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9:43:2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445 0,'-21'0'0,"0"0"47,-21-22-47</inkml:trace>
  <inkml:trace contextRef="#ctx0" brushRef="#br0" timeOffset="1996.21">1270 487 0,'-21'0'0,"21"-21"0,0 0 47,-21 21-47,21-22 0,-22 22 16,22-21-1,0 0 1,22 42 46,20 0-46,-42 1-16,21-22 0,-21 21 0,21 0 16,22 0-16,-22 21 15,-21-20-15</inkml:trace>
  <inkml:trace contextRef="#ctx0" brushRef="#br0" timeOffset="2169.11">1672 3493 0,'0'0'0,"0"-381"0,21-43 0,-21 64 16,21 64-16,1 63 0,-1 43 16,-21 63-16,21 21 0,0 42 0,-21 1 15,0 42-15,0-22 0,21 22 16,-21 0-16,0 0 16,0 0-1,0 0 1,-21-1-16,21 1 0,0 0 15,-21-21-15,21 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32:29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1461 0,'0'0'0,"0"-22"0,-21 22 16,21-21-16,0 0 0,-21 0 16,21 0-16,0 0 31,0 42-15,0 0-1,0 0-15,0 0 0,0 22 16,0-1-16,0 0 0,0 1 15,0-1-15,0 21 0,0-20 0,0 20 16,-21-20-16,-1-1 0,1 0 16,0 1-16,0-1 0,21 0 15,-21-21-15,0 1 0,21-1 0,0 0 16,-22-21 0,22-21-1,0 0 1,0-1-16,0 1 0,0 0 15,22 0-15,-1 0 16,0 0-16,0 21 0,0 0 16,0-22-16,1 22 0,-1-21 15,0 21-15,21 0 0,-21-21 16,1 21-16,-1 0 0,0 0 16,0-21-16,0 0 0,0 21 0,1 0 15,-1-21-15,0 21 0,0-22 16,0 1-16,-21 0 15,0 0-15,0 0 16,0 0-16,0-1 0,0 1 16,0 0-16,0 0 0,0 0 15,0 0-15,0-1 0,-21 22 16,0 22 15,21-1-31,0 0 0,0 21 16,0 1-16,0-1 0,0 0 15,0 1-15,0-1 0,-21 0 0,21 1 16,0-1-16,-21-21 0,21 21 16,0-20-16,0 20 0,0-21 0,0 0 15,-22 0-15,22 1 0,0-1 16,-21-21 0,21 21-16,0-42 31</inkml:trace>
  <inkml:trace contextRef="#ctx0" brushRef="#br0" timeOffset="476.97">1968 2011 0,'22'0'32,"-22"-21"-17,21 0-15,-21-1 0,0 1 16,-21 21 15,21 21-15,-22-21-16,22 22 0,0-1 15,0 0-15,-21-21 0,21 21 16,0-42 31,0 0-47,21 21 15,-21-21-15,-21 21 47,0 0-47,0 0 16</inkml:trace>
  <inkml:trace contextRef="#ctx0" brushRef="#br0" timeOffset="1820.99">4276 1312 0,'0'0'0,"21"0"0,0-21 0,0 0 16,0 21-16,-21-21 16,0 42 15,-21 0-15,0 0-16,0 22 0,0-22 15,-22 21-15,22 1 0,-21 20 0,-1-21 16,1 22-16,0-22 0,-22 22 15,22-22-15,0 0 0,-1 1 16,-20-1-16,20 0 0,1-20 0,21-1 16,-21 0-16,20 0 0,1 0 15,0-21-15,0 0 0,0-21 32,21 0-32,0 0 0,0 0 15,0-1-15,21 1 16,-21 0-16,21 0 0,0 0 0,-21 0 15,21-1-15,1 22 0,-1 0 16,21 0-16,-21 0 0,0 0 16,22 0-16,-22 22 0,21-1 15,-21 0-15,22 21 0,-1-21 16,-21 1-16,0 20 0,22-21 0,-22 0 16,21 0-16,-21 1 0,1-1 15,-1 0-15,21 0 0,-21 0 0,0-21 16,1 21-16,-1-21 0,0 22 0,0-22 15,0 0 1,-21-22 15,0 1-15,0 0-16</inkml:trace>
  <inkml:trace contextRef="#ctx0" brushRef="#br0" timeOffset="4329.66">5228 1715 0,'21'0'15,"0"0"-15,-21-22 16,22 22-16,-22-21 16,21 0-16,0 0 0,-21 0 15,0 0-15,0-1 16,0 1-16,0 0 0,0 0 15,0 0-15,-21 0 0,0-1 16,-1 22-16,1 0 16,0 0-16,0 0 0,0 0 15,-22 0-15,22 0 0,0 22 16,-21-22-16,21 21 0,-1 0 0,1 0 16,-21 21-16,21-20 0,0 20 15,-1-21-15,22 21 0,-21 1 0,21-22 16,-21 21-16,21 1 0,-21-22 15,21 21-15,0-21 0,0 0 16,0 1-16,0-1 0,0 0 0,21 0 16,0-21-16,-21 21 0,21-21 15,1 0-15,-1 0 0,0 0 0,0 0 16,0 0-16,0 0 0,1-21 16,-1 21-16,0-21 0,0 0 0,21 0 15,-20-1-15,-1 1 0,0-21 0,0 21 16,-21-22-16,21 22 0,-21-21 15,21 0-15,-21-1 0,22 22 0,-22-21 16,0 21-16,0-1 0,0 1 16,0 0-16,0 0 0,0 42 47,0 0-47,0 22 0,0-22 15,0 21-15,0 0 0,0 1 0,0-1 16,0 0-16,0 1 0,0-22 0,0 21 15,0-21-15,0 1 0,0-1 16,21 0-16,0 0 0,0-21 0,0 0 16,0 0-16,1 0 0,-1 0 15,21 0-15,-21 0 0,22 0 0,-22-21 16,21 0-16,-21 0 0,22-1 16</inkml:trace>
  <inkml:trace contextRef="#ctx0" brushRef="#br0" timeOffset="5082.22">7281 1143 0,'0'0'0,"0"-21"32,0 42-17,0 0 1,0 0-16,0 22 0,0-22 0,0 21 16,0 1-16,0-1 0,0 0 0,0 1 15,0-1-15,0 21 0,0-20 16,0-1-16,0 22 0,0-22 0,0 0 15,0-21-15,0 22 0,0-22 16,0 21-16,0-21 0,0 1 0,0-1 16,-21-21-16,21 21 0,-21-21 31,21-21-31,0 0 16,0-1-16,0 1 0,0 0 15,0-21-15,0 21 0,0-22 0,0 1 16,0 0-16,0-1 0,0 22 15,0-21-15,21 21 0,0-22 0,0 22 16,1 0-16,20 0 0,-21 21 0,21 0 16,1-21-16,-22 21 0,21 0 15,1 0-15,-1 21 0,-21 0 0,21 0 16,-20 0-16,20 22 0,-21-22 16,0 21-16,-21 0 0,0-20 15,0 20-15,0 0 0,0-21 0,0 1 16,-21 20-16,0-21 0,0 0 15,0 0-15,-1 1 0,1-1 0,0-21 16,0 0-16,21 21 0,-21-21 16,0 0-16,21-21 31,0 0-31,0-1 0,21 22 16,0-21-16</inkml:trace>
  <inkml:trace contextRef="#ctx0" brushRef="#br0" timeOffset="5473.38">7874 1630 0,'0'0'0,"0"-21"0,-21 0 0,21-1 16,0 1 0,0 0-1,21 21-15,0 0 0,0 0 0,0 0 16,22 0-16,-22 0 0,0 0 15,0 0-15,22 0 0,-22 21 0,0 0 16,0 22-16,0-22 0,0 21 16,1-21-16,-22 1 0,21 20 0,-21-21 15,0 21-15,0-20 0,0-1 0,0 0 16,-21 0-16,-1 0 16,1 0-16,0-21 0,0 22 15,0-22-15,21-22 16,0 1-1,0 0-15,0 0 0,0 0 0,21 0 16,0-1-16,-21-20 0,21 21 16,0 0-16,1-22 0,-1 22 0,0 0 15,0 0-15,-21 0 0,21 21 16,0-21-16,1 21 0,-1 0 0,0-22 16,0 22-16,0 0 0,0 0 15</inkml:trace>
  <inkml:trace contextRef="#ctx0" brushRef="#br0" timeOffset="5801.92">8467 1799 0,'0'0'0,"21"0"32,0 0-32,0 0 0,0-21 15,0 0-15,22 0 0,-22 21 0,0-21 16,43-22-16,-43 22 15,0 0-15,-21 0 0,0 0 16,-21 21 15,0 0-31,-1 0 0,1 0 0,0 21 16,-21 0-16,21 0 0,-1 0 16,1 22-16,0-22 0,21 42 15,-21-42-15,21 1 0,0-1 0,0 0 16,0 0-16,0 0 15,21-21-15,0 0 0,0 0 16,22 0-16,-22 0 0,21 0 16,1 0-16,-1-21 0,21 21 0,-20-21 15,-1-21-15</inkml:trace>
  <inkml:trace contextRef="#ctx0" brushRef="#br0" timeOffset="6306.01">9313 1355 0,'0'-21'0,"0"42"0,0-64 15,0 1-15,0 21 0,0 0 0,0 0 16,-21 21-16,0 0 16,0 0-16,21 21 15,0 0-15,-21 0 0,21 21 16,0 1-16,-22-22 0,22 42 0,0-20 16,0 20-16,0 1 0,-21 20 0,21-20 15,-21-1-15,21 22 0,-21-21 16,0 20-16,0-20 0,-1-1 15,1 22-15,0 0 0,0-1 0,0 1 16,-22-22-16,22 22 0,0-21 16,0 20-16,0-20 0,21-22 0,-21 22 15,21-22-15,0 0 0,0 1 0,0-1 16,21-21-16,0 0 0,0 0 16,0 1-16,0-22 0,22 0 0,-22 0 15,21-22-15,1 1 0,-1 0 0,0 0 16,1 0-16,-22 0 0,21-1 15,0-20-15,-20 0 0,-1-1 0,0 1 16,0 0-16,0-22 0,-21 1 0,21-1 16,-21 1-16,0-1 0,0-20 15,-21 20-15,0 22 0,0-22 16,-21 22-16,20 0 0,1-1 0,-21 22 16,21 0-16,-22 0 0,22 0 15,0 21-15,0 0 0,0-22 0,0 22 16,42 0 15,0-21-31,0 21 0,0 0 0,0 0 16,1-21-16,-1 0 0,21 21 15,-21-21-15,0 0 0</inkml:trace>
  <inkml:trace contextRef="#ctx0" brushRef="#br0" timeOffset="6532.96">9779 1609 0,'0'0'0,"-21"0"31,42 0 0,0 0-31,0 0 16,0 0-16,22 0 0,-22 0 15,0 0-15,0 0 0,0 0 0,-21 21 16,0 0 0</inkml:trace>
  <inkml:trace contextRef="#ctx0" brushRef="#br0" timeOffset="6675.96">9758 1778 0,'0'21'0,"0"-42"0,0 63 15,21-42 16,0 0-31,0 0 0,0 0 16,1 0-16,-1 0 16,0-21-16,0 21 0,0-21 15,0 21-15</inkml:trace>
  <inkml:trace contextRef="#ctx0" brushRef="#br0" timeOffset="7049.12">11028 1016 0,'0'-21'0,"0"42"0,0-63 0,-21 42 0,21-21 15,-22-1 1,1 22-16,0 0 0,0 22 16,0-22-1,0 21-15,21 0 0,-22 0 16,22 0-16,-21 0 0,0 1 15,21-1-15,-21 0 0,21 0 16,-21 0-16,21 0 16,0 1-1</inkml:trace>
  <inkml:trace contextRef="#ctx0" brushRef="#br0" timeOffset="7261.98">11091 1101 0,'0'0'0,"0"-21"0,0-1 0,0 1 16,0 0-1,-21 21 17,21 21-32,0 0 15,0 1-15,-21-1 0,21 0 0,0 0 16,-21 0-16,21 0 0,0 1 15,0-1-15,0 0 0</inkml:trace>
  <inkml:trace contextRef="#ctx0" brushRef="#br0" timeOffset="7968.87">11663 1376 0,'0'0'0,"0"-21"0,0 0 16,0-1-16,0 1 16,0 0-16,0 0 0,-21 0 15,21 0-15,-22 21 0,22-22 0,-21 1 16,0 21-1,0 0-15,0 0 0,0 21 16,-22 1-16,22-1 0,0 21 16,0-21-16,-22 22 0,22-1 0,0 0 15,-21 1-15,21-1 0,-1 21 16,1-20-16,21-1 0,0 0 0,0 1 16,0-1-16,0 0 0,21-20 0,1-1 15,20 0-15,-21 0 0,21 0 16,1-21-16,-22 0 0,21 0 0,1 0 15,-1 0-15,21 0 0,-20-21 0,-1 0 16,0 0-16,22 0 0,-22-1 16,1 1-16,-1-21 0,0 0 15,-21 20-15,1-20 0,-1 0 16,0-1-16,-21 1 0,0 0 16,0 21-16,0-22 0,-21 1 0,0 0 15,-22 20-15,1 1 0,0-21 0,-1 42 16,-20-21-16,20 21 0,1 0 0,0 0 15,-1 0-15,1 21 0,21 0 16,0 0-16,0 0 0,-1 1 0,22 20 16,0-21-16,0 21 0,0 1 0,0-1 15,22 0-15,-1 1 0,21-1 16,-21 22-16,22-22 0,-1 0 16,0 1-16,1-22 0,-1 21 0,-21 0 15,21-20-15,-20-1 0,-1 21 16,-21-21-16,0 0 0,0 1 0,0-1 15,-21-21-15,-22 21 0,22 0 16,-21-21-16,-1 0 0,22 0 0,-21 0 16,0 0-16,-1 0 0,22 0 0,-21 0 15,21-21-15,-1 21 0,1-21 16,0 0-16,21-1 0,0 1 0,0 0 16,0 0-16,0 0 0,21 0 0,0-1 15</inkml:trace>
  <inkml:trace contextRef="#ctx0" brushRef="#br0" timeOffset="8373.89">12531 1524 0,'0'0'0,"21"-21"0,0-21 31,-21 20-31,-21 22 0,0 0 16,-1 0-16,1 0 0,0 0 0,-21 0 15,21 0-15,-1 0 0,1 0 0,0 22 16,0-22-16,0 21 16,21 0-16,0 0 15,0 0-15,21 0 16,0-21-16,0 22 0,22-22 16,-22 21-16,21-21 0,-21 21 0,0 0 15,1-21-15,-1 21 0,0-21 16,0 21-16,0-21 0,-21 22 0,0-1 15,0 0-15,0 0 0,-21-21 16,0 21-16,0-21 0,-22 0 16,1 21-16,21-21 0,-21 0 0,20 0 15,-20 0-15,21 0 0,-21 0 16,20 0-16,1 0 0,0 0 16,21-21 15,21 21-31,0-21 0,1 21 0,-1-21 15</inkml:trace>
  <inkml:trace contextRef="#ctx0" brushRef="#br0" timeOffset="8698.68">12869 1524 0,'0'0'0,"0"-21"15,0 42 16,0 0-31,0 0 0,0 1 16,0 20-16,0-21 0,0 21 0,0 1 16,0 20-16,0-20 0,0-1 15,0 21-15,0-20 0,0-1 0,0 22 16,-21-22-16,0 21 0,21-20 0,0-1 16,-21 22-16,0-22 0,21 0 15,-22 1-15,22-1 0,0-21 0,0 21 16,0-20-16,-21-1 0,21 0 0,0 0 15,0-42 1,0 0 0,21-22-16,-21 22 15,0-21-15,22 0 0,-22-1 16,21 1-16,-21 0 0,21-1 0</inkml:trace>
  <inkml:trace contextRef="#ctx0" brushRef="#br0" timeOffset="8961.75">12827 1799 0,'0'-42'0,"0"84"0,0-148 0,0 85 15,0-21-15,0 21 0,0 0 16,0-1-16,0 1 0,0 0 0,21 0 16,0 0-16,0 21 0,1-21 0,-1 21 15,0 0-15,21 0 0,1 0 16,-22 0-16,21 0 0,0 0 16,1 0-16,-22 21 0,0-21 0,0 21 15,0 0-15,-21 0 0,0 0 16,0 1-16,0 20 0,-21-21 0,-21-21 15,21 21-15,-22 0 0,1 1 16,0-1-16,-1-21 0,1 0 0,0 21 16,21-21-16,-1 0 0,1 0 0,0 0 15,21-21 1,21 0 0,0 21-16,1-22 0</inkml:trace>
  <inkml:trace contextRef="#ctx0" brushRef="#br0" timeOffset="9185.96">13547 1461 0,'21'0'0,"-21"21"16,0 0 0,0 0-16,0 0 0,0 0 15,0 1-15,0-1 0,0 0 16,0 0-16,0 0 0,0 0 15,0 1-15,0-1 16,0-42 15,0-1-31,0 1 16</inkml:trace>
  <inkml:trace contextRef="#ctx0" brushRef="#br0" timeOffset="9333.59">13568 1376 0,'0'0'0,"-43"-64"31,22 64-31,21-21 0,0 42 31,0 1-15,21-22 0,22 0-16</inkml:trace>
  <inkml:trace contextRef="#ctx0" brushRef="#br0" timeOffset="9853.43">14182 1439 0,'0'0'15,"0"-21"1,0 0 0,-22 0-16,1 21 15,0-21-15,0 21 16,0 0-16,0 0 0,-1 0 0,1 0 15,0 0-15,0 0 0,0 21 16,-22-21-16,22 21 0,0 0 0,-21 43 16,21-43-16,-1 0 0,1 21 15,21-20-15,0 20 0,0-21 16,0 0-16,0 0 0,0 1 0,0-1 16,21-21-16,1 21 0,-1-21 15,0 0-15,0 0 0,0 0 0,22 0 16,-22-21-16,21 0 0,-21 21 0,22-22 15,-22 1-15,21-21 0,-21 21 16,0 0-16,1-22 0,-1 1 16,0 21-16,0-22 0,-21 1 0,0 0 15,21-1-15,-21 1 0,0 0 16,0 21-16,0-22 0,0 22 0,0-21 16,0 21-16,0-1 15,0 44 1,-21-1-16,0 0 0,21 21 15,0-21-15,-21 22 0,0-1 0,21 0 16,0-20-16,0 20 0,0 0 0,0-21 16,0 22-16,0-1 0,0-21 15,0 0-15,0 22 0,0-22 0,21 0 16,0 0-16,0 0 0,0-21 16,0 0-16,1 0 0,-1 0 15,0 0-15,0 0 0</inkml:trace>
  <inkml:trace contextRef="#ctx0" brushRef="#br0" timeOffset="10186.43">14478 1651 0,'21'-21'31,"0"21"-31,0 0 0,1-21 16,-1 21-16,0-21 0,0 21 0,0-22 15,0 22-15,1-21 0,-1 0 16,0 21-16,0-21 0,0 0 15,0 0-15,-21-1 16,-42 22 0,0 0-1,42 22-15,-43-22 0,22 21 0,0 0 16,0 0-16,0 0 0,21 0 16,-21 1-16,-1-1 0,22 0 0,0 0 15,0 0-15,0 0 16,0 1-16,0-1 0,0 0 15,22-21-15,-1 21 0,0-21 16,0 0-16,0 0 0,22 0 16,-22 0-16,0 0 0,0 0 0,0 0 15,22 0-15,-22-21 0,0 0 16</inkml:trace>
  <inkml:trace contextRef="#ctx0" brushRef="#br0" timeOffset="10535.09">15007 1524 0,'0'0'0,"0"-21"0,0 0 0,0 0 0,0-1 15,0 1-15,0 0 16,0 0 0,21 21-16,0 0 0,1-21 0,-1 21 15,0 0-15,0 0 0,0 0 16,22 0-16,-22 0 0,0 21 16,0-21-16,0 21 0,0 0 0,1 0 15,-22 1-15,0-1 0,0 0 16,0 21-16,0-21 0,0 1 0,0-1 15,0 0-15,-22 0 0,1 0 0,21 0 16,-21-21-16,21 22 0,-21-22 16,0 0-16,0 0 15,21-22 1,0 1-16,0 0 0,0 0 16,0 0-16,0 0 0,21 21 15,0-22-15,-21 1 0,21-21 16,0 21-16,-21 0 0,21 21 0,1-22 15,-1 1-15,0 0 0,0 21 16,0-21-16,0 0 0,1 21 0,20 0 16,-21-21-16</inkml:trace>
  <inkml:trace contextRef="#ctx0" brushRef="#br0" timeOffset="10924.96">16065 1334 0,'0'0'16,"0"-22"-16,0 1 16,-21 21-1,0 0-15,0 0 0,0 0 16,0 0-16,-22 0 0,22 0 16,-21 0-16,21 0 0,-1 0 0,-20 21 15,21-21-15,0 22 0,0-1 16,-1-21-16,22 21 0,0 0 15,0 0-15,22-21 0,-1 21 16,0-21-16,0 0 0,0 22 16,0-22-16,22 21 0,-22-21 0,0 21 15,0-21-15,0 21 0,1-21 16,-22 21-16,21 0 16,-21 1-16,0-1 15,-21-21 1,-1 0-16,1 0 0,0 0 0,0 21 15,0-21-15,0 0 0,-1 0 16,-20 0-16,21 0 0,0 0 16,0-21-16,21 0 15</inkml:trace>
  <inkml:trace contextRef="#ctx0" brushRef="#br0" timeOffset="11321.47">16383 1439 0,'-42'0'31,"42"22"-31,21-22 32,0 0-32,0 0 15,0 0-15,0 0 16,-21-22-16,0 1 16,0 0-1,-21 21 1,0 0-16,0 0 15,0 0-15,0 21 0,21 0 32,42-21-1,-21 0-31</inkml:trace>
  <inkml:trace contextRef="#ctx0" brushRef="#br0" timeOffset="11609.77">17039 1228 0,'0'0'0,"0"-21"0,-21 21 32,0 0-32,0 0 15,-1 21-15,1 0 16,0 0-16,0 0 0,0 22 0,0-22 15,-1 0-15,22 0 0,-21 21 0,21-20 16,-21-1-16,21 0 0,0 0 16,0 0-16,0 0 0,0 1 0,0-1 15,21-21-15,0 21 0,1-21 16,-1 0-16,21 0 0,-21 0 16,0 0-16,22 0 0,-22 0 15,21 0-15,-21 0 0,22-21 0,-1 0 16</inkml:trace>
  <inkml:trace contextRef="#ctx0" brushRef="#br0" timeOffset="12553.16">17568 1291 0,'0'0'15,"0"-42"1,-21 42 0,21 21-16,-21 0 0,0 0 15,-22 1-15,22-1 0,0 0 0,0 0 16,0 0-16,0 0 0,-1 1 15,22 20-15,0-21 0,0 0 0,0 0 16,0 1-16,0-1 0,0 0 16,22 0-16,-1-21 0,0 0 15,0 0-15,0 0 16,0 0-16,1 0 0,-1 0 0,0 0 16,0-21-16,0 0 0,0 0 15,-21-1-15,0-20 16,0 21-16,0 0 0,0 0 0,0-1 15,0 1-15,0 0 0,0 0 16,0 0-16,0 0 0,0-1 16,0 1-1,22 21-15,-1 0 0,0 0 0,21 0 16,-21 0-16,1 0 0,-1 0 0,21 0 16,-21 0-16,0 0 0,1 21 15,-1-21-15,0 22 0,0-1 0,-21 0 16,0 0-16,21 0 15,-21 0-15,0 1 0,0-1 0,0 0 16,0 0-16,0 0 0,0 0 0,0 1 16,0-1-16,0 0 0,0 0 15,0 0-15,-21-21 16,0 0 0,21-21-1,-21 0-15,21 0 16,0 0-16,0-1 0,0-20 15,0 21-15,0 0 0,0 0 0,21-1 16,0-20-16,0 21 16,0 0-16,22 0 0,-22-1 0,21 1 15,1 0-15,-1 21 0,-21 0 16,21 0-16,1 0 0,-22 0 0,21 0 16,-21 0-16,22 21 0,-22-21 15,-21 21-15,0 1 0,21-1 0,-21 21 16,0-21-16,0 0 0,0 1 0,-21-1 15,21 0-15,-21 0 0,0 0 16,21 0-16,-22 1 0,22-1 0,-21-21 16,21 21-16,-21-21 0,21 21 15,0-42 17,0 0-32,0 0 0,0-1 15,0 1-15,21 0 0,0 0 16,1-21-16,-1 20 0,21 1 15,0 0-15,1-21 0,-1 21 0,0-1 16,22 1-16,-22 0 0,1 0 16,-1 21-16,0 0 0,1 0 15,-22 0-15,0 0 0,0 0 0,0 21 16,-21 0-16,0 0 0,0 1 0,0-1 16,0 21-16,-21-21 0,0 0 15,0 1-15,0-1 0,-1 0 0,1 0 16,0 0-16,0 0 0,0-21 15,0 22-15,-1-22 16,1 0-16,21-22 31</inkml:trace>
  <inkml:trace contextRef="#ctx0" brushRef="#br0" timeOffset="12857.13">19283 868 0,'0'21'0,"0"0"16,0 0-1,0 1-15,0-1 0,-21 0 16,-1-21-16,22 21 0,0 0 16,-21 0-16,0 1 15,21-1 1,0-42 15,21-1-15</inkml:trace>
  <inkml:trace contextRef="#ctx0" brushRef="#br0" timeOffset="13056.99">19452 847 0,'0'0'16,"0"21"0,0 0-16,0 0 15,0 0-15,-21 1 16,0-1-16,21 0 15,0 0-15,0 0 0,-21-21 16,21 21-16,-22 1 0,22-1 16,0 0-1</inkml:trace>
  <inkml:trace contextRef="#ctx0" brushRef="#br0" timeOffset="14332.95">20045 868 0,'-21'0'0,"-1"0"15,22 21 1,0 0 0,0 0-16,0 1 0,22-22 15,-1 21-15,0 0 0,0-21 16,0 21-16,22-21 0,-22 21 0,21 0 15,0-21-15,1 22 0,-1-22 16,0 21-16,1-21 0,-1 0 16,-21 21-16,22-21 0,-22 0 0,0 0 15,0 0-15,0 0 0,-21 21 16,-21-21 0,-21 21-16,21-21 15,-22 21-15,1-21 0,0 22 0,-22-1 16,22 0-16,-22 0 0,22 0 15,-22 0-15,1 22 0,-1-22 0,22 0 16,-21 21-16,20-20 0,1-1 16,0 21-16,-1-21 0,22 0 0,-21 22 15,21-22-15,-1 0 0,1 0 16,21 0-16,0 1 0,0-1 16</inkml:trace>
  <inkml:trace contextRef="#ctx0" brushRef="#br0" timeOffset="15593.81">21357 699 0,'0'-22'0,"-21"22"15,0 0-15,0 0 16,-1 0-16,1 0 0,0 22 16,0-22-16,0 21 0,-22 0 15,22 21-15,0 1 0,-21-1 0,21 0 16,-22 1-16,1-1 0,21 21 15,-22-20-15,22-1 0,0 0 0,0 1 16,0-1-16,21 0 0,0 1 16,0-22-16,0 0 0,0 21 15,0-20-15,0-1 0,21-21 0,0 21 16,0 0-16,0-21 0,22 0 16,-22 0-16,0 0 0,0 0 0,22 0 15,-22 0-15,21 0 0,-21-21 16,22 21-16,-1-21 0,-21 0 0,21-1 15,1 1-15,-1 0 0,-21-21 0,22 21 16,-22-22-16,0 1 0,-21 0 16,0-1-16,0 1 0,0-22 0,0 22 15,0 0-15,-21-22 16,0 22-16,-22 21 0,22-22 0,-21 22 16,21 0-16,-22 21 0,1 0 15,21 0-15,-22 0 0,22 0 0,0 21 16,0 22-16,0-22 0,0 21 15,-1 0-15,1 1 0,21 20 0,0-20 16,0-1-16,0 0 0,0 22 16,0-22-16,0 0 0,21 1 0,1-22 15,-1 21-15,0 1 0,0-1 0,0 0 16,0 1-16,1-1 0,-1 0 16,0 1-16,0 20 0,-21-21 0,0 1 15,0-1-15,0-21 16,0 22-16,-21-1 0,0-21 0,0 0 15,-22 0-15,1 1 0,21-22 0,-22 21 16,1-21-16,0 0 0,21 0 16,-22 0-16,22 0 0,-21 0 0,21-21 15,-1 21-15,1-22 0,21 1 16,0 0-16,0 0 0,0 0 0,0-22 16,21 22-16,22-21 0,-22 21 15</inkml:trace>
  <inkml:trace contextRef="#ctx0" brushRef="#br0" timeOffset="16078.01">21823 1185 0,'0'0'0,"21"-21"0,-21 0 0,0 0 32,-21 21-17,0 0 1,-1 0-16,1 0 16,0 0-16,0 21 0,0 0 15,0-21-15,-1 21 0,22 1 16,0-1-16,0 0 15,0 0-15,0 0 16,22 0-16,-1-21 16,0 22-16,0-22 0,0 21 15,0-21-15,1 21 0,-1-21 0,0 0 16,0 21-16,0-21 16,-21 21-16,0 0 15,-21-21-15,0 0 16,0 0-16,-22 0 0,22 0 15,-21 22-15,21-22 0,0 0 0,-22 0 16,22 0-16,0 0 16,42 0 15,0 0-31,0 0 0,1 0 16</inkml:trace>
  <inkml:trace contextRef="#ctx0" brushRef="#br0" timeOffset="16400.97">22225 1291 0,'0'-21'0,"0"42"0,-21-42 32,0 42-17,21 0-15,-22 1 0,22 20 16,0-21-16,0 21 0,-21 1 0,21 20 15,-21-20-15,21 20 0,-21 1 0,21-1 16,-21 1-16,0-1 0,-1 1 16,22-1-16,-21 1 0,21-1 0,-21 1 15,21-22-15,0 21 0,-21 1 16,21-1-16,-21-20 0,21 20 16,0-20-16,0-1 0,0-21 0,0 0 15,0 0-15,0 1 0,0-44 31,0-20-31,0 21 16,0-21-16,0-1 0</inkml:trace>
  <inkml:trace contextRef="#ctx0" brushRef="#br0" timeOffset="16698.75">22077 1461 0,'21'-22'0,"-42"44"0,42-65 15,0 22-15,-21-21 0,21 21 0,0-1 16,1 1-16,-1 21 0,0-21 16,0 0-16,21 21 0,-20 0 0,20 0 15,0 0-15,1 0 0,-22 0 16,21 21-16,-21 0 0,0 0 0,-21 1 16,0-1-16,0 0 0,0 0 15,-21 0-15,0 0 0,-21 1 0,21-1 16,-22 0-16,1-21 0,0 21 0,-1 0 15,22-21-15,0 0 0,-21 0 16,20 0-16,1 0 16,42 0 15,1 0-31,-1-21 0,0 21 0</inkml:trace>
  <inkml:trace contextRef="#ctx0" brushRef="#br0" timeOffset="16933.96">22754 1291 0,'0'0'15,"0"21"1,0 1 0,0-1-16,-21 0 15,21 0-15,-21-21 0,21 21 0,0 0 16,0 1-16,-21-22 15,21 21-15,0-42 47,21-1-47</inkml:trace>
  <inkml:trace contextRef="#ctx0" brushRef="#br0" timeOffset="17090.39">22754 1164 0,'0'0'0,"0"-21"15,-21 21 17,0 0-32,21 21 31,21 0-15,0-21-16,0 22 0</inkml:trace>
  <inkml:trace contextRef="#ctx0" brushRef="#br0" timeOffset="17606.12">23156 1355 0,'0'-43'16,"0"22"-1,0 0-15,-21 21 16,0 0-1,0 0-15,0 0 16,-1 0-16,1 0 0,0 21 16,0 0-16,0 1 0,0-1 0,-1 0 15,1 0-15,0 0 0,21 0 16,-21-21-16,21 22 0,0-1 0,0 0 16,0 0-1,21-21-15,0 0 0,0 0 16,1 0-16,-1 0 0,0 0 15,0-21-15,0 0 0,0 21 16,1-21-16,-1-1 0,0 1 0,0 0 16,0-21-16,-21 21 0,21-22 0,1 1 15,-22 0-15,21-22 0,-21 22 16,21-1-16,-21 1 0,0 0 16,0 21-16,0-22 0,0 22 15,0 0-15,0 42 16,0 0-16,0 0 15,0 22-15,0-22 0,0 21 0,0 1 16,-21-1-16,21 0 0,-21-21 16,21 22-16,0-1 0,0-21 0,0 22 15,0-22-15,0 0 0,0 0 16,0 0-16,0 0 0,0 1 0,0-1 16,21-21-1,0 0-15,0 0 0,0 0 0</inkml:trace>
  <inkml:trace contextRef="#ctx0" brushRef="#br0" timeOffset="17949.88">23410 1376 0,'0'0'0,"21"-21"62,1 21-62,-1 0 16,0 0-16,-21-21 0,21 21 0,0-22 16,-21 1-16,0 0 15,-21 21 17,0 0-32,0 21 0,0 0 15,-1 1-15,1-1 0,0 0 16,21 0-16,0 0 15,-21 0-15,21 1 0,0-1 16,0 0 0,21-21-16,0 0 0,0 0 15,1 0-15,-1 0 0,0 0 16,0 0-16,21 0 0</inkml:trace>
  <inkml:trace contextRef="#ctx0" brushRef="#br0" timeOffset="18332.63">23707 1312 0,'0'0'16,"-22"-42"-1,22 21-15,0 0 16,22 21-16,-1 0 16,0-21-16,0 21 0,0 0 15,0 0-15,1 0 0,-1 0 16,0 21-16,-21 0 0,0 0 15,0 0-15,0 0 0,0 1 16,0-1-16,0 0 0,0 0 0,0 0 16,0 0-16,-21 1 15,21-1-15,-21-21 16,21 21-16,0-42 31,0 0-15,0-1-16,0 1 15,21 0-15,0 0 0,0 0 0,-21 0 16,21 21-16,0-22 0,1 1 16,-1 0-16,-21 0 0,21 21 15,0-21-15,0 21 16,0 0-16,-21-21 0,22 21 0,-1 0 0</inkml:trace>
  <inkml:trace contextRef="#ctx0" brushRef="#br0" timeOffset="18716.82">24236 1228 0,'-21'0'62,"-1"0"-62,1 0 16,0 0-1,0 21-15,21 0 16,0 0-16,0 0 16,0 1-16,0-1 15,21 0-15,0-21 16,-21 21-16,21-21 0,1 21 16,-22 0-16,21-21 0,0 22 15,-21-1 1,-21-21-1,0 21-15,-1-21 0,1 0 0,-21 0 16,21 0-16,0 0 0,-22 0 16,22 0-16,0 21 0,0-21 15,0 0-15,-1 0 16</inkml:trace>
  <inkml:trace contextRef="#ctx0" brushRef="#br0" timeOffset="21306.94">25125 847 0,'0'0'0,"21"-21"0,-21-1 0,21 1 0,0 0 16,-21 0-16,21 21 15,-21-21-15,-21 21 32,0 21-32,0 0 0,0-21 15,-22 42-15,22-20 0,0-1 16,-21 0-16,-1 21 0,22-21 0,-21 22 16,0-22-16,-1 0 0,-20 21 15,20-20-15,1-1 0,0 0 0,-1 0 16,1 21-16,21-42 15,0 0-15,21 22 0,-21-22 16,42 0 0,0 0-16,0 0 15,0 0-15,0 21 0,22-21 16,-22 0-16,21 0 0,-21 21 16,1-21-16,20 0 0,-21 21 0,0-21 15,0 0-15,1 21 0,-1-21 16,0 21-16,0-21 0,0 0 0,0 0 15,1 0-15,-1 0 16,0 0-16,0 0 0,0 0 16,0 0-16,1-21 0,-1 0 15</inkml:trace>
  <inkml:trace contextRef="#ctx0" brushRef="#br0" timeOffset="21613.91">25421 783 0,'0'0'0,"0"-21"16,-21 21-1,0 21 1,21 0-16,-21 22 0,-1-22 16,22 21-16,-21 1 0,0-1 15,21 0-15,-21 22 0,0-22 0,0 0 16,-1 22-16,1-22 15,-21 1-15,21-1 0,0 21 0,-1-20 16,-20-1-16,21 0 0,0 1 16,0-1-16,-1 0 0,22-20 0,-21 20 15,21-21-15,-21 0 0,21 0 0,0 1 16,0-44 15,0 1-31,0 0 16,21 0-16</inkml:trace>
  <inkml:trace contextRef="#ctx0" brushRef="#br0" timeOffset="22085.17">25463 1249 0,'0'0'0,"0"-21"16,-21 21 15,0 0-15,21 21-16,-21 0 16,0 0-16,0 0 15,21 1-15,0-1 16,-22 0-16,22 0 15,0-42 32,22 21-47,-22-21 0,21 21 0,-21-21 16,21-1-16,0 22 0,-21-21 16,21 0-16,0 21 31,-21 21-16,0 0-15,0 1 0,0-1 16,0 0-16,0 0 16,0 0-1,22-21 17,-1 0-32</inkml:trace>
  <inkml:trace contextRef="#ctx0" brushRef="#br0" timeOffset="22605.38">25675 974 0,'-21'0'16,"21"21"31,0 0-47,0 0 0,0 0 15,0 1-15,0-1 16,0 0-16,21 0 0,0 0 16,-21 0-16,21-21 0,-21 22 15,22-1-15,-22 169 125,-22-190-125,1 21 16,0-21-16,0 22 0,-21-22 15,20 21-15,1 0 0,0 0 0,-21 0 16,21-21-16,-1 21 0,1 1 16,0-1-16,21 0 0,0 0 0,-21 0 15,21 0-15,-21 1 16,21-1 0</inkml:trace>
  <inkml:trace contextRef="#ctx0" brushRef="#br1" timeOffset="42624.15">4911 3344 0,'0'-21'0,"0"0"0,0 0 15,0 0-15,0 0 0,0-1 16,0 1-16,0 0 0,0 0 0,0 0 15,0 0-15,0-1 16,0 1-16,-22 21 47,22 21-47,-21 1 0,21-1 0,0 0 16,-21 21-16,0 1 0,21-1 15,-21 0-15,21 1 0,0-1 0,0 0 16,0 1-16,0-1 0,0-21 15,0 21-15,0 1 0,0-22 0,0 0 16,21 0-16,0 0 0,0 1 0,0-1 16,1-21-16,-1 0 0,0 0 15,0 0-15,21 0 0,-20 0 0,20 0 16,-21-21-16,0-1 0,22 1 16,-22 0-16,0 0 0,0-21 0,0 20 15,0-20-15,1 0 16,-1-1-16,-21 1 0,0-21 0,21 20 15,-21 1-15,0 0 0,0 20 0,0-20 16,0 21-16,0 0 0,0 0 16,-21 21 15,21 21-15,0 0-16,0 0 15,0 0-15,21-21 16,0 21-16,0 1 0</inkml:trace>
  <inkml:trace contextRef="#ctx0" brushRef="#br1" timeOffset="43046.75">5842 3281 0,'0'0'0,"0"-21"0,21 21 15,-21-21 1,-21 21-1,0 0-15,0 0 0,-1 0 16,1 21-16,0 0 0,0-21 16,0 21-16,0 0 0,-1-21 15,1 21-15,0 1 0,21-1 16,0 0-16,0 0 0,0 0 16,0 0-16,21 1 0,0-22 15,1 21-15,-1-21 0,21 21 16,-21-21-16,0 0 0,1 21 0,-1-21 15,0 21-15,0-21 0,0 21 16,0 1-16,-21-1 16,0 0-16,-21-21 15,0 0-15,0 21 0,-21-21 0,20 21 16,-20-21-16,0 0 0,21 0 0,-22 0 16,22 0-16,-21 0 0,21 0 15,-1 0-15,1-21 0,0 0 0,0 21 16,21-21-16,0 0 15,0-1 1,21 22-16,0-21 16,0 21-16,1-21 0,20 21 15</inkml:trace>
  <inkml:trace contextRef="#ctx0" brushRef="#br1" timeOffset="43289.61">6181 3344 0,'0'22'16,"0"-1"-1,0 0-15,0 0 16,0 0-16,0 0 0,0 1 0,0-1 16,0 0-16,0 0 0,0 0 15,0 0-15,0 1 16,0-44 15,0 1-31,0 0 16,21 0-16</inkml:trace>
  <inkml:trace contextRef="#ctx0" brushRef="#br1" timeOffset="43625.89">6244 2985 0,'0'0'15,"-21"0"-15,0 0 0,0 0 16,-1 0-16,1 0 0,0 0 16,21 21-16,-21-21 15,21 21-15,21-21 16,0 0 0,0 0-16,1 0 0,-1 0 15,0 0-15,0 0 0,0-21 16,-21 0-1,0-1 1,-21 1 0,0 21-16,0 0 0,0 0 0,-1 0 15,1 0-15,0 0 0,0 21 16,21 1-16,-21-1 16,21 0-16,0 0 0,0 0 15,0 0-15,0 1 0,21-1 16,-21 0-16,21 0 0,0 0 15,0 0-15</inkml:trace>
  <inkml:trace contextRef="#ctx0" brushRef="#br1" timeOffset="44101.48">6477 3344 0,'0'22'15,"0"-1"-15,0 0 16,0 0-16,-21-21 16,21 21-16,0 0 0,0 1 15,0-1-15,0 0 0,0 0 16,0 0-16,0 0 16,-21-21-1,-1 0 1,1 0-1,21-21-15,0 0 16,0 0-16,0 0 0,0 0 16,0-1-16,0-20 0,21 21 0,1-21 15,-1 20-15,21 1 0,-21 0 16,22 0-16,-1 0 0,0 0 0,1 21 16,-1 0-16,0 0 0,1 0 15,-1 21-15,0 0 0,1 0 0,-1 0 16,-21 0-16,21 1 0,-20 20 15,-22-21-15,0 0 0,0 22 16,0-22-16,0 0 0,0 21 0,0-21 16,0 1-16,-22-1 0,1 0 15,21 0-15,-21-21 0,0 21 0,0-21 16,21 21-16,0-42 31</inkml:trace>
  <inkml:trace contextRef="#ctx0" brushRef="#br1" timeOffset="44837.06">7683 3323 0,'0'0'0,"0"-21"0,0 0 0,0 0 15,0 0-15,-21 21 16,0 0-16,0-22 15,-21 22-15,20 0 0,1 0 0,-21 22 16,21-1-16,0-21 0,-1 21 16,1 21-16,0-21 0,0 1 15,0-1-15,0 21 0,21-21 16,0 0-16,0 1 0,0-1 0,0 0 16,0 0-16,0 0 0,21 0 15,0-21-15,0 0 16,0 0-16,22 0 0,-22-21 0,0 0 15,0 21-15,0-21 0,0 0 16,1 0-16,-1-1 0,0 1 0,0 0 16,-21 0-16,21 0 0,-21 0 0,0-1 15,0 1-15,0 0 0,21 21 16,-21-21-16,0 0 0,0 42 47,0 0-47,0 0 0,0 0 0,0 1 15,0-1-15,0 0 0,0 21 16,-21-21-16,21 22 0,0-1 0,0-21 16,0 22-16,0-1 0,0 0 15,0-21-15,0 22 0,0-1 0,0 0 16,0 22-16,0-22 0,0 22 0,0-22 16,0 22-16,0-1 0,0-21 15,0 22-15,0-1 0,0-20 0,0 20 16,0-20-16,0-1 0,21 0 0,-21 22 15,0-22-15,22 0 0,-22 1 16,0-1-16,0 0 0,0-20 16,-22 20-16,1-21 0,0 0 0,-21 0 15,21 1-15,-1-1 0,-20-21 16,21 0-16,-21 0 0,20 0 0,-20-21 16,0-1-16,-1-20 0,22 0 0,-21-1 15,0 1-15,20-21 0,-20 20 0,21-20 16,0-1-16,0 1 0,21-22 15,0 22-15,0-1 0,0 1 0,0-1 16,0 1-16,21 20 0,0 1 16,0 0-16,0-1 0,22 1 0,-22 21 15,0-22-15,21 22 0,-21 0 16,22-21-16,-1 21 0,0-1 16,1 1-16,20-21 0,-20 21 0</inkml:trace>
  <inkml:trace contextRef="#ctx0" brushRef="#br1" timeOffset="45761.66">9631 3112 0,'0'0'16,"0"-22"-16,0 1 15,-21 42 17,21 1-32,-22-1 15,22 0-15,0 21 0,-21 1 0,0-1 16,0 0-16,21 1 0,-21-1 15,0 0-15,-1 1 0,22-22 0,-21 21 16,0 0-16,0-20 0,0-1 0,0 21 16,-1-21-16,1-21 15,0 21-15,0 1 0,0-22 0,0 0 16,-1 0-16,1 0 16,0 0-1,21-22-15,-21 1 0,21 0 0,0 0 16,0 0-16,0-22 0,0 22 15,0-21-15,0 0 0,0-1 0,21 1 16,21-43-16,-42 64 0,22-21 16,-1 21-16,0-1 0,-21 1 15,21 21-15,0 0 0,0 0 16,-21 21-16,22 1 16,-1-1-16,-21 0 0,0 21 0,0-21 15,21 22-15,-21-1 0,0 0 0,0-20 16,21 20-16,-21-21 15,0 21-15,0-20 0,21-1 0,-21 0 16,21 0-16,1-21 0,-22 21 16,21-21-16,0 0 0,42 0 15,-41 0-15,-1 0 0,21 0 0,0-21 16,-20 0-16,20 0 0,-21 0 16,21-1-16,-20 1 0,-1 0 0,0 0 15,0-21-15,0 20 0,-21 1 16,0 0-16,0 0 0,0 0 0,0 42 31,0 0-15,0 0-16,0 0 0,0 1 15,-21-1-15,21 0 0,0 0 16,-21 0-16,21 0 16,0 1-16,0-44 46,21 22-46,-21-21 0</inkml:trace>
  <inkml:trace contextRef="#ctx0" brushRef="#br1" timeOffset="45942.16">10054 3175 0,'0'-21'15,"0"42"-15,-21-42 16,0 21-1,21 21 17,0 0-32,21-21 0,0 0 15,0 21-15,0-21 0,1 22 16,-1-22-16</inkml:trace>
  <inkml:trace contextRef="#ctx0" brushRef="#br1" timeOffset="46429.94">10435 3302 0,'0'42'16,"-21"-20"-16,21-1 16,0 0-16,-21-21 0,21 21 15,0 0-15,0 0 0,0 1 0,0-1 16,0 0-16,0 0 0,0 0 15,0 0-15,-21 1 0,21-1 16,-22-21-16,22 21 16,0-42 15,0 0-15,0-1-16,0 1 15,0-21-15,0 21 0,22 0 16,-1-1-16,0-20 0,-21 21 0,21 0 15,0 0-15,22-22 0,-22 22 16,0 21-16,0-21 0,21 21 0,-20 0 16,-1 0-16,0 0 0,21 0 15,-21 21-15,1 0 0,-1 0 16,-21 1-16,0 20 0,0-21 0,0 0 16,0 22-16,0-22 0,0 0 15,0 0-15,0 0 0,-21 0 0,21 1 16,-22-1-16,1 0 0,0-21 15,42-21 17,0 0-32,1-1 0,-1 1 15,0 0-15</inkml:trace>
  <inkml:trace contextRef="#ctx0" brushRef="#br1" timeOffset="47082.14">11282 2985 0,'0'0'16,"-21"21"0,21 0-16,-22 0 15,22 0-15,0 0 0,0 1 0,-21 20 16,21 0-16,-21-21 0,21 22 16,0-1-16,0-21 0,-21 22 0,21-22 15,-21 21-15,21-21 0,0 22 16,0-22-16,0 0 0,-21 0 0,21 0 15,0 0-15,-22-21 0,22-21 32,0 0-17,0 0-15,0 0 0,0 0 16,0-1-16,22 1 0,-1-21 16,0 21-16,0-22 0,0 22 0,0-21 15,1 21-15,-1 0 0,0-22 16,0 43-16,0-21 0,0 0 0,22 21 15,-22 0-15,0 0 0,0 0 16,-21 21-16,0 0 16,0 0-16,0 1 0,0-1 0,-21 0 15,21 0-15,-21 0 16,-21 0-16,20-21 0,1 22 0,0-22 16,0 0-16,-21 0 0,20 21 15,1-21-15,0 0 0,0 0 16,0-21-16,21-1 15,0 1-15,0 0 16,21 21 0,0 0-1,-21 21-15,0 0 0,21-21 16,-21 43-16,21-22 0,-21 0 0,0 0 16,0 0-16,22 1 0,-22-1 15,21 0-15,-21 0 0,0 0 0,21 0 16,0-21-16,0 0 0,-21 22 15,21-22-15,1 0 0,-1 0 0,0 0 16,0 0-16,0 0 0,0-22 16,1 1-16,-1 21 0,0-21 0,0 21 15,-21-21-15,0 0 0,0 0 0,0-1 16,21 1-16,-21 0 0,0 0 16,0 0-16</inkml:trace>
  <inkml:trace contextRef="#ctx0" brushRef="#br1" timeOffset="47541.6">12192 2942 0,'0'0'0,"-21"0"16,0 0-16,-1 0 0,1 0 0,0 0 16,42 0 15,0 0-31,22 0 0,-1 0 16,-21 0-16,22 0 0,-1 0 15,0-21-15,1 21 0,-1 0 16,-21 0-16,21 0 0,-20 0 0,-1 0 0,0 0 15,0 0-15,0 0 16,-42 0 0,0 0-16</inkml:trace>
  <inkml:trace contextRef="#ctx0" brushRef="#br1" timeOffset="47802.19">12361 2921 0,'0'21'15,"0"0"1,0 1-16,0-1 0,0 0 16,0 0-16,0 21 15,-21-20-15,21 20 0,-21-21 16,0 21-16,21 1 0,0-1 0,-21-21 16,21 22-16,-22-22 0,22 21 15,0-21-15,0 0 0,0 1 0,0-1 16,0 0-16,0 0 0,0 0 15,22-21 17,-22-21-32,21 0 0,0 0 15</inkml:trace>
  <inkml:trace contextRef="#ctx0" brushRef="#br1" timeOffset="48165.93">12573 3366 0,'21'-22'32,"0"22"-32,0 0 15,-21-21-15,22 21 0,-1-21 0,0 21 16,0-21-16,21 21 0,-20-21 16,-1 21-16,0-21 0,0-1 0,0 22 15,0-21-15,-21 0 0,0 0 16,-21 21-1,0 0 1,0 0-16,0 0 0,0 0 16,-1 21-16,1 0 0,0 0 0,0 1 15,21-1-15,-21 0 0,21 0 0,-21 21 16,21-20-16,0-1 0,0 0 16,0 0-16,0 0 0,0 0 0,0 1 15,0-1-15,21 0 16,0-21-16,0 0 15,0 0-15,22 0 0,-22 0 0,0 0 16,0 0-16,21-21 16,-20 21-16,-1-21 0,21 21 0</inkml:trace>
  <inkml:trace contextRef="#ctx0" brushRef="#br1" timeOffset="48727.94">13208 3260 0,'0'0'0,"21"-21"16,-21-1-16,21 22 15,-21-21-15,21 21 0,1-21 16,-1 0-16,0 21 16,0 0-16,0 0 0,0 0 0,1 0 15,-1 0-15,0 0 0,0 0 16,0 21-16,0 0 0,1 0 16,-22 1-16,0-1 0,0 0 15,0 0-15,0 21 0,0-20 16,0-1-16,-22 0 0,1 0 0,0 0 15,0 0-15,0 1 0,0-1 0,-1-21 16,22 21-16,-21-21 0,21 21 16,-21-21-16,21-21 31,21 0-31,0 0 0,1-1 16,-1 1-16,-21 0 0,21-21 0,0 21 15,0-22-15,0 1 0,1 21 16,-1-22-16,0 22 0,0-21 0,-21 21 15,21 0-15,-21-1 0,21 1 16,-21 0 0,0 42-1,0 0-15,0 1 16,0-1-16,0 21 0,-21-21 16,21 0-16,-21 1 0,21 20 0,0-21 15,0 0-15,0 22 0,0-22 16,0 0-16,0 0 0,0 0 0,21 0 15,0 1-15,-21-1 0,22-21 16,-1 0-16,0 0 16,21 0-16,-21 0 0,1 0 0,-1 0 15,0 0-15,21-21 0,-21-1 0,1 1 16,-1 0-16,0 0 0,0-21 16,0 20-16,0-20 0,22 0 0,-22-1 15,0 1-15,-21 0 0</inkml:trace>
  <inkml:trace contextRef="#ctx0" brushRef="#br1" timeOffset="49014.01">14245 2836 0,'0'-42'0,"0"84"0,21-105 16,-21 42-16,0 0 0,0-1 16,0 1-16,0 0 0,-21 42 31,0 0-15,21 1-16,-21-1 0,0 0 15,21 21-15,-22-21 0,1 22 16,0-1-16,21-21 0,-21 22 0,21-1 15,-21-21-15,21 21 0,-21 1 0,21-1 16,0 0-16,0-20 0,0 20 16,0-21-16,0 21 0,0-20 0,0-1 15,0 0-15,0 0 0,21 0 0,0-21 16,-21 21-16,21-21 0,0 0 16,0 0-16,1 0 0,-1 0 0,0 0 15,21 0-15,-21 0 0,1 0 16,-1-21-16,0 0 0,0 0 15,0 0-15,0 0 0,-21-1 0,0-20 16</inkml:trace>
  <inkml:trace contextRef="#ctx0" brushRef="#br1" timeOffset="49296.85">14055 2985 0,'0'0'0,"-22"0"0,1 0 0,0 0 15,42 0 17,0 0-32,22 0 0,-22 0 15,21 0-15,1 0 0,-1 0 0,-21 0 16,21 0-16,1 0 0,-22 0 16,0-22-16,21 22 0,-20 0 15,-1 0-15,-42 0 63,-1 0-63,1 0 0,0 0 15</inkml:trace>
  <inkml:trace contextRef="#ctx0" brushRef="#br1" timeOffset="51409.73">20680 2159 0,'0'0'0,"-21"0"0,-1 0 15,1 0-15,0 0 0,0 0 0,0 0 16,0 0-16,-1 0 15,1 0 1,42 0 47,1 0-48,20 0-15,-21 0 0,21 0 16,1 0-16,-1 0 0,0 0 0,1 0 15,-1 0-15,22 0 0,-22 0 0,21 0 16,-20 0-16,20 0 0,22 0 16,-22 0-16,22 0 0,0 0 15,-1 0-15,1 21 0,21-21 16,-21 0-16,-1 0 0,22 0 0,0 21 16,0-21-16,0 0 0,-1 0 15,22 0-15,-21 0 0,0 0 0,0 0 16,-21 0-16,-1 0 0,-20 0 0,20 0 15,-20 0-15,-22 0 0,22 0 16,-1 0-16,-20 0 0,-1 0 0,-21 0 16,0 0-16,22 0 0,-22 0 15,0 0-15,0-21 0,0 21 16,-42 0 46,0 0-62,0 0 0,0 0 0,-1 0 16,-20 0-16,21 0 0,-21 0 16,-1 0-16</inkml:trace>
  <inkml:trace contextRef="#ctx0" brushRef="#br1" timeOffset="52153.32">20997 2265 0,'-21'0'16,"42"0"-16,-63 0 0,21 0 0,0 0 0,-1 0 16,1 0-16,0 0 0,0 0 15,0 0-15,0 0 0,-1 0 16,1 0 0,42 0 77,1 0-93,-1 0 0,0 0 16,21 0-16,-21 0 0,22 0 16,-1 0-16,0 0 0,1 0 15,20 0-15,22 0 0,0 0 0,-1 21 16,22-21-16,0 0 0,0 0 15,0 0-15,-1 0 0,1 21 0,0-21 16,0 0-16,0 0 0,21 0 16,-21 0-16,-1 21 0,1-21 0,0 0 15,-21 0-15,-22 0 0,22 0 16,-43 0-16,22 0 0,-22 0 0,0 0 16,1 0-16,-22 0 0,21 0 0,-21 0 15,1 0-15,-1 0 0,0 0 16,0-21-16,0 21 0,0 0 31,-21-21-31,-21 42 141</inkml:trace>
  <inkml:trace contextRef="#ctx0" brushRef="#br0" timeOffset="60485.77">1291 5842 0,'-21'0'0,"0"0"16,0 0-1,42 0 1,0 0-1,21-21-15,1 21 0,-1 0 16,0 0-16,1 0 0,20-21 0,-21 21 16,22 0-16,-22 0 0,1 0 15,-1-21-15,-21 21 0,0 0 0,0 0 16,1 0-16,-44 0 31,1 0-31,0 0 0,-21 0 0,21 21 16</inkml:trace>
  <inkml:trace contextRef="#ctx0" brushRef="#br0" timeOffset="61033.82">1312 5800 0,'0'0'0,"-21"21"16,0 0-16,21 0 15,-21-21-15,21 21 0,0 1 0,0-1 16,0 0-16,-21 0 0,21 0 15,-22 0-15,22 1 0,0-1 0,0 0 16,-21-21-16,21 21 0,-21 0 16,21 0-16,0 1 15,0-44 48,0 1-63,21 21 0,0-21 15,1 21-15,-22-21 0,21 21 16,0 0-16,21-21 0,-21 21 16,1 0-16,20 0 0,-21 0 15,21 0-15,-20 0 0,20 0 0,0 0 16,-21 0-16,22 0 0,-22 21 16,0 0-16,21-21 0,-20 21 15,-22 0-15,0 22 0,0-22 0,0 0 16,0 0-16,-22 22 0,1-22 15,0 21-15,-21-21 0,21 0 0,-22 1 16,22-1-16,0 0 0,0 0 16,0-21-16,-1 0 0,1 0 0,0 0 15,0 0-15,0 0 0,0 0 16,-1 0-16,22-21 0,-21 0 16,0 0-1,0 21-15,21-22 16,0 1-1,0 0 1,21 21-16,0 0 16,0 0-16</inkml:trace>
  <inkml:trace contextRef="#ctx0" brushRef="#br0" timeOffset="61284.83">2180 6223 0,'0'0'0,"21"0"0,0 0 0,-42 0 47,0 0-47</inkml:trace>
  <inkml:trace contextRef="#ctx0" brushRef="#br0" timeOffset="62091.66">4847 6054 0,'0'0'0,"21"-21"16,0 21-16,1-22 16,-1 22-16,-21-21 15,21 21-15,0-21 0,0 0 0,0 21 16,1-21-16,-1 0 0,0-1 16,0 1-16,-21 0 0,0 0 15,0 0 1,-21 21-16,0 0 15,0 0-15,-1 0 0,-20 0 0,21 0 16,-21 21-16,20-21 0,-20 21 16,0 0-16,21-21 0,-1 21 0,-20 1 15,21-1-15,0-21 0,21 21 0,0 0 16,0 0-16,0 0 16,0 1-1,21-22-15,0 21 0,0-21 16,0 21-16,1-21 0,20 21 0,-21-21 15,21 21-15,-20 0 0,-1-21 0,21 22 16,-21-1-16,0-21 0,1 21 16,-1 0-16,-21 0 0,0 0 0,0 1 15,0-1-15,-21 0 0,-1 0 16,-20 0-16,0 0 0,-1 1 16,1-1-16,0-21 0,-1 21 15,1-21-15,-21 0 0,20 0 0,1 0 16,0 0-16,20 0 0,-20-21 15,21 21-15,0-21 0,0-1 0,-1 1 16,1 0-16,21 0 0,-21 21 16,21-21-16,0 0 0,0-1 0,0 1 15,21 21-15,0-21 0,1 0 16,20 21-16,0-21 0,-21 21 16,22-21-16,-1 21 0,22 0 0,-22-22 0</inkml:trace>
  <inkml:trace contextRef="#ctx0" brushRef="#br0" timeOffset="62417.39">5334 6033 0,'0'21'32,"0"0"-17,0 0-15,0 0 0,0 0 16,0 22-16,0-22 0,0 0 15,0 21-15,0 1 0,0-1 0,0 22 16,0-1-16,0 1 0,0-1 16,-21 1-16,0-1 0,21 1 0,0-1 15,-22 1-15,1-1 0,0 1 16,21-1-16,0 1 0,-21-1 0,21-21 16,-21 22-16,21-22 0,-21 1 15,21-1-15,0-21 0,0 0 0,0 0 16,0 1-16,0-44 31,0 1-31,0-21 0,0 21 0,0-22 16,0 1-16,0-21 0,0-1 0</inkml:trace>
  <inkml:trace contextRef="#ctx0" brushRef="#br0" timeOffset="62765.59">5292 6265 0,'0'0'0,"0"-21"0,21-63 32,-21 62-32,21 1 0,-21 0 15,21 21-15,0-21 0,0 0 0,1 0 16,20 21-16,-21 0 0,0-22 16,22 22-16,-22 0 0,21 0 15,-21 0-15,22 0 0,-22 0 0,0 0 16,21 22-16,-21-22 0,1 21 15,-22 0-15,0 0 0,0 0 0,0 0 16,0 1-16,-22-1 16,-20 0-16,21 0 0,-21-21 0,-1 21 15,22 0-15,-21-21 0,-1 22 16,22-22-16,-21 0 0,21 0 0,0 21 16,-1-21-16,1 0 0,0 0 15,42 0 16,0 0-31,1 0 16</inkml:trace>
  <inkml:trace contextRef="#ctx0" brushRef="#br0" timeOffset="63289.67">6202 6033 0,'0'0'0,"0"-22"0,0 1 0,0 0 16,0 0-16,-21 21 0,-1 0 16,22-21-16,-21 21 0,0 0 15,0 0-15,0 0 0,0 0 0,-1 0 16,1 21-16,0 0 0,0-21 16,-21 21-16,20 0 0,1 22 0,21-22 15,-42 21-15,21-21 0,21 1 16,0-1-16,0 0 0,0 0 15,0 0-15,0 0 0,0 1 16,21-22 0,0 0-16,0 0 15,0 0-15,1 0 0,-1 0 0,21 0 16,-21 0-16,0-22 0,1 1 0,-1 21 16,0-21-16,0 0 0,0 0 15,-21 0-15,21-1 0,-21-20 0,22 21 16,-22 0-16,0 0 0,0-1 0,0 1 15,0 0-15,21 21 0,-21-21 16,0 42 15,0 0-31,0 0 0,0 1 16,-21-1-16,21 0 0,0 0 0,0 0 16,0 0-16,0 1 0,0-1 15,0 0-15,0 0 0,0 0 0,0 0 16,21 1-1,0-22-15,0 0 0,0 0 16,0 0-16,1 0 0,-1-22 16,0 22-16,0-21 0</inkml:trace>
  <inkml:trace contextRef="#ctx0" brushRef="#br0" timeOffset="63760.9">6519 5969 0,'0'0'15,"0"21"17,0 0-32,0 1 15,0-1-15,0 0 16,0 0-16,0 0 0,0 0 0,0 1 16,0-1-16,0 0 0,0 0 0,0 0 15,0 0 1,0 1-16,-21-22 47,21-22-47,0 1 15,0 0-15,0 0 0,0 0 16,0-22-16,0 22 0,0 0 16,21 0-16,0-21 0,1 20 0,-1 1 15,0-21-15,0 21 0,0 0 16,22 21-16,-22-22 0,21 22 0,-21 0 15,22 0-15,-22 0 0,21 0 0,-21 0 16,0 22-16,1-1 0,-1 0 16,0 0-16,0 0 0,-21 22 15,0-22-15,0 0 0,0 0 0,0 0 16,0 0-16,0 1 0,0-1 16,0 0-16,0 0 0,0 0 0,-21 0 15,0-21-15,0 0 16,21 22-16,-22-22 15,1 0-15,0 0 0,0 0 0</inkml:trace>
  <inkml:trace contextRef="#ctx0" brushRef="#br0" timeOffset="64501.32">4043 5630 0,'0'0'0,"0"-21"0,21 21 0,0-21 16,-21 42 15,0 0-15,0 1-16,0-1 0,-21 0 0,0 21 16,0 1-16,-1-22 0,1 21 15,-21 0-15,0 1 0,-1-1 0,1 0 16,-64 22-16,43-43 15,20 0-15,1 22 0,-22-22 0,22 0 16,21-21-16,-21 21 0,20-21 16,1 0-16,21-21 31,0 0-31,21 0 16,1 21-16,-1 0 15,0 0-15,21-22 0,-21 22 0,22 0 16,-22 0-16,21 0 0,1 0 15,-1 22-15,0-1 0,1-21 0,-22 21 16,21 0-16,0 0 0,-20 0 16,20 1-16,-21-1 0,0 0 0,0 0 15,1 21-15,-1-20 0,0-1 0,0 0 16,0 0-16,0 0 0,1 0 16,-22 1-16,21-1 0,-21 0 15,21-21-15,0 0 16,0 0-16,0-21 15</inkml:trace>
  <inkml:trace contextRef="#ctx0" brushRef="#br0" timeOffset="65273.89">7472 5630 0,'0'-21'16,"-21"21"-16,21 21 31,0 1-15,0-1-16,0 0 0,0 0 15,0 0-15,21 0 0,0 1 16,0-1-16,0 0 0,0 0 0,22 0 16,-22 0-16,21 1 0,1-1 15,-1 0-15,0 0 0,1-21 0,-1 21 16,-21-21-16,21 0 0,1 0 16,-1 0-16,0 0 0,1 0 0,-22 0 15,0 0-15,21 0 0,-20 0 16,-65 0 15,22 0-31,0 0 16,-21 21-16,-1 1 0,1-22 0,0 21 15,-1 0-15,1 0 0,0 0 16,-1 0-16,1 1 0,0-1 0,-1 0 16,1 0-16,21 0 0,0-21 0,-22 21 15,43 1-15,-21-22 0,0 21 16</inkml:trace>
  <inkml:trace contextRef="#ctx0" brushRef="#br0" timeOffset="66559.8">9165 5503 0,'0'-21'0,"21"21"15,0-21-15,1 21 0,-22-21 16,21 0-16,-21 0 16,0-1-1,0 1-15,0 0 16,-21 21-16,-1 0 0,1 0 15,-21 0-15,21 0 16,0 21-16,-22-21 0,22 21 0,0 1 16,-21-1-16,20 0 0,1 0 0,0 0 15,21 0-15,0 22 0,0-22 16,0 0-16,0 0 0,0 0 16,0 1-16,21-1 0,0 21 15,1-21-15,20 0 0,-21 1 0,21-1 16,-20 0-16,20 0 0,-21 0 0,21 0 15,-20 22-15,-1-22 0,0 0 16,-21 0-16,0 0 0,0 1 0,0-1 16,0 0-16,-21 0 0,0 0 0,-22 0 15,1-21-15,0 22 0,-22-1 16,1-21-16,-1 0 0,1 21 0,20-21 16,-20 0-16,20 0 0,-20 0 0,42 0 15,-22-21-15,22 0 0,-21 21 16,21-22-16,21 1 0,0 0 15,0 0-15,0 0 0,0 0 0,0-1 16,0 1-16,21 0 0,0-21 16,0 21-16,22-1 0,-1 1 15,0 0-15,1 0 0,-1 0 0,21 0 0</inkml:trace>
  <inkml:trace contextRef="#ctx0" brushRef="#br0" timeOffset="67361.14">9652 5419 0,'0'0'0,"0"21"31,-21 0-31,21 0 0,0 0 0,0 1 16,-21 20-16,21 0 0,-22-21 15,22 22-15,0-1 0,0 0 0,-21 1 16,21-1-16,-21-21 0,21 22 15,0-22-15,0 21 0,0-21 0,-21 0 16,21 1-16,0-1 0,0 0 0,0 0 16,-21-42 15,21 0-15,0 0-16,0-1 15,0 1-15,0 0 0,0-21 0,21 21 16,0-1-16,0 1 0,0-21 0,22 21 15,-22 0-15,21-1 0,-21 1 16,22 0-16,-1 21 0,-21 0 0,22-21 16,-1 21-16,-21 0 0,0 0 0,22 0 15,-22 0-15,-21 21 0,0 0 16,0 0-16,0 1 0,-21-1 16,-1 0-16,1-21 15,0 21-15,-21-21 0,-1 21 0,22-21 16,-21 0-16,21 21 0,0-21 15,-1 0-15,1 0 0,0 0 16,0 22-16,21-1 16,0 0-16,0 0 15,21-21-15,0 21 16,0-21-16,-21 21 0,22 1 0,-1-22 16,0 21-16,0-21 0,-21 21 15,21 0-15,0-21 0,1 0 0,-1 0 16,0 0-16,21 0 0,-21 21 0,1-21 15,20 0-15,-21 0 0,21 0 0,1 0 16,-1-21-16,-21 21 0,22-21 16,-1 21-16,-21-21 0,21 0 0,-20-1 15,-1 1-15,0 0 0,0 0 16,0 0-16,0-22 0,1 22 16,-22 0-16,0 0 0,0 0 15,0 42 16,0 0-31,0 0 0,0 0 0,-22 1 16,22-1-16,0 0 0,-21 0 0,21 0 16,0 0-16,-21 1 0,21-1 15,21-42 32,0-1-31</inkml:trace>
  <inkml:trace contextRef="#ctx0" brushRef="#br0" timeOffset="67525.91">10562 5588 0,'0'0'0,"0"-21"0,0 0 0,0 0 16,0-1 0,-21 22-16,0 0 0,21 22 31,0-1-16,0 0 1</inkml:trace>
  <inkml:trace contextRef="#ctx0" brushRef="#br0" timeOffset="67794.07">11007 5376 0,'0'22'47,"-22"-1"-47,22 0 0,-21 0 15,21 21-15,0-20 0,-21 20 0,0 0 16,0 1-16,21-1 0,-21 0 16,-1 1-16,1-1 0,21 0 0,0-21 15,-21 22-15,21-22 0,0 21 0,0-21 16,0 1-16,0-1 15,21-21 1,0 0-16,1 0 0,-1 0 16,0-21-16</inkml:trace>
  <inkml:trace contextRef="#ctx0" brushRef="#br0" timeOffset="68043.64">11324 5419 0,'0'-21'0,"0"42"0,0-64 15,21 22-15,-21 0 0,0 42 32,0 0-32,0 1 0,-21-1 0,0 21 15,21 0-15,-21 1 0,0-1 16,-1 0-16,22 1 0,-21-1 0,0 22 16,0-22-16,0-21 0,21 21 0,0 1 15,0-22-15,0 0 0,0 21 16,0-20-16,0-1 0,21-21 15,0 0-15,0 0 16,0 0-16,1 0 0,-1 0 16,0 0-16,0-21 0,21-1 0</inkml:trace>
  <inkml:trace contextRef="#ctx0" brushRef="#br0" timeOffset="68454.46">11536 5736 0,'0'0'0,"0"-21"0,0 0 16,0 0-16,0 0 16,0-1-16,0 1 15,21 21 1,0 0-16,0 0 0,0 0 0,1 0 16,20 0-16,-21 0 0,0 0 0,0 0 15,1 21-15,20 1 0,-21-1 16,0 0-16,-21 0 0,21 0 0,1 0 15,-22 1-15,0-1 0,0 21 0,0-21 16,0 0-16,0 1 0,0-1 16,-22 0-16,1-21 0,0 21 15,0-21-15,0 0 0,0 0 0,-1 0 16,1 0 0,21-21-1,0 0-15,0 0 16,21-1-16,1-20 0,-22 21 0,21 0 15,0-22-15,0 22 0,0 0 0,0 0 16,1 0-16,-1 0 0,0-1 16,0 1-16,0 21 0,0 0 0,1-21 15,-1 21-15,0 0 0,21 0 16,-21 0-16,1 0 0,20 0 0,-21 0 16</inkml:trace>
  <inkml:trace contextRef="#ctx0" brushRef="#br0" timeOffset="68978.16">12679 5800 0,'21'0'31,"-21"-21"-31,0-1 16,0 1-16,0 0 0,0 0 15,0 0-15,0 0 0,0-22 16,0 22-16,-21 0 0,0 0 15,-1 0-15,1 21 16,0 0-16,0 0 0,0 0 0,0 0 16,-1 21-16,1 0 0,0 0 0,0 21 15,0-20-15,0 20 16,-1-21-16,1 21 0,0 1 0,0-22 16,21 21-16,0-21 0,0 22 0,0-22 15,0 0-15,0 0 0,0 0 16,21-21-16,-21 22 0,21-22 0,0 21 15,1-21-15,-1 0 0,0 0 0,21 0 16,-21 0-16,1-21 0,-1-1 16,21 1-16,0-21 0,-20 21 15,-1-22-15,0 22 0,0-21 0,-21 21 16,0-22-16,21 22 0,-21 0 16,0 0-16,0 0 0,0 0 15,0 42 1,-21 0-1,21 0-15,0 0 0,-21 0 0,21 1 16,0-1-16,0 21 0,0-21 0,0 0 16,0 1-16,0-1 0,0 0 15,0 0-15,0 0 0,21 0 16,0-21-16,0 0 0,1 0 16,-1 0-16,0 0 0,0 0 15,0 0-15,0 0 0</inkml:trace>
  <inkml:trace contextRef="#ctx0" brushRef="#br0" timeOffset="69358.85">13081 5736 0,'0'0'0,"0"-21"0,0 0 16,0 0-16,0 0 0,0-1 16,21 1-16,0 0 0,0 21 15,1 0-15,-1-21 0,21 21 16,-21 0-16,22 0 0,-22 0 0,21 0 15,-21 0-15,0 0 0,1 21 0,20 0 16,-21 0-16,-21 22 16,21-22-16,-21 0 0,21 21 0,-21-20 15,0 20-15,0-21 0,0 0 0,0 0 16,0 1-16,0-1 0,-21 0 16,0-21-16,21 21 0,-21-21 0,0 0 15,21-21 16,0 0-31,0 0 0,0-1 16,21 1-16,0 0 0,-21 0 16,21 0-16,0-22 0,1 22 15,-22 0-15,21-21 0,0 21 0,0-1 0,0 1 16,0 0-16,1 0 0,-1 21 16,0-21-16,0 21 0,0 0 15,0 0-15,1 0 0,-1 0 16</inkml:trace>
  <inkml:trace contextRef="#ctx0" brushRef="#br0" timeOffset="69959.13">13970 5567 0,'0'0'0,"0"21"0,0 0 0,0 0 15,0 1-15,-21-1 0,21 0 16,0 0-16,-21 0 0,-1 0 0,22 1 16,-21-1-16,21 0 0,0 0 15,0 0-15,0 0 0,0 1 16,21-22-16,1 21 15,-1-21-15,0 0 0,21 0 16,-21 0-16,22 0 0,-22 0 0,21 0 16,1-21-16,-22 21 0,21-22 0,-21 1 15,22 0-15,-22 0 0,0 0 16,0 0-16,0-1 0,0 1 0,1-21 16,-22 21-16,0 0 0,21-1 15,-21 1-15,21 0 0,-21 0 0,0 0 16,0 42 15,-21 0-31,21 0 0,-21 0 0,-1 1 16,22 20-16,-21-21 0,0 21 15,21 1-15,0-1 0,-21 0 16,21 1-16,-21-1 0,21 22 0,0-22 16,0 0-16,0 22 0,0-1 0,0-20 15,0 20-15,0 22 0,0-22 16,0 1-16,0-1 0,0 22 0,0-22 15,0 1-15,0-1 0,0 1 0,0-1 16,0 1-16,-21-1 0,-1-20 16,1 20-16,0-20 0,0-1 0,-21-21 15,20 0-15,1 0 0,-21 1 16,21-22-16,-22 0 0,22 0 0,0 0 16,-21-22-16,21 1 0,-1-21 15,1 0-15,0-1 0,21 1 0,0-22 16,0 1-16,0-1 0,0 1 0,0-1 15,21-20-15,0-1 0,1 0 16,20 1-16,-21 20 0,21-20 0,-20 20 16,20 22-16,0-22 0,1 22 0,-1-22 15,-21 22-15,21 0 0,1 21 16,-1-22-16,-21 1 0,22 21 0,-22-22 16,21 22-16</inkml:trace>
  <inkml:trace contextRef="#ctx0" brushRef="#br0" timeOffset="70584.86">15748 5334 0,'0'0'0,"21"-21"0,0 21 15,-21-21-15,21 21 16,-21-21-16,0 42 16,0 0-1,-21 0-15,0 0 16,0 0-16,0 22 0,-22-22 0,1 21 16,0-21-16,-1 22 0,1-22 15,-21 21-15,-1-21 0,1 1 0,-1 20 16,1-21-16,-1 0 0,22-21 0,-43 43 15,64-43-15,0 0 16,42 0 0,0 0-16,0-22 15,0 22-15,22 0 0,-22 0 16,21 0-16,1 0 0,-1 0 0,0 0 16,22 22-16,-22-22 0,0 21 15,1 0-15,-1-21 0,0 21 0,1 0 16,-1-21-16,-21 21 0,22-21 15,-22 22-15,0-22 0,0 21 16,0-21 0,0-21 15,1-1-15,-22 1-16,21 0 0</inkml:trace>
  <inkml:trace contextRef="#ctx0" brushRef="#br0" timeOffset="70885.46">16700 5101 0,'0'0'0,"0"-21"0,0 0 16,22 21-16,-22-21 0,0 42 15,-22-21-15,22 21 16,-21 21-16,0-20 0,0 20 15,0 0-15,0 1 0,-1-1 16,-20 21-16,21-20 0,0 20 0,-22 1 16,22-1-16,-21 1 0,0-1 0,-1 1 15,22-22-15,-21 22 0,-1-22 16,22 0-16,-21 1 0,21-1 0,0 0 16,-1-21-16,1 1 0,21-1 15,0 0-15,21-21 31,1-21-31</inkml:trace>
  <inkml:trace contextRef="#ctx0" brushRef="#br0" timeOffset="71337.58">17081 5440 0,'0'0'0,"22"-21"0,-1 21 16,-21-21-16,-21 21 31,-22 0-31,22 0 0,0 0 16,-21 21-16,20-21 0,1 21 16,-21 0-16,21-21 0,0 21 0,-1 0 15,1 1-15,0-1 16,21 0-16,0 0 0,21 0 15,0-21 1,1 0-16,-1 21 0,0-21 0,0 22 16,0-22-16,0 21 0,1 0 15,20-21-15,-21 21 0,-21 0 16,21 0-16,0-21 0,-21 22 0,22-1 16,-22 0-16,0 0 0,-22 0 15,1-21-15,0 0 16,0 21-16,-21-21 0,20 22 0,1-22 15,-21 0-15,21 0 0,-22 0 0,22 0 16,0 0-16,0 0 0,0 0 16,0 0-16,21-22 0,0 1 15,0 0-15,21 21 16,-21-21-16,21 21 16,0 0-16,0-21 0</inkml:trace>
  <inkml:trace contextRef="#ctx0" brushRef="#br0" timeOffset="71725.89">17526 5503 0,'0'0'0,"0"22"47,-21-1-47,21 0 0,0 21 15,0-21-15,0 22 0,-21-1 16,21 0-16,-22 1 0,22 20 0,-21-20 16,21-1-16,0 21 0,-21-20 0,21 20 15,-21-20-15,0 20 0,21 1 16,-21-1-16,-1 1 0,1-1 0,21 1 16,-21-22-16,0 21 0,0 1 0,0-22 15,-1 1-15,22-1 0,-21 0 16,0 1-16,21-1 0,0-21 0,0 0 15,-21 0-15,21 1 0,-21-22 16,0 0-16,21-22 31,0 1-31,0 0 0,0 0 16,0-21-16,21-1 0,0 1 0,0 0 16,0-1-16,0-20 0,22-1 15,-22 1-15,21 20 0</inkml:trace>
  <inkml:trace contextRef="#ctx0" brushRef="#br0" timeOffset="72054.99">17505 5736 0,'0'0'15,"0"-21"-15,0 0 0,-21 0 0,21 0 16,0-1-16,0 1 0,0 0 16,0 0-16,0 0 0,0 0 0,21 21 15,0-22-15,0 1 0,21 21 16,-20 0-16,20 0 0,-21 0 0,21 0 15,-20 0-15,20 0 0,-21 0 0,0 21 16,0 1-16,1-22 0,-1 42 16,0-21-16,-21 0 0,21 0 0,-21 22 15,0-22-15,0 0 0,0 0 0,-21 0 16,0 1-16,0-1 0,-22 0 16,1-21-16,21 21 0,-22-21 0,1 0 15,0 0-15,-1 0 16,1 21-16,21-21 0,-21 0 0,20 0 15,44 0 17,-1-21-32,0 21 15,0-21-15,0 21 0</inkml:trace>
  <inkml:trace contextRef="#ctx0" brushRef="#br0" timeOffset="72569.84">18309 5567 0,'0'0'0,"0"-21"0,0 0 0,0-1 15,0 1 1,-21 21-16,0 0 16,0 0-16,-1 0 15,1 0-15,0 0 0,0 0 0,0 21 16,0 1-16,-1-1 0,1 0 0,0 0 15,21 0-15,-21 22 0,0-22 16,21 0-16,-21 0 0,21 0 16,0 0-16,0 1 0,0-1 0,0 0 15,0 0-15,21-21 16,0 0-16,0 0 16,0 0-16,0 0 0,1 0 15,-1-21-15,0 21 0,0-21 0,0 0 16,0 21-16,1-43 0,-1 22 0,0 0 15,0 0-15,0-22 0,-21 22 16,0 0-16,21 0 0,-21 0 0,0 0 16,0 42 15,0 0-31,-21-21 0,21 21 0,0 0 16,0 22-16,0-22 0,0 0 15,0 0-15,0 0 0,0 22 0,0-22 16,0 0-16,0 0 0,0 0 15,21 0-15,1-21 16,-1 22-16,0-22 0,21 0 16,-21 0-16,1 0 0,-1 0 15,21 0-15,-21-22 0,22 1 0,-22 0 16,21 21-16,-21-21 0</inkml:trace>
  <inkml:trace contextRef="#ctx0" brushRef="#br0" timeOffset="73027.14">18881 5525 0,'0'0'15,"21"0"-15,-21 21 32,-21 0-17,21 0-15,-22 0 0,22 0 16,0 1-16,0-1 0,-21 0 0,21 0 16,-21 0-16,21 0 0,0 1 15,0-1-15,0 0 0,-21-21 16,21 21-16,-21-21 31,21-21-15,0 0-1,0 0-15,0-1 0,0 1 16,0-21-16,0 21 0,21 0 16,0-22-16,0 22 0,0 0 15,22-21-15,-22 20 0,0 1 0,21 21 16,-20-21-16,20 21 0,-21 0 0,21 0 15,-20 0-15,-1 0 0,0 0 16,0 21-16,0-21 0,-21 21 0,21 1 16,-21-1-16,0 21 0,0-21 0,0 0 15,0 1-15,0 20 0,-21-21 16,21 0-16,-21 0 0,0 1 0,21-1 16,-21 0-16,0-21 15,21 21-15,-22-21 16,22-21 15,0 0-31,22 0 0</inkml:trace>
  <inkml:trace contextRef="#ctx0" brushRef="#br0" timeOffset="73539.63">19664 5186 0,'0'0'0,"0"-21"0,-21 21 16,-1 0-1,22 21 32,0 0-47,22 0 0,-1 0 16,0 1-16,0-1 0,0 0 15,22 0-15,-22 0 0,0 0 0,0 1 16,0-1-16,22 0 0,-22-21 16,21 21-16,-21 0 0,22 0 15,-1 1-15,-21-22 0,21 21 0,-20-21 0,-1 0 16,0 21-16,0-21 0,0 0 16,-42 0 30,0 0-46,-21 21 16,20 0-16,-20 0 0,21-21 16,-21 43-16,-1-22 0,1 0 0,-43 43 15,43-22-15,0-21 16,-1 0-16,1 22 0,21-22 0,0 0 16,-1 0-16,1 0 0,0-21 15,21 21-15,0 1 16,0-44 31</inkml:trace>
  <inkml:trace contextRef="#ctx0" brushRef="#br1" timeOffset="101481.3">6392 7133 0,'0'0'0,"0"-21"15,0 0 1,0 42 31,-21 0-47,0 22 15,0-22-15,21 21 0,-21-21 0,-1 22 16,1-1-16,0 0 0,21 1 16,-21-1-16,0 0 0,0 1 15,-1-1-15,1 0 0,21 1 16,-21-22-16,0 21 0,0-21 0,0 22 15,-1-22-15,22 0 0,-21 0 0,21 21 16,-21-20-16,21-1 0,0 0 16,-21-21-16,21-21 31,0 0-15,0-1-16,21 1 15,0 0-15,0 0 0,1 0 16</inkml:trace>
  <inkml:trace contextRef="#ctx0" brushRef="#br1" timeOffset="101855.09">6604 7133 0,'21'0'16,"-21"21"15,0 1-31,0 20 0,-21-21 16,0 21-16,21 1 0,-21-1 15,-1 0-15,1 1 0,0-1 0,0 0 16,0 1-16,0-1 0,-22 0 15,43 1-15,-21-22 0,0 21 0,0-21 16,0 1-16,21-1 0,0 0 0,-22 0 16,22 0-16,-21-21 0,21 21 15,0-42 17,0 0-32,21 21 15,1-21-15,-1 0 0</inkml:trace>
  <inkml:trace contextRef="#ctx0" brushRef="#br1" timeOffset="102445.52">7175 7451 0,'0'0'16,"22"-21"-16,-22-1 0,21 1 15,0 21-15,-21-21 0,0 0 16,0 0-16,0 0 16,0-1-16,-21 22 15,-22 0 1,22 0-16,0 22 0,-21-22 15,21 21-15,-22 0 0,22 0 16,-21 0-16,21 0 0,-22 1 16,22-22-16,0 21 0,0 0 0,21 0 15,0 0-15,0 0 16,21 1 0,0-22-16,0 0 0,22 21 0,-22 0 15,0-21-15,21 0 0,-21 21 16,1-21-16,20 0 0,-21 21 0,0-21 15,0 21-15,1-21 0,-1 22 0,0-22 16,0 21-16,-21 0 16,0 0-16,0 0 0,-21 0 15,0 1-15,0-22 0,-1 21 16,1-21-16,-21 21 0,21-21 16,-22 0-16,22 0 0,-21 0 15,21 0-15,-22 0 0,22 0 0,0 0 16,0 0-16,0 0 0,0 0 0,-1 0 15,1 0-15,21-21 0,0 0 16,-21 21-16,21-22 16,0 1-16,21 21 15,0-21 1,22 21-16,-22-21 0</inkml:trace>
  <inkml:trace contextRef="#ctx0" brushRef="#br1" timeOffset="102839.26">7620 7514 0,'0'0'15,"-21"0"-15,0 0 31,21 21-31,0 1 0,0-1 16,0 0-16,-22 0 0,22 43 16,0-22-16,0 0 0,0 1 15,0-1-15,0 0 0,0 22 0,0-1 16,-21 1-16,21-1 0,0 1 0,-21-1 16,21 1-16,-21-22 0,21 22 15,0-1-15,-21-21 0,21 22 0,-21-1 16,21-20-16,-22-1 0,22 0 0,0 1 15,0-1-15,0 0 0,-21-20 16,21-1-16,0 0 0,0 0 16,0-42-1,0-21 1,0 20-16,0 1 0,0-21 16,0 0-16,0-1 0,0 1 0</inkml:trace>
  <inkml:trace contextRef="#ctx0" brushRef="#br1" timeOffset="103173.81">7535 7726 0,'0'0'0,"0"-21"0,0 0 0,0-22 0,0 22 16,0 0-16,0 0 0,21-22 16,1 22-16,-1 21 0,0-21 15,0 0-15,21 0 0,-20 21 16,20-21-16,0 21 0,1 0 15,-22 0-15,21 0 0,0 0 0,1 21 16,-22-21-16,0 21 0,0 0 0,0 0 16,-21 22-16,0-22 0,0 0 15,0 0-15,-21 0 0,0 0 0,-21 1 16,21-1-16,-22 0 0,1 0 0,-22 0 16,22 0-16,0 1 0,-1-22 15,1 21-15,0-21 0,21 0 0,-22 21 16,22-21-16,0 0 0,42 0 47,0 0-47,0 0 15,22-21-15</inkml:trace>
  <inkml:trace contextRef="#ctx0" brushRef="#br1" timeOffset="103729.29">8615 7535 0,'0'0'0,"0"-21"0,-64-42 16,43 42-16,0 21 15,0 0-15,0 0 16,-1 0-16,1 0 0,0 0 0,0 21 15,-21-21-15,20 21 0,1 0 0,0 21 16,-21-20-16,21-1 0,-1 21 16,1-21-16,0 0 0,0 22 0,0-22 15,21 0-15,-21 0 0,21 0 0,0 1 16,0-1-16,0 0 0,0 0 16,21 0-16,0-21 0,0 0 15,0 0-15,0 0 0,1 0 0,20 0 16,-21 0-16,0-21 0,0 21 15,22-21-15,-22 0 0,0 0 16,21-1-16,-20 1 0,-1-21 0,21 21 16,-21 0-16,0-22 0,-21 22 15,22 0-15,-22-21 0,21 20 0,-21 1 16,0 0-16,0 42 31,-21 0-31,-1 1 16,22 20-16,0-21 0,0 0 15,0 0-15,0 1 0,0-1 0,0 0 16,0 0-16,0 0 0,0 0 16,0 1-16,0-1 0,22 0 15,-1-21-15,0 0 0,-21 21 16,42-21-16,-21 0 0,1 0 0,41 0 16,-42-21-16,0 21 0,22-21 15,-22 0-15,0-1 0</inkml:trace>
  <inkml:trace contextRef="#ctx0" brushRef="#br1" timeOffset="104169.79">9059 7535 0,'0'0'16,"0"-21"-16,0 42 31,-21-21-31,21 22 0,-21-1 16,21 0-16,0 0 0,0 0 15,0 0-15,0 1 0,0-1 0,0 0 16,0 0-16,0 0 0,0 0 15,0 1-15,0-1 0,0 0 16,0 0-16,0 0 31,0-42-15,0 0 0,0 0-16,0 0 0,0-1 15,0 1-15,0 0 0,0 0 0,0-21 16,21 20-16,0-20 0,0 21 15,1 0-15,20-22 0,-21 22 0,0 0 16,22 0-16,-1 0 0,0 0 16,-21-1-16,22 22 0,-1 0 0,-21 0 15,22 0-15,-22 22 0,21-1 0,-21 0 16,0 21-16,-21-21 0,0 1 16,0 20-16,0 0 0,0-21 0,0 1 15,0 20-15,0-21 0,-21 0 0,0 0 16,21 1-16,-21-1 0,21 0 15,-21 0-15,0-21 16,21 21-16,0-42 16,0 0-1</inkml:trace>
  <inkml:trace contextRef="#ctx0" brushRef="#br1" timeOffset="104757.31">10604 6900 0,'0'0'0,"22"0"47,-1 0-47,21 0 15,0 0-15,1 0 0,-1 0 0,0 0 16,22 0-16,-22 0 0,22 0 16,-22 0-16,0 0 0,1 0 0,-22 0 15,0 0-15,0 0 0,-42 0 16,-21 0-1,21 22-15,-22-22 0</inkml:trace>
  <inkml:trace contextRef="#ctx0" brushRef="#br1" timeOffset="105150.85">10520 6943 0,'-43'21'31,"43"0"-15,0 0-16,-21 0 15,21 1-15,-21-1 0,21 0 16,0 0-16,0 21 0,-21 1 16,21-1-16,-21 0 0,21 1 0,-21-1 15,21 0-15,0 1 0,0-1 0,-22 22 16,1-22-16,21 0 0,-21 1 15,21-1-15,-21 0 0,21 1 16,-42 62-16,42-62 0,0-1 16,0 22-16,0-22 0,0 0 0,0 1 15,0-1-15,0-21 0,0 21 16,0-20-16,21-1 0,0 0 0,0 0 16,-21 0-16,42-21 0,-20 0 0,-1 0 15,0 0-15,0 0 16,0 0-16,22 0 0,-22-21 0,0 0 0,21 0 15,-21 0-15,22-1 0,-22 1 16,21-21-16,-21 21 0,22-22 0</inkml:trace>
  <inkml:trace contextRef="#ctx0" brushRef="#br1" timeOffset="105471.69">11134 7260 0,'0'0'0,"0"-21"0,-22 21 31,1 0-31,0 21 16,21 0-16,-21 1 0,0-1 16,21 21-16,-21-21 0,21 22 0,-22-1 15,1-21-15,21 21 0,0 1 0,-21-1 16,0 0-16,21-20 0,0 20 15,0-21-15,0 21 0,-21-20 0,21-1 16,0 0-16,0 0 0,0 21 16,21-20-16,0-22 15,0 21-15,0-21 0,1 0 0,-1 0 16,0 0-16,0 0 0,0-21 0,0-1 16,1 22-16,-1-21 0,0 0 15</inkml:trace>
  <inkml:trace contextRef="#ctx0" brushRef="#br1" timeOffset="105690.57">10837 7641 0,'0'0'16,"-21"0"-16,0 0 0,0 0 0,0 0 15,42 0 16,0 0-31,0 0 0,21 0 16,-20 0-16,20 0 0,0 0 0,1 0 16,-1 0-16,-21 0 0,21 0 0,1-21 15,-1 21-15,-21 0 0,22-21 16,-22 21-16</inkml:trace>
  <inkml:trace contextRef="#ctx0" brushRef="#br1" timeOffset="106082.16">11451 7641 0,'0'43'15,"21"-43"17,0 0-32,1 0 15,-1 0-15,0-22 0,0 22 16,0-21-16,0 21 0,1-21 15,-1 0-15,0 21 0,0-21 0,-21 0 16,0-1-16,0 1 0,0 0 16,-21 21-1,0 0-15,0 0 16,-1 0-16,1 21 0,0 0 0,0 1 16,0-1-16,0 0 0,-1 0 15,1 0-15,21 0 0,0 1 16,-21 20-16,21-21 0,0 0 0,0 0 15,0 1-15,0-1 16,21 0-16,0-21 0,1 21 0,-1-21 16,0 0-16,0 0 0,0 0 0,0 0 15,1 0-15,20 0 0,-21 0 0,21 0 16,-20-21-16,20 0 0,-21 21 16,0-21-16</inkml:trace>
  <inkml:trace contextRef="#ctx0" brushRef="#br1" timeOffset="106893.33">11980 7599 0,'0'-42'16,"0"20"-1,0 1 1,21 21-16,1-21 0,-1 21 16,0 0-16,0 0 0,0 0 0,0 0 15,1 0-15,-1 0 0,0 0 16,21 0-16,-42 21 0,21 0 0,1 1 15,-22-1-15,0 0 0,0 0 0,0 0 16,0 0-16,0 1 0,-22-1 16,1 0-16,21 0 0,-21 0 0,-21 0 15,21 1-15,-1-22 0,1 21 0,0 0 16,0-21-16,21 21 16,-21-21-16,21-21 31,21 0-31,0 21 0,0-21 15,0-1-15,1 1 0,-1 0 16,0-21-16,0 21 0,0-1 0,0 1 16,1-21-16,-1 21 0,0 0 0,0-1 15,0 1-15,-21 0 16,21 21-16,-21-21 0,-21 42 31,0 0-15,21 0-16,0 1 15,-21-1-15,21 0 0,-21 0 0,21 0 16,0 22-16,0-22 0,0 0 0,0 0 16,-21 0-16,21 0 0,0 1 15,0-1-15,0 0 0,21-21 16,0 21-16,0-21 0,0 0 16,0 0-16,1 0 0,-1 0 15,0 0-15,0-21 0,0 0 0,0 0 16,22 21-16,-22-22 0,0 1 0,0-21 15,-21 21-15,21-22 0,1 22 16,-1-21-16,-21 0 0,0-1 16,0-20-16,21 20 0,-21 1 0,0 0 15,21-1-15,-21 1 0,0 21 16,0 0-16,0 0 0,0-1 0,0 44 31,0-1-15,0 0-16,0 21 0,0-21 0,0 22 15,0-1-15,-21 0 0,21 1 0,-21-1 16,21-21-16,0 22 0,0-1 16,0-21-16,0 21 0,0-20 0,0-1 15,0 0-15,0 0 0,0 0 0,0 0 16,0 1-16,0-1 16,0 0-16,21-21 15,0 0-15,0 0 0,0 0 16,1 0-16,-1 0 0,0-21 0,0 0 15,0-1-15,-21 1 0,21 0 16,1 0-16</inkml:trace>
  <inkml:trace contextRef="#ctx0" brushRef="#br1" timeOffset="107101.69">12573 7514 0,'0'0'0,"-21"0"0,42 0 47,0 0-47,0 0 0,0 0 0,1 0 15,20 0-15,-21 0 0,0 0 16,0 0-16,22 0 0,-22 0 16,0 0-16,0 0 0,0-21 0,1 0 15,-1 21-15</inkml:trace>
  <inkml:trace contextRef="#ctx0" brushRef="#br1" timeOffset="107434.45">13377 7239 0,'0'0'16,"0"-21"-16,0 0 15,-21 21 1,0 0-16,0 0 16,0 21-16,-1 0 0,22 0 0,-21 0 15,0 22-15,21-22 0,0 21 16,-21-21-16,0 22 0,21-1 0,-21-21 16,21 22-16,0-22 0,0 21 15,0-21-15,0 0 0,0 1 16,0-1-16,0 0 0,0 0 0,21 0 15,0 0-15,0-21 0,0 0 16,22 0-16,-22 0 0,0 0 16,0 0-16,21 0 0,-20 0 0,-1 0 15,21 0-15,-21-21 0,0 0 0</inkml:trace>
  <inkml:trace contextRef="#ctx0" brushRef="#br1" timeOffset="107750.23">13758 7197 0,'0'0'0,"0"-21"15,0-1 1,21 22-16,1 0 16,-1 0-16,0 22 0,0-22 0,21 21 15,-20 0-15,-1 0 0,0 0 0,0 22 16,0-22-16,0 21 0,1-21 15,-22 22-15,0-22 0,0 21 0,0 0 16,0-20-16,0 20 0,-22-21 16,1 0-16,0 0 0,-21 22 15,21-22-15,-1 0 0,1 0 16,0-21-16,0 21 0,0-21 0,21 22 16,-21-22-16,-1 0 31,22-22-31,0 1 15</inkml:trace>
  <inkml:trace contextRef="#ctx0" brushRef="#br1" timeOffset="108309.38">14859 7451 0,'-21'0'0,"0"0"16,42 0 31,0 0-47,0 0 16,0 0-16,22 0 0,-1 0 0,-21 0 15,21 0-15,1 0 0,-1 0 0,-21 0 16,0 0-16,22 0 0,-22 0 15,-42 0 17,0 0-32,-1 0 15,1 0-15,0 0 0,0 0 16</inkml:trace>
  <inkml:trace contextRef="#ctx0" brushRef="#br1" timeOffset="108537.8">14901 7620 0,'0'0'15,"0"21"-15,21-21 16,1 0 0,-1 0-16,0 0 0,0 0 15,21 0-15,-20 0 0,-1 0 0,0 0 16,21 0-16,-21 0 0,1 0 15,-1 0-15,0 0 0,21 0 16,-21 0-16,1 0 0,-1 0 0,0-21 16,0 0-16</inkml:trace>
  <inkml:trace contextRef="#ctx0" brushRef="#br1" timeOffset="108965.8">16087 7049 0,'0'0'0,"-22"0"0,1 0 0,0 0 0,0 0 16,0 0-1,0 0-15,-1 21 16,22 0-1,22 0 1,-1-21 0,0 0-16,0 0 15,0 0-15,0-21 0,-21 0 32,0 0-32,0-1 0,0 1 15,-21 21 1,0 0-1,0 0-15,0 21 0,21 1 16,-21-22-16,-1 42 0,1-21 0,21 0 16,-21 22-16,21-22 0,-21 21 15,21-21-15,0 22 0,0-22 0,0 0 16,0 0-16,0 0 0,0 0 0,0 1 16,21-22-16,0 0 0</inkml:trace>
  <inkml:trace contextRef="#ctx0" brushRef="#br1" timeOffset="109712.86">16933 7303 0,'0'0'0,"0"-22"0,0-41 32,0 42-32,0 0 0,0-1 15,0 1-15,21 21 0,-21-21 0,22 0 16,-22 0-16,-22 21 31,1 0-31,0 0 0,0 0 16,0 0-16,0 21 0,-1 0 0,1-21 15,0 21-15,0 0 0,0 1 16,21-1-16,-21 0 0,-1 0 16,22 0-16,0 0 0,0 1 15,0-1-15,0 0 0,22 0 0,-1 0 16,0 0-16,0 1 15,0-1-15,0 0 0,1 0 0,-1-21 16,0 21-16,21 0 0,-21 1 16,1-22-16,-1 21 0,-21 0 0,0 0 15,0 0-15,0 0 0,-21 1 16,-22-1-16,22-21 16,-21 21-16,-1-21 0,1 0 0,0 0 15,-1 0-15,1 0 0,21 0 0,-21 0 16,-1 0-16,22 0 0,-21 0 15,21-21-15,-1 0 0,1 21 0,0-22 16,21 1-16,-21 0 0,21 0 16,0 0-16,21 0 15,0-1-15,0 22 0,1-21 16,-1 0-16,0 21 0,21-21 0,-21 0 16,22 21-16,-22-21 0,21-1 0</inkml:trace>
  <inkml:trace contextRef="#ctx0" brushRef="#br1" timeOffset="110504.84">17441 7006 0,'0'0'0,"0"21"31,0 1-31,0-1 16,0 0-16,0 0 0,-21 21 0,21 1 15,0-22-15,-21 21 0,0 1 0,21-1 16,-21 0-16,21 1 0,0-1 16,-22-21-16,1 21 0,21-20 0,-21 20 15,21-21-15,0 0 0,0 0 0,0 1 16,0-1-16,0-42 47,0-1-32,0 1-15,0 0 0,21 0 0,-21 0 16,21 0-16,1-22 0,-1 22 0,0-21 16,0 21-16,21-1 0,-20 1 15,20 0-15,-21 0 0,0 0 0,22 21 16,-22 0-16,0-21 0,21 21 0,-21 0 16,1 0-16,-22 21 15,0 0 1,-22-21-16,1 0 15,-21 0-15,21 21 0,-22-21 0,22 0 16,0 0-16,-21 0 0,21 21 16,-1-21-16,1 0 0,0 0 15,0 21-15,21 1 16,0-1-16,0 0 0,0 0 16,0 0-16,21 0 15,0 1-15,0-1 0,1 0 0,-1-21 16,0 21-16,-21 0 0,21-21 0,0 21 15,0 1-15,22-22 0,-22 0 16,0 0-16,0 0 0,0 0 0,22 0 16,-22 0-16,0 0 0,0 0 0,22 0 15,-22 0-15,0-22 0,0 1 16,0 0-16,0 0 0,1 0 16,-1 0-16,0-1 0,0 1 0,0-21 15,-21 21-15,0 0 0,21-1 16,-21 1-16,0 0 0,0 42 31,0 0-15,-21 1-16,21-1 0,-21 0 0,21 0 15,0 0-15,0 0 0,-21 1 0,21-1 16,0 0-16,-21 0 16,21 0-16,0-42 46,0 0-46</inkml:trace>
  <inkml:trace contextRef="#ctx0" brushRef="#br1" timeOffset="110686.24">18203 7112 0,'0'0'0,"-63"0"31,63 21-15,21-21 15,0 0-31,0 0 0,0 0 16</inkml:trace>
  <inkml:trace contextRef="#ctx0" brushRef="#br1" timeOffset="110941.85">18627 7027 0,'-22'0'15,"22"22"-15,-21-1 0,0 0 16,21 0-16,-21 0 0,0 0 0,0 22 16,-1-1-16,22-21 0,-21 22 15,0-1-15,0 0 0,21-21 16,0 22-16,-21-22 0,21 21 15,-21-21-15,21 1 0,0-1 0,0 0 16,0 0-16,0 0 0,21-21 16,0 0-16,0 0 15,0 0-15,22 0 0,-22-21 16,0 21-16</inkml:trace>
  <inkml:trace contextRef="#ctx0" brushRef="#br1" timeOffset="111186.52">18838 7070 0,'21'-21'16,"-42"42"-16,42-64 0,-21 22 0,0 0 16,0 42-1,-21 0 1,21 1-16,0-1 0,-21 21 16,21-21-16,-21 22 0,0-1 0,21 0 15,0 1-15,-21-1 0,21 0 0,-22 1 16,22-1-16,0-21 0,0 21 15,0-20-15,0-1 0,0 0 0,0 0 16,0 0-16,22-21 16,-1 0-16,0 0 15,0 0-15,0-21 16</inkml:trace>
  <inkml:trace contextRef="#ctx0" brushRef="#br1" timeOffset="111609.64">18965 7366 0,'0'0'0,"0"-63"31,0 41-31,0 1 0,0 0 0,0 0 16,21 0 0,1 21-16,-22-21 0,21 21 0,0 0 15,0 0-15,0 0 0,0 0 0,1 0 16,-22 21-16,21-21 0,0 21 15,0 0-15,0 21 0,0-20 0,-21-1 16,22 21-16,-22-21 0,0 0 0,0 22 16,0-22-16,0 0 0,0 0 15,0 0-15,0 1 0,-22-22 0,1 21 16,0-21-16,21 21 0,-21-21 16,0 0-1,0 0-15,21-21 0,0 0 16,0-1-16,0 1 15,0 0-15,0 0 0,0 0 16,0 0-16,0-1 0,21 1 0,-21 0 16,21 0-16,0 0 0,-21 0 15,21-1-15,0 22 0,1-21 0,-1 21 16,0 0-16,0 0 0,0 0 16,0 0-16,1 0 15,-1 0-15,0 0 0,0 0 16</inkml:trace>
  <inkml:trace contextRef="#ctx0" brushRef="#br1" timeOffset="112120.65">19875 7218 0,'0'0'0,"0"-21"0,0 0 16,0-1-16,0 1 0,0 0 15,-21 21-15,21-21 0,-21 21 16,0 0-16,0 0 16,0 0-16,-1 21 0,-20-21 0,21 21 15,0 0-15,0 22 0,-1-22 0,1 0 16,0 21-16,0-20 0,0 20 16,21 0-16,0-21 0,-21 1 15,21-1-15,0 21 0,0-21 16,0 0-16,0 1 0,21-22 15,0 0-15,0 0 0,0 0 16,0 0-16,1 0 0,-1 0 16,0-22-16,0 1 0,0 0 15,0 0-15,1 0 0,-1 0 0,-21-22 16,21 22-16,0-21 0,0 21 16,-21-22-16,21 22 0,1-21 15,-22 63 16,0 0-31,0 0 0,-22 0 16,22 1-16,-21 20 0,21-21 0,0 0 16,0 0-16,0 1 0,0-1 15,0 0-15,0 0 0,0 0 0,0 0 16,21-21-16,1 0 0,-1 22 16,0-22-16,0 0 0,0 0 15,0 0-15,22 0 0,-22 0 0,0-22 16,0 1-16,0 21 0</inkml:trace>
  <inkml:trace contextRef="#ctx0" brushRef="#br1" timeOffset="112493.97">20151 7281 0,'0'-21'0,"0"42"0,0-63 16,0 21-16,0 0 16,21 0-16,0-1 15,0 1-15,0 21 0,0-21 16,1 21-16,-1 0 0,0 0 15,0 0-15,0 0 0,0 0 16,1 0-16,-1 21 0,0 0 0,0 1 16,-21-1-16,0 21 0,21-21 0,-21 22 15,0-22-15,0 0 0,0 21 16,0-21-16,0 1 0,0-1 0,-21 0 16,0 0-16,21 0 15,-21-21-15,0 0 16,21-21-1,0 0 1,0 0-16,0 0 0,0-1 16,21 1-16,0 0 0,0 0 0,-21 0 15,21-22-15,0 22 0,-21 0 0,22 0 16,-1 21-16,-21-21 0,21 0 16,0 21-16,0 0 0,0-22 15,1 22 1,-1 0-16,0 0 0</inkml:trace>
  <inkml:trace contextRef="#ctx0" brushRef="#br1" timeOffset="113110.58">20976 7112 0,'-21'0'31,"0"21"-31,21 0 16,-21 1-16,-1-1 0,22 0 15,0 0-15,-21 0 0,21 0 0,-21 1 16,21-1-16,0 0 0,0 0 0,0 0 16,0 0-16,0 1 15,0-1-15,0 0 0,0 0 16,21-21-16,0 0 0,1 0 0,-1 0 16,0 0-16,0 0 0,0 0 15,0 0-15,1 0 0,-1-21 0,0 0 16,0 0-16,0-1 0,-21 1 15,21 0-15,1-21 0,-22 21 16,21-1-16,-21 1 0,0-21 0,21 21 16,0 0-16,-21-1 15,0 44 32,0-1-47,0 0 0,0 0 16,-21 0-16,21 22 0,-21-22 0,21 21 15,-21-21-15,-1 22 0,22-1 16,0 0-16,0 1 0,-21-22 16,21 21-16,0 0 0,-21 1 0,21-1 0,0 22 15,0-22-15,0 0 0,0 1 16,0 20-16,-21-21 0,21 1 0,0-1 16,0 22-16,0-22 0,-21-21 0,21 21 15,0 1-15,0-22 0,-21 0 16,-1 0-16,1 0 0,0 1 15,0-22-15,0 0 0,0 21 0,-22-21 0,22 0 16,-21 0-16,21 0 0,-22 0 16,22 0-16,-21-21 0,21 21 15,-22-22-15,22 1 0,0 0 0,0 0 16,21 0-16,0 0 0,0-1 0,0 1 16,0 0-16,0-21 0,0-1 15,0 1-15,21 0 0,0-1 0,0-20 16</inkml:trace>
  <inkml:trace contextRef="#ctx0" brushRef="#br1" timeOffset="113725.76">21759 6943 0,'0'0'0,"0"21"15,-42 0 1,21-21 0,21-21 30,21 0-30,0 21-16,0-21 16,-21-1-16,21 22 15,1 0-15,-22 22 32,0-1-32,0 0 15,-22-21-15,1 21 16,0-21-16,21 21 0,-21-21 15,0 0-15,21 21 0,-21-21 0,-1 0 32,22-21-1,0 0-31,22 21 16,-1-21-16,0 0 15,0 21-15,-21-21 0,21 21 16,0 0-1,-21 21-15,0 0 16,0 0-16,0 0 0,0 0 16,0 1-16,-21-1 0,0 0 15,21 0-15,-21 0 0,0 22 0,0-22 16,-22-21-16,22 21 0,21 0 16,-21-21-16,0 0 0,0 0 15</inkml:trace>
  <inkml:trace contextRef="#ctx0" brushRef="#br1" timeOffset="114413.4">22056 6435 0,'0'-21'31,"0"-1"-15,21 22-16,0 0 0,0 0 15,0 0-15,0 0 0,22-21 0,-22 21 16,0 0-16,0 0 0,22 0 16,-22 0-16,0 0 0,0 0 0,0 0 15,0 0-15,1 0 16,-22 21-16,0 1 16,0-1-16,0 0 0,0 0 15,0 0-15,0 0 0,0 1 0,0 20 16,0-21-16,0 0 0,0 22 0,0-22 15,0 0-15,0 21 0,-22-21 16,22 1-16,-21 20 0,21-21 0,0 0 16,-21 22-16,21-22 0,0 0 15,0 21-15,-21-21 0,21 22 16,-21-1-16,21-21 0,0 22 0,-21-1 16,21-21-16,0 21 0,0 1 15,0-22-15,0 21 0,0-21 0,0 22 16,0-22-16,0 0 0,-22 0 0,22 0 15,-21 1-15,21-1 0,-21 0 16,0 0-16,0-21 0,0 21 0,-1-21 16,1 21-16,-21-21 0,21 22 0,0-22 15,-1 0-15,-20 0 0,21 0 16,0 0-16,0 0 0,-1 0 16,1 0-16,0 0 0,0 0 0,0 0 15,0 0-15,-1 0 0,1 0 16,0 0-1,21-22 1,-21 22 0,0 0-16</inkml:trace>
  <inkml:trace contextRef="#ctx0" brushRef="#br0" timeOffset="120685.79">1672 9694 0,'0'-21'0,"0"0"16,-21 21 0,0 0-16,0 0 15,-1 0-15,1 0 0,0 0 16,0 0-16,-21 21 0,20 0 0,1 1 16,-21-1-16,0 21 15,20-21-15,-20 22 0,0-22 0,21 21 16,-1 0-16,-20 1 0,21-22 15,0 21-15,0 1 0,21-1 16,0-21-16,-22 21 0,22-20 0,0 20 16,0-21-16,0 21 0,0-20 15,22 20-15,-22-21 0,21 0 0,21 0 16,-21 1-16,22-22 0,-22 21 16,21-21-16,0 0 0,1 0 0,-1 0 15,0-21-15,1 21 0,-1-22 0,-21 1 16,22 0-16,-22 0 15,21 0-15,-21-22 0,0 22 0,1 0 16,-22-21-16,0 21 0,0-1 0,0 1 16,0-21-16,0 21 0,-22 0 15,-20-1-15,0 22 0,21 0 16,-22 0-16,22 0 0,-21 0 16,-1 0-16,1 0 0,21 22 0,-21-1 15,20 0-15,-20 0 0,21 0 16,0 22-16,0-22 0,-1 0 0,1 21 15,21-21-15,0 1 0,0 20 16,0-21-16,0 0 0,0 0 16,21 1-16,1-22 15,-1 0-15,0 0 0,0 0 0,21 0 16</inkml:trace>
  <inkml:trace contextRef="#ctx0" brushRef="#br0" timeOffset="121089.78">2095 10139 0,'0'21'16,"0"0"-1,22-21 17,-1 0-32,0 0 15,-21-21 1,21 21-16,0-21 0,-21 0 16,0 0-1,0-1-15,-21 22 16,0 0-16,0 0 15,0 0-15,-1 22 16,1-22-16,21 21 0,0 0 16,0 0-1,21-21 1,1 0-16,-1 0 16,0 0-16</inkml:trace>
  <inkml:trace contextRef="#ctx0" brushRef="#br0" timeOffset="124134.11">4106 9694 0,'0'-21'15,"0"0"1,0 42 47,-21 0-63,0 1 15,0-1-15,21 0 0,-21 0 16,-1 21-16,1 1 0,-21-1 0,21-21 15,-22 22-15,1-1 0,0 0 16,-1 1-16,-20-1 0,21 0 16,-85 43-16,84-43 0,-20 1 0,20-1 15,1-21-15,0 21 16,21-20-16,-22-22 0,22 21 0,0-21 0,0 0 31,0-21-31,21-1 16,0 1-16,0 0 0,0 0 0,0 0 15,0 0-15,0-1 0,21 22 16,0-21-16,-21 0 0,21 21 0,0 0 16,0-21-16,1 21 0,-1 0 15,0 0-15,0 0 0,0 0 0,0 0 16,22 21-16,-22 0 0,21 0 16,-21 1-16,22-1 0,-22 0 0,21 0 15,-21 0-15,22 22 0,-22-22 16,21 0-16,-21 0 0,1 0 15,-1 0-15,21-21 0,-21 22 0,0-1 16,1-21-16,-22 21 0,21-21 16,-21-21 62,0 0-63,0-1-15</inkml:trace>
  <inkml:trace contextRef="#ctx0" brushRef="#br0" timeOffset="125186.01">4466 10118 0,'0'0'0,"21"-21"15,-21-1-15,0 1 32,0 42-1,0 1-31,0-1 16,0 0-16,0 0 0,0 0 0,0 0 15,0 22-15,0-22 0,0 21 16,0-21-16,0 22 0,-21-22 0,21 0 15,0 0-15,0 0 0,0 1 16,0-1-16,0-42 31,0-1-31,0 1 16</inkml:trace>
  <inkml:trace contextRef="#ctx0" brushRef="#br0" timeOffset="125585.88">4530 9758 0,'0'0'0,"-85"21"32,64-21-32,21 21 0,-21 0 15,-1 1-15,22-1 16,0 0-16,22-21 15,-1 0 1,0 0-16,0 0 0,0 0 0,0 0 16,1 0-16,-1-21 0,21 0 0,-21-1 15,0 1-15,-21 0 16,0 0-16,0 0 0,0 0 16,-21 21-1,0-22-15,0 22 0,0 0 0,0 0 16,-1 0-16,1 0 0,0 22 15,0-1-15,0 0 16,21 21-16,-21-21 0,21 1 0,0-1 16,0 21-16,0-21 0,0 0 15,0 1-15,0 20 0,0-21 0,0 0 16,21-21-16,-21 21 0,21 1 16,0-22-16,0 0 0</inkml:trace>
  <inkml:trace contextRef="#ctx0" brushRef="#br0" timeOffset="126049.41">4889 10118 0,'0'21'16,"0"0"-16,0 0 16,0 0-16,0 1 15,0-1-15,0 0 0,0 0 16,0 0-16,0 0 0,0 1 0,0-1 15,0 0-15,0 0 0,0 0 0,0 0 16,0 1-16,0-1 16,0-42 15,0-1-15,0 1-16,0 0 0,0 0 15,0-21-15,0 20 0,0 1 16,0-21-16,0 21 0,22 0 0,-1-1 15,0 1-15,21 0 0,-21 0 0,1 0 16,-1 0-16,21 21 0,-21 0 16,0 0-16,1 0 0,-1 0 0,0 0 15,0 0-15,0 21 0,0 0 0,1 0 16,-22 0-16,0 0 0,0 1 16,0-1-16,0 21 0,0-21 0,0 0 15,0 22-15,0-22 0,-22 0 16,22 0-16,-21 0 0,21 1 15,-21-1-15,21 0 0,0 0 16,0-42 0,0 0-1,0 0-15</inkml:trace>
  <inkml:trace contextRef="#ctx0" brushRef="#br0" timeOffset="126365.84">5588 10054 0,'0'0'0,"0"21"16,0 1-16,0-1 15,0 0-15,0 0 0,0 0 16,0 0-16,0 22 0,0-1 0,0 0 16,0 1-16,0-1 0,0 22 15,0-22-15,0 21 0,0 64 16,0-84-16,0 20 0,0 1 0,0-1 15,0-20-15,-21 20 0,0 1 16,21-1-16,-22 1 0,22-22 0,0 0 16,0 1-16,0-1 0,0 0 0,0-21 15,0 1-15,0-1 16,0-42 0,0-1-16,0 1 15,0-21-15,0 21 0,0-22 0,0 1 16,0-21-16</inkml:trace>
  <inkml:trace contextRef="#ctx0" brushRef="#br0" timeOffset="126653.37">5440 10266 0,'0'-21'0,"0"42"0,0-85 0,0 43 16,0 0-16,0 0 0,0 0 15,0 0-15,21-1 16,0 22-16,21 0 0,-20 0 15,20 0-15,-21 0 0,21 0 0,1 0 16,-1 0-16,0 0 0,1 0 16,-1 22-16,-21-1 0,0 0 0,-21 0 15,0 0-15,0 0 0,0 1 0,0-1 16,0 0-16,-42 0 0,21 0 16,0 22-16,-22-22 0,22 0 0,-21 0 15,21 0-15,0-21 0,-1 21 16,1 1-16,0-22 0,0 0 15,21-22 1,0 1-16</inkml:trace>
  <inkml:trace contextRef="#ctx0" brushRef="#br0" timeOffset="127402.66">6138 10075 0,'0'0'0,"0"22"47,0-1-47,0 0 15,0 0-15,0 0 0,0 0 16,0 1-16,0-1 0,0 21 0,0-21 16,0 0-16,0 22 0,0-22 15,0 0-15,0 0 0,0 0 0,0 1 16,21-22-16,1 21 15,-1-21-15,0 0 16,0-21-16,-21-1 0,21 1 16,0 0-16,1 0 0,-1 0 0,-21 0 15,21-1-15,0-20 0,-21 21 16,0 0-16,21 0 0,0-22 0,-21 22 16,0 0-16,0 0 0,0 0 15,22-1-15,-22 1 0,0 0 16,0 42-1,0 0 1,0 1-16,0-1 0,0 0 16,0 0-16,0 0 0,0 22 15,0-22-15,0 0 0,0 0 0,0 21 16,0-20-16,21-1 0,0 0 0,0 0 16,0 0-16,0-21 0,1 0 15,20 21-15,-21-21 0,0 0 0,22 0 16,-22 0-16,21-21 0,-21 0 0,0 0 15,22 0-15,-22 0 0,0-1 16,0 1-16,0-21 0,-21 21 16,22-22-16,-1 1 0,-21 0 0,21-1 15,-21 1-15,0 0 0,21-1 16,0 1-16,-21 0 0,0-1 0,0 22 16,0 0-16,0 0 0,0 0 0,0 0 15,0 42 1,0 0-16,0 0 15,-21 21-15,21-20 0,-21 20 0,21 0 16,0 1-16,0-22 0,-21 21 16,21 0-16,0 1 0,0-22 0,0 21 15,0-21-15,0 22 0,0-22 0,0 0 16,0 0-16,0 22 16,0-22-16,0 0 0,0 0 0,21 0 15,-21 0-15,21-21 16,0 0-16,0 0 15,1 0-15,-1-21 0,0 21 16,-21-21-16,21 0 0,-21 0 0</inkml:trace>
  <inkml:trace contextRef="#ctx0" brushRef="#br0" timeOffset="127625.66">6879 10033 0,'0'0'0,"-21"0"0,21 21 16,21-21 15,0 0-31,0 0 0,1 0 16,-1 0-16,0 0 0,0 0 0,0 0 15,0 0-15,1 0 0,-1 0 16,21 0-16,-21 0 0,0-21 0,1 21 15</inkml:trace>
  <inkml:trace contextRef="#ctx0" brushRef="#br0" timeOffset="128081.77">7768 9737 0,'0'0'15,"-21"-21"-15,0 21 16,0 0-16,-1 0 16,22 21-16,0 0 15,0 0-15,0 0 0,0 0 0,0 1 16,0 20 0,0-21-16,22 0 0,-22 0 15,21 1-15,0-1 0,0-21 0,21 21 16,-20 0-16,-1-21 0,0 0 15,21 21-15,-21-21 0,1 0 0,20 0 16,-21 0-16,21 0 0,-20 0 16,-1 0-1,0 0-15,-21 21 16,-21-21 0,0 22-16,-1-22 15,1 21-15,0 0 0,-21 0 0,21-21 0,-22 21 16,22 0-16,-21 1 0,-1-1 15,22 21-15,-21-21 0,21 0 16,-22 22-16,22-22 0,0 0 0,-21 0 16,42 0-16,-21 1 0,21-1 0,-22-21 15,22 21-15,22-21 32</inkml:trace>
  <inkml:trace contextRef="#ctx0" brushRef="#br0" timeOffset="128529.71">8699 10181 0,'22'0'62,"-1"0"-62,0 0 16,0 0-16</inkml:trace>
  <inkml:trace contextRef="#ctx0" brushRef="#br0" timeOffset="128729.79">9440 10160 0,'0'0'0,"21"0"0,1 0 16,-1 0-1,0 0-15,0 0 0,0 0 16,0 0 0,1 0-16,-1 0 0,0 0 15,0 0-15,0 0 0,0 0 0</inkml:trace>
  <inkml:trace contextRef="#ctx0" brushRef="#br0" timeOffset="128919.03">10456 10139 0,'21'0'16,"1"0"-1,-1 0-15,0 0 16,0 0-16,0 0 16,0 0-16,1 0 0,20 0 0</inkml:trace>
  <inkml:trace contextRef="#ctx0" brushRef="#br0" timeOffset="129085.63">11430 10097 0,'21'0'16,"0"0"-16,0 0 15,1 0-15,-22-22 16,21 22-16,0 0 0,0 0 0,0-21 16,0 21-16,22 0 0</inkml:trace>
  <inkml:trace contextRef="#ctx0" brushRef="#br0" timeOffset="129252.69">12404 10012 0,'0'0'0,"21"0"16,0 0 15,0 0-15,0-21-16,0 21 15</inkml:trace>
  <inkml:trace contextRef="#ctx0" brushRef="#br0" timeOffset="129416.81">13250 9970 0,'0'0'0,"21"0"0,1 0 31,-1 0-15,0 0 0,0 0-16,0-22 0</inkml:trace>
  <inkml:trace contextRef="#ctx0" brushRef="#br0" timeOffset="129593.85">14436 9948 0,'0'0'0,"21"22"0,0-22 16,-42 0 46</inkml:trace>
  <inkml:trace contextRef="#ctx0" brushRef="#br0" timeOffset="130102.25">7408 11451 0,'0'0'0,"-21"0"31,42 0 0,0 0-15,1 0-16,20 0 0,-21 0 0,0 0 16,22 0-16,-1 0 0,-21 0 15,21 0-15,1 0 0</inkml:trace>
  <inkml:trace contextRef="#ctx0" brushRef="#br0" timeOffset="130270.72">8297 11451 0,'0'0'0,"21"0"16,1 21 0,-1-21-1,0 0-15,0 0 0,0 0 16,0 0-16,1 0 15,-1 0-15,21 0 0,-21 0 0,22-21 16,-22 21-16</inkml:trace>
  <inkml:trace contextRef="#ctx0" brushRef="#br0" timeOffset="130434.41">9313 11409 0,'0'0'0,"21"0"0,1 0 31,-1 0-15,0 0-16,0 0 15,0 0-15,0 0 0</inkml:trace>
  <inkml:trace contextRef="#ctx0" brushRef="#br0" timeOffset="130597.83">10054 11388 0,'0'0'0,"21"0"0,0 0 0,-21-21 78</inkml:trace>
  <inkml:trace contextRef="#ctx0" brushRef="#br0" timeOffset="131329.72">11451 11091 0,'42'-42'31,"-20"21"-31,-22 0 0,21 21 0,0-21 16,0-1-16,-21 1 0,21 21 15,-21-21-15,0 0 0,-21 21 16,0 0-1,0 0-15,0 0 0,-1 0 16,-20 0-16,21 0 0,0 0 0,-22 0 16,22 0-16,-21 21 0,21-21 15,0 21-15,-22 0 0,22-21 0,21 22 16,-21-1-16,21 0 0,0 0 16,0 0-16,21-21 0,0 21 15,0 1-15,1-1 0,-1 0 0,0-21 16,0 21-16,0 0 0,0 0 0,22 1 15,-22-1-15,0 0 0,0 0 16,0-21-16,-21 21 0,0 0 0,22 1 16,-22-1-16,0 0 0,0 0 15,0 0-15,-22 0 0,1-21 16,-21 22-16,21-1 0,-22-21 0,1 21 16,21-21-16,-21 0 0,-1 0 0,1 0 15,0 0-15,-1 0 0,1 0 16,0 0-16,20-21 0,-20 0 0,21 21 15,0-22-15,21 1 0,0 0 0,0 0 16,0 0-16,0-22 0,0 22 16,0 0-16,21 0 0,21 0 15,-21 0-15,1 21 0,20-22 0,0 22 16,1-21-16,-22 21 0,21 0 16</inkml:trace>
  <inkml:trace contextRef="#ctx0" brushRef="#br0" timeOffset="131569.51">11832 11113 0,'0'21'0,"0"21"32,0-21-32,0 0 0,0 1 15,-21-1-15,21 0 0,0 0 0,0 0 0,-21 0 16,21 1-16,-21-22 15,21 21-15,-22 0 0,22 0 16,0-42 15,0 0-15,0 0-16</inkml:trace>
  <inkml:trace contextRef="#ctx0" brushRef="#br0" timeOffset="131895.46">11959 10943 0,'0'0'16,"0"-21"0,-21 21-1,0 0-15,0 0 0,21 21 16,0 0-16,-22-21 0,22 22 16,-21-22-16,21 21 0,0 0 15,21-21 1,1 0-16,-1 0 15,0 0-15,0 0 16,0-21-16,0 0 0,-21-1 16,0 1-16,0 0 15,0 0 1,-21 21-16,0 0 16,0 0-16,0 21 15,21 0 1,0 0-16,0 1 15,0-1-15,21 0 16,0-21-16</inkml:trace>
  <inkml:trace contextRef="#ctx0" brushRef="#br0" timeOffset="132598.78">12488 11134 0,'0'0'0,"0"-21"0,21 21 0,-21-22 16,0 1-16,0 0 16,-21 21-1,0-21-15,0 21 16,0 0-16,0 0 0,-1 0 0,-20 21 16,21 0-16,0-21 0,0 21 15,-1 1-15,1-1 0,0 0 0,0 0 16,0 0-16,21 0 0,0 1 15,0-1-15,0 0 0,0 0 16,21-21-16,0 0 0,0 0 16,0 0-16,1 0 0,-1-21 15,0 0-15,21 21 0,-21-21 0,1 21 16,-1-22-16,0 1 0,0 0 16,-21 0-16,21 0 0,-21 0 15,0-1 1,0 44 15,0-1-31,-21-21 16,21 42-16,0-21 0,0 0 15,0 22-15,0-22 0,0 21 0,0 1 16,0-1-16,-21 0 0,21 1 0,0 20 16,0-21-16,0 1 0,0 20 15,0 1-15,0-22 0,0 22 16,0-1-16,0 1 0,-21-1 0,21 1 15,0-1-15,0 1 0,0-22 16,-21 21-16,21-20 0,-22-1 0,1 0 16,0 1-16,0 20 0,-21-42 15,20 22-15,1-22 0,-21 0 0,21 0 16,-22-21-16,1 21 0,-21-21 0,20 0 16,-20 0-16,20 0 0,-20-21 15,-1 0-15,1 21 0,21-42 0,-1 21 16,-20-1-16,20-20 0,1 0 15,21 21-15,-21-22 0,20 1 0,1 0 16,0-1-16,21 1 0,0 0 16,0-1-16,0-20 0,0 20 0,21 1 15,0 0-15,1-1 0,-1 1 0,21 0 16,0 21-16,1-22 0,-1 1 16,22 0-16,-1-1 0,1 1 0,20 0 15,-20-1-15</inkml:trace>
  <inkml:trace contextRef="#ctx0" brushRef="#br0" timeOffset="133097.82">12636 11155 0,'0'0'0,"-21"0"31,0 0-15,21 21-16,0 0 0,0 0 15,0 1-15,0-1 0,0 0 16,0 0-16,0 0 0,0 0 16,0 1-16,0-1 0,0 0 0,0 0 15,0 0-15,0-42 63,0 0-63,0 0 15,0 0-15,0-1 0,0 1 0,0 0 16,0 0-16,0 0 0,0 0 0,0-1 16,21 1-16,0 0 0,1 0 15,-1 0-15,21 0 0,-21 21 0,0-22 16,22 1-16,-1 21 0,-21 0 0,22 0 16,-1 0-16,-21 0 0,21 0 15,-20 21-15,-1 1 0,0-1 0,-21 0 16,21 0-16,-21 21 0,0-20 15,0 20-15,0-21 0,-21 0 16,0 22-16,0-22 0,-1 0 0,22 0 16,-21 0-16,0 0 0,21 1 15,0-44 17,0 1-32,21 0 15,0 21-15</inkml:trace>
  <inkml:trace contextRef="#ctx0" brushRef="#br0" timeOffset="133349.82">13631 11070 0,'0'21'15,"-21"1"1,21-1-16,-21 0 0,21 0 0,0 0 15,0 0-15,0 1 0,0-1 16,-21 0-16,21 0 0,0 0 0,0 0 16,-21 1-16,21-1 0,0 0 15,0-42 17,0 0-17,0-1-15</inkml:trace>
  <inkml:trace contextRef="#ctx0" brushRef="#br0" timeOffset="133709.84">13674 10816 0,'0'0'0,"-22"0"16,1 0 0,0 0-16,0 21 15,0 1 1,21-1-16,0 0 15,21-21 1,0 0-16,0 0 0,0 0 16,1 0-16,-1 0 0,0 0 15,0 0-15,0-21 0,0 0 16,-21-1-16,0 1 16,0 0-16,0 0 0,0 0 15,-21 21 1,0 0-16,0 0 0,0 0 15,0 0-15,-1 0 0,1 21 16,21 0-16,-21 0 0,0 0 16,21 1-1,0-1-15,0 0 0,0 0 0,0 0 16,0 0-16,21 1 0,0-22 16,0 0-16,1 21 0</inkml:trace>
  <inkml:trace contextRef="#ctx0" brushRef="#br0" timeOffset="134162.72">14012 11303 0,'0'21'16,"0"0"-16,0 1 16,0-1-1,-21-21 1,21-21 0,0-1-1,0 1-15,0 0 0,0 0 16,0 0-16,0-22 0,0 22 0,21-21 15,0 21-15,1-22 0,-1 1 0,0 21 16,21 0-16,1-22 0,-22 22 16,21 0-16,0 0 0,1 21 0,-1 0 15,-21 0-15,22 0 0,-22 0 0,21 0 16,-42 21-16,21 0 0,0 0 16,-21 1-16,0-1 0,0 21 0,0-21 15,0 22-15,-21-22 0,0 21 0,21-21 16,-21 22-16,0-22 0,0 0 15,-1 0-15,1 0 0,0 0 16</inkml:trace>
  <inkml:trace contextRef="#ctx0" brushRef="#br0" timeOffset="134550.39">15049 11197 0,'-21'0'0,"42"0"62,1 0-62,-1 0 0,0 0 16,0-21-16,0 21 0,0 0 15,1 0-15</inkml:trace>
  <inkml:trace contextRef="#ctx0" brushRef="#br0" timeOffset="134714.82">15642 11155 0,'0'0'15,"21"0"-15,0 0 0,1 0 32,-1 0-32,0 0 15,0 0-15,0 0 16,0 0-16,1 0 16,-1 0-16,21-21 0,-21 21 0</inkml:trace>
  <inkml:trace contextRef="#ctx0" brushRef="#br0" timeOffset="134873.72">16489 11134 0,'21'0'47,"0"0"-32,0 0-15,0 0 16,1 0-16,-1 0 0,0 0 15</inkml:trace>
  <inkml:trace contextRef="#ctx0" brushRef="#br0" timeOffset="135030.81">17208 11113 0,'22'0'46,"-1"0"-46,0 0 16,0 0-16,0-22 0,22 22 16</inkml:trace>
  <inkml:trace contextRef="#ctx0" brushRef="#br0" timeOffset="135197.79">18182 11070 0,'21'0'32,"0"0"-17,1 0-15,-1 0 16,0 0-16,0 0 0</inkml:trace>
  <inkml:trace contextRef="#ctx0" brushRef="#br0" timeOffset="135330.6">18711 11070 0,'0'0'0,"21"0"0,1 0 0,-44 21 47,1-21-47,0 0 16,0 0-16,0 0 0,0 0 16</inkml:trace>
  <inkml:trace contextRef="#ctx0" brushRef="#br0" timeOffset="135813.82">8001 12510 0,'0'21'31,"21"-21"-15,0 0-16,0 0 0,1 0 0,20 0 16,-21 0-16,21 0 0,1 0 15,-22 0-15,21 0 0,22 0 0,-22 0 16</inkml:trace>
  <inkml:trace contextRef="#ctx0" brushRef="#br0" timeOffset="136005.57">10308 12467 0,'64'0'0,"-128"0"0,170 0 15,-85 0-15,21 0 0,-20 0 0,-1 0 16,0 0-16,0 0 0,0 0 16,0 0-16,1 0 0,-1 0 0,21-21 15,-21 21-15,0 0 0,22 0 16,-1-21-16,0 21 0,1-21 15,20 21-15</inkml:trace>
  <inkml:trace contextRef="#ctx0" brushRef="#br0" timeOffset="136189.26">12531 12446 0,'42'0'16,"-84"0"-16,105 0 0,-42 21 0,0-21 0,1 0 15,-1 0 1,0 0-16,0 0 0,0 0 16,0 0-16,1 0 0,-1 0 0,0 0 15,0-21-15,0 21 16,22 0-16</inkml:trace>
  <inkml:trace contextRef="#ctx0" brushRef="#br0" timeOffset="136377.23">13970 12467 0,'0'0'0,"42"0"0,-21 0 0,1 21 16,-1-21-16,0 0 0,0 0 31,0 0-31,0 0 16,1 0-16,-1 0 15,0 0-15,0 0 16,0 0-16,22 0 0,-22-21 0,0 0 15,0 21-15</inkml:trace>
  <inkml:trace contextRef="#ctx0" brushRef="#br0" timeOffset="136542.07">15049 12404 0,'0'0'0,"43"0"31,-22 0-31,0 0 15,0 0 1,0 0-16,1-21 0,-1 21 16,0 0-16</inkml:trace>
  <inkml:trace contextRef="#ctx0" brushRef="#br0" timeOffset="136702.2">15790 12404 0,'0'0'0,"0"21"32</inkml:trace>
  <inkml:trace contextRef="#ctx0" brushRef="#br0" timeOffset="137441.76">17907 12002 0,'0'0'0,"21"-22"0,21-83 31,-42 83-31,0 44 31,-21-22-31,0 21 0,21 21 16,-21-21-16,21 0 0,-21 22 15,0-22-15,-1 21 0,-20-21 0,21 22 16,-21-22-16,-1 21 0,1-21 16,0 1-16,-1-1 0,-63 21 15,85-21-15,-21 0 0,21-21 16,0 0-16,-1 0 0,22-21 15,22 0 1,-22 0-16,21 21 0,21 0 0,-21-21 16,0 21-16,22 0 0,-1 0 15,-21 0-15,22 0 0,-1 0 0,0 0 16,1 21-16,-1-21 0,0 21 16,1-21-16,-22 21 0,21-21 15,0 0-15,-20 0 0,20 21 0,-21-21 16,0 0-16,0 0 0,1 0 0,-1 22 15,-21-44 32,0 1-47,21 21 16,0-21-16</inkml:trace>
  <inkml:trace contextRef="#ctx0" brushRef="#br0" timeOffset="137749.82">18838 11684 0,'0'-21'0,"0"42"0,0-63 0,0 21 15,-21 21 1,0 21 0,21 0-16,-21 0 0,0 21 15,-1 1-15,1-1 0,-21 0 0,21 22 16,0-1-16,-22 1 0,22-1 0,-21 1 15,-1-1-15,22 1 16,-21-1-16,0-20 0,-1 20 0,1 1 0,0-1 16,20-20-16,-20 20 0,21-21 15,0 1-15,0-1 0,21 0 16,0-20-16,-22-1 0,22 0 0,0 0 16,22-42 15,-1 0-31,0 0 0,0-22 0,21 22 15</inkml:trace>
  <inkml:trace contextRef="#ctx0" brushRef="#br0" timeOffset="137989.28">18965 12129 0,'0'21'16,"0"0"-1,0 0-15,0 0 0,0 0 16,0 1-16,0-1 0,0 0 0,-21 0 16,21 0-16,0 0 15,0 1-15,-21-22 16,21-22 15,0 1-15,0 0-16,0 0 0</inkml:trace>
  <inkml:trace contextRef="#ctx0" brushRef="#br0" timeOffset="138161.21">18986 11917 0,'-21'-21'16,"21"42"30,0 0-46,0 0 16,21-21-16,1 21 16</inkml:trace>
  <inkml:trace contextRef="#ctx0" brushRef="#br0" timeOffset="138620.6">19389 12107 0,'-22'0'0,"44"0"0,-65 22 0,43-1 16,0 0-16,-42 42 31,42-41-31,0-1 0,0 0 0,0 0 16,0 0-16,-21-21 15,21 21-15,0 1 16,-21-22-1,21-22 17,0 1-32,0 0 0,0 0 15,0 0-15,0 0 0,0-22 16,21 22-16,0 0 0,0 0 0,0-22 16,0 22-16,1 0 0,20 0 15,0 21-15,-21-21 0,22 21 0,-22 0 16,21 0-16,-21 0 0,22 0 15,-22 21-15,0 0 0,0 0 0,0 0 16,-21 22-16,0-22 0,22 0 16,-22 0-16,0 0 0,0 22 0,0-22 15,0 0-15,-22-21 0,22 21 16,-21 0-16,0 1 16,21-44 15</inkml:trace>
  <inkml:trace contextRef="#ctx0" brushRef="#br0" timeOffset="138984.72">20066 12086 0,'21'-21'31,"-21"42"-16,-21 0-15,21 1 0,0-1 16,0 0-16,0 21 0,-21-21 0,21 22 16,0-1-16,0-21 0,0 22 0,0-1 15,0 0-15,0 1 0,-21 41 16,21-41-16,-22-1 0,22 0 16,0 22-16,0-22 0,-21 0 15,21 22-15,-21-22 0,21 1 16,-21-1-16,21 0 0,-21 1 0,21-1 15,0 0-15,-21-21 0,-1 22 0,22-22 16,-21 0-16,21 0 16,0-42 15,0 0-31,0 0 16,0 0-16,21-22 0,1 22 15,-22-21-15,21-1 0,-21-20 0,21 21 16</inkml:trace>
  <inkml:trace contextRef="#ctx0" brushRef="#br0" timeOffset="139305.29">20024 12171 0,'-22'-21'16,"44"42"-16,-44-63 0,1 20 0,21 1 0,0 0 16,0 0-16,0 0 0,0 0 15,21 21-15,1-22 0,-1 1 0,21 21 16,-21 0-16,22 0 0,-22 0 15,21 0-15,0 0 0,1 21 0,-1 1 16,-21-1-16,22 0 0,-22 0 0,0 0 16,-21 0-16,0 22 15,0-22-15,0 0 0,0 0 0,-21 0 16,0 1-16,-1-1 0,1 0 0,-21-21 16,21 21-16,0 0 0,-1-21 15,-20 0-15,21 21 0,0-21 0,0 0 16,-1 0-1,44 0 17,-22-21-32,21 21 15,0-21-15,21 21 0</inkml:trace>
  <inkml:trace contextRef="#ctx0" brushRef="#br0" timeOffset="140045.59">20701 12023 0,'0'0'0,"0"21"31,0 0-31,0 0 0,0 0 16,0 1-16,-21-1 0,21 0 16,0 0-16,0 0 0,0 22 15,0-22-15,0 0 0,0 0 0,0 0 16,0 0-16,0 1 0,21-22 15,0 21-15,0-21 16,0 0-16,1 0 0,-1 0 0,0 0 16,0 0-16,0 0 0,0-21 15,1 21-15,-1-22 0,0 1 0,0 0 16,-21 0-16,21 0 0,0 0 16,-21-1-16,0 1 0,22 0 15,-22 0-15,0 42 47,0 0-31,0 0-16,0 1 0,0-1 15,0 0-15,0 0 16,0 0-16,0 0 0,0 1 16,0-1-16,21-21 0,0 0 15,0 0-15,0 0 0,0 0 16,1 0-16,-1 0 0,0 0 0,0 0 15,21 0-15,-20-21 0,-1-1 16,0 1-16,0 0 0,0 0 0,0-21 16,1-1-16,-22 1 0,21 0 0,0-1 15,0-20-15,-21 20 16,21-41-16,0 41 0,-21 1 16,0 21-16,0 0 0,0 0 0,0-1 15,-21 44 16,0-1-31,21 0 0,-21 0 16,21 0-16,0 22 0,0-22 0,-21 21 16,21 0-16,0 1 0,-21-1 0,21 0 15,0 1-15,0-1 0,0-21 16,0 22-16,-22-22 0,22 21 16,0-21-16,0 0 0,0 1 0,0-1 15,0 0-15,0 0 0,22-21 0,-1 0 16,0 21-16,0-21 0,0 0 15,0 0-15,1 0 0,20 0 16,-21-21-16,0 21 0,0-21 16,1 0-16,-1 0 0,0-1 0,0 1 15</inkml:trace>
  <inkml:trace contextRef="#ctx0" brushRef="#br0" timeOffset="140289.78">21378 12002 0,'0'0'0,"-21"0"15,21 21-15,21-21 16,0 0-16,1 21 16,-1-21-16,0 0 0,0 0 0,0 0 15,0 0-15,1 0 0,-1 0 0,21 0 16,-21 0-16,0 0 0,1 0 15,-1 0-15,0 0 0,0 0 0,0 0 16,0 0 0</inkml:trace>
  <inkml:trace contextRef="#ctx0" brushRef="#br0" timeOffset="140780.6">22310 11832 0,'0'0'0,"21"-21"16,0 21 31,-21 21-47,0 0 15,21 1-15,0-1 0,-21 0 16,21 0-16,1 0 0,-1 0 0,0 1 16,0-1-16,21 0 0,-20 0 15,20 0-15,0 0 0,1 1 0,-22-1 16,21-21-16,0 21 0,1-21 16,-22 0-16,0 0 0,21 0 0,-20 0 15,-1 0-15,0 0 0,0 0 0,-21-21 31,-21 21-15,0 0-16,-22 0 0,22 0 0,-21 0 16,0 0-16,-1 21 15,1 0-15,0 0 0,-1 0 0,1 1 16,0 20-16,-1-21 0,1 0 0,21 0 16,-22 1-16,22-1 0,0 0 15,21 0-15,0 0 0,-21 0 16,42-21 31</inkml:trace>
  <inkml:trace contextRef="#ctx0" brushRef="#br1" timeOffset="175321.55">3746 13187 0,'22'0'15,"-22"-21"-15,21 21 0,0-21 0,0-1 16,0 22 0,-42 22 30,0-1-46,0 0 16,0 0-16,-22 0 0,22 22 16,-21-22-16,21 21 0,-22 0 0,1 1 15,0-1-15,-1 0 16,22 1-16,-21 20 0,-1-20 0,1-1 16,21 0-16,-21 1 0,20-1 0,1 0 15,-42 22 1,63-43-16,0 0 0,0 0 0,-21-21 15,21 21-15,0-42 32,0 0-17,21 0-15,0 0 0,-21 0 0,21-1 16,0 1-16,22 0 0</inkml:trace>
  <inkml:trace contextRef="#ctx0" brushRef="#br1" timeOffset="175673.36">3937 13250 0,'0'0'0,"21"-21"0,-21 0 16,21 0-1,-21 42 16,0 0-15,-21 0-16,0 1 0,0-1 16,0 0-16,-1 0 0,1 21 0,0 1 15,0-22-15,0 42 0,-22-20 16,22-1-16,-21 0 0,21 1 0,-22-1 16,22 0-16,0-20 0,0 20 0,-21-21 15,20 0-15,22 22 0,-21-22 16,0-21-16,21 21 0,-21 0 15,21 0-15,0 0 16,21-21 15</inkml:trace>
  <inkml:trace contextRef="#ctx0" brushRef="#br1" timeOffset="176142.09">4254 13547 0,'0'0'0,"-21"0"0,0 21 16,21 0 0,0 0-16,0 0 0,-21 1 0,21-1 15,-21 0-15,21 0 0,0 0 16,0 0-16,0 1 0,-21-1 0,21 0 16,0 0-16,-22-21 0,22 21 15,0-42 16,0 0-31,0 0 16</inkml:trace>
  <inkml:trace contextRef="#ctx0" brushRef="#br1" timeOffset="176332.98">4191 13335 0,'0'0'0,"21"0"78,0 21-62,0-21-16</inkml:trace>
  <inkml:trace contextRef="#ctx0" brushRef="#br1" timeOffset="176846.68">4530 13483 0,'0'21'16,"-22"1"-1,1-1-15,21 0 0,0 0 16,0 0-16,0 0 15,-21 1-15,21-1 0,0 0 0,0 0 16,0 0-16,0 0 0,0 1 16,0-1-16,0 0 0,0 0 0,0 0 15,0 0 1,0-42 15,0 0-31,0 0 16,0 0-16,21 0 0,-21-22 0,21 22 15,1 0-15,-22-21 0,42-1 16,-21 22-16,0-21 0,0 21 0,22-1 16,-22 1-16,21 0 0,-21 21 15,22 0-15,-22-21 0,21 21 16,-21 0-16,1 0 0,-1 21 0,-21 0 16,0 0-16,21 1 0,-21-1 15,0 0-15,0 21 0,0-21 0,0 22 16,0-22-16,0 21 0,-21-21 0,21 1 15,-21-1-15,21 0 0,-22 0 16,22 0-16,0 0 0,22-42 47,-22 0-47,21 0 16,0 0-16,0 0 15,0 21-15</inkml:trace>
  <inkml:trace contextRef="#ctx0" brushRef="#br1" timeOffset="177177.49">5186 13483 0,'0'21'32,"0"1"-32,0-1 0,0 0 15,0 0-15,0 21 0,0 1 16,0-1-16,0 0 0,0 1 15,0-1-15,0 0 0,0 22 0,-21-22 16,21 22-16,0-1 0,0 1 16,-22 20-16,22-20 0,0 21 0,0-1 15,-21-20-15,21 20 0,-21-20 0,21-1 16,0-20-16,0 20 0,-21-20 0,21-1 16,-21 0-16,21 1 0,0-22 15,0 21-15,0-21 0,0 0 16,0-42-1,0 0-15,0 0 16,0-21-16,0 20 0,0-20 0,0 0 16,0-1-16,0 1 0,0-21 15,0-1-15</inkml:trace>
  <inkml:trace contextRef="#ctx0" brushRef="#br1" timeOffset="177513.3">5143 13758 0,'0'-42'0,"0"84"0,0-105 0,0 21 16,0 20-16,0 1 0,0-21 0,0 21 16,0 0-16,0-1 0,0 1 15,22 0-15,-1 0 0,0 21 16,0 0-16,0-21 0,0 21 16,1 0-16,20 0 0,-21 0 0,21 0 15,-20 21-15,-1 0 0,0 0 16,0 0-16,-21 22 0,0-22 0,0 21 15,0-21-15,0 22 0,-21-22 16,0 0-16,0 21 0,-22-20 0,22-1 16,0 0-16,-21 0 0,20 0 0,1-21 15,21 21-15,-21-21 0,0 0 16,0 0 0,42-21 15,0 21-31,-21-21 0,21 0 15,0 0-15,1 0 0,-1-1 16</inkml:trace>
  <inkml:trace contextRef="#ctx0" brushRef="#br1" timeOffset="178222.35">5715 13462 0,'0'0'0,"0"21"16,0 0-1,0 1-15,0-1 16,-21 21-16,21-21 0,0 0 16,-21 22-16,21-22 0,0 0 0,0 21 15,0-20-15,0-1 0,0 0 16,0 0-16,0 0 0,0 0 0,21 1 16,0-22-16,0 0 0,0 0 15,0 0-15,1 0 16,-1 0-16,0-22 0,0 1 0,0 0 15,0 0-15,1 0 0,-1-22 16,0 22-16,0-21 0,-21 0 16,21 20-16,-21-20 0,21 21 0,-21-21 0,22 20 15,-22 1 1,0 42 0,0 1-1,0-1-15,0 0 0,0 0 16,0 21-16,0-20 0,0 20 0,0-21 15,0 0-15,0 22 0,0-22 16,0 0-16,0 21 0,0-21 0,0 1 16,21-1-16,0-21 0,0 0 15,0 21-15,0-21 0,1 0 16,-1 0-16,21 0 0,-21-21 0,0 21 16,22-21-16,-22-1 0,0 1 0,0-21 15,0 0-15,1 20 16,-22-41-16,21 21 0,-21-1 0,21 1 15,-21-22-15,0 22 0,0 0 0,0 21 16,0-22-16,0 22 0,0 0 16,0 0-16,0 0 0,0 42 31,0 0-31,-21 0 16,21 0-16,-21 22 0,21-22 0,0 21 15,0 0-15,0 1 0,0-1 16,0 0-16,0-20 0,0 20 0,0 0 15,0 1-15,0-22 0,0 0 16,21 21-16,0-21 0,0 1 16,-21-1-16,21-21 0,-21 21 0,21-21 15,1 0-15,-1 0 0,0 0 16,0 0-16,0-21 0,0 21 16,1-21-16,-1-1 0,0 1 0,0-21 15,0 21-15</inkml:trace>
  <inkml:trace contextRef="#ctx0" brushRef="#br1" timeOffset="178433.7">6519 13462 0,'-21'0'0,"0"0"15,0 0-15,21 21 16,21-21-1,0 0-15,0 0 0,0 0 16,1 0-16,20 0 0,-21 0 16,21 0-16,-20-21 0,20 21 0,-21 0 15,21-21-15,-20 21 0,20 0 0</inkml:trace>
  <inkml:trace contextRef="#ctx0" brushRef="#br1" timeOffset="178925.76">7514 13102 0,'0'0'0,"21"0"31,0 0-31,1-21 16,20 21-16,0 0 0,1 0 16,-1 0-16,0 0 0,1 0 15,-1-21-15,-21 21 0,21 0 0,-20 0 16,-1 0-16,0 0 0,0 0 0,-21 21 15,-21 0 1,0-21-16,-22 0 16,1 0-16,21 21 0,-21-21 0,-1 0 15</inkml:trace>
  <inkml:trace contextRef="#ctx0" brushRef="#br1" timeOffset="179201.2">7556 13123 0,'-42'22'15,"21"-22"-15,106-22 0,-107 22 0,-62 22 0,63-22 16,-1 0-1,22 21-15,-21-21 0,21 21 16,0 0-16,-21-21 0,21 21 0,-21 0 16,21 1-16,0 20 0,-21-21 15,21 21-15,0 1 0,0-1 0,0 22 16,-21-1-16,21-21 0,-22 43 0,22-21 16,0-1-16,0 1 0,-21-1 15,0-21-15,21 22 0,0-1 0,0-20 16,-21 20-16,21-20 0,0-1 0,0 0 15,0 1-15,0-1 0,0-21 16,0 0-16,0 0 0,21 1 0,0-22 16,0 0-16,1 0 15,-1 0-15,0-22 0,21 1 16,-21-21-16,22 21 0,-22 0 0,21-22 16</inkml:trace>
  <inkml:trace contextRef="#ctx0" brushRef="#br1" timeOffset="179501.03">8086 13462 0,'0'0'0,"0"-42"32,-22 42-32,1 0 0,21 21 15,-21 0-15,0 0 0,0 0 16,0 22-16,21-22 0,-22 21 0,1 1 15,0-1-15,0 0 0,21 1 16,-21-1-16,21 0 0,-21 1 0,21-1 16,0-21-16,0 0 0,0 0 0,0 1 15,0-1-15,21 0 0,0-21 16,0 0-16,0 0 0,0 0 0,1 0 16,20 0-16,-21 0 0,0 0 0,0 0 15,22-21-15,-22 0 0,0-1 16,0 1-16,22 0 0,-22-21 15,0 21-15</inkml:trace>
  <inkml:trace contextRef="#ctx0" brushRef="#br1" timeOffset="180125.46">8318 13758 0,'22'-84'16,"-1"84"-1,-64 84 1,86-147 0,-43 84-16,-21 0 0,21 0 0,-22 1 15,22 20-15,-21-21 0,21 0 16,0 22-16,0-22 0,0 0 0,0 0 15,0 0-15,0 0 0,0 1 0,0-1 16,21-21 15,1 0-31,-1 0 0,-21-21 16,0-1-16,0 1 16,0 0-16,0 0 0,0 0 0,0 0 15,0-1-15,0 1 0,0 0 0,0 0 16,0 0-16,0 0 0,0-1 15,0 1-15,0 0 0,21 0 0,0 0 16,0 21 0,0 0-16,1 0 0,-1 0 15,0 21-15,0 0 0,0 0 16,-21 0-16,21 1 0,1-1 16,-22 0-16,0 0 0,21 0 15,-21 0-15,0 1 0,0-1 0,0 0 16,0 0-16,0 0 0,0 0 15,0 1-15,-21-22 16,21-22 15,0 1-31,0 0 0,0 0 16,0 0-16,0 0 0,21-22 16,0 22-16,0-21 0,0 21 0,22-22 15,-22 22-15,0 0 0,21 0 0,-21 0 16,22-1-16,-22 22 15,21 0-15,-21 0 0,1 0 0,-1 0 16,0 0-16,0 22 0,-21-1 16,0 0-16,0 0 0,0 0 0,0 22 15,0-22-15,0 0 0,-42 42 16,21-41-16,21-1 0,-22 0 16,22 0-16,-21 0 0,21 0 0,21-21 46</inkml:trace>
  <inkml:trace contextRef="#ctx0" brushRef="#br1" timeOffset="180365.39">9398 13441 0,'0'0'0,"-21"0"31,0 21-31,21 0 15,0 0-15,0 1 0,-22-1 0,22 0 16,-21 21-16,21 1 0,0-22 16,-21 21-16,21 0 0,0 1 0,0-1 15,0-21-15,0 22 0,0-22 16,0 21-16,0-21 0,0 0 16,0 1-16,0-1 0,0 0 15,21-21 1</inkml:trace>
  <inkml:trace contextRef="#ctx0" brushRef="#br1" timeOffset="180549.96">9229 13864 0,'0'0'0,"-22"0"16,22-21-1,22 21 1,-1 0-1,0-21-15,0 21 0,0-21 0,0 21 16,1 0-16,20 0 0,-21-21 16,0 21-16,22 0 0,20 0 15,-21 0-15</inkml:trace>
  <inkml:trace contextRef="#ctx0" brushRef="#br1" timeOffset="181237.37">10139 13801 0,'0'0'0,"21"-21"15,-21-1-15,0 1 0,0 0 0,0 0 16,0-21-16,0 20 0,-21 1 16,0 0-16,-1 0 0,1 0 0,0 0 15,-21 21-15,21 0 0,-1 0 16,1 0-16,-21 21 0,21 0 0,0 0 15,-22 0-15,22 22 0,0-22 16,0 21-16,0 0 0,21 1 16,-22-22-16,22 21 0,-21-21 0,21 22 15,0-22-15,0 0 0,0 0 0,0 0 16,21 1-16,1-22 0,-1 0 0,0 0 16,0 0-16,0 0 0,22 0 15,-22 0-15,0 0 0,0 0 0,0-22 16,22 1-16,-22 0 0,0 0 15,0 0-15,-21-22 0,21 22 0,0-21 16,1 21-16,-22-22 0,0 22 0,21 0 16,-21 0-16,21 21 0,-21 21 31,0 0-15,-21 0-16,21 1 0,0-1 0,0 0 15,0 0-15,0 0 0,0 0 0,0 1 16,0-1-16,0 0 0,21 0 15,0 0-15,0-21 16,0 21-16,1-21 0,-1 0 0,0 0 16,0 0-16,0 0 0,0 0 15,1-21-15,-1 0 0,0 0 0,-21 0 16,21 0-16,0-1 0,-21 1 0,21-21 16,-21 21-16,0 0 0,0-1 15,22 22-15,-22-21 0,0 42 16,-22 1-1,22-1-15,-21 0 16,21 0-16,0 0 0,0 0 16,0 1-16,-21-1 0,21 0 15,0 0 1,21-42 15,0 0-31,-21 0 16,0-1-16</inkml:trace>
  <inkml:trace contextRef="#ctx0" brushRef="#br1" timeOffset="181401.75">10499 13504 0,'0'0'0,"0"-21"16,-22 21-16,1 0 16,21 21 30,21-21-30,1 0-16,-1 22 0</inkml:trace>
  <inkml:trace contextRef="#ctx0" brushRef="#br1" timeOffset="181881.07">10795 13610 0,'-21'0'0,"0"0"16,21 21-16,0 1 16,0-1-16,0 0 15,0 0-15,0 0 0,0 0 16,0 1-16,0-1 0,0 0 0,0 0 16,0 0-16,0 0 0,0 1 15,-22-1-15,22 0 16,-21-21-1,21-21 17,0 0-32,0-1 15,0 1-15,0 0 0,0 0 0,0-21 16,21 20-16,1-20 0,-1 21 16,21 0-16,-21 0 0,0-1 0,22 1 15,-22 0-15,21 0 0,-21 21 16,22 0-16,20 0 0,-42 0 15,1 0-15,-1 0 0,0 21 0,0 0 16,0 0-16,-21 22 16,0-22-16,0 0 0,0 0 0,0 22 15,0-22-15,0 0 0,0 0 0,0 21 16,-21-20-16,0-22 0,21 21 16,-21 0-16,21 0 15,0-42 1,21 21-1,0-21-15,0 0 0</inkml:trace>
  <inkml:trace contextRef="#ctx0" brushRef="#br1" timeOffset="182271.61">11747 13610 0,'0'-21'0,"0"42"0,0-63 0,0 21 16,0 0-16,0-1 15,-21 22-15,0 0 16,0 0-16,0 0 0,0 0 16,-1 0-16,1 22 0,21-1 0,-21 0 15,0 0-15,21 0 16,0 0-16,0 1 0,0-1 16,0 0-16,21 0 15,0-21-15,0 21 0,1 0 0,-1-21 16,0 22-16,0-22 0,0 21 0,0 0 15,1-21-15,-1 21 0,0-21 16,-21 21-16,0 0 0,0 1 16,0-1-1,-21-21-15,0 0 0,-22 21 16,22-21-16,-21 0 0,21 21 0,-22-21 16,22 0-16,-21 0 0,21 0 0,-1 0 15,1 0-15,0 0 0,0 0 16,0 0-16,0 0 0,21-21 15,0 0 1</inkml:trace>
  <inkml:trace contextRef="#ctx0" brushRef="#br1" timeOffset="182889.96">13039 13081 0,'0'0'0,"0"-42"31,0 21-31,-22 21 31,1 0-31,0 0 0,0 0 16,0 21-16,0-21 0,-1 21 0,-20 21 16,21-21-16,-21 1 0,20 20 15,1 0-15,-21 1 0,21-1 0,-22 0 16,22 22-16,-21-22 0,21 22 15,-22-1-15,22 1 0,-21 20 0,21-20 16,0-1-16,-1 1 0,1-22 0,21 22 16,0-1-16,0 1 0,0-22 15,0 21-15,0-20 0,21-1 16,22 0-16,-22 1 0,0-1 0,21 0 0,1-20 16,-22-1-16,21 0 15,1 0-15,-1-21 0,21 0 0,-20 0 16,20 0-16,-20 0 0,20-21 0,1 0 15,-22-22-15,21 1 0,-20 21 16</inkml:trace>
  <inkml:trace contextRef="#ctx0" brushRef="#br1" timeOffset="183785.74">13208 13441 0,'0'0'0,"21"0"0,-21-21 16,-21 21 15,0 0-31,21 21 16,-21 0-16,-1 0 15,22 0-15,-21 22 0,21-1 0,-21-21 16,0 22-16,21-1 0,0 0 0,-21-21 16,21 22-16,-21-1 0,21-21 15,0 0-15,0 1 0,0-1 0,0 0 16,0 0-16,0 0 0,21-21 15,0 0-15,0 0 0,0 0 16,0 0-16,1-21 0,-1 21 0,0-21 16,0 0-16</inkml:trace>
  <inkml:trace contextRef="#ctx0" brushRef="#br1" timeOffset="183981.58">13039 13737 0,'0'0'0,"-22"0"0,1 0 0,0 0 0,0 21 15,0-21-15,42 0 32,0 0-17,0 0-15,22 0 0,-22 0 16,21 0-16,-21 0 0,22-21 0,-1 21 16,0 0-16,-21-21 0,22 21 15,-22 0-15,0-21 0,21 21 0</inkml:trace>
  <inkml:trace contextRef="#ctx0" brushRef="#br1" timeOffset="184343.74">13504 13822 0,'0'21'0,"21"-21"31,1 0-31,-1-21 0,0 0 15,0 0-15,0-1 0,0 22 16,-21-21-16,22 0 0,-1 0 16,-21 0-16,0 0 0,0-1 15,-21 22 1,-1 0 0,1 0-16,0 22 0,0-1 15,0 0-15,0 0 0,-1 0 0,1 0 16,0 1-16,21 20 0,0-21 15,0 0-15,0 0 0,0 1 0,0-1 16,0 0-16,0 0 16,21-21-16,0 0 0,1 0 15,-1 0-15,0 0 0,0 0 16,0 0-16,0 0 0,22 0 0,-22-21 16,0 21-16,21-21 0,-20 0 15</inkml:trace>
  <inkml:trace contextRef="#ctx0" brushRef="#br1" timeOffset="185107.76">13970 13695 0,'0'0'0,"0"-21"31,0 0-31,21 21 32,0 0-32,0 0 0,1 0 0,-1 0 15,0 0-15,0 0 0,0 21 16,0 0-16,1-21 0,-22 21 15,21 0-15,-21 0 0,0 1 16,0-1-16,0 0 0,0 0 0,-21 0 16,-1 0-16,1 1 0,-21-1 15,21 0-15,0-21 0,-1 21 0,1-21 16,0 0-16,21 21 0,-21-21 16,21-21-1,21 0 1,0 0-16,0 0 15,1 21-15,20-22 0,-21 1 0,0 0 16,0 0-16,22-21 0,-22 20 16,0 1-16,21 0 0,-20 21 15,-22-21-15,21 0 0,-42 21 32,21 21-17,-22 0-15,1 0 0,0 0 0,0 1 16,21-1-16,0 0 0,-21 0 15,21 0-15,-21 0 0,21 1 0,0-1 16,0 0-16,0 0 0,0 0 16,21-21-16,0 21 15,0-21-15,0 0 0,0 0 0,1 0 16,-1 0-16,21 0 0,-21 0 16,0-21-16,22 0 0,-22 21 15,0-21-15,0 0 0,0 0 0,1-22 16,-1 22-16,0-21 0,0-1 15,-21 1-15,0 0 0,0-1 0,21 1 16,-21 0-16,21 21 0,-21-22 0,0 22 16,0 0-16,0 0 0,0 0 15,0 42 1,0 0 0,0 21-16,0-21 15,0 1-15,0 20 0,-21 0 0,21 1 16,0-22-16,-21 21 0,21 0 15,0-20-15,0 20 0,0-21 16,0 0-16,0 22 0,0-22 0,0 0 16,0 0-16,0 0 15,21-21 1,0 0-16,1 0 0,-1 0 16,0-21-1,-21 0-15,21 0 0,-21 0 0</inkml:trace>
  <inkml:trace contextRef="#ctx0" brushRef="#br1" timeOffset="185298.55">14563 13695 0,'0'0'0,"-22"0"0,1 0 16,42 0 31,1 0-47,-1 0 0,0 0 15,0 0-15,0 0 0,0 0 0,1 0 16,-1 0-16,21 0 0,-21 0 0,0-21 16,1 21-16,20-21 15,-21-1-15</inkml:trace>
  <inkml:trace contextRef="#ctx0" brushRef="#br1" timeOffset="185605.75">15261 13420 0,'0'0'0,"-21"0"0,0 0 15,0 0 1,-1 0-16,1 0 16,0 21-16,0-21 15,0 21-15,21 0 0,-21 0 0,-1 1 16,1-1-16,21 21 0,0-21 15,-21 0-15,21 22 0,-21-22 16,21 21-16,0-21 0,0 1 0,0 20 16,0-21-16,0 0 0,0 0 15,0 1-15,0-1 0,21 0 16,0-21-16,0 0 0,1 0 0,-1 0 16,0 0-16,0 0 0,0 0 15,22 0-15,-22-21 0,0 0 0</inkml:trace>
  <inkml:trace contextRef="#ctx0" brushRef="#br1" timeOffset="185917.12">15536 13399 0,'0'0'0,"0"-22"0,21 22 31,1 0-31,-1 0 0,0 0 15,0 0-15,0 22 16,-21-1-16,0 0 0,21 0 16,1 0-16,-22 22 0,21-22 0,-21 21 15,0 0-15,0-20 0,0 20 16,0 0-16,0-21 0,0 22 0,0-22 16,-21 0-16,-1 0 0,22 0 15,-42 1-15,21-1 0,0 0 0,0-21 16,-1 0-16,22 21 0,-21-21 15,21-21 17,21 21-32,1-21 0</inkml:trace>
  <inkml:trace contextRef="#ctx0" brushRef="#br1" timeOffset="186449.82">16214 13907 0,'0'-22'15,"21"22"32,0 22-31,-21-1-16,0 0 16,0 0-1,-21 0-15,0-21 16,-1 0-16,1 0 0,0 21 15,0-21-15,21-21 32,0 0-17,0 0-15,0 0 16,21 21-16,0 0 0,-21-21 16,21 21-16,1 0 15,-1 0-15,0 0 16,0 0-16,-21 21 15,0 0-15,0 0 0,0 0 16,0 0-16,-21 1 0,-21-1 16,20 0-16,-20 21 0,0-21 0,-22 1 15,22-1-15,0 0 0,-1 0 16,1 0-16,0 0 0,-1-21 0</inkml:trace>
  <inkml:trace contextRef="#ctx0" brushRef="#br1" timeOffset="187045.48">16806 13293 0,'0'21'31,"0"0"-15,21-21 15,1 0-16,-1 0 1,-21-21 0,0 0-16,0 0 15,-21 21 17,-1 0-32,22 21 0,-21 0 0,21 0 15,0 0-15,-21 0 0,21 1 16,-21-1-16,21 0 0,0 0 0,0 21 15,0-20-15,0-1 0,0 0 16,0 0-16,0 0 0,21 0 16,0-21-16,0 0 0,1 0 15</inkml:trace>
  <inkml:trace contextRef="#ctx0" brushRef="#br1" timeOffset="187490.22">17547 13547 0,'0'0'0,"21"-21"0,-21-1 16,0 1-16,0 0 15,0 0 1,-21 21-16,0 0 0,0 0 0,0 0 16,-1 0-16,1 0 15,0 0-15,0 0 0,0 0 0,0 21 16,21 0-16,-22 0 0,22 1 15,0-1-15,0 0 16,0 0-16,0 0 0,0 0 0,22-21 16,-1 22-16,0-1 0,0 0 15,0 0-15,0-21 0,1 21 16,-1 0-16,0 1 0,0-1 0,-21 0 16,0 0-16,0 0 0,0 0 15,0 1-15,-21-1 0,0 0 16,-22 0-16,22-21 0,-21 21 0,0-21 15,-1 0-15,1 0 0,0 0 16,-1 0-16,1 0 0,0 0 0,20 0 16,1 0-16,0 0 0,0 0 15,0-21-15,21 0 0,-21 21 0,21-21 16,0 0-16,0-1 0,0 1 16,42 21-16,-21-21 0,0 21 15,0-21-15,1 21 0,20-21 0,0 0 16,1 21-16</inkml:trace>
  <inkml:trace contextRef="#ctx0" brushRef="#br1" timeOffset="187689.11">17822 13674 0,'0'0'0,"0"21"16,0 0-16,0 0 0,-21 0 0,0 1 15,21-1-15,-21 0 16,21 0-16,0 0 0,0 0 0,0 1 15,0-1-15,0 0 16,0-42 31,0 0-47</inkml:trace>
  <inkml:trace contextRef="#ctx0" brushRef="#br1" timeOffset="187857.01">17949 13504 0,'-21'0'16,"0"0"-1,21 22 1,0-1 0,0 0-16,0 0 15,0 0 1</inkml:trace>
  <inkml:trace contextRef="#ctx0" brushRef="#br1" timeOffset="188569.6">18457 13780 0,'0'0'0,"0"-22"16,0 1-16,0 0 15,0 0-15,-21 21 0,0 0 0,0-21 16,0 21-16,-1 0 0,-20 0 16,21 0-16,0 0 0,0 21 0,-22 0 15,22-21-15,21 21 0,-21 0 0,0 1 16,21-1-16,-21 0 0,21 0 16,0 0-16,0 0 0,21-21 15,0 22-15,0-22 0,0 0 16,22 0-16,-22 0 15,0 0-15,0 0 0,0 0 0,0-22 16,1 22-16,-1-21 0,0 21 16,-21-21-16,0 0 0,21 21 15,-21-21-15,0 0 16,-21 42 15,21 0-15,0 0-16,-21 0 0,21 0 15,-21 1-15,21 20 0,-22-21 0,22 21 16,0-20-16,-21 20 0,21 0 0,-21 1 16,0-1-16,21 0 0,0 22 15,-21-1-15,21 1 0,-21-1 16,21 22-16,0-22 0,0 22 0,0-21 16,0-1-16,0 22 0,0 63 15,0-85-15,0 22 0,0-21 16,0-1-16,0-21 0,0 22 0,0-1 15,0-20-15,0-22 0,-22 0 16,1 0-16,0-21 0,-21 0 16,21 0-16,-22 0 0,22 0 0,-21-21 15,-1 0-15,-20 0 0,21-22 0,-22 22 16,22-21-16,-1 0 0,1-1 16,0 1-16,-1 0 0,1-1 0,21-20 15,0 20-15,-22 1 0,43-21 0,0 20 16,0 1-16,0 0 0,0-22 15,0 22-15,22-1 0,-1 1 16,0 0-16,21-1 0,-21-20 0,22 21 16,-1-1-16,0 1 0,1 0 15,-1-1-15,0 22 0,1-21 0,-1-1 16,22 22-16,-22-21 0</inkml:trace>
  <inkml:trace contextRef="#ctx0" brushRef="#br1" timeOffset="189045.34">18627 13843 0,'0'0'0,"0"21"47,0 0-47,0 1 15,0-1-15,0 0 0,0 0 0,0 0 16,0 0-16,0 1 15,0-1-15,-22 0 16,22-42 31,0 0-47,0-1 16,22 1-16,-22 0 0,21 0 0,-21 0 15,21 0-15,0-22 0,0 22 16,0 0-16,22 0 0,-22 0 15,0-1-15,21 1 0,-20 21 0,-1-21 16,21 21-16,-21 0 0,0 0 0,1 0 16,-1 21-16,0-21 0,-21 21 15,0 1-15,0-1 0,0 21 0,0-21 16,0 0-16,0 1 0,0-1 16,0 0-16,-21 0 0,0 0 0,-1 0 15,22 1-15,0-1 0,-21-21 0,21 21 16,-21-21-16,42 0 47,-21-21-47,21 0 15</inkml:trace>
  <inkml:trace contextRef="#ctx0" brushRef="#br1" timeOffset="189269.64">19304 13780 0,'0'0'15,"0"21"1,0 0-16,0 0 16,0 0-16,0 0 15,0 1-15,0-1 0,-21 0 16,21 0-16,0 0 0,-21-21 16,21 21-16,0-42 46,0 0-30</inkml:trace>
  <inkml:trace contextRef="#ctx0" brushRef="#br1" timeOffset="189429.72">19325 13653 0,'0'-22'15,"0"44"-15,-21-44 0,0 22 16,0 0-1,42 0 17,0 22-32,0-22 0,0 0 15,22 0-15</inkml:trace>
  <inkml:trace contextRef="#ctx0" brushRef="#br1" timeOffset="189877.64">19727 13716 0,'0'21'16,"0"0"-16,-21 1 15,21-1-15,-21 0 16,21 0-16,0 0 0,0 0 16,0 1-16,0-1 15,0 0-15,0 0 0,-21 0 16,21 0-1,-21-21 1,21-21 15,0 0-31,0 0 0,0 0 16,0 0-16,0-1 0,21 1 0,0 0 16,0-21-16,21 21 0,-20-1 15,-1 1-15,0-21 0,21 21 0,-21 21 16,22-21-16,-22 21 0,0 0 0,21 0 15,-20 21-15,-1 0 0,0 0 16,0 0-16,-21 0 0,0 22 0,0-22 16,0 0-16,0 21 0,0-20 15,0-1-15,0 0 0,0 0 16,0 0-16,0 0 0,-21-21 0,21 22 16,-21-22-16,21-22 31,0 1-16</inkml:trace>
  <inkml:trace contextRef="#ctx0" brushRef="#br1" timeOffset="190229.55">20426 13293 0,'106'-21'32,"-85"21"-32,0 0 15,0 0-15,-21 21 0,21 0 0,0 0 16,1 0-16,-1 0 0,-21 22 0,21-1 16,0 0-16,-21 1 0,0-1 15,0 22-15,0-22 0,0 0 0,0 1 16,0-1-16,0 0 0,-21 1 0,0-1 15,-22-21-15,22 21 16,0-20-16,0-1 0,-21 0 0,20 0 0,-20 0 16,21 0-16,-21-21 0,20 22 15,1-22-15,0 0 0,0 0 16,0 0-16,0 0 0,21-22 16,0 1-1,0 0-15,42 0 0</inkml:trace>
  <inkml:trace contextRef="#ctx0" brushRef="#br1" timeOffset="190792.66">21040 13018 0,'21'0'16,"-42"0"-16,63 0 0,-21 0 0,0 0 15,22-22-15,-22 22 0,0 0 16,0 0-16,21 0 0,1 0 0,-22 0 16,21 0-16,1 0 0,-22 0 15,21 0-15,-21 0 0,0 0 0,1 0 16,-1 0-16,-21 22 31,0-1-31,0 0 16,0 0-16,-21 0 0,21 22 0,0-22 15,0 0-15,0 0 0,-22 21 16,22 1-16,-21-22 0,21 21 0,0 1 16,0 20-16,-21-21 0,21 22 15,-21-22-15,21 22 0,0-1 0,-21-20 16,0 20-16,-1-21 0,1 22 0,21-22 15,-21 1-15,0-1 0,0 0 16,0 1-16,-1-22 0,22 21 0,-21 0 16,0-20-16,0 20 0,0-21 15,0 0-15,-22 22 0,22-43 16,0 21-16,0 0 0,-22 0 0,22-21 16,0 0-16,-21 0 0,-1 0 0,22 0 15,0 0-15,-21 0 0,21 0 16,-1 0-16,1 0 0,0 0 0,21-21 15,-21 0-15,21 0 16,-21 21-16,21-22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35:46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1715 0,'0'0'0,"-21"-22"0,-85-20 31,85 42-31,-1 0 0,1 0 0,0 0 16,21 21 0,0 0-1,0 1-15,0-1 0,21 0 0,0 0 16,1 0-16,20-21 0,-21 21 15,21 1-15,-20-22 0,20 0 16,0 21-16,1-21 0,-1 0 16,-21 0-16,21 0 0,1 0 0,-22-21 15,0-1-15,0 22 0,0-21 16,1 0-16,-1 21 0,-21-21 0,0 0 16,0 0-16,0-1 15,0 1-15,0 0 0,0 0 16,-21 21-16,-1 0 15,22 21 1,0 0-16,-21 0 0,21 22 0,-21-1 16,21 0-16,0 22 0,0-22 15,-21 22-15,21-22 0,-21 0 16,0 22-16,21-22 0,0 1 16,0-1-16,-22 0 0,22 1 0,-21-1 15,21-21-15,0 0 0,0 22 16,0-22-16,0 0 0,-21-21 0,21 21 15,-21-21 1,0 0 0,0 0-16,21-21 15</inkml:trace>
  <inkml:trace contextRef="#ctx0" brushRef="#br0" timeOffset="236.15">402 2307 0,'0'21'15,"21"-21"-15,0 0 0,1 0 16,-1 0-16,0 0 0,21 0 0,-21 0 16,22 0-16,-1-21 0,0 21 15,-20 0-15,20-21 0,0 21 0,-21 0 16,22 0-16,-22-21 15,0 21-15,-21-21 32</inkml:trace>
  <inkml:trace contextRef="#ctx0" brushRef="#br0" timeOffset="515.65">1355 2159 0,'0'0'0,"21"0"31,0 0-31,0 0 0,-21-21 16,-21 21 15,0 0-31,0 0 15,-1 0-15,1 0 16,42 0 15,22 0-31,-22 0 0,21 0 16</inkml:trace>
  <inkml:trace contextRef="#ctx0" brushRef="#br0" timeOffset="1027.13">3027 1376 0,'-21'0'31,"-1"21"-31,1-21 0,0 42 15,0-20-15,0-1 0,0 21 16,-22 0-16,1 1 0,0 20 0,-1-20 16,1 20-16,-22-21 0,22 1 15,-21 20-15,20-20 0,1-22 0,0 21 16,-1-21-16,1 0 0,0 1 16,20-1-16,1 0 0,0-21 0,0 0 15,0 0 1,21-21-16,0 0 0,0-1 15,0 1-15,0 0 16,21 0-16,0 21 0,0-21 0,0 21 16,1 0-16,-1 0 15,21 0-15,-21 0 0,22 0 0,-1 0 16,0 0-16,-21 21 0,22 0 16,-1 0-16,-21 0 0,22 1 0,-22 20 15,21-21-15,-21 0 0,0 0 16,22 1-16,-22-1 0,0 0 0,0 0 15,0 0-15,-21 0 0,22 1 16,-1-22-16,-21 21 0,21-21 16,0 0-16,0-21 31,-21-1-31</inkml:trace>
  <inkml:trace contextRef="#ctx0" brushRef="#br0" timeOffset="1272.1">3302 1842 0,'0'0'0,"0"21"16,0 0-16,0 0 16,0 0-16,0 0 0,0 1 0,0-1 15,0 21-15,0-21 0,0 0 16,0 1-16,0-1 0,0 0 0,0 0 15,0 0 1,-21 0-16,21 1 16,0-44 15,0 1-31,0 0 0</inkml:trace>
  <inkml:trace contextRef="#ctx0" brushRef="#br0" timeOffset="1567.9">3387 1609 0,'0'0'0,"0"-21"0,-22 21 31,1 0-31,0 0 0,42 0 47,0 0-47,1 0 16,-1 0-16,0-22 0,-21 1 31,-21 21-31,0 0 16,-1 0-16,1 0 0,0 0 15,0 0-15,0 21 0,0 1 0,-1-1 16,1-21-16,21 21 0,0 0 16,0 0-16,0 0 0,0 1 15,21-1-15,1 0 0,-1 0 16,21-21-16</inkml:trace>
  <inkml:trace contextRef="#ctx0" brushRef="#br0" timeOffset="2040.16">3789 1842 0,'-21'21'0,"21"0"16,-22 0-16,22 0 15,0 0-15,-21-21 16,21 22-16,0-1 0,0 0 0,0 0 16,0 0-16,0 0 0,0 1 15,0-1-15,0 0 0,0 0 0,0 0 16,0 0-16,0 1 0,0-1 16,-21-21-1,0 0 16,21-21-31,0-1 0,0 1 16,0 0-16,0 0 0,63-106 31,-41 85-31,20 20 0,-21-20 0,21 21 16,-20-21-16,20 20 0,0 1 16,-21 21-16,22 0 0,-22 0 0,0 0 15,21 0-15,-20 21 0,-1 1 16,-21-1-16,21 21 0,-21-21 0,0 0 15,0 22-15,0-22 0,0 21 16,0-21-16,-21 1 0,21-1 0,-21 0 16,-1 0-16,22 0 0,0 0 15,-21-21-15,21-21 32</inkml:trace>
  <inkml:trace contextRef="#ctx0" brushRef="#br0" timeOffset="2499.81">4635 1884 0,'0'-21'0,"0"42"0,0-63 15,0 20-15,-21 1 0,21 0 16,0 42 0,0 0-1,0 1-15,0-1 0,0 21 16,0 0-16,0 1 0,0-1 0,0 0 15,0 22-15,0-22 0,0 22 0,0-1 16,0 1-16,0-1 0,0 22 16,0-22-16,0 1 0,0 21 0,0-22 15,0 1-15,0-1 16,-21 1-16,0 20 0,21-20 0,-21 20 16,0-20-16,-1-1 0,1 1 0,21-1 15,-21 1-15,0-22 0,0-21 16,21 22-16,0-22 0,0-42 15,0 0 1,21-22-16,-21 1 0,21 0 16,0-1-16,22 1 0,-22-22 15,0 1-15</inkml:trace>
  <inkml:trace contextRef="#ctx0" brushRef="#br0" timeOffset="2844.15">4657 2138 0,'0'0'16,"0"-21"-16,-22-22 0,1 22 0,21 0 16,-21 0-16,21-21 0,0 20 0,0 1 15,0 0-15,21 0 0,0 0 16,1 0-16,20-1 0,0 1 0,1 21 16,-22 0-16,21 0 0,0 0 0,1 0 15,-1 0-15,0 0 16,-20 21-16,-1 1 0,21-1 0,-21 21 0,-21-21 15,0 0-15,0 1 16,0 20-16,0-21 0,-21 0 0,0 0 16,0 1-16,-22-1 0,1 0 0,21 0 15,-21 0-15,-1 0 16,1-21-16,21 22 0,-22-22 0,22 0 0,0 0 16,0 0-16,42 0 31,0 0-31,0-22 0,1 22 15,20-21-15,-21 0 0,21 0 16</inkml:trace>
  <inkml:trace contextRef="#ctx0" brushRef="#br0" timeOffset="3530.73">5334 1842 0,'0'0'0,"0"-22"0,21 22 15,-21 22 1,0-1-16,0 0 15,0 21-15,0-21 0,0 1 0,0 20 16,0-21-16,0 0 0,0 0 0,0 22 16,0-22-16,0 0 15,0 0-15,21-21 0,0 21 16,1-21-16,-1 0 16,0 0-16,0 0 0,0 0 15,0-21-15,22 21 0,-22-21 0,0 0 16,0 0-16,0 0 0,22-22 15,-22 22-15,0-21 0,-21 21 0,21-22 16,0 22-16,-21-21 0,0 21 16,22-1-16,-22 44 31,0-1-31,0 0 0,0 21 0,-22-21 16,22 1-16,0 20 0,0-21 0,0 0 15,0 0-15,0 22 0,0-22 16,0 0-16,0 0 0,22-21 15,-1 0-15,0 0 0,0 0 16,0 0-16,0 0 0,1 0 16,-1 0-16,21-21 0,-21 21 15,0-21-15,1 0 0,-1-22 0,0 22 16,0-21-16,0 0 0,0-1 0,1 1 16,-1-22-16,0 22 0,0-21 15,-21-1-15,0 22 0,21-64 16,0 85-16,-21-22 0,0 1 0,0 21 15,0 0-15,0 42 32,-21 0-32,21 21 15,-21-20-15,21 20 0,0 0 16,0 22-16,0-22 0,0 22 0,0-22 16,0 21-16,0-20 0,0-1 15,0 0-15,0 1 0,0-1 0,0-21 16,0 0-16,0 22 0,0-22 15,0 0-15,21 0 0,0-21 16,1 0-16,-1 0 0,0 0 16,0 0-16,0 0 0,0 0 15,-21-21-15,22 21 0,-1-21 16,-21 0-16,21 0 0,-21-1 0,0-20 16</inkml:trace>
  <inkml:trace contextRef="#ctx0" brushRef="#br0" timeOffset="3708.14">6181 1757 0,'0'0'16,"-22"0"-16,44 0 47,-1 0-47,21 0 0,-21 0 0,0-21 15,22 21-15,-1 0 0,0 0 16,-20-21-16,20 21 0,0-22 0,1 22 15,-1 0-15</inkml:trace>
  <inkml:trace contextRef="#ctx0" brushRef="#br0" timeOffset="4145.09">8699 1566 0,'0'0'16,"0"-21"-16,0 0 0,0 42 31,0 0-31,0 1 0,0-1 16,0 0-16,0 21 15,0 1-15,-21-22 0,21 21 0,0-21 16,-21 22-16,21-22 0,-21 0 0,21 0 15,-21 0-15,21 0 0,0 1 16,-21-1-16,21-42 31,0-1-15,0 1-16</inkml:trace>
  <inkml:trace contextRef="#ctx0" brushRef="#br0" timeOffset="4464.14">8763 1207 0,'0'0'0,"-21"0"0,0 0 15,-1 0-15,1 21 16,21 0-16,0 0 16,0 0-16,0 0 15,21-21 1,1 0-16,-1 0 0,0 0 0,0 0 15,0 0-15,0 0 0,1 0 16,-22-21-16,0 0 16,0 0-16,0 0 15,-22 0 1,1 21-16,0 0 0,0 0 16,0 0-16,0 0 0,-1 0 15,1 21-15,21 0 16,-21 0-16,21 0 0,0 0 15,0 1-15,0-1 0,0 0 0</inkml:trace>
  <inkml:trace contextRef="#ctx0" brushRef="#br0" timeOffset="5096.14">9419 1715 0,'0'0'0,"0"-22"16,21 1-16,-21 0 15,0 0-15,0 0 0,0 0 0,0-1 16,-21 1-16,0 0 0,0 0 16,0 21-16,-1 0 15,1 0-15,0 0 0,0 0 16,21 21-16,-21 0 0,0 0 15,-1 22-15,-20-22 0,21 21 16,0 1-16,0-1 0,-1-21 0,1 21 16,21 1-16,-21-1 0,21-21 15,0 0-15,-21 22 0,21-22 0,0 0 16,0 0-16,21 0 0,0-21 16,0 0-16,1 0 0,-1 0 15,0 0-15,0 0 0,0 0 0,22-21 16,-22 0-16,0 21 0,0-21 15,0-21-15,0 20 0,1 1 0,-1-21 16,0 0-16,0-1 0,0 1 0,-21-22 16,21 22-16,1-21 15,-22 20-15,0-20 0,21 20 0,0-20 16,-21 21-16,0-1 0,0 1 16,0 21-16,0-22 0,0 22 0,0 42 31,0 1-31,0 20 15,-21 0-15,21-21 0,-21 22 0,21-1 16,0 22-16,-22-22 0,22 0 16,0 22-16,0-22 0,0 0 15,0 1-15,0-1 0,0 0 0,0 1 16,0-22-16,0 42 0,22-41 16,-1-1-16,-21 0 0,21-21 15,0 0-15,0 21 0,0-21 16,1 0-16,-1 0 0,0 0 15,-21-21-15,21 0 0,0 0 0,0 21 16</inkml:trace>
  <inkml:trace contextRef="#ctx0" brushRef="#br0" timeOffset="5336.08">10160 1524 0,'0'0'0,"-21"0"0,21 21 16,21-21 15,0 0-31,0 21 16,0-21-16,1 0 0,-1 0 16,0 0-16,0 0 0,0 0 0,0 0 15,1 0-15,-1 0 16,-21 22-1</inkml:trace>
  <inkml:trace contextRef="#ctx0" brushRef="#br0" timeOffset="5468.1">10118 1736 0,'0'21'31,"21"-21"-16,0-21 1</inkml:trace>
  <inkml:trace contextRef="#ctx0" brushRef="#br0" timeOffset="5872.13">11028 1101 0,'-85'0'15,"85"21"-15,-21-21 16,0 21-16,0-21 0,21 21 16,0 0-16,0 1 15,21-22 16,0 0-31,0 0 0,0 0 16,-21-22-16,21 22 0,1-21 16,-22 0-16,0 0 0,21 21 0,-21-21 15,0 0-15,0-1 0,0 1 16,-21 21 0,-1 21-16,1 1 0,0-1 15,0 0-15,0 21 0,0 1 16,-1-22-16,1 21 0,0-21 15,0 22-15,21-22 0,-21 0 0,21 21 16,0-21-16,0 1 0,0-1 16,21-21-16,0 0 0,0 0 15</inkml:trace>
  <inkml:trace contextRef="#ctx0" brushRef="#br0" timeOffset="6483.01">10245 1693 0,'0'0'0,"0"22"15,-22-22-15,22 21 16,22-21 0,-1 0-1,0 0-15,0 0 0,0 0 16,0 0-16,1 0 0,-1 0 15,0 0-15,0 0 16,-21-21-16,21 21 0</inkml:trace>
  <inkml:trace contextRef="#ctx0" brushRef="#br0" timeOffset="7097.07">11493 1545 0,'0'0'0,"-21"0"0,21-21 16,0 0-1,0 0-15,0 0 16,0-1-1,21 1-15,1 21 16,-22-21-16,21 21 0,0 0 0,0 0 16,0 0-16,0 0 15,1 0-15,-1 0 16,-21 21-16,0 22 0,0-22 0,0 0 16,0 21-16,0 1 0,0-1 15,0 0-15,0 1 0,-21-1 0,-1 0 16,1 1-16,0-22 0,-21 21 15,21-21-15,-1 0 0,-20 1 0,0-1 16,21 0-16,-22 0 0,22-21 0,0 0 16,-21 21-16,20-21 15,1 0-15,0 0 0,0-21 16,21 0-16,0 0 16,0 0-16,0-1 0,0 1 15,0-21-15,0 21 0,21 0 0,0-1 16,-21 1-16,21 0 0,1 21 15,-1 0-15,0 0 0,0 0 16,0 21-16,0 0 0,1 1 16,-1-1-16,0 0 0,0 0 15,0 0-15,-21 0 0,21-21 0,1 22 16,-1-1-16,0 0 0,0 0 16,0 0-16,0-21 15,1 0-15,-1 0 0,0 0 16,0 0-16,0 0 0,0 0 15,1 0-15,-22-21 16,21 21-16</inkml:trace>
  <inkml:trace contextRef="#ctx0" brushRef="#br0" timeOffset="7308.06">11959 1905 0,'21'0'31,"0"0"-31,1 0 16,-1 0-16,0 0 0,0 0 0,21 0 15,-20 0-15,20 0 0,-21-21 16,21 21-16,-20 0 0,-1 0 0,0 0 16,-21-21-16,21 21 15,-21-21-15</inkml:trace>
  <inkml:trace contextRef="#ctx0" brushRef="#br0" timeOffset="7752.09">12679 1418 0,'0'0'0,"0"-42"31,0 63-15,0 0-16,0 0 0,0 1 16,-21-1-16,21 21 0,-22-21 15,22 22-15,0-1 0,0 0 16,0-21-16,0 22 0,0-1 0,0-21 16,0 22-16,0-22 0,0 0 15,22 0-15,-1 0 0,0-21 0,0 21 16,0-21-16,22 0 0,-22 0 15,21 0-15,0 0 0,-20 0 0,20-21 16,0 21-16,-21-21 0,22 0 0,-22-21 16,0 20-16,0-20 0,0 0 15,1-1-15,-1 1 0,-21 0 0,21-1 16,-21 22-16,0-21 0,0 21 16,0-22-16,0 22 0,0 0 15,-21 21 1,0 0-1,-1 0-15,22 21 16,0 0 0,0 1-1</inkml:trace>
  <inkml:trace contextRef="#ctx0" brushRef="#br0" timeOffset="8393.12">13547 1461 0,'0'-22'15,"0"44"32,0-1-47,0 21 0,-22-21 16,1 0-16,0 22 0,21-22 0,0 21 16,-21-21-16,21 22 0,-21-22 15,21 0-15,0 21 0,0-20 0,0-1 16,0 0-16,21-21 0,0 21 15,0-21-15,0 0 0,1 0 16,-1 0-16,0 0 0,0 0 0,21 0 16,-20 0-16,-1-21 0,0 0 15,21 0-15,-21-1 0,22-41 16,-22 42-16,-21-22 0,21 1 16,-21 0-16,21 21 0,-21-22 0,0 1 15,21 21-15,-21 0 0,0-1 0,0 1 16,0 0-16,-21 21 15,0 0-15,0 0 16,21 21-16,0 0 16,0 1-1,0-1-15,0 0 0,0 0 16,0 0-16</inkml:trace>
  <inkml:trace contextRef="#ctx0" brushRef="#br0" timeOffset="8625.29">14203 1842 0,'-21'0'0,"42"0"47,0 0-47,0 0 16,0 0-16,0 0 15,1 0-15,-22-22 0,21 22 16,0 0-16,-21-21 0,0 0 16,21 21-16,-21-21 0,21 21 15</inkml:trace>
  <inkml:trace contextRef="#ctx0" brushRef="#br0" timeOffset="9087.92">14795 1418 0,'0'-21'31,"-21"21"-31,0 21 16,0 0-16,0 1 15,21-1-15,-21 0 0,-1 0 16,22 21-16,0-20 0,-21 20 0,21-21 15,-21 21-15,21-20 0,0-1 16,0 0-16,0 21 0,0-21 0,0 1 16,0-1-16,21 0 15,0-21-15,1 21 16,-1-21-16,21 0 0,-21 0 0,0 0 16,1 0-16,-1-21 0,21 21 0,-21-21 15,0 0-15,1-1 0,-1 1 16,0-21-16,0 21 0,0-22 0,0 1 15,1 0-15,-22-1 0,0 1 16,0 0-16,0 21 0,0-22 0,0 22 16,0 0-16,-22 21 0,1-21 0,0 21 15,-21 0-15,21 0 16,-22 0-16,22 0 0,-21 21 0,21 0 0,-1-21 16,1 21-16,0 0 15,0-21-15,0 22 0,21-1 0,0 0 16,21 0-1,0-21-15</inkml:trace>
  <inkml:trace contextRef="#ctx0" brushRef="#br0" timeOffset="9335.75">15494 1418 0,'0'0'15,"0"-21"1,21 21 0,0 0-16,0 0 0,1-21 15,-1 21-15,0 0 16,0 0-16,21 0 0,-20 0 0,-1 0 0,0 0 16,0 0-16,0 0 0,0 0 15,1 0-15,-1 0 0</inkml:trace>
  <inkml:trace contextRef="#ctx0" brushRef="#br0" timeOffset="9775.21">15600 1355 0,'0'0'0,"-21"21"0,-1-21 0,1 21 15,-21 0-15,21 0 0,0 1 16,-1-1-16,1 0 15,0 0-15,0-21 0,21 21 0,0 0 16,-21 1-16,21-1 16,21-21-1,0 0 1,0 0 0,0 0-16,1 0 0,-1 0 0,0 0 15,0 0-15,0-21 16,0 21-16,1 0 0,-1 0 0,0 0 15,0 0-15,0 0 0,0 0 16,1 21-16,-1 0 0,0-21 16,0 21-16,-21 0 0,21 0 0,-21 1 15,21-1-15,-21 0 0,0 0 16,0 0-16,0 0 0,0 1 0,0-1 16,0 0-16,-21 0 0,0-21 15,0 21-15,-21 0 0,20-21 0,-20 0 16,21 22-16,-21-22 0,-1 0 0,22 0 15,-21 0-15,21 0 16,-22 0-16,22 0 0,0 0 0,0 0 16,0 0-16,21-22 15,0 1-15,0 0 16,0 0-16,21 0 0,0 0 0</inkml:trace>
  <inkml:trace contextRef="#ctx0" brushRef="#br0" timeOffset="10196.18">16319 910 0,'-21'0'16,"21"21"-1,-21 1 1,21-1 0,0-42 31,0-1-32,21 1 1,-21 0-16,21 21 0,1-21 0,-1 21 15,-21-21-15,21 21 0,0-21 16,0 21-16,0 0 16,-21 21-16,22 0 0,-22 0 15,0 21-15,0-20 0,0-1 0,0 0 16,0 21-16,0-21 16,-22 1-16,-20-1 0,21 0 0,0 0 0,0 0 15,-1 0-15,-20 1 0,21-22 16,0 21-16,0-21 0</inkml:trace>
  <inkml:trace contextRef="#ctx0" brushRef="#br0" timeOffset="12495.12">17865 1503 0,'0'-21'0,"21"21"0,-21-21 16,21 21-16,-21-22 15,0 44 17,0-1-17,0 0-15,0 21 0,0-21 16,-21 22-16,0-1 0,21-21 0,-22 22 15,22-1-15,-21-21 0,21 21 16,-21-20-16,21-1 0,0 0 0,-21 0 16,21-42 15,0 0-31,0 0 16,0-1-16,0 1 15,21-21-15,0 0 0,-21 20 0,21-20 16,1 0-16,-1 21 0,0-22 15,0 22-15,-21 0 0,21 0 0,0 21 16,1 0-16,-1 0 16,-21 21-16,21 0 15,-21 0-15,0 22 0,0-1 16,0-21-16,0 21 0,21 1 0,-21-22 16,21 21-16,-21-21 0,21 22 15,1-22-15,-1 0 0,0 0 16,0 0-16,21-21 0,1 0 0,-1 0 15,0 0-15,1 0 0,-1 0 0,22 0 16,-22-21-16,21 0 0,-20 0 16,-1 0-16,0 0 0,1-1 15,-1 1-15,-21-21 0,0 21 0,1-22 16,-22 1-16,0 0 0,0 21 16,0-22-16,0 1 0,0 21 0,-22 0 15,1-1-15,0 1 0,-21 0 16,21 21-16,-22 0 0,1 0 0,21 0 15,-22 21-15,1 0 0,-21 1 16,20-1-16,22 21 0,-21-21 16,-1 22-16,22-1 0,-21 0 0,21 1 15,0-1-15,21 0 0,0-21 16,0 22-16,0-22 0,0 0 0,21 0 16,0 0-16,0-21 0,0 0 15,22 0-15,-1 0 0,0 0 0,-21 0 16,22 0-16,-1-21 0,0 21 15,1-21-15,-22 0 0,21 0 0,-21-22 16,1 22-16,-1-21 0,0 21 16,0-22-16,0 1 0,-21 21 0,0-21 15,0 20-15,0 1 0,0 0 0,0 42 47,0 0-47,0 1 0,0-1 16,0 21-16,0-21 0,0 22 0,0-22 15,0 21-15,0-21 0,0 0 0,21 1 16,1-1-16,-1-21 0,0 21 16,0-21-16,0 0 0,0 0 0,22 0 15,-22 0-15,21 0 0,1-21 16,-22 0-16,0-1 0,0 1 16,0 0-16,0 0 0,-21-21 15,22 20-15,-22-20 0,0 21 16,0-21-16,0 20 0,21 1 0,-21-21 15,0 21-15,0 42 32,0 21-32,0-21 15,-21 1-15,-1 20 0,22-21 0,0 21 16,-21-20-16,21 20 0,-21-21 16,21 0-16,0 0 0,0 1 0,0-1 15,0 0-15,0 0 16,0-42-1,0 0 1,21 0-16,-21-1 16,0 1-16,21-21 0,1 21 0,-1 0 15,0-22-15,-21 1 16,21 21-16,0 0 0,0-22 0,1 22 16,-1 21-16,0-21 0,0 21 15,0 0-15,0 0 16,-21 21-16,22 0 0,-22 22 15,0-22-15,21 0 0,-21 21 16,0-21-16,0 22 0,0-22 0,0 0 16,0 21-16,21-20 0,-21-1 15,21-21-15,-21 21 0,0 0 0,21-21 16,0 0 0,1 0-1,-1-21-15,0 21 16,-21-21-16,21 0 0,0-1 0,0 1 15,-21-21-15,22 21 0,-1 0 0,0-22 16,0 1-16,0 21 0,0 0 16,1-22-16,-1 43 0,0-21 0,-21 0 15,21 21-15,0 0 16,-21 21 0,0 0-16,0 0 15,0 1-15,0-1 0,0 0 16,0 21-16,0-21 0,0 1 0,0 20 15,0-21-15,0 0 0,0 0 16,21 1-16,1-1 0,-1-21 16,0 0-16,0 0 0,21 0 15,1 0-15,-1 0 0,-21 0 0,22 0 16,-1-21-16,0 21 0,1-22 16,-1 1-16,-21 0 0,0 0 0,0-21 15,1 20-15,-1-20 0,0 21 16,-21-21-16,0 20 0,0-20 0,0 21 15,0 0-15,0 0 16,-21-1-16,0 1 0,-1 21 0,1 0 16,-21 21-16,21 1 0,0-1 15,-1 0-15,1 0 0,0 21 16,21-20-16,0 20 0,0 0 0,0-21 16,0 22-16,0-22 0,0 0 15,21 43-15,0-43 0,1-21 16,-1 21-16,21 0 0,-21-21 15,22 0-15,-1 0 0,-21 0 0,21 0 16,1 0-16,-1 0 0,-21-21 16,22 0-16,-1 0 0,0-1 0</inkml:trace>
  <inkml:trace contextRef="#ctx0" brushRef="#br0" timeOffset="12724.91">21209 1503 0,'-21'0'31,"42"0"-15,0 0-16,0 0 16,0 0-16,1 0 0,20 0 0,-21 0 15,0 0-15,22 0 0,-22 0 16,0 0-16,21 0 0</inkml:trace>
  <inkml:trace contextRef="#ctx0" brushRef="#br0" timeOffset="12863.99">21209 1672 0,'0'0'0,"0"21"15,21-21 16,0 0-15,0-21-16,1 0 0,-1 21 0,0-21 16,0 21-16</inkml:trace>
  <inkml:trace contextRef="#ctx0" brushRef="#br0" timeOffset="13244.23">22056 783 0,'0'0'0,"-22"0"0,1 0 16,0 0-16,21 21 16,-21 1-1,21-1-15,0 0 0,0 0 16,0 0-16,21-21 15,0 0-15,0 0 16,1 0-16,-1 0 16,0 0-16,0-21 0,-21 0 15,21 0-15,-21 0 0,0-1 16,21 1-16,-21 0 0,0 0 16,-21 21-1,0 0-15,0 21 0,0 0 16,0 0-16,-1 22 0,1-1 15,0 0-15,0 1 0,0-1 16,21 0-16,0 1 0,0-1 0,-21-21 16,21 22-16,0-22 0</inkml:trace>
  <inkml:trace contextRef="#ctx0" brushRef="#br0" timeOffset="13595.66">22479 1503 0,'0'0'0,"0"-21"16,0 0-16,-21 21 0,21-22 0,0 1 16,-21 42 15,21 1-16,0-1-15,-22 21 0,22-21 16,0 22-16,-21-1 0,0 21 0,0-20 16,0 20-16,21-20 0,-21-1 15,-1 21-15,1-20 0,21-1 0,-21 0 16,21 1-16,-21-1 0,21 0 16,-21 1-16,21-22 0,0 21 15,0-21-15,0 1 0,0 20 16,0-21-16,0-42 31,0 0-31</inkml:trace>
  <inkml:trace contextRef="#ctx0" brushRef="#br0" timeOffset="13883.61">22267 1820 0,'0'0'0,"0"-63"0,0 21 15,0-1-15,0 1 0,0 0 16,0-1-16,0 22 0,21 0 0,1 0 15,-1 0-15,0-1 16,0 1-16,21 0 0,-20 21 0,41 0 16,-21 0-16,1 0 0,-1 0 0,22 0 15,-22 0-15,-21 0 0,21 21 16,-20 0-16,-1 1 0,-21-1 0,0 0 16,0 0-16,0 0 0,-21 0 15,-22 22-15,22-22 0,-21 0 0,-1 0 16,1 0-16,0 1 0,-1-22 15,1 21-15,0-21 0,21 0 0,-1 21 16,1-21-16,0 0 16,42 0-1,0 0-15,1 0 0</inkml:trace>
  <inkml:trace contextRef="#ctx0" brushRef="#br0" timeOffset="14542.64">23177 1461 0,'0'0'15,"22"-22"-15,-22 1 0,0 0 16,-22 21-16,1 0 16,0 0-16,0 21 15,0 0-15,0 1 0,-1-1 0,1 0 16,0 0-16,0 0 0,0 22 15,0-22-15,-1 21 0,22-21 0,0 0 16,0 1-16,0-1 0,0 0 16,0 0-16,0 0 0,22-21 15,-1 0-15,0 0 16,0 0-16,0 0 0,0-21 16,1 0-16,-1 0 0,-21 0 15,21-1-15,0-20 0,0 21 0,-21 0 16,21-22-16,1 22 0,-1 0 15,-21 0-15,0 0 0,21 21 16,-21-21-16,21 21 0,-21-22 16,0 44-1,0-1-15,0 0 0,0 0 16,0 0-16,0 22 0,-21-1 16,21 0-16,-21-21 0,21 43 0,0-22 15,-21 1-15,-1-1 0,22 0 16,-21 1-16,21-1 0,0 0 0,-21 1 15,21-1-15,-21 0 0,21-21 16,0 22-16,0-22 0,0 0 0,-21 0 16,21 22-16,0-22 0,0 0 15,0 0 1,0-42 15,0 0-31,21 0 16,-21-1-16,21 1 0,0 0 15,0 0-15,-21 0 0,22-22 0,-1 22 16,0 0-16,0-21 0,0 21 16,-21-22-16,21 22 0,1 0 0,-1-21 15,-21 20-15,0 1 0,21 0 0,0-21 16,-21 21-16,21-1 0,-21 1 16,21-21-16,-21 21 0</inkml:trace>
  <inkml:trace contextRef="#ctx0" brushRef="#br0" timeOffset="14935.96">23643 1397 0,'0'0'0,"0"-42"31,0 21-31,21 21 0,0-22 15,1 22-15,-1 0 16,0 0-16,0 0 0,0 0 0,0 0 16,1 22-16,-22-1 0,21 0 15,-21 0-15,0 0 0,0 0 16,0 22-16,0-22 0,0 0 0,0 0 16,0 22-16,0-22 0,0 0 15,0 0-15,-21-21 0,21 21 0,-22-21 16,22-21 15,0 0-31,0 0 16,0 0-16,0-1 0,22 1 0,-1 0 15,-21 0-15,21-21 16,0 20-16,0 1 0,0 0 0,1 0 16,-1 0-16,0 21 0,0-21 15,-21-1-15,21 1 0,0 0 0,1 21 16</inkml:trace>
  <inkml:trace contextRef="#ctx0" brushRef="#br0" timeOffset="15359.97">24405 868 0,'0'0'0,"0"-21"0,21 42 47,-21 0-47,0 0 16,0 0-16,0 1 31,0-44 0,0 1-31,0 0 16,0 0-16,0 0 15,0 0-15,21-1 16,1 22-16,-1 0 16,0 0-16,-21 22 15,0-1 1,0 21-16,-21-21 0,0 0 15,-1 1-15,1-1 0,0 0 16,21 0-16,-21 21 0,0-42 0,21 22 16</inkml:trace>
  <inkml:trace contextRef="#ctx0" brushRef="#br0" timeOffset="15884.23">25188 1207 0,'0'0'0,"-21"-22"0,21 44 47,0-1-47,0 0 0,0 0 15,21 0-15,0-21 0,1 21 16,-1 1-16,21-22 0,-21 21 16,0 0-16,1-21 0,20 21 0,-21-21 15,0 0-15,0 21 0,22-21 16,-22 0-16,0 0 0,0 21 0,0-21 15,1 0-15,-22 22 32,-22-22-17,1 0-15,0 21 16,0-21-16,-21 21 0,-1 0 0,1 0 16,21 0-16,-22 1 0,1-1 15,-21 0-15,20 21 0,1-21 0,21 1 16,-22 20-16,1-21 0,21 0 15,0 0-15,0 1 0,-1-1 0,1-21 16,21 21-16,-21-21 0</inkml:trace>
  <inkml:trace contextRef="#ctx0" brushRef="#br1" timeOffset="27731.5">8149 3090 0,'0'-21'0,"0"0"16,0 0-16,0 0 0,0 0 16,-21-1-16,21 1 15,0 0-15,0 0 0,0 0 16,0 42 31,0 0-32,0 0-15,0 22 0,0-22 0,0 21 16,-21-21-16,21 22 0,0-1 0,0 0 16,0 1-16,0-1 0,0 0 15,0 1-15,0-1 0,0-21 0,0 0 16,21 22-16,-21-22 0,21 0 0,0-21 16,0 21-16,1-21 15,-1 0-15,0 0 0,21 0 0,-21-21 16,1 0-16,20 0 0,-21-1 15,0-20-15,22 21 0,-22-21 0,0-1 16,0 1-16,0 21 0,-21-22 0,21 1 16,-21 0-16,22-1 0,-22 1 15,21 21-15,-21-21 0,0 20 0,0 1 16,0 0-16,0 0 16,0 42 15,0 0-16,0 0-15,0 1 0,0-1 16,0 0-16,0 0 16</inkml:trace>
  <inkml:trace contextRef="#ctx0" brushRef="#br1" timeOffset="28167.94">9102 3112 0,'0'-22'32,"-22"22"-17,1 0-15,0 0 0,-21 0 0,21 0 16,-22 0-16,22 22 0,0-22 16,-21 21-16,20 0 0,1 0 15,21 0-15,0 0 16,0 1-16,21-1 15,-21 0-15,43-21 0,-22 21 16,0-21-16,21 21 0,-20 0 0,20 1 16,-21-1-16,0 0 0,22-21 15,-22 21-15,0 0 0,0 0 0,-21 1 16,0-1-16,0 0 0,0 0 16,-21 0-16,0 0 15,0-21-15,-22 22 0,22-22 0,-21 0 16,-1 21-16,1-21 0,0 0 15,-1 0-15,22 0 0,-21 0 0,21 0 16,0-21-16,-1 21 0,1 0 0,0-22 16,0 1-16,21 0 15,0 0-15,21 21 16,0-21-16,0 21 0,1-21 0,-1-1 16,0 22-16,21-21 0</inkml:trace>
  <inkml:trace contextRef="#ctx0" brushRef="#br1" timeOffset="28420.18">9356 3217 0,'0'-21'0,"0"42"0,21-42 16,-21 42-1,0 1-15,0-1 16,0 0-16,0 0 15,0 0-15,0 0 0,0 1 0,0-1 16,0 0-16,0 0 16,0 0-16,0 0 0,-21-21 15,21 22-15,0-44 32,0 1-17</inkml:trace>
  <inkml:trace contextRef="#ctx0" brushRef="#br1" timeOffset="28776.96">9440 2815 0,'0'0'0,"-84"64"31,84-43-31,0 0 15,0 0-15,21-21 16,0 0 0,0 0-16,0 0 0,0 0 15,1 0-15,-1-21 0,-21 0 16,21 0-16,-21 0 16,0-1-16,0 1 15,0 0-15,-21 21 16,0 0-1,-1 0-15,1 0 0,0 0 16,21 21-16,0 0 0,-21-21 0,0 22 16,21-1-16,-21 21 0,21-21 15,0 0-15,0 1 0,0-1 0,0 0 16,0 0-16,0 0 0</inkml:trace>
  <inkml:trace contextRef="#ctx0" brushRef="#br1" timeOffset="29283.25">9737 3175 0,'0'0'0,"-22"42"31,1-20-31,21-1 0,0 0 15,0 0-15,0 0 0,0 0 0,0 1 16,0-1-16,0 0 0,0 0 16,-21 0-16,21 0 0,0 1 0,0-1 15,0 0-15,0 0 16,-21-21 0,21-21 15,0 0-31,0-22 15,0 22-15,0 0 0,0 0 0,0-21 16,21-1-16,0 22 0,22-21 16,-22 21-16,21-22 0,-21 22 0,22 0 15,-1 0-15,0 0 0,1 21 16,-1 0-16,0-22 0,1 22 0,-22 0 16,21 0-16,-21 0 0,0 22 0,1-1 15,-1 0-15,0 0 0,-21 0 0,0 0 16,0 1-16,0-1 15,0 0-15,0 0 0,0 0 0,-21 0 16,0 1-16,-1 20 0,1-42 16,0 21-16,21 0 15,-21-21-15</inkml:trace>
  <inkml:trace contextRef="#ctx0" brushRef="#br1" timeOffset="30090.88">10774 3112 0,'0'0'0,"0"-22"16,0 1-16,0 0 15,-21 21-15,-1 0 0,1 0 16,0 0-1,0 0-15,0 0 0,0 21 16,-1 0-16,1 1 0,0-1 0,0 0 16,0 0-16,21 0 0,-21 22 15,-1-22-15,22 0 0,0 21 0,0-21 16,-21 1-16,21-1 0,0 0 0,0 0 16,0 0-1,21-21-15,1 0 16,-1 0-16,0 0 0,0 0 15,0-21-15,0 21 0,1-21 16,-1 0-16,21 0 0,-21-1 0,0 1 16,1-21-16,-1 21 0,-21 0 0,0-1 15,21 1-15,-21 0 16,0 0-16,21 21 0,-21-21 16,0 42 15,0 0-16,0 0-15,0 0 16,0 1-16,0-1 0,0 21 16,-21-21-16,21 22 0,-21-22 0,0 21 15,21 0-15,0 1 0,0-22 16,0 21-16,0 1 0,0-1 0,0 21 16,0-20-16,0-1 0,0 0 0,0 22 15,0-1-15,0 1 0,0-1 0,21 1 16,-21-1-16,0 1 0,21-1 15,-21 1-15,0-1 0,0 1 16,0-22-16,0 22 0,0-1 0,0-20 16,0 20-16,0-21 0,0 1 15,-21-1-15,0-21 0,-1 22 0,1-22 16,0 0-16,0 0 0,-21 0 0,20-21 16,1 0-16,-21 0 0,0 0 0,-1 0 15,1 0-15,0-21 0,-1 0 16,-20 0-16,-1-22 0,22 1 0,-22 0 15,22-22-15,-21 22 0,20-22 0,1 1 16,21-1-16,-22 1 0,22-1 16,21 1-16,0-1 0,0 1 0,0-1 15,0 1-15,21 21 0,22-22 0,-22 22 16,21-1-16,1 1 0,-1 21 16,21-21-16,-20-1 0,20 22 0,-20-21 15,20 21-15,-21-22 0,1 22 16,-1 0-16,0 0 0,1 0 15,-1-1-15,-21 1 0,0 0 0</inkml:trace>
  <inkml:trace contextRef="#ctx0" brushRef="#br1" timeOffset="30799.93">12150 3112 0,'0'0'0,"0"-22"15,-22 22 17,22 22-17,0-1 1,0 0-16,0 0 0,0 0 0,0 22 15,0-22-15,0 0 0,0 21 0,0-21 16,0 1-16,0 20 0,0-21 16,0 0-16,0 0 0,0 1 0,-21-1 15,21 0-15,-21-21 32,0-21-17,21 0-15,0-1 16,0 1-16,0 0 0,0 0 15,0-21-15,0 20 0,21-20 0,-21 21 16,21-21-16,22-1 0,-22 22 16,0 0-16,21-21 0,1 20 0,-1 22 15,-21-21-15,21 0 0,1 21 0,-1 0 16,-21 0-16,22 0 0,-22 0 16,21 0-16,0 21 0,-20 0 0,-1 1 15,0-1-15,0 21 0,-21-21 16,21 22-16,-21-22 0,0 21 0,0-21 15,0 22-15,-21-22 0,0 0 16,0 0-16,21 0 0,-21 0 0,-1 1 16,22-1-16,-21-21 15,21-21 17,21-1-17,1 1-15</inkml:trace>
  <inkml:trace contextRef="#ctx0" brushRef="#br1" timeOffset="31335.44">13441 3196 0,'0'0'0,"0"-21"0,0 0 0,0 0 16,0 0-16,0-1 0,0 1 15,0 0-15,-21 21 0,-1-21 16,1 21-16,0 0 0,0 0 0,0 0 16,0 0-16,-1 0 0,1 0 15,0 0-15,-21 0 0,21 21 0,-1 0 16,-20 0-16,21 22 0,0-22 0,0 21 16,-22 1-16,43-22 15,-21 21-15,21 0 0,0-20 0,0 20 16,0-21-16,0 0 0,0 0 0,0 1 15,21-1-15,0-21 0,1 0 16,-1 0-16,0 0 0,21 0 0,-21 0 16,22 0-16,-22 0 0,0 0 0,21-21 15,-20-1-15,-1 1 0,21 0 16,-21 0-16,0-21 0,1 20 0,-1-20 16,0 21-16,0-21 0,-21 20 0,0 1 15,0-21-15,0 21 0,0 0 16,0 42 15,0 0-31,-21 0 16,21 0-16,-21 0 0,21 22 0,0-22 15,0 0-15,0 21 0,0-20 0,0-1 16,0 0-16,0 0 0,0 0 16,0 0-16,21-21 15,-21 22-15,21-22 0,0 0 16,0 0-16,1 0 0,-1 0 0,21 0 15,-21 0-15,22-22 0</inkml:trace>
  <inkml:trace contextRef="#ctx0" brushRef="#br1" timeOffset="32059.4">13928 3154 0,'0'0'0,"0"-21"0,0 0 15,-22 21 16,1 21-31,0-21 16,21 21-16,0 0 0,0 0 0,0 0 16,-21 1-16,21-1 0,0 0 15,0 0-15,0 0 0,-21 0 0,21 1 16,0-1-16,0 0 0,0 0 16,0 0-16,0 0 15,0-42 16,0 0-15,0 0-16,0 0 0,0 0 16,0-22-16,0 22 0,0 0 15,0-21-15,21 20 0,0-20 0,0 21 16,-21 0-16,21 0 0,1-1 0,20 1 16,-21 21-16,0 0 0,0-21 15,22 21-15,-22 0 0,0 0 0,0 0 16,0 0-16,1 21 0,-1 0 0,0 1 15,-21 20-15,21-21 16,-21 0-16,21 0 0,-21 1 16,0 20-16,21-21 0,-21 0 0,0 0 15,0 1-15,0-1 0,0 0 16,0 0-16,0 0 0,-21-21 16,0 0-1,21-21 1,0 0-16,0 0 15,0 0-15,0-22 0,0 22 16,0 0-16,0 0 16,21-22-16,-21 22 0,43 0 0,-22-21 15,0 21-15,0-1 0,21 1 0,-20 0 16,20 21-16,-21-21 0,21 21 16,-20 0-16,-1 0 0,21 0 0,-21 0 15,0 0-15,-21 21 0,22 0 0,-1 0 16,-21 1-16,0-1 0,0 0 15,0 0-15,0 0 0,0 22 0,0-22 16,0 0-16,0 0 0,0 0 16,0 0-16,0 1 0,-21-1 15,-1 0-15,22-42 47,22 0-31</inkml:trace>
  <inkml:trace contextRef="#ctx0" brushRef="#br1" timeOffset="32523.55">14986 3217 0,'0'0'0,"-21"0"0,21 22 0,0-1 31,21-21-15,0 0-16,0 0 16,0 0-16,22-21 0,-22 21 15,0-22-15,21 1 0,-20 21 0,-1-21 16,0 0-16,0 0 0,0 0 0,0-1 16,-21 1-16,0 0 15,0 0-15,-21 0 16,0 21-16,0 0 0,0 0 15,-22 0-15,22 0 0,-21 21 0,21-21 16,-22 21-16,22 0 0,-21 0 16,21 1-16,0-1 0,-1 0 0,22 21 15,0-21-15,-21 1 0,21 20 16,0-21-16,0 0 0,0 0 0,0 1 16,21-1-16,1 0 0,-1-21 15,0 21-15,0-21 0,0 0 0,22 0 16,-22 21-16,0-21 0,21 0 0,-21 0 15,22 0-15,-22 0 0,0 0 16,0 0-16,0-21 0,1 21 0,-22-21 16,21 0-16,0 21 15,-21-21-15,21 21 16</inkml:trace>
  <inkml:trace contextRef="#ctx0" brushRef="#br1" timeOffset="32691.2">15536 3408 0,'0'0'16,"-21"0"-16,21 21 0,-21-21 0,0 0 31</inkml:trace>
  <inkml:trace contextRef="#ctx0" brushRef="#br0" timeOffset="45627.66">741 5609 0,'-21'-21'32,"-22"21"-32,22-21 15,0 21-15,0 0 16,0-21-1,-1 21 1,1-21-16,21-1 16,0 1-16,0 0 0,0-21 15</inkml:trace>
  <inkml:trace contextRef="#ctx0" brushRef="#br0" timeOffset="45661.12">656 5271 0</inkml:trace>
  <inkml:trace contextRef="#ctx0" brushRef="#br0" timeOffset="45732.22">1143 5059 0,'0'0'0,"-21"0"0,21 21 0,0 0 0,-43 22 16,22 20-16,-21-42 16</inkml:trace>
  <inkml:trace contextRef="#ctx0" brushRef="#br0" timeOffset="45839.08">825 5546 0,'0'21'0,"-21"0"0,0 0 16,0-21-16,0 21 0,0 1 0,-1-22 15,1 42-15,0-21 0,21 64 0,0-64 16,0 0-16,-21 21 0,0-42 15,21 22-15</inkml:trace>
  <inkml:trace contextRef="#ctx0" brushRef="#br0" timeOffset="45911.16">974 5948 0,'0'0'0,"63"-21"0,-21 0 0,-20-1 16</inkml:trace>
  <inkml:trace contextRef="#ctx0" brushRef="#br0" timeOffset="45963.13">1164 5673 0,'0'-64'0,"0"128"0,-21-149 0,0 64 15,-22 0-15,-20 21 0</inkml:trace>
  <inkml:trace contextRef="#ctx0" brushRef="#br0" timeOffset="45992.11">804 5419 0,'-21'21'0,"42"-42"0</inkml:trace>
  <inkml:trace contextRef="#ctx0" brushRef="#br0" timeOffset="46061.07">550 5567 0,'0'0'0,"21"0"0,-21 21 0,0 0 0,22 0 16,-22 1-16,0-1 15,21-21-15</inkml:trace>
  <inkml:trace contextRef="#ctx0" brushRef="#br0" timeOffset="47136.07">825 5334 0,'0'21'16,"0"0"15,-21-21 32,0 0-63,0-21 15,0 21-15,0-21 0,-1 0 16,22 0-16,-21 0 0,0-1 16,0 1-16,21 0 0,0-21 15,0-1-15</inkml:trace>
  <inkml:trace contextRef="#ctx0" brushRef="#br0" timeOffset="47283.98">741 4995 0,'0'0'0,"21"0"15,0-21-15,0 21 0,0 0 16,1-21-16,-22 0 0,21 21 0,0 0 15,0 0 1,0 21-16,0-21 0,1 21 16,-22 22-16,0-22 0,0 0 0,0 0 15,0 0-15,0 0 16,0 1-16,0-1 0,0 0 0</inkml:trace>
  <inkml:trace contextRef="#ctx0" brushRef="#br0" timeOffset="47357.7">762 5440 0,'0'0'15,"-21"0"-15,0 21 0,-1 0 16,1-21-16,0 21 0</inkml:trace>
  <inkml:trace contextRef="#ctx0" brushRef="#br0" timeOffset="47684.26">508 5842 0,'0'21'15,"21"0"-15,0-21 16,0 22-16,1-1 0,-1-21 15,0 0-15,0 0 0,0 0 16,22 0-16,-22 0 0,0 0 0,21 0 16,-21 0-16,1-21 0,20 21 15,-21-22-15,0 1 0,0 0 0,22 0 16,-22 0-16,0 0 0,0-1 16,0 1-16,1-21 0,-1 21 15,-21 0-15,0-1 0,0-20 16,0 21-16,0 0 0,0 0 15,-21 21-15,-1-22 0,1 22 16,0 0-16,0 0 16,0 0-16,0 0 0,-1 0 15,1 0-15,0 0 16</inkml:trace>
  <inkml:trace contextRef="#ctx0" brushRef="#br0" timeOffset="49020.08">847 5292 0,'0'21'16,"0"0"15,0 0 0,21-21 1,0 0-32,0 0 15,0 0-15,0 0 16,1 0-16,-22-21 0,21 21 0,0-21 16,0 0-16,0 0 0,-21-1 15,21 22-15,1-21 0,-22 0 16,0-21-16,0 21 0,21-1 0,-21 1 15,0 0-15,0 0 0,0 0 16,0 0-16,-21-1 0,-1 1 0,1 21 16,0 0-16,0 0 15,0 0-15,-22 0 0,22 0 16,0 0-16,0 0 0,-21 21 16,20 1-16,1-1 0,0-21 0,0 21 15,21 0-15,0 0 0,-21 0 16,21 1-16,-21 20 0,21-21 0,0 0 15,0 0-15,0 1 0,0-1 16,0 0-16,0 0 0,0 0 16,21 0-1,0-21-15,0 22 16</inkml:trace>
  <inkml:trace contextRef="#ctx0" brushRef="#br0" timeOffset="49695.29">910 5482 0,'0'-21'32,"-21"21"-32,0 0 15,0 0 1,-1 0-16,1 0 0,0 0 16,0 0-16,0 21 0,0 0 15,-1 1-15,1-22 16,0 21-16,21 0 0,-21 0 15,0-21-15,21 21 0,-21 0 16,21 1-16,0-1 0,0 0 0,0 0 16,0 0-16,0 0 0,0 1 15,0-1-15,0 0 0,21 0 16,0-21-16,0 0 16,0 21-16,0-21 0,1 0 15,-1 0-15,0 0 0,0 0 0,0 0 16,0 0-16,22 0 0,-22 0 15,0-21-15,0 0 0,22 21 0,-22-21 16,0 0-16,0-1 0,21 1 16,-20 0-16,-1-21 0,-21 21 0,21-1 15,-21-20-15,0 21 0,0-21 16,0 20-16,0 1 0,0-21 16,-21 21-16,0 0 0,-1-1 15,22 1-15,-21 21 0,0 0 0,0 0 16,0 0-16,0 0 0,-1 0 15,1 0-15,0 21 0,0 1 0,0-22 16,0 21-16,-22 0 0,22 0 0,63 0 16,-42 0-16,-21 1 0,0-1 15,0 0-15,0-21 0,0 21 0,21 0 16,-22 0-16,22 1 16,0-1-16,22 0 15,-1-21-15,0 0 16,21 0-16</inkml:trace>
  <inkml:trace contextRef="#ctx0" brushRef="#br0" timeOffset="50291.39">1799 5567 0,'0'21'31,"0"0"-31,0 0 31,21-21 0,0 0-31,1-21 16,-1 0 0,-21 0-16,0 0 15,0 0-15,-21 21 16,-1 0-1,1 0-15,0 0 16,0 21 0,0-21-16,21 21 0,0 0 15,0 0 1,21-21-16,0 0 16,0 0-16,0 0 0,1 0 0</inkml:trace>
  <inkml:trace contextRef="#ctx0" brushRef="#br0" timeOffset="50832.87">3260 5461 0,'-22'-63'16,"22"41"-1,0 1 17,0 42-1,-21 1-16,0-22-15,0 21 0,0 0 0,0 0 16,-1 21-16,1-20 0,-21-1 16,21 21-16,-22-21 0,1 22 0,0-22 15,-1 0-15,1 21 0,-21-21 0,20 1 16,1-1-16,21 0 0,-22 0 16,22-21-16,-21 0 0,21 0 0,0 0 15,-22 0 1,43-21-1,0 0-15,21 0 0,1 21 16,-1-22-16,0 1 16,0 21-16,0 0 0,0 0 0,1 0 15,-1 0-15,21 0 0,-21 0 0,0 21 16,22-21-16,-22 22 0,21-22 16,-21 21-16,1 0 0,20-21 0,-21 21 15,0 0-15,22 0 0,-22 1 0,0-22 16,21 42-16,-42-21 15</inkml:trace>
  <inkml:trace contextRef="#ctx0" brushRef="#br0" timeOffset="50889.88">3217 5969 0,'64'42'16,"-64"-20"-16,42-22 31</inkml:trace>
  <inkml:trace contextRef="#ctx0" brushRef="#br0" timeOffset="51588.95">3789 5609 0,'0'0'0,"21"-21"15,-21 0-15,42 0 0,-42 0 0,21 21 0,1 0 16,-22-22-16,21 22 0,0-21 15,-21 0-15,42 0 16,-42 0-16,-21 21 31,0 0-15,0 0-16,0 0 0,-22 0 0,22 0 16,0 21-16,-21 0 0,20-21 15,-20 21-15,21 0 0,0 1 0,0-22 16,-1 21-16,1 0 0,21 0 0,0 0 15,0 0-15,0 1 16,0-1-16,21 0 0,1 0 16,20-21-16,-21 21 0,0-21 15,0 21-15,22-21 0,-22 22 16,0-22-16,0 21 0,0 0 0,1-21 16,-1 21-16,0-21 0,0 21 0,0 0 15,-21 1 1,0-1-16,-21-21 0,0 21 15,0-21-15,-22 21 0,22-21 16,-21 0-16,0 21 0,20-21 0,-20 0 16,0 0-16,-1 0 0,22 0 0,0 0 15,-21 0-15,21 0 16,-1 0-16,1 0 0,21-21 16,0 0-1,21 0-15,1 21 16,-1 0-16,21-21 0,-21 21 0,0-22 15,1 22-15,20-21 0</inkml:trace>
  <inkml:trace contextRef="#ctx0" brushRef="#br0" timeOffset="52000.38">4254 5630 0,'0'0'15,"0"-21"1,0 0 0,0 42 31,0 0-47,0 1 0,0-1 15,0 0-15,0 21 0,0-21 0,0 22 16,0-22-16,0 21 0,0 1 15,0-1-15,0 0 0,0 1 0,0-1 16,0 21-16,0 22 16,0-21-16,0-1 0,0 1 15,-21-1-15,21 1 0,-21-22 0,0 21 16,21 1-16,-21-22 0,21 1 0,-21 20 16,21-42-16,-22 22 0,22-1 0,-21-21 15,21 0-15,0 0 0,-21-21 16,21 22-16,0-44 15,0 1 1,0 0-16,0 0 0,0-21 16,21-1-16,-21 1 0,21 0 0,-21-1 15</inkml:trace>
  <inkml:trace contextRef="#ctx0" brushRef="#br0" timeOffset="52359.11">4276 5757 0,'-22'-63'16,"44"126"-16,-44-147 0,22 63 15,0-1-15,0 1 16,22 21-16,-1-21 0,0 21 16,0 0-16,0-21 0,0 21 15,1 0-15,20 0 0,-21 0 0,0 0 16,22 0-16,-22 0 0,0 21 15,21-21-15,-21 21 0,1 0 16,-1 1-16,-21-1 0,0 0 0,0 0 16,0 0-16,0 0 0,0 1 15,-21-1-15,-22 0 0,22 0 0,-21 0 16,21-21-16,-22 21 0,1 1 16,0-22-16,20 21 0,-20-21 15,21 0-15,0 0 0,0 0 0,-1 21 0,44-21 47,-1 0-47,21 0 16</inkml:trace>
  <inkml:trace contextRef="#ctx0" brushRef="#br0" timeOffset="52911.97">5143 5630 0,'0'0'0,"0"-21"0,0 0 0,0 0 0,0 0 15,0 0-15,-21 21 16,0 0-16,0-22 0,0 22 16,0 0-16,-1 0 0,1 0 15,0 22-15,0-1 0,0 0 16,0 0-16,-1 0 0,1 0 0,0 22 15,0-22-15,0 21 0,0-21 16,-1 22-16,22-22 0,0 21 0,0-21 16,0 1-16,0-1 0,0 0 0,0 0 15,22-21-15,-1 21 0,0-21 16,0 0-16,0 0 0,0 0 0,1 0 16,-1 0-16,0 0 0,0-21 0,0 21 15,0-21-15,1 0 0,-1 0 16,0-1-16,0 1 0,-21-21 0,0 21 15,21 0-15,0-22 0,-21 22 16,22-21-16,-22 21 0,0-1 16,0 1-16,0 0 0,21 21 0,-21-21 15,0 42 17,0 0-32,0 22 0,0-22 15,0 0-15,0 0 0,0 0 16,0 22-16,0-22 0,0 0 0,0 0 15,0 0-15,0 0 0,0 1 0,21-1 16,-21 0-16,21-21 16,0 0-16,0 0 0,1 0 15,-1 0-15,0 0 0,0 0 16,0 0-16,-21-21 0,21 0 16,1-1-16,-1 1 0</inkml:trace>
  <inkml:trace contextRef="#ctx0" brushRef="#br0" timeOffset="53391.51">5567 5588 0,'0'0'16,"-21"0"15,21 21-31,0 0 0,0 1 16,0-1-16,0 0 0,0 0 16,0 0-16,0 0 0,0 1 0,-22-1 15,22 0-15,0 0 0,0 0 16,0 0-16,0 1 0,0-1 0,-21-21 15,21 21-15,-21-21 47,21-21-31,0 0-16,0-1 0,0 1 16,0-21-16,0 21 0,0 0 0,0-22 15,21 1-15,0 21 0,1-22 16,-1 22-16,21 0 0,-21-21 15,22 21-15,-1 21 0,0-22 0,1 1 16,-22 21-16,0 0 0,-21-21 0,42 21 16,1 0-16,-22 21 0,0 0 0,21 1 15,-21 20-15,1-21 0,-22 21 16,21-20-16,-21 20 0,0-21 0,0 21 16,0-20-16,0-1 0,0 21 0,0-21 15,-21 0-15,21 22 0,0-22 16,-22 0-16,22 0 0,0 0 15,0-42 17,22 0-17,-1 0 1,-21 0-16</inkml:trace>
  <inkml:trace contextRef="#ctx0" brushRef="#br0" timeOffset="55472.05">3111 5948 0,'0'21'15,"22"-21"16,-1 0-15</inkml:trace>
  <inkml:trace contextRef="#ctx0" brushRef="#br0" timeOffset="66624.32">1439 17547 0</inkml:trace>
  <inkml:trace contextRef="#ctx0" brushRef="#br0" timeOffset="67788.25">8149 5461 0,'0'-21'16,"0"42"31,0 0-47,0 0 0,0 1 15,0-1-15,0 21 0,0-21 16,0 22-16,0-1 0,0-21 15,0 21-15,0-20 0,-21 20 0,21-21 16,0 0-16,0 0 0,0 1 16,0-1-16,0 0 15,0-42 1,0 0 0,0-1-16,0 1 0</inkml:trace>
  <inkml:trace contextRef="#ctx0" brushRef="#br0" timeOffset="68199.77">8191 5249 0,'0'0'0,"0"-21"0,-21 21 0,0 0 31,0 0-15,21 21 0,21-21 31,0 0-47,0 0 15,1 0 1,-22-21-16,21 21 0,-21-21 15,0 0-15,-21 21 32,-1-21-32,1 21 0,0 0 15,0 0-15,21 21 16,-21-21-16,21 21 0,0 0 16,0 0-16,0 1 15,21-22-15,0 0 16,0 21-16,0 0 0</inkml:trace>
  <inkml:trace contextRef="#ctx0" brushRef="#br0" timeOffset="68871.78">8932 5546 0,'0'0'0,"0"-21"16,21-1-16,-42 1 15,21 0-15,-42 0 16,21 21-16,0 0 0,21-21 16,-22 21-16,1-21 0,0 21 0,0 0 15,0 0-15,-22 0 16,22 0-16,0 0 0,0 0 0,-21 42 15,20-42-15,1 21 0,0 0 16,21 0-16,-21 1 0,0 20 16,21-21-16,-21 21 0,21 1 0,0-22 15,0 21-15,0-21 0,0 22 0,0-22 16,0 0-16,0 21 16,0-20-16,0-1 0,21-21 0,0 21 0,0 0 15,0-21-15,0 0 0,1 0 16,-1 0-16,0 0 0,21 0 15,-21 0-15,1-21 0,20 0 0,-21 21 16,0-21-16,22-1 0,-22-20 0,0 21 16,0-21-16,0-1 0,0 1 15,1 0-15,-1-1 0,0 1 0,0 0 16,-21-1-16,0 1 0,21 0 16,-21-22-16,0 43 0,21-21 0,-21-1 0,0 22 15,0-21-15,0 21 16,0-1-16,0 1 0,0 42 31,0 1-31,-21-1 16,0 21-16,21-21 0,0 43 0,0-22 15,-21-21-15,0 0 0,63 22 0,-21-1 16,-42 43-16,0-43 0,21 0 16,0 1-16,0-1 0,-21-21 15,21 22-15,0-22 0,0 0 0,0 0 16,0 0-16,0 0 0,21-21 15,0 22-15,0-22 0,0 0 16,1 0-16,-1 0 0,0 0 16,0-22-16</inkml:trace>
  <inkml:trace contextRef="#ctx0" brushRef="#br0" timeOffset="69179">9758 5567 0,'0'21'0,"0"-42"0,21 42 31,0-21-15,0 0-16,0 0 0,22 0 0,-22 0 16,0 0-16,0 0 0,0 0 15,1 0-15,-1 0 0,0 0 0,0 0 16,0 0-16</inkml:trace>
  <inkml:trace contextRef="#ctx0" brushRef="#br0" timeOffset="69352.07">9715 5736 0,'-21'0'16,"42"0"-16,-21 0 0,22 21 15,-1-21-15,0 0 0,0 0 16,0 0-16,0 0 0,1 0 0,-1 0 15,0 0-15,0 0 0,0 0 16,0-21-16,22 21 0</inkml:trace>
  <inkml:trace contextRef="#ctx0" brushRef="#br0" timeOffset="69837.16">11049 5292 0,'0'0'0,"-21"0"15,21 0 1,-21 0-16,-1 21 0,1-21 15,0 0-15,0 0 0,21 21 16,0 0 0,21-21-1,0 0-15,0 0 16,1 0-16,-1 0 0,0 0 16,-21-21-16,0 0 15,21 21-15,-21-21 0,0 0 16,0-1-16,0 1 15,-21 21-15,0 0 16,0 0-16,-1 0 16,1 0-16,0 0 0,0 21 0,0 22 15,0-22-15,-22 21 0,43-21 16,0 1-16,0-1 16,0 0-16,0 0 15,21-21 1,1 21-16,-1-21 15,0 21-15</inkml:trace>
  <inkml:trace contextRef="#ctx0" brushRef="#br0" timeOffset="71137.99">11599 5355 0,'0'21'47,"0"1"-47,0-1 0,0 21 16,0-21-16,0 0 0,0 22 0,-21-22 15,21 21-15,-21-21 0,21 22 16,-21-22-16,21 0 0,0 21 0,0-20 15,0-1-15,0 0 16,0 0-16,21-42 47,-21 0-47,21 0 0,0-1 16,-21 1-16,21-42 0,1 42 15,-1-1-15,-21 1 0,21 0 16,0 0-16,-21 0 0,21 0 15,0 21-15,1 21 16,-22 0 0,0 0-16,0 0 0,21 0 15,-21 22-15,0-22 0,0 0 16,0 0-16,0 0 0,0 1 0,0-1 16,0 0-16,21 0 0,-21 0 0,21 0 15,0-21-15,0 0 0,-21 22 16,22-22-16,-1 0 0,0 0 0,0 0 15,0 0-15,22 0 0,-22-22 0,0 1 16,21 0-16,-21 0 0,22 0 0,-22 0 16,0-22-16,0 22 0,0-21 0,1-1 15,-22 22-15,0-21 0,0 0 0,0-1 16,0 22-16,0-21 0,0 21 0,-22-22 16,1 22-16,0 0 15,0 0-15,0 21 0,0 0 0,-1 0 16,1 0-16,0 0 0,0 0 15,21 21-15,0 0 16,0 0-16,0 0 0,0 1 16,0-1-16,0 0 0,21 0 0,0 0 15,0 0-15,1 1 0</inkml:trace>
  <inkml:trace contextRef="#ctx0" brushRef="#br0" timeOffset="71259.81">12361 5652 0,'0'21'16,"43"-21"-16,-22 0 15,21 0-15</inkml:trace>
  <inkml:trace contextRef="#ctx0" brushRef="#br0" timeOffset="71480.05">12340 5800 0,'0'42'15,"0"-21"-15,42-21 16,-20 0-16,-1 0 0,0 0 15,0 0-15,0 0 0,0 0 0,1 0 16,-1-21-16,0 21 0,0-21 0</inkml:trace>
  <inkml:trace contextRef="#ctx0" brushRef="#br0" timeOffset="71759.96">12954 5165 0,'0'-21'0,"0"42"0,-21-64 15,0 22-15,-1 0 0,22 0 0,-21 21 16,0 0 0,0 21-16,21 0 15,-21 22-15,21-22 0,0 21 0,0 22 16,0-22-16,-21 0 0,21 1 16,-22-22-16,22 21 0,0 0 0,0-20 15,0 20-15,-21 0 0,21-21 0,0 22 16,0-22-16,0 21 15,0-21-15,0 1 0,0-1 16,0 0-16,21-21 16,1 0-1,-22-21-15,21 0 0,0-1 0</inkml:trace>
  <inkml:trace contextRef="#ctx0" brushRef="#br0" timeOffset="72211.44">13208 5355 0,'0'-21'31,"-21"21"-15,0 0 0,21 21-16,-22 0 0,1 1 15,0-1-15,21 0 0,0 0 16,-21 0-16,21 0 0,-21 1 0,21 20 15,-21-21-15,21 0 0,0 0 0,0 1 16,0-1-16,0 0 16,0 0-16,0 0 0,0 0 15,21-21-15,0 22 0,0-22 0,0 21 16,0-21-16,1 0 0,-1 0 0,21 0 16,0 0-16,-20 0 15,-1 0-15,0 0 0,21 0 0,-21 0 16,1-21-16,-1-1 0,21 1 0,-21 21 15,0-21-15,1 0 0,-1 0 0,0 0 16,-21-1-16,21 1 0,-21 0 0,21 0 16,-21 0-16,0 0 0,0-1 15,21 22 1,-42 0 15,0 0 0</inkml:trace>
  <inkml:trace contextRef="#ctx0" brushRef="#br0" timeOffset="72855.53">12425 5609 0,'0'21'16,"21"-21"15,0 0-31,0 0 0,0 0 16,1-21-16,20 0 16,-21 0-1,-21 0-15,0 0 16,0-1-1,-21 22 1,0 0-16,0 0 16,-1 0-16,1 22 0,0-22 15,0 21-15,0 0 0,0 0 0,21 0 16,0 0-16,-22 1 0,22-1 16,0 0-16,-21 0 0,21 0 0,0 22 15,0-22-15,0 0 0,0 0 16,0 0-16,21-21 0,1 0 15,-1 21-15,0-21 0,0 0 0,21 0 16,1 0-16,-22 0 16</inkml:trace>
  <inkml:trace contextRef="#ctx0" brushRef="#br0" timeOffset="73575.73">13779 5482 0,'0'-42'16,"0"21"15,0 42 0,-21 0-31,0-21 0,21 21 0,-21-21 16,0 21-16,21 1 0,-21-1 0,-1 21 16,22-21-16,0 0 0,-21 1 0,21-1 15,0 0-15,-21 0 0,21 0 0,0 0 16,0 1-16,0-1 0,21-21 15,0 21-15,1-21 0,-1 21 16,0-21-16,21 0 0,-21 0 16,1 0-16,-1 0 0,0 0 0,0 0 0,0-21 15,0 0-15,1 21 16,-1-21-16,0-1 0,0 22 0,0-21 16,-21 0-16,21 0 0,-21-21 0,0 20 15,0 1-15,0 0 0,0-21 16,0 21-16,0-1 0,-21 1 0,0 0 15,0 0-15,0 0 0,0 21 0,-1 0 16,1 0-16,-21 0 0,21 0 0,0 0 16,-1 0-16,-20 0 0,21 21 15,0 0-15,0 0 0,21 0 16,-22 1-16,22-1 0,0 0 0,0 0 16,0 0-16,0 0 0,22 1 15,-1-1-15,0-21 16,0 0-16,0 0 0,0 0 15</inkml:trace>
  <inkml:trace contextRef="#ctx0" brushRef="#br0" timeOffset="74287.05">14182 5440 0,'0'0'0,"0"21"15,0 43 1,0-43-16,0 0 16,0 0-16,0 0 0,0 0 15,0 1-15,0-1 0,0 0 0,0 0 16,0 0-16,0 0 16,0 1-16,0-1 15,-22-21 16,1-21-31,21-1 0,0 1 16,-21 0-16,21 0 0,0 0 16,0 0-16,0-1 0,0 1 0,0-21 15,0 21-15,21 0 0,0 21 16,1-22-16,-1 1 0,0 0 0,0 21 16,0-21-16,22 21 0,-1 0 0,-21 0 15,21 0-15,-20 0 0,-1 0 0,0 0 16,0-21-16,0 21 0,0 42 15,-21-21-15,0 22 0,22-22 0,-1-21 16,-21 21-16,0 0 0,0 0 0,0 0 16,0 1-16,0-1 15,0 0-15,0 0 0,0 0 16,0 0-16,-21-21 31,-1 0-31,22-21 16,0 0-16,0 0 15,0 0-15,0 0 0,0-1 16,0 1-16,22 0 0,-1-21 16,0 21-16,0-1 0,0-20 0,0 21 15,22 0-15,-22 21 0,0-21 16,21 21-16,-20 0 0,-1-22 16,0 22-16,0 0 0,0 22 15,0-1-15,1 0 0,-22 0 0,0 0 0,0 0 16,0 1-16,0-1 0,0 42 15,0-42-15,-22 1 0,1-22 16,21 21-16,0 0 0,0 0 0,-21-21 16,0 21-16,0-21 0,21 21 15,-21-21-15,21-21 32</inkml:trace>
  <inkml:trace contextRef="#ctx0" brushRef="#br0" timeOffset="74643.75">15071 5546 0,'0'0'0,"21"0"0,-21-21 16,21 21-16,0 0 15,0 0-15,0-22 0,1 22 0,-1 0 16,0 0-16,0-21 0,0 0 15,0 21-15,-21-21 0,0 0 0,0 0 16,0-1-16,-21 1 16,0 21-16,0 0 0,0 0 15,-22 0-15,22 0 0,0 0 0,0 21 16,-21 1-16,20-1 0,1 0 16,0 0-16,21 0 0,0 0 0,0 1 15,-21-1-15,21 0 0,0 0 16,0 0-16,0 0 0,0 1 15,0-1-15,21-21 0,0 0 16,0 21-16,22-21 0,-22 0 0,0 0 16,21 0-16,-20 0 0,-1 0 15,21-21-15,-21 21 0,22-21 16,-22-1-16,21 1 0</inkml:trace>
  <inkml:trace contextRef="#ctx0" brushRef="#br0" timeOffset="75170.03">16700 5017 0,'0'0'16,"0"-22"-16,0 1 0,0 0 16,0 0-16,0 42 31,0 0-31,0 0 16,0 1-16,0-1 0,0 21 0,0 0 15,-21-20-15,-21 20 0,42 21 0,0-20 16,0-22-16,-21 21 0,21-21 0,-21 22 15,-1-22-15,22 0 0,0 0 0,0 22 16,0-22-16,-21 0 0,21 0 16,0 0-16,0 0 15,0-42 17,0 0-32,0 0 15</inkml:trace>
  <inkml:trace contextRef="#ctx0" brushRef="#br0" timeOffset="75659.28">16425 5355 0,'0'0'15,"-21"0"-15,42 0 32,0 0-32,1-21 0,-1 21 0,21 0 15,-21 0-15,22 0 0,-22-21 0,21 21 16,-21-21-16,22 21 0,-22 0 15,21-21-15,-21 21 0,0 0 0,1 0 16,-1 0-16,0 0 0,0 0 16,-21 21-1,0 0-15,0 0 16,0 0-16,-21 0 0,0 1 16,21-1-16,0 0 0,0 0 0,0 0 15,0 0-15,0 1 0,0-1 16,0 0-16,21-21 15,0 0 1,0 0-16,0 0 0,22 0 0,-22 0 16,0 0-16,21 0 0,-20-21 0,-1 21 15,0-21-15,21-1 0,-21 1 0,1 0 16,-22 0-16,0-21 0,0 20 16,0 1-16,0 0 0,0 0 15,-22-21-15,1 20 0,0 22 16,0-21-16,0 0 0,-22 21 0,22 0 15,0 0-15,-21 0 0,21 0 0,-1 0 16,22 21-16,-21-21 0,21 21 0,-21 1 16,21-1-16,0 0 15,0 0-15,0 0 0,21 0 16,0-21-16,22 0 16,-22 0-16</inkml:trace>
  <inkml:trace contextRef="#ctx0" brushRef="#br0" timeOffset="76223.84">18881 4890 0,'0'0'0,"0"-22"0,0 1 15,0 0 1,-22 21-16,1 0 0,0 0 16,-21 21-16,21 0 0,-1 1 0,-20 20 15,21-21-15,-21 21 16,20 1-16,-20-1 0,21 0 0,0 1 16,0-22-16,-22 21 0,43 1 0,-21-1 15,21-21-15,0 21 0,0-20 0,0-1 16,0 21-16,0-21 0,21 0 15,0 1-15,22-22 0,-22 21 0,0-21 16,21 0-16,-20 21 0,20-21 0,21 0 16,-20 0-16,-22 0 0,21-21 15,22 21-15,-22-21 0,-21-1 0,0 1 16,22 0-16,-22 0 0,0 0 0,0 0 16,0-1-16,-21-20 0,22 0 15,-22 21-15,0-22 0,0 1 0,0 0 16,0-1-16,-22 1 0,1 0 0,0-1 15,0 1-15,0 21 0,0-22 0,-1 22 16,-20 21-16,21-21 0,-21 21 0,-1 0 16,1 0-16,-64 42 0,85-20 15,-43-1-15,43 0 0,-21 21 16,42-21-16,0 22 0,-42 41 0,42-41 16,0-1-16,0 0 0,0-20 15,0 20-15,21-21 0,0 21 0,21-20 16,22-1-16,-22 0 0,22 0 15,-22 0-15,-21-21 0,21 0 16,-20 0-16</inkml:trace>
  <inkml:trace contextRef="#ctx0" brushRef="#br0" timeOffset="76691.78">19367 5249 0,'-21'0'16,"42"0"-16,-84 0 15,42 0 1,21 22-16,0-1 16,0 0-16,0 0 0,0 0 15,0 0-15,0 1 0,0-1 16,0 0-16,0 0 0,0 0 16,0 0-1,0 1 1,0-44-1,0 1-15,0 0 16,0 0-16,0 0 16,0 0-16,0-1 0,0 1 0,21 0 15,0 0-15,21 0 0,-20-22 0,-1 22 16,21 0-16,-21-21 0,22 21 0,-1-1 16,-21 1-16,21 21 0,1 0 0,-22 0 15,21 0-15,-21 0 0,22 0 16,-22 21-16,0 1 0,0-1 0,0 0 15,1 0-15,-22 43 0,0-43 0,0 0 16,0 0-16,0 0 0,0 0 0,0 1 16,0-1-16,0 0 15,0 0-15,-22-21 16,1 0 0,21-21 15</inkml:trace>
  <inkml:trace contextRef="#ctx0" brushRef="#br0" timeOffset="77811.39">20214 4826 0,'0'0'0,"-21"0"16,21 21-16,-21 0 0,0 1 15,21 20-15,21 0 0,-21-21 0,0 22 16,-21-1-16,-1-21 0,22 22 0,0-22 16,-21 21-16,21-21 0,0 22 0,-21-22 15,21 0-15,0 0 0,0 21 16,0-20-16,0-1 16,0 0-16,0 0 0,21-21 0,0 0 15,-21 21-15,22-21 0,-1 0 0,0 0 16,0 0-16,0 0 0,22 0 15,-22 0-15,0-21 0,21 0 0,-42 0 16,21 0-16,22-1 0,-22 1 0,21 0 16,-42 0-16,0 0 0,21-22 0,1 22 15,-1 0-15,-21 0 16,0 0 0,-21 21-16,-22 0 0,43 21 15,0 0-15,21 0 16,-21 0-16,0 1 0,0-1 0,0 0 15,0 0-15,0 0 0,0 0 16,0 1-16,0-1 0,22 0 16,-1-21-16,0 0 15,0 0-15,21 0 0,-20 0 16,-1 0-16,0 0 0,0 0 0,21 0 16,-20 0-16,20-21 0,-21 21 15,21-21-15,-20-1 0,-1 1 0,0 0 16,0 0-16,0 0 0,0-22 15,-21 22-15,0 0 0,22 0 0,-22 0 16,0 42 0,-22 0-1,1 0-15,0 0 0,21 1 16,0-1-16,-21 0 0,21 0 0,0 0 16,-21 0-16,21 1 15,-21-1-15,21 0 0,0 0 31,-22 0-31,22-42 32,0 0-32,0 0 0,0 0 15,0-1-15,22 22 0,-22-21 16,21-21-16,0 21 0,0 0 0,0-1 16,0 22-16,22-21 0,-22 0 15,0 0-15,21 21 0,-42 21 0,22-21 16,-1 0-16,0 0 15,0 0-15,-21 21 0,0 0 0,0 1 16,21-1-16,-21 21 16,0-21-16,0 0 0,0 1 15,0-1-15,21-21 16,1 21-16,-1-21 16,0 0-16,0 0 0,0 0 15,0 0-15,22 0 0,-22 0 16,0 0-16,21 0 0,-20 0 0,20 0 15,-21-21-15,21 21 0,-20-21 0,-1-1 16,21 1-16,-21 0 0,0 0 0,1 0 16,-1-22-16,-21 22 0,0 0 0,21 0 15,-21 0-15,0 0 0,0-1 16,-21 22-16,0 0 16,-1 0-16,1 22 0,0-1 0,-21 0 0,21 0 15,-1 0-15,1 0 0,0 22 16,0-22-16,21 0 0,0 0 15,0 0-15,0 1 0,0-1 0,0 0 16,21 0-16,0 0 0,0-21 16,22 0-16,-22 21 0,21-21 0,-21 0 15,22 0-15,-1 0 0,-21 0 0,22 0 16,-1 0-16,0 0 0,-21 0 0,22-21 16,-22 21-16,21-21 0,-21 0 15,1 0-15,20 21 0,-21-21 0,0-1 16</inkml:trace>
  <inkml:trace contextRef="#ctx0" brushRef="#br0" timeOffset="78048.19">21463 4741 0,'0'0'0,"-42"0"0,20 0 0,1 0 16,0 0-16,0 0 16,21-21-16,0 0 15,0 63-15,0-20 47</inkml:trace>
  <inkml:trace contextRef="#ctx0" brushRef="#br0" timeOffset="78919.97">3556 7154 0,'0'0'0,"0"-63"31,-21 63-31,0 0 16,-1 0-16,1 0 0,0 0 15,0 0-15,0 0 0,-22 0 0,1 0 16,21 0-16,-21 0 0,-1 21 0,22 21 16,-21-20-16,21 20 0,-22 0 15,22 1-15,0-1 0,0 0 0,0 1 16,21-1-16,0 0 0,0 1 0,0-1 15,0 0-15,0-21 0,0 22 16,21-22-16,0 0 0,0 0 0,0 0 16,0 1-16,1-22 0,-1 0 15,21 21-15,0-21 0,1 0 16,-1 0-16,0-21 0,22-1 0,-22 22 16,1-21-16,20 0 0,-21 0 15</inkml:trace>
  <inkml:trace contextRef="#ctx0" brushRef="#br0" timeOffset="79160.03">3916 7218 0,'0'0'0,"0"-42"0,0-1 15,0 22-15,-21 21 16,21 21 0,0 0-1,0 22-15,0-22 0,0 21 0,0 1 16,0-1-16,0 0 0,0 1 0,0-22 15,0 21-15,0 0 0,0-20 16,0 20-16,0-21 0,0 0 0,0 0 16,0 1-16,0-1 0,0 0 0,0 0 15,21-21 1,0 0-16,0 0 0,0 0 16,0-21-16</inkml:trace>
  <inkml:trace contextRef="#ctx0" brushRef="#br0" timeOffset="80819">4487 7472 0,'21'-21'0,"-42"42"0,64-63 15,-43 20-15,0 1 0,0 0 16,-22 0-16,22 0 16,0-22-16,0 22 0,-21 21 0,0 0 15,0 0-15,-21 0 0,20 0 16,-20 0-16,0 0 0,21 21 0,-1 1 15,1-1-15,0 21 0,0-21 0,21 0 16,0 22-16,-21-22 0,0 0 0,-22 21 16,43 1-16,0-22 0,0 0 0,0 0 15,0 0-15,21 1 0,-21-1 16,22 0-16,-1-21 0,0 21 16,0-21-16,0 0 0,0 0 15,1 0-15,-1 0 0,0-21 16,21 21-16,-21-21 0,1 0 0,-1-1 15,0 1-15,0 0 0,0 0 0,0 0 16,1 0-16,-22-1 0,0 1 0,0-63 16,21 62-16,-21 1 0,0 0 15,42-21-15,0 21 0,-63-1 0,0 22 16,0 0 0,21 43-16,0-22 0,0 0 15,-21-21-15,21 21 0,-21 0 16,21 1-16,0-1 0,0 0 0,0 0 15,0 0-15,0 22 0,0-22 0,0 0 16,0 0-16,0 0 0,0 0 16,21 1-16,0-22 0,0 21 0,0-21 15,0 0-15,1 0 0,-1 0 16,0 0-16,21 0 0,-21 0 16,1-21-16,-1-1 0,0 1 15,0 21-15,0-21 0,0-21 0,1 21 16,-1-1-16,0-20 0,21-21 15,-42 20-15,0 22 0,0 0 0,0 0 16,0 0-16,21-1 0,-21 1 16,0 0-16,-21 21 15,21 21-15,-21 0 0,21 1 16,0-1-16,0 0 0,0 0 0,0 21 16,0-20-16,0-1 0,0 0 0,0 0 15,21 21-15,-21-20 0,21-1 0,1 0 16,-1 0-16,-21 0 0,21 0 15,-21 1 1,42-22 0,-63 0-1,0 0 1,21-22-16,-21 1 0,0 0 0,-1 21 16,22-21-16,-21 0 0,0 0 15,0 21-15,21-22 16,0 44-1,0-1 1,0 0-16,0 0 0,0 0 16,0 0-16,0 1 0,21-22 15,0 0-15,-21 21 0,21-21 16,1 0-16,-1 21 0,0-21 16,0 0-16,0 0 15,0-21-15,1 21 0,-1 0 0,42-21 16,-42-1-16,22 1 0,-22 21 15,21-21-15,-21-21 0,22 21 0,-22-1 16,0-20-16,21 21 0,-20 0 0,-22-22 16,21 22-16,-21-21 0,21 21 0,-21 0 15,0-1-15,0 1 16,-21 21-16,0 0 16,-1 0-16,1 21 15,21 1-15,-21-1 0,0 42 16,21-42-16,0 1 0,0-1 0,0 0 15,0 0-15,0 0 0,0 0 16,0 1-16,0-1 0,21 0 0,-21 0 16,21-21-16,-21 21 0,0 0 15,0 1-15,21-22 0,-21 21 16,-21-21 0,0-21-1,0 21 1,0-22-16,0 22 0,21-21 15,0 0-15,-22 21 0,22-21 16,-21 21-16,21 42 47,21-42-47,1 21 0,-1-21 16,0 0-16,0 22 0,0-22 15,0 0-15,1 0 0,-1 0 16,0 0-16,21 0 0,22 0 0,-43 0 15,21 0-15,1-22 0,-1 22 0,-21-21 16,21 21-16,1-21 0,-22 0 0,0 0 16,0 0-16,0-1 0,-21 1 0,0 0 15,22 0-15,-22 0 0,0 0 0,0-22 16,0 22-16,0 0 0,0 0 16,-22 0-1,1 21-15,0 0 16,0 21-16,21 0 0,0 0 0,0 0 15,0 0-15,0 1 0,0-1 0,-21 21 16,21-21-16,0 0 0,0 1 16,0-1-16,0 0 0,0 0 0,0 0 15,21 0-15,0-21 16,0 22-16,0-22 0,1 0 16,-1 0-16,0 0 0,0 0 15,0 0-15,0-22 0,22 1 0,-22 21 16,0-21-16,0 0 0,0 0 0,1 0 15,-1-1-15,0-20 0,42-21 16,-63 20-16,22 43 0,-22-21 0,0-21 16,0 21-16,0-1 0,0 1 15,-22 0-15,22 0 0,-21 0 0,0 21 16,0 0-16,21 21 0,0 21 16,0-21-16,0 1 0,0-1 0,-21 0 15,21 0-15,0 0 0,21 0 16,0 1-16</inkml:trace>
  <inkml:trace contextRef="#ctx0" brushRef="#br0" timeOffset="80927.99">6456 7599 0,'0'21'16,"0"-42"-16,0 63 16,0-21-1,-21-21-15,-1 0 16,1 0-16,0 0 0,0 0 16,0 0-16,0 0 0,21-21 15,-22 21-15,22-21 0</inkml:trace>
  <inkml:trace contextRef="#ctx0" brushRef="#br0" timeOffset="81411.86">8149 6964 0,'0'0'0,"0"-21"0,0 42 31,0 0-15,0 0-16,-21 0 0,0 1 16,21 20-16,-21 0 0,21 1 0,-22-1 15,1 0-15,21 1 0,-21-1 0,21 0 16,-42 64-1,42-64-15,0-20 0,0-1 16,0 0-16,42-21 31,-21 0-31,-21-21 16,0 0-16,0-1 0,0 1 16,0 0-16</inkml:trace>
  <inkml:trace contextRef="#ctx0" brushRef="#br0" timeOffset="81868.03">7768 7281 0,'0'0'0,"-21"0"16,21-21-1,21 21 1,0 0-16,64 0 16,-43 0-16,1 0 15,-1-21-15,43 0 0,-22 0 0,-21 21 16,-20 0-16,-1-21 0,21 21 0,-21 0 15,0 0-15,1 0 0,-1 0 16,-21 21 0,0 0-16,0 0 0,0 0 15,0 0-15,0 1 0,0 20 0,-43-21 16,43 0-16,0 0 0,0 1 16,0-1-16,0 0 0,0 42 0,0-41 15,22-22-15,-1 0 16,0 0-16,0 0 15,0 0-15,0 0 0,1 0 0,20 0 16,-21 0-16,21-22 0,-20 1 0,-1 21 16,0-21-16,0 0 0,0 0 0,0 0 15,1-1-15,-1 1 0,0-21 0,-21-22 16,0 43-16,0-21 0,0 21 0,0-22 16,-42 1-16,-1 21 0,22 21 15,0 0-15,-21-21 0,20 21 0,1 0 16,-42 0-16,42 0 0,-1 21 0,1 0 15,0 0-15,0-21 0,0 21 0,0 1 16,21-1-16,0 0 0,0 0 16</inkml:trace>
  <inkml:trace contextRef="#ctx0" brushRef="#br0" timeOffset="82784.23">10075 6943 0,'0'0'0,"21"0"0,-21-21 16,0-1-16,22 1 15,-44 42 16,22 1-31,-21-1 16,21 0-16,-21 21 0,0 1 0,21-22 16,0 21-16,-21 0 0,0-20 0,-1 20 15,22 0-15,-21 1 0,0 20 0,0-21 16,0-20-16,0 20 0,21-21 0,-22 0 16,22 0-16,0 1 0,-21-1 0,0 0 15,0-21-15,21 42 16,0-63-1,-21 0-15,21 0 0,0 0 16,0-1-16,0 1 0,0 0 0,0-21 16,0 21-16,0-22 0,0 22 0,21-21 15,-21 21-15,0-1 0,21-20 16,0 21-16,0 0 0,-21 0 0,22 21 16,-1 0-16,0-22 0,0 22 15,21 22-15,-42-1 0,0 0 0,22 0 16,-1 0-16,-21 0 0,0 1 0,21-1 15,0 21-15,-21-21 0,21 0 0,-21 1 16,0-1-16,21 0 0,1 0 0,-22 0 16,21 0-16,0-21 0,0 22 0,0-1 15,0-21-15,22 0 0,-22 0 0,0 0 16,0 0-16,22 0 0,-1 0 0,-21 0 16,21-21-16,1-1 0,-22 22 15,21-21-15,1 21 0,-22-21 0,0 0 16,0 0-16,0 0 0,0-1 0,-21-20 15,0 21-15,0 0 0,0-22 0,0 22 16,0 0-16,0 0 0,0 0 0,0 0 16,-21-1-16,0 22 0,0 0 0,0-21 15,-22 21-15,22 0 0,0 0 16,21 21-16,0 1 0,-21-1 16,21 0-16,-21 0 0,21 0 0,0 0 15,0 22-15,0-1 0,0-21 0,0 0 16,0 1-16,0-1 0,0 0 15,21 0-15,0 0 0,0 0 16,0 1-16,1-22 0,-1 0 0,0 0 16,0 0-16,0 0 0,22 21 0,20-21 15,-42 0-15,22 0 0,-1-21 16,0 21-16,-21 0 0,22-22 0,-1 22 16,0-21-16</inkml:trace>
  <inkml:trace contextRef="#ctx0" brushRef="#br0" timeOffset="83536">11536 7218 0,'0'-21'0,"0"42"0,0-63 0,0 20 16,0 1-16,0 0 0,0 0 16,-21 21-16,-22-21 15,22 21-15,0 0 0,0 0 16,0 0-16,-1 21 0,1-21 0,-21 21 16,21 0-16,0-21 0,-1 21 0,1 22 15,0-1-15,0-21 0,0 0 0,21 22 16,-21-22-16,21 0 0,0 0 0,0 0 15,0 1-15,0-1 0,0 0 0,0 0 16,42-21-16,-21 21 0,0-21 16,0 0-16,1 0 0,-1 0 0,0 0 15,0 0-15,0 0 0,0-21 16,1 21-16,-1-21 0,0 0 0,0 21 16,0-43-16,-21 22 0,21 0 15,1-42-15,-22 41 0,0 1 0,0 0 16,0 0-16,0 0 0,0 0 0,-22 42 47,22 0-47,-21 21 0,21-21 0,0 1 15,0-1-15,0 0 0,0 0 0,0 0 16,0 0-16,0 1 0,0-1 0,0 0 16,21-21-16,1 42 0,-1-21 15,0-21-15,0 0 0,0 0 16,0 0-16,1 0 0,-1 0 0,0 0 15,0 0-15,0 0 0,0 0 16,-21-21-16,22 21 0,-22-21 16,21 0-16,-21 0 0,0 0 0,0-1 15,0 1-15,0-21 0,0 21 16,21 0-16,-21-1 0,21-20 0,0 21 16,0 0-16,1 0 0,-1-1 15,0 22-15,0 0 0,0 0 0,0 0 16,1 0-16,-1 0 0,0 0 0,0 22 15,0-1-15,0 0 0,1 0 16,20 21-16,-21-20 0,-21 20 16,0-21-16,0 21 15,0-20-15,0-1 0,0 0 0,0 0 16,-21-21 0,0 0-16,0 0 15,-1 0-15,1 0 0,21-21 16,0 0-16,-21 21 15,21-21-15,0-22 0,0 22 16,0 0-16,21 0 0,0 0 0,-21-1 16,22 1-16,-1 0 0,-21 0 0,21 0 15,0 0-15,0 21 0,0-22 0,1 1 16,-1 0-16,0 21 0,0 0 0,0 0 16</inkml:trace>
  <inkml:trace contextRef="#ctx0" brushRef="#br0" timeOffset="83935.87">12594 7070 0,'0'21'16,"-21"0"-16,21 21 0,0-20 15,0-1-15,-21 21 0,21-21 16,0 0-16,0 1 0,0-1 0,0 0 16,0 0-16,0 0 0,0 0 15,0 1-15,0-1 16,0 0-1,0 0 1,21-21-16,42 0 0,-63-21 16,-21 0-16,0 21 0,0-21 15,21-1-15,-21 1 0,21 0 0,0 0 16,0 0-16,0-22 0,0 22 16,21-21-16,0 21 0,0-22 0,0 22 15,1 0-15,-1-21 0,0 21 0,21-1 16,-21 22-16,22-21 0,-1 21 15,0 0-15,-20 0 0,20 0 0,0 21 16,1 1-16,-1-1 0,-21 0 0,0 21 16,-21-21-16,0 1 0,85-1 0,-64 0 15,-21 0-15,-21 0 0,0 22 16,0-22-16,-22 0 0,22 21 0,0-21 16,-21 1-16,20-22 0,1 0 15,0 0-15,0 0 0</inkml:trace>
  <inkml:trace contextRef="#ctx0" brushRef="#br0" timeOffset="84568.97">14944 7027 0,'42'-21'0,"-84"42"0,105-42 16,-42 21-16,0 0 0,1-21 16,-1 0-16,21 21 0,-21-21 0,0 21 15,1-21-15,20-1 0,-21 22 16,-21-21-16,0 0 0,0 0 0,0 0 16,0 0-16,-21 21 0,0 0 15,0-22-15,-22 22 0,1 0 16,0 0-16,-1 0 0,1 0 0,21 22 15,-22-1-15,1 0 0,21-21 0,0 21 16,0 0-16,21 0 0,0 1 16,0 20-16,0-21 0,0 0 15,0 0-15,21 1 0,0-1 0,21 0 16,-21 0-16,22 0 0,-22 0 16,21 1-16,-21-1 0,22 0 15,-22 0-15,0 0 0,-21 0 0,0 1 0,0-1 16,-21 0-16,0 0 15,0-21-15,-22 0 0,1 21 0,0-21 16,20 0-16,-20 0 0,0 0 0,-1 0 16,22 0-16,-21 0 0,21-21 15,0 0-15,-1 21 0,22-21 0,0-22 16,0 22 0,0 0-16,22 0 15,-1 0-15,0 21 0,0-21 16,21 21-16,1-22 0</inkml:trace>
  <inkml:trace contextRef="#ctx0" brushRef="#br0" timeOffset="84949.01">15557 6985 0,'0'0'0,"-21"0"31,0 21-31,0 0 16,0 1-16,0-1 0,-1 0 0,1 0 15,21 0-15,0 0 0,0 1 16,0-1-16,0 0 0,0 0 0,0 0 16,0 0-16,21-21 15,1 0-15,-1 0 0,0 0 16,0 0-16,21 0 0,-20 0 0,-1 0 16,21-21-16,-21 0 0,0 0 0,1 0 15,-1 0-15,0-1 0,-21 1 16,0 0-16,0 0 0,0 0 15,0 0-15,0-1 0,-21 22 0,0 0 16,-1-21-16,1 21 0,0 0 16,0 0-16,-21 0 0,20 0 0,1 0 15,0 0-15,0 0 0,21 21 0,0 1 32,21-22-32,0 0 15,0 0-15,22 0 0,-22 0 0,21 0 16,-21 0-16,22 0 0</inkml:trace>
  <inkml:trace contextRef="#ctx0" brushRef="#br0" timeOffset="85624.01">16129 6879 0,'0'-63'32,"-21"63"-17,0 0-15,21 21 16,0 0-16,-22 0 0,1 0 0,21 22 15,-21-22-15,21 21 0,0-21 16,-21 22-16,0 20 0,0-20 0,-1 20 16,22-21-16,-21 22 0,0-1 0,0 1 15,0-1-15,0 1 0,-1-1 16,1 1-16,0-1 0,0 1 0,0 21 16,0-22-16,21-21 0,-22 22 15,22-22-15,0 1 0,0-1 0,0 0 16,0-21-16,22 1 0,-1-22 15,0 0-15,0 0 0,0 0 0,0 0 16,1 0-16,20-22 0,-21-20 0,21 21 16,-20 0-16,20-22 0,0 1 15,-21 0-15,1-1 0,-1 1 0,-21 0 16,0-1-16,0-20 0,0 21 0,0-1 16,-21-20-16,-22 20 0,22 1 15,0 0-15,-21 21 0,20-22 0,-20 22 16,21 0-16,0 0 0,0 0 0,-1 21 15,1 0-15,21-22 0,0 1 16,0 0 0,21 21-16,1-21 0,20 21 15,-21-21-15,21 0 0,-20 21 16,20-22-16,0 1 0,1 0 0,20-21 16,-21 21-16,1-1 0,-1-20 15,22 21-15,-22-21 0,0 20 0,-21-20 16,22 21-16,-22-21 0,0-1 15,0 22-15,0 0 0,-21 0 0,22 0 0,-22-1 16,0 1-16,0 42 31,0 1-31,-22-1 0,1 21 0,21-21 16,0 0-16,-21 22 0,0-22 16,21 21-16,-21-21 0,21 1 15,0-1-15,0 21 0,0-21 0,0 0 16,0 1-16,0-1 0,0 0 15,21 0-15,0-21 0,0 0 16,0 0-16,1 0 0,-1 0 16,0-21-16,0 0 15</inkml:trace>
  <inkml:trace contextRef="#ctx0" brushRef="#br0" timeOffset="85796.42">16531 7006 0,'0'0'0,"-21"0"0,0 0 0,0 0 15,-1 0 1,44 0 15,-1 0-31,21 0 0,-21 0 0,0 0 16,22 0-16,-1-21 0,-21 21 0,22-21 16,-1 21-16,-21-21 0,43 21 15</inkml:trace>
  <inkml:trace contextRef="#ctx0" brushRef="#br0" timeOffset="86304.77">17081 6879 0,'-21'21'32,"0"1"-32,21-1 0,-21-21 0,0 21 0,21 0 15,-21 0-15,21 0 16,-22 1-16,1-1 0,21 0 0,0 0 16,0 0-16,0 0 0,0 1 15,0-1-15,21-21 31,1 0-31,-22-21 16,21-1-16,0 22 0,0-21 16,-21 0-16,21 0 0,0 21 0,1-21 15,-22 0-15,21-1 0,-21 1 0,21 21 16,-21-21-16,21 21 16,-21 21-1,0 0 1,0 1-16,0-1 0,0 0 15,0 0-15,21 0 0,-21 0 0,21 1 16,1-1-16,20 0 16,-21-21-16,0 0 0,22 0 0,-22 0 15,21 0-15,0 0 0,1 0 0,-1 0 16,0 0-16,1-21 0,-1 0 16,0-1-16,1 1 0,-22 0 0,0 0 15,0-21-15,0 20 0,-21-20 16,0 21-16,22-21 0,-22 20 0,0 1 15,0 0-15,-22 0 0,1 21 0,0 0 16,0-21-16,0 21 0,0 0 0,-1 0 16,1 0-16,0 0 0,0 21 0,-21 0 15,42 0-15,0 0 0,-22 1 0,22-1 16,0 0-16,0 0 0,0 0 16,0 0-16,0 1 0,22-22 15,-1 0-15,0 0 0</inkml:trace>
  <inkml:trace contextRef="#ctx0" brushRef="#br0" timeOffset="87023.88">18140 6964 0,'0'-21'0,"0"42"0,0-63 0,0 20 16,0 1-16,0 0 0,0 0 16,-21 21-16,-1 0 0,1 0 15,0 0-15,0 21 0,0 0 16,0 0-16,-1 1 0,1-1 0,0 0 15,0 0-15,0 0 0,0 0 0,21 1 16,0-1-16,0 0 0,0 0 16,0 0-16,0 0 0,0 1 0,42-1 15,-21-21-15,0 21 0,-21-42 16,21 21-16,1 0 0,-1 0 16,0 0-16,0 0 0,0-21 15,-21-1-15,0 1 0,21 0 0,1 21 16,-22-21-16,0 0 0,21 0 0,0-1 15,-21-20-15,0 21 0,0 0 0,0 0 16,0-1-16,21 22 0,0-21 16,-21 64-16,0-22 15,-42-21-15,21 0 0,21 21 16,0 0-16,-21 0 0,21 0 0,0 1 16,0-1-16,0 0 0,21 0 15,0 0-15,-21 0 16,21-21-1,0 0-15,0 0 0,1 0 16,-1-21 0,0 0-16,-21 0 15,0 0-15,21 0 0,0-1 0,0 1 16,1 0-16,-22 0 0,21 21 0,21-21 16,-21 0-16,0 21 0,1 0 15,-1 0-15,21 0 0,-21 0 0,22 0 16,-22 0-16,0 0 0,0 0 15,0 21-15,0 0 0,1 0 16,-22 0-16,0 0 0,0 1 16,0-1-16,0 0 0,-22 0 15,1-21 1,21 21-16,-21-21 0,0 0 16,21-21-1,0 0 1,0 0-16,0 0 0,0-1 15,0 1-15,0 0 0,21 0 16,0 0-16,0 0 0,-21-1 0,22 22 16,-1-21-16,0 0 0,0 21 0,0 0 15,0-21-15,1 21 0,-1 0 16,0 0-16,21 0 0</inkml:trace>
  <inkml:trace contextRef="#ctx0" brushRef="#br0" timeOffset="87324">19113 6943 0,'0'0'0,"0"21"16,22-21 15,-1 0-15,0 0-16,0-21 0,0 0 16,0-1-16,-21 1 15,22 0-15,-22 0 0,0 0 16,0 0-16,-22 21 15,1 0 1,0 0-16,0 0 0,0 21 0,0-21 16,-1 21-16,1 0 0,0 0 15,0 0-15,21 1 0,0 20 0,0-21 16,0 0-16,0 0 0,0 1 16,0-1-16,0 0 15,21-21-15,0 0 0,0 0 16,1 0-16,-1 0 0,21 0 0</inkml:trace>
  <inkml:trace contextRef="#ctx0" brushRef="#br0" timeOffset="87707.33">19981 6392 0,'0'0'0,"21"0"0,-21-21 15,22 21-15,-1 0 16,0 0-16,0-21 0,0 21 0,0 0 16,22 0-16,-22 0 0,21 0 15,1 0-15,-1 0 0,21 0 0,-20 0 16,-1 0-16,0 0 0,1 0 16,-1 0-16,-21 0 0,0 0 0,-42 0 31,0 0-31,0 0 0,-21 0 15,-1 0-15</inkml:trace>
  <inkml:trace contextRef="#ctx0" brushRef="#br0" timeOffset="87923.26">20299 6350 0,'-21'0'0,"-1"21"32,22 0-32,-21 1 0,21-1 15,0 21-15,0-21 0,-21 22 16,0-1-16,21 0 0,-21 1 0,21-1 15,0-21-15,-21 21 0,-1 1 0,22-22 16,0 21-16,0-21 0,-21 1 16,21-1-16,0 0 0,0 0 15,0 0-15,0 0 16,21-21 0,1 0-16,20-21 15,-21 21-15</inkml:trace>
  <inkml:trace contextRef="#ctx0" brushRef="#br0" timeOffset="88516.92">20532 6858 0,'0'0'0,"0"-21"15,21 21-15,0 0 16,0 0-16,0-21 0,0 0 16,1 21-1,-1 0-15,0-22 0,0 22 0,0-21 16,0 0-16,-21 0 0,22 21 15,-22-21-15,0 0 16,-22 21 0,1 0-16,0 0 0,0 0 15,0 0-15,0 21 0,-1 0 0,-20 0 16,21 0-16,21 22 0,-21-22 0,0 0 16,21 0-16,0 0 0,0 0 15,0 1-15,0-1 0,0 0 16,21-21-16,0 21 0,0-21 15,0 0-15,0 0 16,22 0-16,-22 0 0,0 0 0,21 0 16,-20-21-16,20 0 0,-21 21 0,21-21 15,1-1-15,-22 1 0,21 0 16,-21 0-16,1 0 0,-1 0 0,0-1 16,0 1-16,0 0 0,-21 0 0,0 0 15,0 0-15,-21 21 16,0 0-1,0 21-15,0 0 0,-1 0 16,22 0-16,0 0 0,0 1 0,0-1 16,0 0-16,0 0 0,0 0 15,0 0-15,0 1 16,0-1-16,0 0 0,0 0 16,0 0-1,-21-21 16,0 0-31,0 0 0,0 0 0,21-21 16,-21 21-16,21-21 16,0 0-16,0 0 15,0-1-15,21 1 0,0 0 0,0 0 16</inkml:trace>
  <inkml:trace contextRef="#ctx0" brushRef="#br0" timeOffset="89351.98">21421 6392 0,'0'0'0,"0"-21"0,-22 21 31,1 0-31,0 21 16,21 1-16,-21 20 0,0 0 0,0-21 16,21 22-16,-22-1 0,22 0 15,-21-20-15,21 20 0,-21 0 16,21-21-16,0 1 0,0 20 0,0-21 15,0 0-15,0 0 0,21 1 16,0-22-16,1 21 16,-1-21-16,0 0 0,0 0 15,0 0-15,0 0 0,22 0 0,-22 0 16,0-21-16,0 21 0,0-22 0,1 1 16,-1 0-16,0 0 0,-21 0 15,21 0-15,-21-1 0,21 1 0,-21 0 16,21 21-16,-21-21 0,0 42 31,-21 0-31,0 0 0,0-21 16,21 22-16,-21-1 0,21 0 15,0 0-15,0 0 0,0 0 16,0 1-16,0-1 16,21-21-16,21 0 15,-21 0-15,1 0 0,20 0 16,-21 0-16,0 0 0,22 0 0,-22 0 15,0-21-15,0 21 0,0-22 16,0 1-16,1 0 0,-1 0 0,0 0 16,0 0-16,-21-1 0,0 1 0,0 0 15,0 42 17,0 0-17,0 1-15,0-1 0,-21-21 16,21 21-16,-21 0 0,21 0 0,-21-21 15,21 21-15,-22 1 16,1-22 0,21-22 15,0 1-31,21 0 16,1 0-16,-1 0 0,0 21 0,0-43 15,0 22-15,0 0 0,1 0 16,20 0-16,0 0 0,1-1 15,-22 22-15,21 0 0,0 0 0,1 0 16,-1 0-16,-21 22 0,0-1 16,1 0-16,-1 0 0,-21 0 0,0 0 15,0 1-15,0-1 0,0 0 0,-21 0 16,-1 0-16,1 0 0,0-21 16,0 22-16,0-22 0,0 21 0,-1-21 15,22 21-15,-21-21 0,42 0 47,1-21-47,-1 21 0</inkml:trace>
  <inkml:trace contextRef="#ctx0" brushRef="#br0" timeOffset="89934.88">22818 6731 0,'0'0'0,"21"-21"0,-21 0 0,0 0 16,0-1-1,-21 22-15,-1 0 16,-20 0-16,21 22 0,0-1 16,0 0-16,-22-21 15,22 21-15,0 0 0,0 0 0,21 1 0,0-1 16,-21 0-16,21 0 16,0 0-16,21 0 15,0-21-15,0 0 16,0 0-16,0 0 0,1 0 15,-1 0-15,0-21 0,0 21 0,0-21 16,0 21-16,22-42 0,-22 21 16,-21-1-16,21 22 15,-21-21-15,0 0 16,0 42 15,0 0-31,0 1 16,-21 20-16,0-21 0,0 0 0,21 22 15,-22-22-15,1 21 0,0-21 16,0 22-16,0-1 0,0 0 0,21 22 16,-22-22-16,22 22 0,-21 41 15,21-62-15,0 20 0,0-20 16,0 20-16,0-21 0,-21 22 0,21-22 16,-21 1-16,21 20 0,-21-21 15,0 1-15,-1-1 0,1 0 0,0 1 16,0-22-16,-21 21 0,20-21 15,1 1-15,-21-1 0,21-21 0,-22 0 0,22 0 16,0 0-16,0 0 0,0 0 16,21-21-16,0-1 15,0 1-15,0 0 0,0 0 16,0 0-16,21-22 16,0 22-16,0-21 0,0 21 0,1-22 15,-22 1-15,21 0 0,0-1 0</inkml:trace>
  <inkml:trace contextRef="#ctx0" brushRef="#br0" timeOffset="90159.02">22183 6350 0,'0'0'0,"-22"0"0,1-21 0,21 0 15,-21 21 17,0 0-17,0 0 1,0 0 0,-1 0-16</inkml:trace>
  <inkml:trace contextRef="#ctx0" brushRef="#br0" timeOffset="90367.7">21167 6604 0,'0'0'0,"0"21"0,0 0 32,21-21-17,0 0-15,0 0 0,0 0 0,0 0 16,22 0-16,-22 0 0,21 0 15,-21 0-15,1 0 0,20 0 0,-21 0 16,-21 22 0</inkml:trace>
  <inkml:trace contextRef="#ctx0" brushRef="#br0" timeOffset="91800.02">3450 9059 0,'0'0'0,"21"-21"0,0 0 16,-21 0-16,0 0 0,0 0 15,0-1-15,22 1 0,-22 0 16,0 0-16,0 0 0,0 0 16,0 42 15,-22 0-31,1 0 0,21 21 16,-21 1-16,21-1 0,-21 0 0,21 1 15,0-1-15,0 0 0,-21 1 16,21-1-16,0 0 0,0 1 0,0-22 15,0 21-15,0-21 0,0 1 16,0-1-16,0 0 0,0 0 16,21 0-16,0-21 0,0 0 15,0 0-15,1 0 0,-1 0 0,0 0 16,0 0-16,0-21 0,-21 0 16,21 0-16,-21 0 0,0-1 15</inkml:trace>
  <inkml:trace contextRef="#ctx0" brushRef="#br0" timeOffset="92452.62">3344 9292 0,'0'0'0,"-21"0"0,42 0 47,22 0-47,-22 0 0,0 0 15,21 0-15,-21 0 0,22 0 0,-1-21 16,-21 21-16,22 0 0,-1-21 15,0 0-15,1 21 0,-1-21 0,-21 21 0,21-22 16,-20 22-16,-1 0 0,0-21 16,0 21-16,0 0 0,0 0 15,-21 21 1,0 1 0,-21-1-16,0 0 0,21 0 15,-21 0-15,21 0 0,0 1 16,0-1-16,0 0 0,0 0 15,0 0-15,21-21 16,0 0 0,0 0-16,1 0 0,-1 0 0,0-21 15,0 0-15,0 21 0,0-21 0,1 0 16,-1-1-16,0 1 0,0 0 16,-21 0-16,0 0 0,0 0 0,21-1 15,-21 1-15,0 0 0,0 0 16,0 42 15,-21 0-31,21 0 0,0 1 16,0-1-16,0 0 0,0 21 15,0-21-15,0 1 0,0 20 0,0-21 16,0 21-16,0-20 0,0 20 0,0 21 16,0-20-16,0-22 15,21 21-15,-21-21 0,0 22 0,0-22 16,0 0-16,-21 21 0,0-42 0,21 22 15,-21-1-15,0-21 0,-1 0 16,1 21-16,0-21 0,0 0 0,0 0 16,0 0-16,-22 0 0,22 0 15,0-21-15,-21 0 0,20 21 16,1-22-16,0 1 0,21 0 0,0 0 16,-21 0-16,21 0 0,0-1 15,0 1-15,21 0 0,-21 0 0,21-21 16,22 20-16,-22 1 0,0 0 15,21 0-15</inkml:trace>
  <inkml:trace contextRef="#ctx0" brushRef="#br0" timeOffset="92719.37">4635 9144 0,'-21'0'15,"0"0"1,0 21-16,21 0 15,0 1-15,0-1 0,0 0 0,0 21 16,0-21-16,0 1 0,0 20 16,-21 0-16,21-21 0,0 22 0,0-1 15,-21 0-15,21 1 0,0-1 0,0 0 16,0-20-16,0 20 0,0-21 16,0 21-16,0-20 0,0-1 0,0 0 15,0 0-15,21-21 31,-21-21-31,21 21 16</inkml:trace>
  <inkml:trace contextRef="#ctx0" brushRef="#br0" timeOffset="93011.97">4635 9377 0,'0'0'0,"0"-42"15,0 20-15,0 1 0,0 0 0,0 0 0,0 0 16,0 0-16,22-1 0,-1 1 15,0 0-15,0 0 0,0 21 16,22 0-16,-22 0 0,0 0 16,0 0-16,21 0 0,-20 0 0,-1 21 15,0 0-15,0 0 0,-21 1 16,0-1-16,0 0 0,0 0 0,0 0 16,-21 0-16,0 1 0,0-22 15,-1 21-15,-20 0 0,21 0 0,0 0 16,0-21-16,-1 21 0,-20-21 0,21 22 15,0-22 1,42 0 0,0 0-16,0 0 15,0-22-15,1 1 0,-1 0 0</inkml:trace>
  <inkml:trace contextRef="#ctx0" brushRef="#br0" timeOffset="93375.81">5165 9313 0,'0'0'16,"0"-21"-1,21 0 1,0 21-16,21 0 0,-21 0 16,1-21-16,-1 21 0,0-21 0,0 0 15,0 21-15,0-22 0,-21 1 16,22 21-16,-22-21 0,0 0 31,-22 21-31,1 0 16,0 0-16,0 21 0,0 0 15,0-21-15,-1 21 0,1 1 0,0-1 16,21 0-16,-21 0 0,0 0 0,21 0 16,0 1-16,0-1 0,0 0 0,0 0 15,0 0-15,0 0 16,21 1-16,0-22 15,0 0-15,0 0 0,1 0 16,105 0 0,-43-22-16,-41 1 0,-1 21 15</inkml:trace>
  <inkml:trace contextRef="#ctx0" brushRef="#br0" timeOffset="93487.02">6181 9186 0,'0'0'0</inkml:trace>
  <inkml:trace contextRef="#ctx0" brushRef="#br0" timeOffset="93592.92">6117 9208 0,'21'0'16,"-42"0"-16,63 0 16,-20 0-16,-1 0 15,0 0-15,0 0 0,0 0 16,0 0-16</inkml:trace>
  <inkml:trace contextRef="#ctx0" brushRef="#br0" timeOffset="93732.08">6138 9313 0,'0'0'0,"-63"106"31,84-106-15,0 0-16,-21-21 0,21 21 15,22-21-15,-22 21 16,0-21-16,-21 0 0,85 21 0,-64 0 16</inkml:trace>
  <inkml:trace contextRef="#ctx0" brushRef="#br0" timeOffset="94241.37">7387 8763 0,'0'0'0,"-21"21"0,0 0 15,21 1-15,0-1 16,0 0 0,21-42 15,-21 0-31,42-1 15,-21 1-15,1 21 0,-22-21 16,21 21-16,-21-21 0,0 0 16,0 0-16,0-1 15,-21 22-15,-1 0 16,1 0-16,0 0 0,0 0 16,0 22-16,0-1 0,21 21 15,-22-21-15,1 0 0,21 1 16,0-1-16,0 21 0,0-21 15,-21 43-15,21-43 0,0 0 0,0 0 16,42 0-16,-42 1 0,43-22 16,-43 42-16</inkml:trace>
  <inkml:trace contextRef="#ctx0" brushRef="#br0" timeOffset="94532.11">8191 8742 0,'0'0'0,"0"-21"0,-21 42 31,-21 21-31,21-21 16,0 1-16,-1 20 0,22-21 0,-21 21 15,0-20-15,0 20 0,0 0 0,0-21 16,-1 22-16,22-1 0,-21-21 15,21 22-15,0-22 0,0 21 0,0-21 16,0 0-16,21 1 0,1-22 0,-1 21 16,0-21-16,21 21 0,-21-21 0,1 0 15,-1 0-15,21 0 0,-21 0 16,0 0-16,1-21 0,-22 0 0,21 21 16</inkml:trace>
  <inkml:trace contextRef="#ctx0" brushRef="#br0" timeOffset="94723.87">7916 9144 0,'0'0'0,"-21"0"0,0 0 0,0 0 16,42 0 0,0 0-1,0 0-15,0 0 0,1 0 0,20 0 16,-21 0-16,21 0 0,1 0 15,-1 0-15,-21-21 0,22 21 16,-22-21-16,42-22 0</inkml:trace>
  <inkml:trace contextRef="#ctx0" brushRef="#br0" timeOffset="95107.92">8488 9102 0,'0'0'0,"-21"21"0,21 0 15,-22-21 1,44 0 0,-1 0-16,0 0 0,0-21 15,0 21-15,22-21 0,-22 21 16,21-21-16,-21-1 0,0 22 16,22 0-16,-22-21 0,-21 0 0,21 0 15,-21 0-15,21 0 0,-21-1 16,-21 22-16,0 0 0,0 0 15,0 0-15,-1 0 0,-20 0 16,21 0-16,-21 22 0,20-1 0,1 0 16,0 0-16,-21 0 0,21-21 15,21 43-15,0-22 0,-22 0 0,22 0 0,0 0 16,0 0-16,0 1 0,0-1 0,0 21 16,0-21-16,22-21 15,-1 0-15,0 0 0,42 21 0,-20-21 16,-1 0-16,-21 22 0,22-22 0,-22 0 15,21 0-15,0 0 0,1 0 16,-22-22-16,21 1 0,1 21 0,-22-21 16</inkml:trace>
  <inkml:trace contextRef="#ctx0" brushRef="#br0" timeOffset="95311.85">9186 9017 0,'0'0'16,"0"-42"-16,0 21 0,0-1 15,0 44 1,0-1-16,0 0 15,0 0-15,0 0 0,21 0 16,-21 1-16,22-1 0,-1 0 0,-21 0 16,21 0-16,0-21 0,-21 21 0,0 1 15,21-1-15,0 0 0,-21 0 0,0 0 16,22 0-16,-22 1 0,21-22 16,0-22 15</inkml:trace>
  <inkml:trace contextRef="#ctx0" brushRef="#br0" timeOffset="95534.93">9567 8996 0,'0'0'0,"0"-21"16,-21 0-16,0-1 0,0 22 16,0 0-1,21 22-15,-22-1 16,1 0-16,0 0 0,0 0 15,0 0-15,0 1 0,-1 20 0,1-21 0,0 0 16,0 22-16,0-22 0,0 0 16,-1 0-16,1 0 0,21 0 0,0 1 15,21-22 1,1 0-16,-1 0 16</inkml:trace>
  <inkml:trace contextRef="#ctx0" brushRef="#br0" timeOffset="95656.11">9969 8700 0,'0'0'0,"0"-22"0</inkml:trace>
  <inkml:trace contextRef="#ctx0" brushRef="#br0" timeOffset="95783.78">9969 9144 0,'-84'-21'16,"168"42"-16,-189-42 0,83 42 0,22 0 16,0 0-16,-42 1 0,63-22 0,-21 42 15,0-21-15,0 0 0,0 0 0,21 1 16,22-1-16,-1-21 0,-21 21 0</inkml:trace>
  <inkml:trace contextRef="#ctx0" brushRef="#br0" timeOffset="95832.75">10118 9398 0,'42'-42'16,"-84"84"-16,105-105 15</inkml:trace>
  <inkml:trace contextRef="#ctx0" brushRef="#br0" timeOffset="95925.74">9885 9017 0,'-43'0'0,"86"0"0,-107 0 15</inkml:trace>
  <inkml:trace contextRef="#ctx0" brushRef="#br0" timeOffset="96008.03">9758 9038 0,'21'0'0,"-42"0"0,105 0 15,-62 0-15,-1 0 16,0 0-16,0 0 0,0 0 0,0 0 16,22 0-16,20-21 0,-20 21 0,-1 0 15,-21 0-15,0 0 0</inkml:trace>
  <inkml:trace contextRef="#ctx0" brushRef="#br0" timeOffset="96553.01">9842 8975 0,'0'21'16,"0"42"-1,0-41-15,-21-1 0,21 0 0,0 0 0,0 21 16,-21-20-16,21-1 15,0 0-15,0 0 0,0 0 0,0 0 16,0 1-16,0-1 0,-21-21 16,42 0-16,0 0 0,0 0 0,1 21 15,-1-21-15,0 0 16,0 0-16,0 0 0,0 0 0,22-21 16,-22 0-16,0 21 0,0-22 15,0 1-15,-21 0 0</inkml:trace>
  <inkml:trace contextRef="#ctx0" brushRef="#br0" timeOffset="97159.42">10075 8784 0,'0'-21'0,"0"0"32,0 0-17,-21 0 16,0 21-15,0 0 15,0 21-15,21 0-16,-22 0 0,22 0 16,0 0-16,0 1 0,-21 20 0,21-21 15,-21 21-15,0-20 0,21 20 16,0-21-16,0 21 0,-21-20 0,21-1 15,0 0-15,0 0 0,-21 0 16,21 0-16,0 1 0,0-1 16,21-21-1,0 0-15,0 0 16,0 0-16,-21-21 16</inkml:trace>
  <inkml:trace contextRef="#ctx0" brushRef="#br0" timeOffset="97400.03">9800 9059 0,'-21'0'31,"42"0"-31,0 0 16,0 0-16,1 0 0,-1 0 0,0 0 16,0 0-16,0 0 0,0 0 15,1 0-15,-1 0 0,0 0 0,0 0 16,0-21-16,0 21 0,1-21 0</inkml:trace>
  <inkml:trace contextRef="#ctx0" brushRef="#br0" timeOffset="98004.98">10816 8932 0,'-42'22'15,"21"-1"-15,-1-21 0,1 21 16,0 0-16,0 0 0,0 0 0,0 1 16,21-1-16,-22-21 0,22 21 15,-21-21-15</inkml:trace>
  <inkml:trace contextRef="#ctx0" brushRef="#br0" timeOffset="99112.88">10647 8678 0,'-21'22'16,"-1"-1"15,22 0-31,0-42 16,0 0-16,0-1 31,22 22-31,-1 0 16,0-21-16,0 21 15,0-21-15,0 21 16,1 0 0,-1 21-16,-21 0 0,0 1 15,0-1-15,0 0 16,0 0-16,0 0 0,0 0 15,-21 1-15,-1-22 0,22 21 0,-21-21 16,21 21-16,0-42 47,0 0-47,0-1 16,0 1-16,21 21 0,-21-21 0,22 0 15,-22 0-15,21 21 0,-21-21 0,0-1 16,21 22-16,0 0 15,0 0-15,-42 0 32,21 22-17,0-1-15,0 0 16,-21 0-16,21 21 0,21-42 0,-21 22 16,0-1-16,0 0 15,-21-21 1,0 21-16,0-21 0,-1 21 0,22 0 15,-21-21-15,0 22 0,0-1 0,0 0 16,0 0-16,-1 0 0,1-21 16,0 21-16</inkml:trace>
  <inkml:trace contextRef="#ctx0" brushRef="#br0" timeOffset="99684.01">12594 8615 0,'21'-21'32,"-21"42"-17,-21-21 1,0 21-16,21 0 0,-21 0 0,0-21 16,-1 43-16,-20-22 0,21 0 0,-21 0 15,-1 22-15,1-22 0,-22 21 16,22-21-16,-21 22 0,-1-22 0,1 21 15,-1-21-15,22 0 0,-1 1 16,1-1-16,21-21 0,0 21 0,0-21 16,-1 0-16,44 0 15,-1 0 1,0 0-16,0 0 16,21 0-16,1 0 0,-22 0 0,21 0 15,1 0-15,-1 0 0,-21 21 0,21 0 16,1-21-16,-1 21 0,-21-21 0,22 22 15,-22-22-15,21 21 0,-21-21 0,0 21 16,1-21-16,-1 0 0,0 0 0,0 21 16,0-21-1,-21-21 32,0 0-47</inkml:trace>
  <inkml:trace contextRef="#ctx0" brushRef="#br0" timeOffset="100020.03">13420 8530 0,'0'0'0,"0"-21"31,-22 21-15,1 21-16,0 0 0,0 1 16,0 20-16,-22 0 15,22 1-15,-21-1 0,0 21 0,-1 1 16,1-22-16,0 22 0,-1-1 0,-20 1 16,20-1-16,1-20 0,0 20 15,-1 1-15,-20-22 0,21 21 0,20-20 16,-20 20-16,0-20 0,-1 20 15,1-21-15,21 1 0,0-1 0,0-21 16,-1 0-16,22 1 0,-21-1 0,42-21 31,-21-21-31,22-1 16,-1 22-16</inkml:trace>
  <inkml:trace contextRef="#ctx0" brushRef="#br0" timeOffset="100471.64">13589 8954 0,'0'0'0,"0"-22"0,-42-41 31,20 63-31,22-21 16,-21 21-16,0 0 15,0 0-15,0 0 0,21 21 16,-21-21-16,-1 21 0,1 0 0,0 0 16,0 1-16,0-1 0,0 0 15,-1-21-15,22 21 0,0 0 0,0 22 16,0-22-16,22-21 16,-1 21-16,0-21 0,0 0 15,0 21-15,0-21 0,1 21 0,-1-21 16,0 21-16,0-21 0,0 22 0,0-1 15,-21 0-15,0 0 16,0 0-16,-42-21 16,21 0-16,0 21 0,0-21 0,-1 0 15,-20 22-15,0-22 0,21 0 0,-22 0 16,1 0-16,21 0 16,-22 0-16,22 0 0,0 0 0,0 0 15,0 0-15,21-22 16,21 1-1,0 21-15,0-21 16,0 21-16</inkml:trace>
  <inkml:trace contextRef="#ctx0" brushRef="#br0" timeOffset="100855.88">13885 9017 0,'0'0'0,"0"-21"32,0 42-17,0 0-15,0 0 16,0 1-16,0-1 0,0 0 16,0 21-16,0-21 0,-21 1 0,21 20 15,-21-21-15,0 0 0,21 22 16,-43 20-16,22-21 0,0 1 0,0 20 15,0-20-15,21 20 0,-43 43 16,22-43-16,0 1 0,0-22 0,0 22 16,0-1-16,-22 1 0,22-1 0,0-20 15,0 20-15,21-21 0,-21 1 0,-1-1 16,1 0-16,21-20 0,0-1 0,0 0 16,-21 0-16,0-21 15,21-21 1,21 0-16,-21 0 0,21-1 15,0-20-15,22-21 0,-22 41 0,0-20 16,-21 0-16,21 21 0,0-22 0</inkml:trace>
  <inkml:trace contextRef="#ctx0" brushRef="#br0" timeOffset="101211.91">13928 9186 0,'0'0'0,"0"-21"0,0 0 15,0-21-15,0 21 0,0-1 16,0 1-16,-22 0 0,22 0 16,0 0-16,22 21 15,-1 0-15,0 0 0,21 0 16,-21 0-16,-21-21 0,22 21 0,-1 0 16,21 0-16,-21 21 0,0 0 15,22-21-15,-22 21 0,0 0 0,-21 0 16,21 1-16,-21 20 0,21 0 0,-21-21 15,0 1-15,0-1 0,0 0 0,-21-21 16,0 21-16,0 0 0,0 0 0,0-21 16,-22 0-16,22 22 0,-21-22 0,-1 0 15,22 0-15,-21 0 0,21 0 0,-22 0 16,22 0-16,0 0 0,0 0 16,42-22 15,0 22-31,0 0 15,1 0-15</inkml:trace>
  <inkml:trace contextRef="#ctx0" brushRef="#br0" timeOffset="101332.02">14626 9123 0,'0'0'0,"0"-21"0,-21 0 15</inkml:trace>
  <inkml:trace contextRef="#ctx0" brushRef="#br0" timeOffset="101579.99">14584 8954 0,'0'0'16,"-21"0"-16,-1 0 15,1 21-15,0 0 16,0 0-16,0-21 0,0 42 0,-1-20 16,-20-1-16,21 0 0,21 21 15,-21-21-15,0 1 0,21-1 0,0 0 16,0 0-16,0 0 0,0 0 0,0 1 15,21-22-15,0 21 16,0-21-16,0 0 0,22 0 16,-22 0-16,0 0 0,0 0 0,0 0 15,0-21-15,1 21 0,-1-22 0,0 22 16,0-21-16,-21 0 0,21 0 0,0 0 16,-21 0-16,0-1 0,0 1 15,0 0-15,22-21 0,-22 21 0,0-1 16,0 1-16,0 0 15</inkml:trace>
  <inkml:trace contextRef="#ctx0" brushRef="#br0" timeOffset="101728">14647 9186 0,'0'22'0,"0"-44"0,0 65 15,0-22-15,0 0 0,0 0 16,0 0-16,0 1 16,0-1-16,21-21 0,1 0 15,-22 21-15,21-21 0,0 0 0,0 0 16,0 0-16,0 0 0,1 0 15,-1 0-15,0-21 0,0 21 16,0-21-16,0-1 0,1 1 0</inkml:trace>
  <inkml:trace contextRef="#ctx0" brushRef="#br0" timeOffset="101828.21">15092 9038 0,'0'0'16,"21"0"-1,-42 0 1,0 0-16,-1 21 15</inkml:trace>
  <inkml:trace contextRef="#ctx0" brushRef="#br0" timeOffset="101959.47">14986 9271 0,'0'21'16,"0"-42"-16,0 63 15,0-20-15,0-1 16,0 0-16,0 21 47,-21-42-47,21-21 0,0 0 15</inkml:trace>
  <inkml:trace contextRef="#ctx0" brushRef="#br0" timeOffset="102196.34">14965 9250 0,'0'-21'16,"63"-64"-1,-126 191-15,147-254 0,-62 127 0,-1-1 16,0 1-16,21 0 0,-21 0 16,22 0-16,-22 0 0,21 21 0,-21 0 15,22 0-15,-22 0 0,21 0 0,-21 0 16,1 21-16,-22 0 0,0 0 0,21 0 15,-21 0-15,0 22 0,0-22 16,0 21-16,0-21 0,0 1 0,0-1 16,-21 42-16,-1-42 0,22 1 15,-21-1-15,21 0 0,-21-21 16,21 21-16,-21-21 0,0 0 16,21-21 15,21 0-31</inkml:trace>
  <inkml:trace contextRef="#ctx0" brushRef="#br0" timeOffset="103207.05">15981 8678 0,'0'-21'16,"-21"0"-16,-1 0 0,1 42 31,42-21 16,1 0-47,-22 21 0,21 0 16,0 1-16,0-1 0,0 0 15,0 0-15,1 0 0,-1 22 0,21-22 16,-21 0-16,22 0 0,-22 0 0,21 0 15,-21 1-15,22-1 0,-22 0 16,21-21-16,-21 21 0,22-21 0,-22 0 16,0 0-16,0 0 0,21 0 0,-20 0 15,-1 0-15,0 0 16,-21-21 0,-21 21-1,0 0 1,-1 0-16,1 0 0,-21 0 0,21 0 15,-22 21-15,22-21 0,-21 21 0,21 0 16,0 1-16,-22 20 0,1-21 16,0 0-16,-1 0 0,1 1 0,21-1 15,-22 0-15,22 0 0,-21 0 0,21 0 16,0 1-16,21-1 0,-22 0 16,22 0-1,-21-21 16,42 0-31</inkml:trace>
  <inkml:trace contextRef="#ctx0" brushRef="#br1" timeOffset="120255.38">1185 10647 0,'0'0'0,"0"-21"0,21 0 0,-21-1 15,0 1-15,22 0 16,-22 0-16,21 0 0,-21 0 16,0-1-16,0 1 15,0 42 16,0 22-31,0-22 16,-21 21-16,21-21 0,-22 22 16,1-1-16,0 0 0,0 1 0,-21 20 15,20-20-15,-20-1 0,21 0 16,0 1-16,-22-1 0,22 21 0,0-20 16,-21-1-16,21 0 0,-1-20 15,22 20-15,-21-21 0,0 0 0,21 0 16,-21 1-16,21-1 0,0-42 47,0-1-47,0 1 15,21 0-15,0 0 0</inkml:trace>
  <inkml:trace contextRef="#ctx0" brushRef="#br1" timeOffset="120592.06">1524 10456 0,'0'43'31,"0"-1"-31,0-21 0,0 22 16,-21-1-16,0-21 0,21 21 16,-22 1-16,1-1 0,-21 0 0,21 1 15,0-1-15,-1 0 0,-20 1 16,21 20-16,0-20 0,-22-22 0,22 21 16,0 0-16,0-20 0,0 20 0,21-21 15,0 0-15,-21-21 16,21 21-16</inkml:trace>
  <inkml:trace contextRef="#ctx0" brushRef="#br1" timeOffset="121287.92">2032 10880 0,'0'0'0,"21"0"16,43-64-1,-64 43 1,0 0-16,0 0 15,-22 21 1,1 0 0,0 0-16,0 0 0,0 21 15,0 0-15,-1-21 0,-20 21 16,21 0-16,0 1 0,21-1 0,-21 0 16,-1 0-1,22 0-15,0 0 0,0 1 16,22-22-16,-1 0 15,0 21-15,0-21 0,21 0 16,-20 21-16,-1-21 0,0 21 0,21-21 16,-21 21-16,1 0 0,-1-21 15,-21 22-15,0-1 0,0 0 16,0 0-16,0 0 0,-21 0 16,-1-21-16,-20 22 0,21-1 0,-21 0 15,-1-21-15,22 21 0,-21-21 0,21 0 16,-22 0-16,22 0 0,0 0 15,-21 0-15,20-21 0,1 0 16,0 21-16,21-21 0,0-1 16,0 1-16,0 0 0,0 0 15,0 0-15,21 21 16,-21-21-16,43 21 0,-22-22 0,0 22 16,0-21-16,21 21 0</inkml:trace>
  <inkml:trace contextRef="#ctx0" brushRef="#br1" timeOffset="121612.34">2434 10943 0,'0'21'31,"0"1"-31,0-1 16,-21 21-16,21-21 15,0 22-15,0-1 0,0 0 0,0 22 16,0-22-16,-21 22 0,21-1 16,-21 1-16,-1-1 0,22 1 15,-21-1-15,0 1 0,21-1 0,-21 1 16,0 20-16,21-20 0,0-22 16,-21 22-16,-1-1 0,22-21 0,-21 22 15,21-22-15,0 1 0,-21-22 16,21 21-16,-21-21 0,21 0 15,-21-42 1,21 0-16,0 0 16,0-21-16</inkml:trace>
  <inkml:trace contextRef="#ctx0" brushRef="#br1" timeOffset="121947.99">2371 11091 0,'0'-42'16,"0"84"-16,0-105 0,0 42 0,0 0 0,0-1 16,0 1-16,21 0 0,-21 0 15,21 21-15,-21-21 0,21 21 0,0-21 16,0 21-16,1 0 0,20 0 16,-21-22-16,0 22 0,22 0 0,-1 0 15,-21 0-15,21 22 0,-20-22 0,-1 21 16,0 0-16,0 0 0,0 0 15,-21 0-15,0 1 0,0-1 0,0 21 16,-21-21-16,-21 22 0,21-22 0,-22 0 16,22 21-16,-21-21 0,-1 1 15,1-1-15,0 0 0,21-21 16,-22 21-16,22-21 0,0 0 16,0 0-16,0 0 0,-1 0 0,22-21 31,22 0-31</inkml:trace>
  <inkml:trace contextRef="#ctx0" brushRef="#br1" timeOffset="122463.62">3281 10859 0,'0'0'0,"0"-22"0,0 1 0,0 0 16,-21 21-16,-1 0 16,22-21-16,-21 21 0,0 0 0,0 0 15,0 0-15,0 21 0,-1 0 16,1 0-16,0 1 0,0-1 16,21 0-16,-21 21 0,0-21 0,-1 22 15,1 20-15,21-42 16,0 22-16,0-22 0,0 0 0,0 0 15,0 0-15,21 1 16,1-22 0,-1 0-16,0 0 0,0-22 0,0 1 15,0 21-15,1-21 0,-1 0 0,0 0 16,0 0-16,0-22 0,0 22 16,1 0-16,-22 0 0,0 0 0,21-1 15,-21-20-15,0 21 0,21 21 0,-21-21 16,-21 42 15,21 0-31,-21-21 16,21 21-16,0 0 0,0 1 0,-22-1 15,22 0-15,0 0 0,0 0 16,0 0-16,0 1 0,0-1 16,22-21-16,-1 21 0,0-21 0,0 21 15,0-21-15,0 0 0,1 0 0,20 0 16,-21 0-16,0 0 0,0-21 15,1 0-15,-1 0 0,0-1 0</inkml:trace>
  <inkml:trace contextRef="#ctx0" brushRef="#br1" timeOffset="122863.17">3810 10837 0,'0'0'0,"0"22"0,0-1 16,0 0-16,0 0 0,-21 0 15,21 0-15,-21 1 0,21-1 16,0 0-16,-22 0 0,22 0 0,0 0 16,0 1-16,0-1 0,0 0 15,-21-42 17,21 0-17,0-1-15,0 1 16,0 0-16,0 0 0,0 0 0,21-22 15,-21 22-15,22-21 0,-1 21 16,21 0-16,-21-22 0,0 22 16,22 0-16,-22 0 0,0 21 0,21 0 15,-20 0-15,-1 0 0,0 0 0,21 0 16,-21 0-16,-21 21 0,22 0 16,-22 0-16,21 22 0,-21-22 0,0 0 15,0 0-15,0 21 0,0-20 0,-21-1 16,-1 0-16,1 0 0,21 0 15,-21 0-15,21 1 0,-21-1 0</inkml:trace>
  <inkml:trace contextRef="#ctx0" brushRef="#br1" timeOffset="123260.04">5016 10139 0,'0'-21'32,"22"21"-32,-1 0 0,0 0 0,0 0 15,0 0-15,22-21 0,-22 21 16,21 0-16,0 0 0,1 0 15,20 0-15,-20-22 0,-1 22 0,0 0 16,1 0-16,-22 0 0,0 0 16,0 0-16,-42 0 15,0 0-15,-22 0 0</inkml:trace>
  <inkml:trace contextRef="#ctx0" brushRef="#br1" timeOffset="123593.29">4995 10118 0,'0'0'0,"-21"0"0,0 0 0,-21 21 31,20 0-31,22 0 16,-21-21-16,0 21 0,21 1 0,-21-1 16,21 21-16,0 0 0,0 22 15,0-22-15,-21 22 0,21-22 0,-21 22 16,21-1-16,0 1 0,0-1 0,0-21 15,-22 22-15,22-1 0,-21 1 16,21-22-16,-21 22 0,21-1 0,0 1 16,0-22-16,0 22 0,0-22 0,0 0 15,0 1-15,21-22 0,0 21 16,1-21-16,-1 0 0,0 1 16,0-22-16,0 0 0,22 0 0,-22 0 15,21 0-15,-21 0 0,0 0 16,22-22-16,-22 1 0,0 0 0,43-21 15,-43-1-15,0 22 0,0-21 16</inkml:trace>
  <inkml:trace contextRef="#ctx0" brushRef="#br1" timeOffset="123884.66">5567 10520 0,'-21'-21'0,"42"42"0,-64-63 15,22 42-15,0 0 0,0 0 16,0 0-16,0 21 0,-1 0 16,1 0-16,0 0 0,0 0 0,21 22 15,-21-1-15,21 0 0,-21 1 0,21-22 16,-22 21-16,22 1 0,0-1 16,0-21-16,0 21 0,0-20 0,0 20 15,0-21-15,0 0 0,22 0 0,-1 1 16,0-1-16,0 0 0,0-21 15,0 0-15,1 0 0,-1 0 0,0 0 16,21 0-16,-21 0 0,22 0 0,-22-21 16,0 0-16,21-1 0,-20 1 15,-1 0-15,0 0 0</inkml:trace>
  <inkml:trace contextRef="#ctx0" brushRef="#br1" timeOffset="124551.32">5927 10710 0,'21'0'0,"-42"0"0,21 22 31,0-1-31,-22 0 0,1 0 16,21 0-16,-21 0 0,0 1 0,0-1 15,21 0-15,0 21 0,0-21 16,0 1-16,0-1 0,0 0 0,0 0 16,0 0-16,21 0 15,0 1-15,0-22 0,0 0 16,1 0-16,-1 0 0,0 0 15,0 0-15,0 0 0,0 0 0,-21-22 16,0 1-16,0 0 0,0 0 16,0 0-16,0 0 15,-21-1-15,0 1 0,0 0 0,0-21 16,0 21-16,21-1 0,0 1 0,0 0 16,0-21-16,0 21 0,0-1 15,21 22-15,0-21 0,0 0 0,0 21 16,0 0-16,1 0 0,-1 0 15,21 0-15,-21 0 0,0 0 16,1 21-16,-1 0 0,0 1 0,0-1 16,0 0-16,-21 0 0,21 21 15,-21-20-15,0 20 0,0-21 16,0 0-16,0 0 0,0 1 16,0-1-16,0 0 0,0 0 15,-21-21-15,0 0 16,21-21-1,0 0-15,0 0 16,0-1-16,0 1 0,0 0 0,21 0 16,0-21-16,-21 20 0,22-20 15,-1 21-15,0 0 0,0-22 16,0 22-16,22 0 0,-22 0 0,21 21 16,-21 0-16,22 0 0,-1 0 15,-21 0-15,21 0 0,-20 21 0,-1 0 16,0 0-16,0 22 0,-21-22 0,21 0 15,-21 0-15,0 43 16,0-43-16,0 0 0,-21 0 0,0 0 16,21 1-16,-21-1 0,0-21 15,21 21-15,0-42 32,21 0-17,0-1-15</inkml:trace>
  <inkml:trace contextRef="#ctx0" brushRef="#br1" timeOffset="124799.73">7154 10308 0,'0'0'16,"0"21"0,0 22-1,0-22-15,0 0 0,0 21 0,-21 1 16,21-1-16,-21-21 0,0 22 15,21-1-15,-21 0 0,21 1 0,0-22 16,-22 21-16,22-21 0,0 22 16,0-22-16,0 0 0,0 0 0,0 0 15,0 0-15,0 1 16,22-22-16,-1 0 16,0 0-16,0 0 15,-21-22-15</inkml:trace>
  <inkml:trace contextRef="#ctx0" brushRef="#br1" timeOffset="124989.98">6943 10753 0,'0'0'0,"-22"0"0,1 0 16,0 0-16,21-21 31,21 21-31,22 0 16,-22 0-16,0 0 0,21-22 15,-21 22-15,22 0 0,-1 0 0,-21-21 16,22 21-16,-1-21 0,-21 21 0,21 0 16,1 0-16</inkml:trace>
  <inkml:trace contextRef="#ctx0" brushRef="#br1" timeOffset="126436">7768 10732 0,'0'-22'16,"0"1"-16,0 0 0,0 0 15,0 0-15,0 0 0,-21-1 16,0 22-16,0-21 0,21 0 0,-22 21 16,-20 0-16,21-21 0,0 21 0,0 0 15,-22 0-15,22 0 0,0 21 16,-21-21-16,20 21 0,1 0 15,0 22-15,0-22 0,0 21 0,0-21 16,21 22-16,0-22 0,0 21 0,0-21 16,0 1-16,0 20 0,0-21 15,0 0-15,0 0 0,21 1 16,0-22-16,0 0 0,0 0 0,0 0 16,1 0-16,-1 0 0,0 0 15,0 0-15,21 0 0,-20 0 0,-1-22 16,0 1-16,0 0 0,0 0 0,0 0 15,1 0-15,-1-1 0,-21 1 0,0 0 16,21-21-16,-21 21 0,0-1 16,21 1-16,-21 0 0,0 0 15,-21 42 17,21 0-32,0 0 15,0 1-15,0-1 0,-21 21 0,21-21 16,0 0-16,0 1 0,0-1 0,0 0 15,21 0-15,0 0 16,0-21-16,0 21 0,1-21 0,-1 0 16,21 0-16,22 0 0,-22 0 15,0 0-15,-21 0 16,22 0-16,-1 0 0,-21-21 0,22 21 0,-22-21 16,0 0-16,0 0 0,0 0 15,0-1-15,1-20 0,-22 21 0,0 0 16,21 0-16,-21-22 0,0 22 15,0 0-15,0 0 0,0 0 0,0 42 47,0 0-47,0 0 0,0 0 0,0 22 16,0-22-16,-21 0 0,21 0 0,0 0 16,0 22-16,0-22 0,0 0 15,0 0-15,0 0 0,0 0 16,21-21-16,0 22 0,0-22 15,0 0-15,0 0 0,1 0 16,-1 0-16,21 0 0,-21 0 16,0-22-16,1 1 0,-1 21 0,0-21 15,0 0-15,-21 0 0,0 0 0,21-1 16,-21 1-16,0 0 0,0 0 0,0-21 16,0 20-16,0 1 15,0 0-15,0 42 31,0 0-15,0 1-16,0-1 0,-21-21 0,21 42 16,0-21-16,0 0 15,-21 22-15,0-43 16,21 21-16,0 0 16,0-42 15,0 0-16,0 0-15,0-1 0,21 1 16,0 0-16,0 0 0,0-21 0,1 20 16,-1 1-16,21-21 0,-21 21 15,22 0-15,-22-1 0,0 1 0,21 0 16,-21 21-16,1 0 0,-1 0 16,0 0-16,0 0 0,-21 21 15,21-21-15,-21 21 0,21 1 0,-21 20 16,0-21-16,0 0 0,0 0 0,0 1 15,0-1-15,0 0 0,0 0 0,0 0 16,0 0-16,0 1 0,0-1 16,0 0-16,22-21 15,-1 0-15,0 0 0,0 0 16,0 0-16,0 0 0,1 0 16,-1 0-16,0-21 0,0 21 0,0-21 15,22-22-15,-22 22 0,0 0 16,0 0-16,0 0 0,0-22 15,-21 1-15,0 21 0,22-22 16,-22 1-16,0 21 0,0 0 0,0-22 16,0 22-16,-22 21 15,1 0-15,0 0 0,21 21 16,-21 1-16,21-1 0,-21 0 16,21 0-16,0 0 0,0 22 0,0-22 15,0 0-15,0 0 0,0 0 16,0 0-16,0 1 0,0-1 0,0 0 15,21 0-15,-21 0 0,0 0 16,0 1-16,0-1 16,0 0-1,-21-21-15,0 0 16,-1 0 0,1-21-16,21 0 15,-21-1-15,0 1 0,21 0 16</inkml:trace>
  <inkml:trace contextRef="#ctx0" brushRef="#br1" timeOffset="126619.99">8403 10266 0,'-21'0'15,"42"0"-15,-63 0 0,42-21 0,-21 21 16,42 0 31</inkml:trace>
  <inkml:trace contextRef="#ctx0" brushRef="#br1" timeOffset="127183.35">10689 10012 0,'0'0'0,"21"-42"31,-42 42-31,0 0 0,0 0 16,0 0-16,-1 0 0,-20 0 15,21 21-15,0 0 0,0 0 16,-22 21-16,22-20 0,0 20 0,-21 0 16,20 22-16,1-1 0,-21 1 15,21-1-15,-22 22 0,1-22 16,21 22-16,-21-21 0,20-1 0,-20 22 15,21-22-15,0 1 0,0-1 0,21 64 16,0-63-16,0-22 16,0 22-16,21-22 0,0-21 0,0 21 15,21-20-15,-20-1 0,20-21 0,0 0 16,1 0-16,-1 0 0,21 0 0,-20 0 16,-1 0-16,0-21 0,1-1 15,-1 1-15,0 0 0,22-21 0</inkml:trace>
  <inkml:trace contextRef="#ctx0" brushRef="#br1" timeOffset="127944.39">11345 10668 0,'0'0'0,"0"-21"0,-63-21 31,42 42-31,-1 0 0,1 0 0,0 0 15,0 0-15,0 21 0,0 0 0,-1-21 16,1 21-16,0 0 16,0 22-16,21-22 0,-21 0 0,21 0 15,0 0-15,0 0 0,0 1 0,0-1 16,0 0-16,0 0 0,21-21 16,0 0-16,0 0 15,0 0-15,1 0 0,-1 0 0,0 0 16,0 0-16,0 0 0,0-21 0,1 0 15,-1 21-15,0-21 0,-21-1 16,21 1-16,-21 0 0,21 0 16,0 0-16,-21 0 0,0-1 15,0 44 17,0-1-32,0 0 15,-21 0-15,21 0 0,0 0 16,0 1-16,0-1 0,0 0 15,0 0 1,21-21-16,1 0 0,-1 0 16,0 0-16,0 0 15,0 0-15,0 0 0,1-21 0,-1 21 16,-21-21-16,21 0 0,0-1 0,0 1 16,-21 0-16,0 0 0,0-21 15,0-1-15,0 22 0,0-21 0,0-1 16,0 1-16,0 0 0,0-1 15,-21 1-15,0 0 0,0 21 0,0-1 16,-22 1-16,22 0 0,-21 0 16,-1 21-16,1 0 0,0 0 0,-22 0 15,22 0-15,-22 21 0,1 0 0,21 0 16,-22 22-16,22-22 0,-1 21 16,1 1-16,0 20 0,-22 22 15,43-43-15,0 22 0,21-22 0,0 0 16,0-21-16,0 22 0,0 20 15,21-20-15,0-22 0,43 42 16,-22-42-16,0 1 0,1-22 16,-1 21-16,22 0 0,-22-21 15,0 0-15,1 0 0,20 0 16,-21 0-16,1 0 0,-1 0 0,0 0 16,-20-21-16,20 0 0,-21 21 15,21-22-15,-20 1 0,20 0 0,-21 0 16,0 0-16,22 0 0</inkml:trace>
  <inkml:trace contextRef="#ctx0" brushRef="#br1" timeOffset="128184">12086 10583 0,'0'0'0,"0"22"31,0-1-31,0 0 0,0 0 0,0 0 15,0 0-15,0 1 0,0-1 16,0 21-16,-21-21 0,21 0 0,-21 1 16,0-1-16,21 0 0,0 0 15,0 0-15,-22-21 16,22 21-16,22-42 31,-22 0-31,21 21 0,0-21 0</inkml:trace>
  <inkml:trace contextRef="#ctx0" brushRef="#br1" timeOffset="128532.12">12234 10287 0,'0'0'0,"0"-21"0,-21 21 16,0 0-16,0 0 0,0 0 15,-1 21-15,1 0 0,0 0 16,0 1-16,21-1 15,0 0-15,0 0 0,0 0 0,0 0 16,21-21-16,0 22 16,0-22-16,1 0 0,-1 0 15,0 0-15,0 0 0,0 0 16,0-22-16,1 22 0,-22-21 0,21 0 16,-21 0-16,0 0 15,0 0-15,0-1 0,-21 22 16,-1-21-16,22 0 0,-21 21 0,0 0 15,0 0-15,0 0 0,0 0 16,-1 0-16,1 0 0,21 21 0,-21 0 16,21 1-16,0-1 0,0 0 15,0 0-15,0 0 0,0 0 16,21 1-16,-21-1 0,21 0 0,1 0 16</inkml:trace>
  <inkml:trace contextRef="#ctx0" brushRef="#br1" timeOffset="129067.79">12763 10605 0,'-21'0'16,"42"0"-16,-42-22 0,0 22 0,0-21 15,0 21-15,0 0 0,-1-21 0,1 21 16,0 0-16,0 0 15,0 21-15,0 0 0,-1-21 16,1 22-16,0 20 0,21-21 16,-21 0-16,0 0 0,21 1 0,-21 20 15,21-21-15,0 0 0,0 0 0,0 1 16,0-1-16,0 0 0,0 0 0,0 0 16,21-21-16,-21 21 0,21-21 15,0 0-15,0 0 0,0 0 0,1 0 16,-1 0-16,21 0 0,-21-21 0,0 21 15,1-21-15,-1 0 0,21 0 16,-21 0-16,0-22 0,1 22 0,20-21 16,-21 21-16,0-22 0,0-20 0,1 20 15,-1 1-15,-21 0 16,0-22-16,0 22 0,0 0 0,0 20 16,0-20-16,0 21 0,0 0 0,0 0 15,-21 21 1,-1 21-16,22 0 15,-21 21-15,21-21 0,-21 22 0,21-1 16,-21 0-16,21 22 0,0-22 0,0 1 16,0-1-16,0 0 0,0 1 15,0-22-15,0 21 0,0-21 0,21 0 16,0 1-16,0-1 0,1 0 16,-1 0-16,21 0 0,-21-21 15,0 0-15,22 0 0,-22 0 0,0 0 16,21 0-16,-20 0 0</inkml:trace>
  <inkml:trace contextRef="#ctx0" brushRef="#br1" timeOffset="129355.36">13525 10901 0,'0'-21'63,"22"21"-63,-1 0 15,0 0-15,0 0 16,0 0-16,-21 21 16,0 0-16,0 0 15,0 0-15,0 1 0,0-1 0,0 0 16,-21 0-16,0 21 0,-21-20 0,20 20 15,-20-21-15,-21 21 0,20-20 0,-20-1 16,20 0-16,-20-21 0</inkml:trace>
  <inkml:trace contextRef="#ctx0" brushRef="#br1" timeOffset="129871.45">14457 10181 0,'-21'21'31,"42"-21"1,0 0-17,-21-21-15,21 21 0,0-21 16,-21 0-16,-21 21 31,0 0-15,0 0-16,0 0 0,-1 21 15,1-21-15,21 21 0,-21 0 16,0 1-16,21-1 0,0 0 0,-21 21 16,0-21-16,21 1 0,0 20 15</inkml:trace>
  <inkml:trace contextRef="#ctx0" brushRef="#br1" timeOffset="130515.82">14880 10308 0,'0'0'0,"0"-21"31,-21 21-31,0 21 16,21 0-16,0 1 0,-21-1 15,-1 21-15,1-21 0,21 22 0,-21-1 16,21-21-16,0 21 0,-21 1 0,0-22 16,21 21-16,0-21 0,0 1 15,0-1-15,0 0 0,0 0 0,0 0 16,0 0-16,21-42 31,0 21-31,0-21 0,0 0 16,1 0-16,20 0 0,-21-1 0,0 1 15,0 0-15,22 0 0,-22 0 16,0 0-16,0-1 0,-21 44 31,0-1-15,0 0-16,0 0 0,0 0 16,0 0-16,0 1 0,0-1 0,0 0 15,0 0-15,0 0 16,21-21-16,1 21 0,20-21 15,-21 0-15,21 0 0,-20 0 0,20 0 16,0 0-16,-21 0 0,22-21 16,-1 0-16,-21 0 0,22 0 15,-1 0-15,-21-1 0,0-20 0,0 21 16,1-21-16,-1-1 0,-21 1 16,0 0-16,0-1 0,0 1 0,0 0 15,0-1-15,0 22 0,0 0 0,-43 0 16,1 21-16,21 0 15,0 0-15,0 0 0,-1 0 0,22 21 16,-21-21-16,21 21 0,0 0 0,0 22 16,0-22-16,0 0 0,0 0 15,21 0-15,-21 0 0,22 1 16,-1-1-16</inkml:trace>
  <inkml:trace contextRef="#ctx0" brushRef="#br1" timeOffset="130847.88">15769 10626 0,'21'0'16,"0"0"-1,1-21-15,-1-1 16,0 1-16,0 21 0,0-21 0,-21 0 16,21 0-16,1 21 0,-22-21 15,0-1-15,-22 22 16,1 0-1,0 0-15,0 0 0,0 22 16,0-22-16,-1 21 0,1 0 16,0 0-16,0 0 0,0 0 0,0 1 15,-1-1-15,22 0 0,0 21 16,0-21-16,0 1 0,0-1 0,0 0 16,0 0-16,0 0 0,0 0 15,22-21-15,-1 0 0,0 22 16,0-22-16,21 0 0,-20 0 0,20 0 15,-21 0-15,21-22 0,-20 22 0,20-21 16,0 0-16</inkml:trace>
  <inkml:trace contextRef="#ctx0" brushRef="#br1" timeOffset="131111.99">16468 10266 0,'0'0'0,"21"-21"15,-21-22-15,0 22 0,0 0 0,0 0 16,0 0-16,-21 21 15,-1 0 1,1 21-16,0 0 0,0 0 0,0 0 16,0 1-16,-1 20 0,1 0 15,21 1-15,-21-1 0,0 0 0,0 1 16,0-1-16,21 0 0,0-21 16,-22 22-16,22-1 0,-21-21 0,21 0 15,0 22-15,0-22 16,0 0-16,0 0 0,21-21 15,1 0-15,-1 0 0,0 0 16,21 0-16,-21 0 0,1-21 0,20 21 16,-21-21-16</inkml:trace>
  <inkml:trace contextRef="#ctx0" brushRef="#br1" timeOffset="131367.92">16870 10372 0,'0'-21'0,"0"42"0,21-42 0,-42 21 31,0 0-31,-1 0 0,1 21 16,0-21-16,0 21 0,0 0 15,0 0-15,-1 22 0,1-22 16,0 0-16,0 21 0,0-21 0,21 1 16,-21 20-16,21-21 0,-22 0 0,22 22 15,0-22-15,0 0 0,0 0 16,0 0-16,22-21 0,-1 21 15,21-21-15,-21 0 0,22 0 16,-22 0-16,21 0 0,-21 0 0,22-21 16,-1 21-16,-21-21 0</inkml:trace>
  <inkml:trace contextRef="#ctx0" brushRef="#br1" timeOffset="132231.76">17166 10520 0,'0'-21'0,"0"42"0,0-63 0,0 20 16,-21 22-16,0 0 15,0 0-15,-1 22 0,1-1 16,0 0-16,21 21 16,-21-21-16,21 1 0,0-1 0,0 0 15,0 0-15,0 0 0,0 0 16,0 1-16,0-1 0,0 0 16,0 0-16,21-21 15,0 0 1,-21-21-1,0 0 1,0 0-16,0-1 0,0 1 0,0 0 16,21-21-16,-21 21 0,22-1 15,-1-20-15,0 21 0,0 0 0,0 0 16,0-1-16,1 1 0,20 21 0,-21 0 16,0-21-16,22 21 0,-22 0 15,0 0-15,0 0 0,0 21 0,-21 0 16,21-21-16,-21 22 0,0-1 0,22 0 15,-22 0-15,0 21 16,0-20-16,0-1 0,0 0 0,-22 0 16,22 0-16,-21 0 0,0 1 15,21-1-15,-21-21 16,0 0-16,0 0 0,21-21 47,0-1-47,0 1 0,21 0 15,0 0-15,0-21 0,0 20 16,22 1-16,-22-21 0,0 21 0,21 0 16,-21-22-16,1 22 0,20 0 0,-21 21 15,0-21-15,0 21 0,1 0 16,-1 0-16,0 0 0,0 0 16,-21 21-16,0 0 0,21 0 0,-21 0 15,0 22-15,0-22 0,0 0 0,0 21 16,0-20-16,0-1 0,0 0 15,-21 0-15,21 0 0,0 0 0,-21 1 16,0-22-16,0 21 0,21-42 47,0-1-47,0 1 0,21 0 16,-21 0-16,21 0 15,0 0-15,0-1 0,0-20 16,1 21-16,20-21 0,-21 20 0,0 1 15,22 0-15,-22 0 0,21 0 0,-21 21 16,0 0-16,22 0 0,-22 0 16,-21 21-16,0 0 0,21 0 0,-21 0 15,0 1-15,0-1 0,0 21 16,0-21-16,-21 0 0,0 1 0,21 20 16,-21-21-16,-1 0 0,22 0 0,-21 1 15,21-1-15,-21-21 0,21 21 16,0-42 15,21 21-31,0-21 16</inkml:trace>
  <inkml:trace contextRef="#ctx0" brushRef="#br1" timeOffset="132607.99">18436 10562 0,'-21'0'0,"0"0"15,21 21-15,21-21 32,0 0-17,0 0-15,0 0 0,1 0 16,-1 0-16,0 0 16,0-21-16,0 21 0,0-21 0,1 0 15,-22 0-15,21 0 0,-21-1 16,0 1-16,0 0 0,0 0 15,-21 21-15,-1 0 16,-20 0-16,21 0 0,0 21 0,0 0 16,-22 0-16,22 1 0,0-1 15,0 0-15,0 0 0,-1 21 16,1-20-16,0-1 0,21 0 0,0 0 16,0 0-16,0 0 0,0 1 15,0-1-15,21 0 0,0-21 16,1 0-16,20 0 0,-21 0 0,0 0 15,22 0-15,-22 0 0,21 0 16,-21 0-16,22-21 0,-22 21 0,21-21 16</inkml:trace>
  <inkml:trace contextRef="#ctx0" brushRef="#br1" timeOffset="132959.74">19092 10202 0,'-21'0'63,"21"-21"-63,0 0 15,0 0-15,0 0 16,21 21 0,0 0-16,1 0 15,-22 21 1,0 0-16,0 0 0,0 0 16,0 1-16,0-1 0,0 0 0,0 0 15,0 0-15,-22 0 0,1 1 16,21-1-16,-21-21 0,0 21 15,0-21-15</inkml:trace>
  <inkml:trace contextRef="#ctx0" brushRef="#br1" timeOffset="133419.51">19389 9758 0,'0'85'31,"21"-64"-31,0 0 0,0 21 16,0-21-16,0 1 0,1-1 15,-1 21-15,0-21 0,0 22 0,0-22 16,-21 21-16,0-21 0,0 22 0,0-1 16,0 0-16,-21 1 0,-21-1 0,21 0 15,-22 1-15,1-1 0,0-21 16,-1 21-16,1 1 0,0-22 0,-1 21 15,1-21-15,21 22 0,-22-22 0,22 0 16,0 0-16,0-21 0,0 21 16,0 1-16,-1-22 0,22-22 47,22 1-47,-1 0 0,21 0 15</inkml:trace>
  <inkml:trace contextRef="#ctx0" brushRef="#br1" timeOffset="133992.66">19600 9419 0,'0'0'15,"0"-42"1,21 42 0,-21-21-16,43 21 0,-22 0 0,21 0 15,-21 0-15,22 0 0,-1 0 0,0 0 16,1 0-16,-1 0 0,-21 0 16,22 0-16,-1 0 0,0 0 0,-21 0 15,22 0-15,-22 0 0,0 21 16,0-21-16,0 21 0,1-21 0,-22 21 15,21-21-15,-21 21 0,0 1 16,0-1-16,0 0 0,0 0 16,0 21-16,-21-20 0,-1 20 0,1 0 15,21 1-15,0-1 0,-21 0 16,21 1-16,0-1 0,-21 0 0,21 1 16,0-1-16,0 0 0,0 1 0,0-1 15,0 0-15,0 22 0,0-22 0,0 0 16,0 22-16,0-22 0,0 1 15,0-1-15,-21 0 0,0 1 0,-1-1 16,22 0-16,-21-21 0,0 22 0,0-22 16,0 21-16,0-21 0,-1 1 15,-20-1-15,21 0 0,0 21 16,-22-21-16,1 1 0,21-22 0,-21 21 16,-1 0-16,-20 0 0,20-21 15,1 21-15,0-21 0,-22 21 0,22-21 16,0 0-16,20 0 0,-20 0 0,0 22 15,21-22-15,-1 0 0,-20 0 16,21 0-16,0 0 0,21-22 0,-21 22 16,-1-21-16,1 21 0</inkml:trace>
  <inkml:trace contextRef="#ctx0" brushRef="#br0" timeOffset="150635.74">1333 13335 0,'0'-21'31,"0"0"-31,22 0 16,-22-1-16,0 1 15,0 0-15,0 0 0,0 0 16,0 0-16,-22-1 16,1 1-16,0 21 0,0-21 0,0 21 15,0 0-15,-22 0 0,22 0 16,-21 0-16,-1 0 0,22 21 0,-21 0 16,21 1-16,-22-1 0,22 0 15,0 0-15,-21 0 0,21 22 0,-1-22 16,22 0-16,-21 0 0,21 0 15,0 0-15,0 1 0,0-1 16,0 0-16,21-21 16,1 0-1,-1 0-15,0 0 0,0-21 16,0 21-16,22-21 0,-22-1 16,21 1-16,-21 21 0,22-21 15,-1 0-15,-21 0 0,21 0 0,-20-1 16,-1 22-16,0-21 0,21 0 15,-42 0-15,0 42 47,0 0-47,0 0 0,0 1 16,0-1-16,0 0 0,0 0 16,-21 0-16,21 0 0,-21 22 0,21-22 15,0 21-15,0-21 0,0 22 16,0-22-16,-21 21 0,21-21 0,0 22 15,-21-22-15,21 21 0,0-21 16,-22 1-16,22-1 0,0 21 0,-21-21 16,0-21-16,0 21 0,0 1 15,0-1-15,-1-21 0,1 0 16,0 21-16,0-21 0,0 0 16,0 0-16,-1 0 0,1 0 0,-21-21 15,21 21-15,0-21 0,-1-1 16,1 22-16,0-21 0,0 0 0,0 0 15,21 0-15,-21 0 16,21-1-16,0 1 16,0 0-1,21 21-15,0 0 0,0-21 0</inkml:trace>
  <inkml:trace contextRef="#ctx0" brushRef="#br0" timeOffset="150963.42">1672 13568 0,'42'0'31,"-20"0"-31,-22-21 15,21 0-15,-21-1 16,0 1-16,0 0 16,-21 21-1,-1 0-15,1 0 16,0 0-16,0 21 0,0-21 16,21 21-16,-21-21 0,-1 22 0,22-1 15,-21-21-15,21 21 0,0 0 16,21-21-1,1 0-15</inkml:trace>
  <inkml:trace contextRef="#ctx0" brushRef="#br0" timeOffset="151779.96">3238 12975 0,'0'0'0,"-21"21"47,21 1-32,-21-1-15,0 0 0,21 0 16,-21 21-16,0-20 0,-1 20 0,1-21 16,-21 21-16,21 1 0,0-1 0,-22-21 15,1 22-15,21-1 0,-22-21 16,22 21-16,-42 1 0,42-22 16,-1 0-16,1-21 15,0 0-15,0 0 0,0 0 16,0-21-1,21 0-15,0 0 0,0-1 16,0 1-16,0 0 0,0 0 16,21 21-16,0 0 15,0 0-15,21 0 0,-20 0 0,20 0 16,-21 0-16,21 21 0,1-21 16,-1 21-16,0 0 0,1 22 0,-1-22 15,0 0-15,1 0 0,-1 0 0,0 1 16,-20-1-16,20 0 15,0-21-15,-21 21 0,1 0 0,-1-21 16,0 0-16,0 0 0,0 0 16,-21-21 15,0 0-31,0 0 0,21 0 16</inkml:trace>
  <inkml:trace contextRef="#ctx0" brushRef="#br0" timeOffset="153103.96">3810 13335 0,'0'-21'15,"0"0"1,0 0-16,-21-1 15,21 44 17,0-1-17,0 0-15,0 0 0,0 0 16,0 0-16,-21 1 0,21 20 16,0-21-16,0 0 0,0 0 0,0 1 15,0-1-15,0 0 0,0 0 16,0-42 15,0 0-31,0 0 0</inkml:trace>
  <inkml:trace contextRef="#ctx0" brushRef="#br0" timeOffset="153479.53">3873 12827 0,'-21'0'15,"42"0"-15,-63 0 0,21 0 16,0 0-16,0 0 0,-1 21 16,22 0-16,-21 1 0,21-1 15,-21 0-15,21 0 0,0 0 0,0 0 16,0 1-16,0-1 16,21-21-16,0 0 15,1 0-15,-1 0 0,0 0 16,0 0-16,0-21 0,0 21 15,-21-22-15,0 1 0,0 0 16,0 0-16,0 0 0,0 0 0,0-1 16,-21 1-16,0 21 0,0 0 15,0 0-15,0 0 16,-1 0-16,1 0 0,0 21 16,0 1-16,0-1 0,21 21 0,0-21 15,0 0-15,0 22 0,0-22 16,0 0-16,0 0 0,0 22 0,21-22 15,0 0-15,0 0 0,0-21 16,1 21-16,-1 0 0,0-21 0</inkml:trace>
  <inkml:trace contextRef="#ctx0" brushRef="#br0" timeOffset="153973.29">4170 13250 0,'-21'22'32,"21"-1"-17,0 0-15,0 0 0,0 0 16,0 0-16,0 1 0,0-1 16,0 0-16,0 0 15,0 0 1,-22-21 15,22-21-15,-21 0-16,21 0 0,0 0 15,0-1-15,0 1 0,0 0 16,0 0-16,0 0 0,21-22 0,1 22 16,-1 0-16,0 0 0,0 0 15,0 0-15,22 21 0,-22 0 0,21 0 16,0 0-16,-20 0 0,20 0 0,-21 0 15,0 0-15,22 21 0,-43 0 16,21 0-16,-21 0 0,21 0 0,-21 1 16,0-1-16,0 0 0,0 0 15,0 21-15,-21-20 0,0-1 16,-1-21-16,22 21 0,-21 0 0,0 0 16,0-21-16,21 21 15,0-42 16,0 0-31,0 0 16,21 0-16</inkml:trace>
  <inkml:trace contextRef="#ctx0" brushRef="#br0" timeOffset="154311.1">4889 13102 0,'0'-21'31,"0"42"-15,-21 0-16,21 1 0,0-1 15,0 0-15,0 0 0,0 21 0,0-20 16,0 20-16,0 0 0,0 1 0,0-1 16,0 21-16,0-20 0,0 20 15,0 1-15,0-1 0,0 1 0,-21 42 16,0-43-16,21 1 0,0-22 15,-21 0-15,0 1 16,21-1-16,-22 0 0,22 1 0,0-1 0,0-21 16,0 0-16,0 0 0,0 1 15,-21-22-15,21-22 32,0 1-32,0 0 0,0 0 0,0-21 15,0 20-15,0-20 0,21 0 16</inkml:trace>
  <inkml:trace contextRef="#ctx0" brushRef="#br0" timeOffset="154631.99">4762 13399 0,'0'0'0,"0"-22"0,0-105 32,0 85-32,0 21 0,0 0 0,0 0 15,22-1-15,-1 1 0,21 0 16,-21 0-16,22 0 0,-1 21 15,0-21-15,1 21 0,-1 0 0,0 0 16,1 0-16,-22 0 0,0 21 0,21 0 16,-42 0-16,0 21 0,0-20 15,0-1-15,0 21 0,-21-21 16,0 22-16,0-22 0,0 0 0,-22 0 16,22 0-16,-21 0 0,21 1 15,-22-1-15,22-21 0,0 21 0,0-21 16,0 0-1,42 0 1,0 0 0,0 0-16,0-21 0,0 21 0,1-21 15,-1 21-15</inkml:trace>
  <inkml:trace contextRef="#ctx0" brushRef="#br0" timeOffset="155340.01">5482 13102 0,'0'0'0,"21"-21"0,0 0 16,-21 0 0,22 21-1,-22 21 1,0 0-16,0 0 0,0 0 16,0 1-16,0-1 0,0 0 0,0 0 15,-22 21-15,22-20 0,0-1 16,0 0-16,0 0 0,0 0 0,0 0 15,0 1-15,22-22 16,-1 0 0,0 0-16,0 0 15,0 0-15,0-22 0,1 1 0,-1 21 0,0-21 16,21 0-16,-21 0 0,1-22 16,-22 22-16,21 0 0,0 0 15,0-21-15,0 20 0,-21 1 0,21 0 16,1 21-16,-22 21 31,0 0-31,0 1 16,0-1-16,0 0 0,0 0 0,0 0 15,0 22-15,0-22 0,0 0 16,0 0-16,0 0 0,0 0 0,0 1 16,0-1-16,21-21 15,0 0-15,0 0 0,21 0 16,-20 0-16,-1 0 0,0 0 0,21 0 15,-21-21-15,22-1 0,-22 22 0,0-42 16,21 21-16,-20 0 0,20-22 16,-21 22-16,0-21 0,0 0 0,1-1 15,-22-20-15,21 20 0,0-20 0,-21 21 16,21-1-16,-21 1 0,0 0 16,0 20-16,0 1 0,0 0 0,-21 42 31,0 0-31,21 1 0,-21 20 15,-1-21-15,22 21 0,-21 1 16,21-1-16,0 22 0,0-22 0,0 0 16,0-21-16,0 22 0,0-1 15,0-21-15,0 22 0,0-22 0,0 0 16,21 0-16,1 0 0,-1-21 0,0 21 16,0-21-16,0 0 0,0 0 15,1 0-15,-1 0 0,21 0 16,-21 0-16,0 0 0,1 0 0,-1 0 0,0-21 15,0 0-15,0 0 0,0 0 0</inkml:trace>
  <inkml:trace contextRef="#ctx0" brushRef="#br0" timeOffset="155535.96">6435 12996 0,'-22'0'0,"44"0"0,-65 22 0,43-1 31,21-21-15,1 0-16,-1 0 0,0 0 0,21 0 15,-21 0-15,22 0 0,-22 0 16,21 0-16,1-21 0,-1 21 0,-21-22 16,21 1-16</inkml:trace>
  <inkml:trace contextRef="#ctx0" brushRef="#br0" timeOffset="156010.38">8615 12552 0,'0'0'0,"0"-21"15,0-22 1,0 65 0,0-1-1,-21 0-15,-1 21 0,22 1 0,-21-1 16,0 0-16,21 1 0,-21 20 16,0-21-16,0 22 0,21-22 0,0 1 15,-22-1-15,22 0 0,0 1 16,0-22-16,0 21 0,0-21 0,0 0 15,0 1-15,22-22 0,-1 0 16,0 0-16,0 0 0,0 0 16,0-22-16,1 1 0,-1 21 0,-21-21 15,21 0-15</inkml:trace>
  <inkml:trace contextRef="#ctx0" brushRef="#br0" timeOffset="156699.72">8340 12954 0,'-22'0'0,"44"0"0,-65 0 16,43 21 0,21-21-1,1 0-15,-1 0 16,21 0-16,-21 0 0,22 0 16,-22-21-16,21 21 0,0-21 0,1 21 15,-1-21-15,0 0 0,-20 21 16,20 0-16,-21-22 0,0 22 0,0 0 15,1 0-15,-22 22 32,0-1-32,-22 0 0,1 0 15,0 0-15,21 0 0,0 1 0,0-1 16,0 0-16,0 0 0,0 0 16,0 0-16,0 1 0,0-1 15,21-21-15,0 0 16,1 0-16,-1 0 0,21 0 15,-21 0-15,22 0 0,-22 0 0,21 0 16,-21-21-16,22-1 0,-22 1 0,21 0 16,-21 21-16,0-42 0,1 21 15,-1-1-15,0 1 0,-21 0 16,0 0-16,21 0 0,-21 0 16,0-1-16,0 44 31,0-1-31,-21 0 15,21 0-15,-21 0 0,21 22 0,0-22 16,0 21-16,0 0 0,0-20 16,0 20-16,0 0 0,0 1 0,0-1 15,0 21-15,0-20 0,0 20 0,0-20 16,0 20-16,0-21 0,0 22 16,0-22-16,0 1 0,-21-1 0,21 0 15,-22 1-15,22-1 0,-21-21 16,21 0-16,-21 0 0,0 1 15,0-22-15,0 0 0,-22 0 0,1 0 16,0 0-16,-1 0 0,1 0 0,-22-22 16,22 1-16,0 0 0,-22 0 0,22 0 15,0 0-15,20-1 0,-20-20 16,21 21-16,0 0 0,21 0 16,0-22-16,0 22 0,0 0 0,0 0 0,0 0 15,21-22-15,21 22 16,-21 0-16,22 0 0,-1-22 0,0 22 15</inkml:trace>
  <inkml:trace contextRef="#ctx0" brushRef="#br0" timeOffset="157000.1">9610 12891 0,'0'42'31,"-22"-21"-31,22 0 0,0 22 0,0-22 0,0 21 16,0 0-16,0 1 15,0-1-15,-21 0 0,21 1 0,-21 41 16,21-41-16,0 20 0,0-20 16,-21-1-16,21 0 0,0-21 15,0 43-15,0-43 0,0 0 16,0 0-16,0 1 0,0-44 31,21 1-15,-21 0-16,0 0 0,0-21 0,0-1 15</inkml:trace>
  <inkml:trace contextRef="#ctx0" brushRef="#br0" timeOffset="157283.94">9588 13123 0,'0'-21'0,"0"42"0,0-84 0,0 42 16,0-22-16,0 22 0,0 0 15,0 0-15,0 0 0,0 0 0,0-1 16,22 1-16,20 21 0,-21-21 16,21 21-16,1 0 0,-1 0 15,0 0-15,1 0 0,-1 0 0,0 21 16,1-21-16,-1 21 0,-21 22 0,0-22 16,-21 0-16,0 21 0,0-20 15,0-1-15,-21 21 0,0-21 0,-21 0 16,-1 1-16,1-1 0,0 0 15,-22 0-15,22 0 0,0-21 0,-1 21 16,22-21-16,-21 0 0,21 0 16,-1 0-16,1 22 0,21-44 31,21 22-31,22-21 0,-22 0 16,0 0-16</inkml:trace>
  <inkml:trace contextRef="#ctx0" brushRef="#br0" timeOffset="157659.62">10308 12996 0,'0'22'0,"21"-22"31,0 0-31,1 0 16,-1 0-16,-21-22 0,21 22 15,0-21-15,0 21 0,0-21 0,1 0 16,-1 0-16,0 0 16,-21-1-16,21 1 0,-21 0 0,0 0 15,0 0-15,0 0 0,-21 21 16,0 0-16,0 0 16,-1 0-16,-20 0 0,21 0 15,0 21-15,0 0 0,-22 42 16,22-41-16,0 20 0,21 0 15,0-21-15,0 22 0,0-22 0,0 21 16,0-21-16,0 1 0,0-1 0,0 0 16,0 0-16,21 0 0,0-21 15,0 0-15,22 21 0,-22-21 0,0 0 16,21 0-16,-20 0 0,20-21 0,21 0 16,-20 21-16</inkml:trace>
  <inkml:trace contextRef="#ctx0" brushRef="#br0" timeOffset="157890.96">11134 12827 0,'0'0'0,"-22"0"31,44 0-15,-1 0-16,0 0 15,0 0-15,0 0 0,0 0 0,1 0 16,-1 0-16,0 0 0,0 0 0,0 0 16,-21 21 15</inkml:trace>
  <inkml:trace contextRef="#ctx0" brushRef="#br0" timeOffset="158020.15">11112 12996 0,'-21'43'15,"148"-170"-15,-233 211 0,85-20 0,21-43 16,21-21 0,1 0-16,-1 0 15,21 0-15,-21 0 0,0 0 16,1-21-16</inkml:trace>
  <inkml:trace contextRef="#ctx0" brushRef="#br0" timeOffset="158515.44">12001 12637 0,'-42'0'31,"42"21"-31,0 0 0,0 0 16,21-21-1,0 0-15,1 0 16,-1 0-16,0 0 16,0-21-16,0 0 0,0 21 0,1-21 15,-22-1-15,0 1 16,0 0-16,0 0 0,0 0 16,-22 21-1,1 0-15,0 0 0,0 21 16,0-21-16,0 21 0,-1 0 0,1 22 15,0-22-15,0 21 0,21-21 16,0 22-16,-21-1 0,21-21 0,0 21 16,0-20-16,0-1 0,0 0 0,21 0 15,0 0-15,21-21 0,-20 0 16</inkml:trace>
  <inkml:trace contextRef="#ctx0" brushRef="#br0" timeOffset="158824.41">12827 12552 0,'0'0'0,"0"-21"31,-21 21-31,0 0 0,-1 21 0,22 0 16,-21 0-16,21 0 0,-21 22 15,0-22-15,21 21 0,-21 1 16,0-1-16,21 0 0,0 1 0,-22-1 16,1 0-16,21-21 0,-21 22 15,21-1-15,0-21 0,0 0 0,0 1 16,0-1-16,0 0 0,42-21 0,-42 21 16,43-21-16,-22 0 0,0 0 15,0 0-15,0 0 0,22 0 0,-22-21 16,0 21-16,0-21 0,0 21 0</inkml:trace>
  <inkml:trace contextRef="#ctx0" brushRef="#br0" timeOffset="159011.94">12615 12912 0,'0'0'0,"-21"0"0,-21 21 31,63-21-15,0 0-16,0 0 0,0 0 0,1 0 16,41 0-16,-21-21 0,1 21 15,-1-21-15,-21 21 0,22-22 0</inkml:trace>
  <inkml:trace contextRef="#ctx0" brushRef="#br0" timeOffset="159371.96">13187 12848 0,'-21'21'0,"-1"-21"0,22 22 16,0-1-1,22-21 1,-1 0-16,0 0 16,0 0-16,0 0 0,0-21 0,1-1 15,-1 22-15,0-21 0,0 21 16,21-21-16,-42 0 0,22 21 15,-22-21-15,21 0 0,-21-1 0,0 1 16,-21 21 0,-1 0-16,1 0 0,0 0 15,0 0-15,0 0 0,-22 0 0,22 21 16,-21 1-16,21-1 0,0 0 16,-22 0-16,22 21 0,0-20 0,21-1 15,0 21-15,-21-21 0,21 0 16,0 1-16,0-1 0,0 0 0,21 0 15,0 0-15,0 0 0,0 1 0,22-22 16,-22 0-16,21 0 0,1 0 0,-1 0 16,0 0-16,1 0 0</inkml:trace>
  <inkml:trace contextRef="#ctx0" brushRef="#br0" timeOffset="159608.25">13758 12679 0,'0'0'0,"0"21"31,0 0-31,0 0 0,0 1 16,0-1-16,21 21 0,-21-21 0,0 22 16,0-22-16,0 21 15,22-21-15,-1 0 0,-21 22 0,21-22 16,0 0-16,0 0 0,-21 0 15,21-21-15,1 0 16,-1 0 0</inkml:trace>
  <inkml:trace contextRef="#ctx0" brushRef="#br0" timeOffset="159840.79">14118 12721 0,'0'0'0,"0"-21"0,0 0 15,-21 21 1,0 21-16,0 0 16,-1 0-16,1 1 0,-21-1 15,21 21-15,0-21 0,-22 0 0,22 22 16,0-22-16,-21 21 0,20-21 0,1 22 16,-21-22-16,42 0 0,-21 0 15,21 0-15,-21 1 0,21-1 0,21-21 31,0 0-31,0 0 0</inkml:trace>
  <inkml:trace contextRef="#ctx0" brushRef="#br0" timeOffset="160134.97">14563 12488 0,'0'-21'16,"-22"21"0,22 21-16,0 1 0,0-1 15,-21 21-15,21-21 0,-21 22 16,21-1-16,0-21 0,0 21 16,-21 1-16,21-1 0,-21 0 0,21 1 15,-21-1-15,21 0 0,0-20 16,0 20-16,0-21 0,0 0 0,0 0 15,0 1-15,21-22 0,0 21 0,0-21 16,0 0-16,0 0 0,22 0 16,-22 0-16,0 0 0,0-21 0,0-1 15,22 22-15,-22-21 0,0 0 0</inkml:trace>
  <inkml:trace contextRef="#ctx0" brushRef="#br0" timeOffset="160311.96">14520 12785 0,'-42'0'0,"84"0"0,-105 0 16,42 0-16,-1 0 0,1 0 16,21 21-1,21-21 1,1 21-16,-1-21 0,0 0 16,0 0-16,21 0 0,-20 0 0,20 0 15,-21-21-15,21 21 0,-20-21 0,20 21 16</inkml:trace>
  <inkml:trace contextRef="#ctx0" brushRef="#br0" timeOffset="160684.03">15113 12531 0,'-21'0'0,"0"0"31,42 0 0,0 0-31,0 0 16,0 0-16,-21-21 15,0-1-15,0 1 16,-21 21 0,0 0-1,21-21-15,21 42 47,-21 0-47,0 1 16,0-1-16,0 0 0,0 21 0,0-21 15,0 1-15,-21 20 0,0-21 16,0 0-16,-1 22 0,1-22 0,0-21 16,21 21-16,-21 0 0,0-21 15</inkml:trace>
  <inkml:trace contextRef="#ctx0" brushRef="#br0" timeOffset="161307.95">15854 12298 0,'0'-21'16,"0"42"-16,0-63 0,0 20 15,0 44 17,0-1-17,0 0-15,0 0 0,21 0 16,0 0-16,0 1 0,0-1 15,1 0-15,-1 0 0,21 0 16,-21 0-16,22 1 0,-1-1 0,-21 0 16,21-21-16,1 21 0,-1 0 0,-21-21 15,22 21-15,-22-21 0,21 0 16,-21 22-16,0-22 16,-21 21-16,-21 0 15,0-21-15,-21 21 0,-1 0 16,1-21-16,0 21 0,-1 1 15,-20 20-15,-1-21 0,22 0 0,-21 22 0,20-22 16,1 21-16,0-21 16,-1 0-16,22 22 0,-21-22 0,21 0 15,-22 21-15,1 1 0,21-43 16,21 21-16,-21 21 0,42-42 31,0 0-31</inkml:trace>
  <inkml:trace contextRef="#ctx0" brushRef="#br0" timeOffset="161916.1">17251 12594 0,'0'0'0,"0"-21"0,0 0 16,0 0-16,21 0 0,0-1 15,0 22-15,0-21 0,1 0 16,-1 0-16,0 0 0,0 0 0,-21-1 16,21 22-16,-42 0 31,0 0-31,-21 0 0,20 22 0,-20-1 16,0-21-16,21 21 0,-22 0 0,22 0 15,0 0-15,0 1 0,0-1 16,21 21-16,0-21 15,0 0-15,0 1 0,21-1 0,0 0 16,0 0-16,21 0 0,-20 0 16,20 22-16,-21-22 0,21 0 0,-20 0 15,20 0-15,-21 1 0,0-1 0,0 0 16,-21 0-16,0 0 0,0 0 16,0 1-16,-42-1 0,21-21 15,-21 0-15,-1 21 0,-20-21 0,20 0 16,-20 0-16,21 0 0,-1 0 15,-20 0-15,42 0 0,-22-21 0,1 21 16,21-21-16,0-1 0,-1 22 0,22-21 16,0 0-16,0 0 15,0 0-15,22 21 0,-1-21 16,0-1-16,21 22 0,-21-21 0,22 0 16,-1 0-16,0 0 0,22 0 0</inkml:trace>
  <inkml:trace contextRef="#ctx0" brushRef="#br0" timeOffset="162626.94">17865 12404 0,'0'0'0,"0"-21"0,0-1 31,0 44-15,0-1-16,0 21 15,0-21-15,0 0 0,0 22 16,0-22-16,-22 21 0,22-21 15,0 22-15,-21-1 0,21 0 0,0 1 16,0-1-16,0-21 0,0 22 0,-21-22 16,21 21-16,0-21 0,0 0 0,0 1 15,-21-22-15,0 0 32,21-22-32,-21 1 15,21 0-15,0 0 0,0 0 16,0 0-16,0-22 0,0 22 15,21 0-15,0 0 0,0-22 0,0 22 16,0 0-16,1 21 0,-1-21 16,21 0-16,-21 0 0,0 21 0,1-22 15,-1 22-15,0 0 0,0 0 0,0 0 16,-42 0 0,0 22-1,-21-1-15,20-21 0,1 21 0,-21-21 16,21 21-16,0-21 0,-1 21 0,1-21 15,0 21-15,21 1 16,0-1-16,0 0 16,0 0-16,21-21 0,0 21 15,1-21-15,-1 21 0,0-21 16,0 22-16,0-22 0,0 0 0,1 21 16,-1-21-16,0 0 0,0 0 0,0 0 15,0 0-15,22 0 0,-22 0 16,0 0-16,0 0 0,0-21 0,1-1 15,-1 22-15,0-21 0,0 0 0,0 0 16,-21 0-16,0 0 0,21-1 16,-21 1-16,0 0 0,22 0 0,-22 0 15,0 42 17,-22 0-32,1 0 0,21 0 0,0 1 15,0-1-15,-21 0 0,21 0 16,0 0-16,-21 0 0,21 1 15,0-1-15,0 0 0,0 0 16</inkml:trace>
  <inkml:trace contextRef="#ctx0" brushRef="#br0" timeOffset="162791.76">18415 12467 0,'0'0'0,"-21"0"16,0 0-1,21 21 1,0 1-16,21-22 16</inkml:trace>
  <inkml:trace contextRef="#ctx0" brushRef="#br0" timeOffset="163047.98">18838 12383 0,'-21'0'16,"21"21"-16,-21 0 15,0 0-15,21 0 0,-21 0 0,-1 1 16,22 20-16,-21-21 0,0 21 15,21-20-15,0 20 0,-21 0 0,21-21 16,-21 22-16,21-22 0,-21 21 0,21-21 16,0 1-16,0-1 0,0 0 15,0 0-15,21 0 16,0-21-16,0 0 0,0 0 16,0-21-16,1 0 15,-1 21-15</inkml:trace>
  <inkml:trace contextRef="#ctx0" brushRef="#br0" timeOffset="163263.66">19050 12404 0,'0'-21'0,"0"42"0,0-64 15,0 22-15,0 42 16,-21 22 0,0-22-16,-1 0 0,22 21 15,-21-20-15,0 20 0,21 0 16,0 1-16,-21-1 0,21 0 15,-21 1-15,21-1 0,0-21 0,0 21 16,0 1-16,0-22 0,0 0 16,0 0-16,0 0 0,21 1 0,0-22 15,0 0-15,0 0 0,22 0 16</inkml:trace>
  <inkml:trace contextRef="#ctx0" brushRef="#br0" timeOffset="163647.7">19156 12721 0,'0'0'0,"-21"0"0,21-21 16,-22 21-16,22-21 0,0 0 15,0 0-15,22-1 16,-1 22 0,0 0-16,0 0 0,0 0 0,0 0 15,1 0-15,-1 22 0,0-1 0,0-21 16,0 42-16,-21-21 0,0 0 15,21 22-15,-21-22 0,22 21 0,-22-21 16,0 22-16,0-22 0,0 0 0,0 0 16,0 0-16,-22 1 0,1-22 15,0 21-15,0-21 16,0 0-16,21-21 0,0-1 16,0 1-16,0 0 15,0 0-15,0 0 0,0 0 16,21-22-16,0 22 0,-21-21 0,21 21 15,0-1-15,1-20 0,-1 21 0,0 21 16,0-21-16,0 0 0,0 21 16,1 0-16,-1 0 0,0 0 15,0 0-15,0 0 0,0 0 0,1 21 16</inkml:trace>
  <inkml:trace contextRef="#ctx0" brushRef="#br0" timeOffset="164111.81">20024 12785 0,'0'0'0,"21"-21"16,-21-1-1,0 1-15,0 0 0,0 0 0,0 0 16,0 0-16,-21-1 0,-1 1 16,1 21-16,0 0 15,0 0-15,0 0 0,0 0 0,-1 0 16,1 0-16,-21 43 0,21-22 15,0 0-15,-1 0 0,1 21 16,0-20-16,0 20 0,21-21 0,-21 0 16,21 0-16,0 22 0,0-22 15,0 0-15,21-21 0,0 21 16,0 0-16,0-21 0,1 0 0,-1 0 16,0 0-16,0 0 0,0 0 15,0-21-15,1 21 0,-1-21 16,0 0-16,0-21 0,0 20 0,-21 1 15,21-21-15,-21 21 0,22-22 0,-22 22 16,21 0-16,-21 0 0,0 0 16,0 0-16,0 42 15,0 0 1,-21 0-16,21 21 16,0-20-16,0-1 0,0 0 15,0 0-15,0 0 0,0 0 0,0 1 16,0-1-16,0 0 0,21 0 15,0 0-15,0-21 0,0 0 16,0 0-16,1 0 0,-1 0 16,0 0-16</inkml:trace>
  <inkml:trace contextRef="#ctx0" brushRef="#br0" timeOffset="164475.96">20256 12848 0,'0'0'0,"0"-21"0,0 0 0,0 0 15,0 0-15,0-1 16,0 1-16,0 0 0,0 0 0,22 21 15,-22-21-15,21 0 0,0 21 16,0-22-16,0 22 16,0 0-16,1 0 0,-1 0 15,0 22-15,-21-1 0,21 0 16,-21 0-16,0 0 0,0 0 16,0 1-16,0-1 0,0 21 0,0-21 15,0 0-15,0 1 0,0-1 16,0 0-1,0-42 1,0 0 0,0-1-1,0 1-15,0 0 0,0 0 16,21 0-16,0 0 0,-21-1 16,22 1-16,-1 21 0,0-21 15,-21 0-15,21 21 0,0-21 0,0 21 16,1 0-16,20-21 0,-21 21 0,0-22 15,0 22-15,22-21 0,-22 21 16,0 0-16,0-21 0</inkml:trace>
  <inkml:trace contextRef="#ctx0" brushRef="#br0" timeOffset="165027.39">20976 12552 0,'0'21'16,"0"-42"-16,0 63 0,0-21 0,-21 1 0,0-1 0,0 0 15,21 0-15,-22 0 16,22 0-16,-21 22 0,21-22 0,0 0 15,0 0-15,0 0 0,0 1 0,0-1 16,21 0-16,1 0 0,-1-21 0,0 0 16,21 21-16,-21-21 0,1 0 15,-1 0-15,0 0 0,21 0 0,-21-21 16,1 21-16,-1-21 0,0 0 0,0 0 16,0-1-16,-21-20 0,0 21 15,21-21-15,-21 20 0,22 1 0,-22 0 16,0 0-16,0 0 0,0 0 0,21-1 15,-21 44 17,0-1-17,0 0-15,0 0 0,0 0 16,0 0-16,-21 22 0,21-22 0,-22 21 16,22-21-16,-21 22 0,0-1 0,21-21 15,-21 22-15,21-1 0,-21 0 16,21 1-16,0-1 0,0 0 15,0 1-15,0-1 0,-21 21 0,21-20 0,-22-1 16,22 22-16,0-22 0,0 21 16,0-20-16,0-1 0,0 22 0,0-22 15,-21 0-15,21 1 0,0-22 16,0 21-16,0-21 0,-21 0 0,0-21 16,0 22-16,0-22 15,-1 0-15,1-22 0,0 1 16,21-21-16,-21 21 0,21-22 15,0 22-15,0-42 0,0 20 16,0-20-16,0-1 0,21 22 0,0-21 16,0-1-16,1 1 0,-1-1 0,0 1 15,21-1-15,-21 1 0,22-1 16,-22 22-16,0-22 0,21 22 16</inkml:trace>
  <inkml:trace contextRef="#ctx0" brushRef="#br0" timeOffset="165551.95">21971 12319 0,'21'-21'0,"0"0"0,22 0 16,-43-1-16,21 22 16,-21-21-16,21 21 0,-21 21 31,0 1-31,0-1 0,0 0 0,-21 0 15,0 0-15,-22 22 0,22-22 16,-21 0-16,-1 0 0,1 0 16,0 0-16,-1 1 0,1-1 0,0 0 0,-1-21 15,1 21-15,21-21 0,0 21 16,0-21-16,-1 0 16,44 0-1,-1 0-15,0 0 0,0 0 16,21 0-16,1 0 0,-22 0 15,21 0-15,1 0 0,-1 0 0,-21 0 16,21 0-16,1 0 0,-22 0 0,21 0 16,-21 0-16,22 0 0,-22 0 15,0 0-15,0 0 0,0 0 16,1 0 0,-1-21-1,-21 0-15,21 21 0</inkml:trace>
  <inkml:trace contextRef="#ctx0" brushRef="#br0" timeOffset="165836.04">22712 12002 0,'0'0'0,"0"-22"0,0 1 0,21 0 16,-21 0-16,0 0 0,-21 42 31,21 0-31,-21 0 0,-1 22 16,1-1-16,-21 21 0,21-20 15,0-1-15,-22 22 0,22-22 16,-21 21-16,21-20 0,-22-1 0,1 0 16,21 1-16,0-1 0,-22-21 0,22 22 15,0-1-15,0-21 0,0 0 16,21 22-16,0-22 0,-22-21 0,22 21 16,0 0-16,22-21 31,-1 0-31,0-21 15,0 0-15,0 21 0</inkml:trace>
  <inkml:trace contextRef="#ctx0" brushRef="#br0" timeOffset="166060.07">22691 12488 0,'0'0'0,"0"-21"0,0 42 31,0 1-16,0-1-15,-22 0 16,1 0-16,21 0 0,0 0 16,0 1-1,0-1 1,0-42 15,0-1-15</inkml:trace>
  <inkml:trace contextRef="#ctx0" brushRef="#br0" timeOffset="166215.93">22796 12361 0,'0'0'0,"0"-21"0,0 0 15,-21 21 1,0 0 0,21 21-1,21-21 16,-21 21-31,21-21 0,1 0 16</inkml:trace>
  <inkml:trace contextRef="#ctx0" brushRef="#br0" timeOffset="166651.39">22966 12488 0,'0'0'0,"0"22"0,0-1 16,-21 0-16,21 0 16,0 0-16,-22 0 15,1 1 1,0-22-16,0 0 31,21-22-15,0 1-16,0 0 15,21 0 1,0 0-16,0 0 0,-21-1 0,22 1 16,-1 21-16,21-21 0,-21 0 0,0 21 15,1 0-15,-1 0 0,0 0 16,0 0-16,0 0 0,0 0 0,1 0 16,-22 21-16,0 0 0,0 0 15,0 1-15,0-1 16,0 0-16,0 0 0,0 0 0,0 0 15,0 1-15,0-1 0,-22-21 16,22 21-16,-21-21 0,0 0 16</inkml:trace>
  <inkml:trace contextRef="#ctx0" brushRef="#br0" timeOffset="166987.92">23453 12425 0,'0'0'0,"0"21"31,-22-21-31,22 21 16,-21 0-16,21 1 0,0-1 0,0 0 15,-21 21-15,0-21 0,21 22 16,-21-1-16,21 0 0,0 1 0,0-1 15,-21 0-15,21 22 0,-22-22 0,22 22 16,0-22-16,0 0 0,-21 1 16,21-1-16,-21 0 0,0 1 0,21-1 15,-21 0-15,0-20 0,21 20 16,-22 0-16,1-21 0,0 1 16,21-1-16,-21 0 0,21 0 0,-21-21 15,21-21 16,0 0-31,0 0 16,0-1-16,21 1 0,0 0 0,0-21 16,0 21-16</inkml:trace>
  <inkml:trace contextRef="#ctx0" brushRef="#br0" timeOffset="167304.19">23368 12383 0,'0'0'0,"0"-43"16,21 43-1,0 0-15,0 0 16,1 0-16,-1 0 0,0 0 0,0 21 16,0 1-16,-21-1 15,21 0-15,-21 0 0,0 0 0,0 0 16,0 1-16,0-1 0,-21-21 0,0 21 15,0 0-15,0-21 0,0 0 16,-1 21-16,1-21 0,0 0 16,0 0-16,0 0 0,21 21 15,21-42 32,0 21-47</inkml:trace>
  <inkml:trace contextRef="#ctx0" brushRef="#br0" timeOffset="167972.92">23643 12404 0,'0'0'0,"21"0"0,-21 21 47,0 0-47,0 0 0,0 0 16,-21 1-16,21-1 15,0 0-15,0 0 0,0 0 16,0 0-16,21 1 16,0-22-16,1 0 0,-1 0 15,0 0-15,0 0 0,0 0 16,0 0-16,1 0 0,-1 0 16,-21-22-16,21 1 0,0 21 15,-21-21-15,0 0 0,0 0 0,21 0 16,-21-1-16,21 1 0,-21 0 15,0 42 17,-21 0-17,21 1-15,-21-22 0,21 21 0,0 0 16,0 0-16,0 0 16,0 0-1,21-21-15,0 0 0,1 0 16,-1 0-16,0 0 0,0 0 15,0 0 1,0 0-16,-21-21 0,22 21 16,-22-21-16,21 0 0,-21 0 0,0-22 15,21 22-15,0-21 0,0 21 16,-21-22-16,21 22 0,-21-21 0,22 21 16,-22-22-16,0 22 0,0 0 0,0 0 15,0 42 16,0 0-31,0 0 0,-22 1 0,1-1 16,21 0-16,-21 21 16,21-21-16,0 1 0,0 20 0,-21-21 0,21 0 15,0 0-15,0 1 0,-21-1 16,21 0-16,0 0 0,0 0 16,0 0-16,0 1 0,0-1 15,21-21 1,0 0-16,0 0 15,0 0-15,1-21 16</inkml:trace>
  <inkml:trace contextRef="#ctx0" brushRef="#br0" timeOffset="168172.26">24088 12467 0,'21'0'32,"0"0"-17,0 0-15,0 0 0,0 0 16,1 0-16,-1 0 0,0 0 16,0 0-16,0 0 15</inkml:trace>
  <inkml:trace contextRef="#ctx0" brushRef="#br0" timeOffset="168579.39">24469 12213 0,'0'21'46,"0"1"-46,0-1 16,0 0-16,0 0 0,0 0 16,0 0-16,21 1 0,-21-1 15,21 0-15,0 0 0,-21 0 16,21-21-16,0 21 0,1 1 16,-1-1-16,0-21 0,0 0 15,-21 21 1,-21-21 15,0 0-31,0 21 0,-1-21 16,22 21-16,-21-21 0,0 21 15,0-21-15,0 22 0,0-1 16,-1 0-16,1 0 0,0 0 16,0 0-16,0-21 0,21 22 15,-21-1-15,-1-21 0,22 21 16,-21-21-16,0 0 15</inkml:trace>
  <inkml:trace contextRef="#ctx0" brushRef="#br1" timeOffset="-194961.66">6562 14669 0,'-22'0'31,"22"-22"-31,0 1 16,0 0-1,0 0-15,0 0 0,0 0 16,0-1-16,0 1 0,0 0 16,22 0-16,-22 0 15,0 0-15,0-1 0,21 22 16,-21-21-16,0 42 31,0 1-31,0-1 0,-21 21 16,-1 0-16,1-20 0,0 20 15,0 0-15,0 22 0,0-22 16,-1 0-16,1 1 0,-21-1 16,21 0-16,0 1 0,-1-1 0,1 0 15,0 1-15,-21-1 0,21 0 0,21-20 16,-22-1-16,1 0 0,21 0 15,-21 0-15,21-42 32,0 0-32,21 0 15,0 0-15,1-1 0,-1 1 0,0 0 16,-21-21-16,21 21 0,21-1 16,-20 1-16</inkml:trace>
  <inkml:trace contextRef="#ctx0" brushRef="#br1" timeOffset="-194656.87">6985 14372 0,'-508'868'172,"508"-847"-172,148-529 0,212 127 0,-868 1291 0,529-931 31,0 21-31</inkml:trace>
  <inkml:trace contextRef="#ctx0" brushRef="#br1" timeOffset="-194145.05">7070 14838 0,'0'0'0,"0"-42"31,0 63 16,0 0-47,0 0 0,0 0 15,0 0-15,0 1 0,0-1 16,0 0-16,0 0 0,0 0 0,0 0 16,-22 1-16,22-1 0,0 0 15,0-42 32,0 0-47</inkml:trace>
  <inkml:trace contextRef="#ctx0" brushRef="#br1" timeOffset="-193777.96">7197 14563 0,'-22'0'31,"22"21"-31,-21-21 0,21 21 16,0 0-16,21-21 47,1 0-47,-22-21 0,21 0 15,0 0-15,-21 0 16,0-1-16,0 1 16,-21 21-1,0 0 1,-1 0-16,1 21 16,0 1-16,21-1 15,0 0-15,0 0 0,0 0 16,0 0-16,0 1 0,0-1 15,21-21-15,0 21 16</inkml:trace>
  <inkml:trace contextRef="#ctx0" brushRef="#br1" timeOffset="-193268.88">7451 14753 0,'-43'43'31,"43"-22"-31,0 0 0,0 0 16,0 0-16,0 0 0,0 1 16,0-1-16,0 0 0,0 0 15,0 0-15,0 0 16,0 1-16,-21-22 0,21 21 15,0-42 17,0-1-32,0 1 15,0 0-15,0 0 16,0 0-16,21 0 0,-21-1 16,21 1-16,1-21 0,-1 21 0,0 0 15,0-1-15,0 1 0,0 21 16,22-21-16,-22 0 0,21 21 0,-21 0 15,43 0-15,-43 0 0,0 21 16,0 0-16,1-21 0,-22 21 16,0 1-16,0-1 0,0 21 0,0-21 15,0 0-15,0 1 0,-22-1 16,22 21-16,-21-21 0,0 0 0,0 1 16,21-1-16,0 0 0,-21 0 15,21-42 32,21 0-47</inkml:trace>
  <inkml:trace contextRef="#ctx0" brushRef="#br1" timeOffset="-192944.89">8086 14732 0,'0'-21'31,"0"42"-15,0 0-16,0 0 0,0 1 15,0-1-15,0 0 0,0 0 16,-22 21-16,22 1 0,-21-22 16,21 21-16,0 22 0,0-22 0,-21 0 15,21 22-15,-21-1 0,21-20 0,0 20 16,0 1-16,-21-22 0,21 22 15,-21-22-15,21 21 0,-22-20 0,22-1 16,0 0-16,0-20 0,0 20 0,0-21 16,0 0-16,0 0 0,0 1 15,0-44 17,0 1-32,0-21 0,0 21 0,0-22 15,22 22-15</inkml:trace>
  <inkml:trace contextRef="#ctx0" brushRef="#br1" timeOffset="-192640.84">8107 14944 0,'0'0'16,"0"-21"-16,0-1 0,0 1 0,0 0 0,0 0 16,0 0-16,21 0 0,-21-1 15,21 1-15,0 0 0,0 21 0,1-21 16,-1 0-16,0 21 0,0 0 0,0 0 15,0 0-15,1 0 16,-1 0-16,0 0 0,-21 21 16,21 0-16,-21 0 0,0 0 0,0 1 15,0-1-15,0 0 0,-21 0 16,0 21-16,0-42 0,-1 22 0,1-1 16,0 0-16,0 0 0,0-21 15,0 21-15,-1-21 16,22-21 15,22 0-31,-1 0 0</inkml:trace>
  <inkml:trace contextRef="#ctx0" brushRef="#br1" timeOffset="-191977.88">8594 14711 0,'0'0'16,"0"21"15,0 0-31,-22 0 0,22 1 16,-21-22-16,21 21 0,-21 0 0,21 0 15,0 0-15,0 0 0,0 1 16,0-1-16,0 0 0,0 0 16,21-21-1,0 0 1,1 0-16,-1 0 0,0 0 0,0 0 15,0-21-15,0 0 0,1 0 0,-1-1 16,0 1-16,0 0 0,0 0 16,0 0-16,1 0 0,-1-22 0,-21 22 15,21 0-15,-21 42 32,0 0-17,-21 0-15,21 1 0,0-1 16,0 0-16,0 21 0,-21-21 0,21 1 15,0-1-15,0 0 16,0 0-16,21 0 0,0 0 16,0-21-16,0 0 0,0 0 15,22 0-15,-22 0 0,21 0 0,-21 0 16,1 0-16,20-21 0,-21 0 16,21 0-16,-20 0 0,-1 0 0,0-1 15,0-20-15,0 21 0,0-21 0,1-1 16,-1 1-16,-21 0 0,0-1 15,0 1-15,21 0 0,-21-1 0,0 1 16,0 21-16,0 0 0,0-1 0,0 1 16,0 42-1,0 1-15,0-1 16,0 0-16,-21 21 0,21 1 0,0-22 16,-21 21-16,-1 0 0,22 1 15,0-22-15,-21 21 0,21 1 0,0-22 16,0 0-16,0 0 0,0 0 15,0 0-15,0 1 0,21-1 0,-21 0 16,22-21-16,-1 0 0,-21 21 0,21-21 16,0 0-16,0 0 0,0 0 15,1-21-15,-1 0 16,0 0-16</inkml:trace>
  <inkml:trace contextRef="#ctx0" brushRef="#br1" timeOffset="-191776.19">9334 14584 0,'-21'0'0,"42"0"0,-63 0 0,63 0 32,0 0-32,1 0 15,-1 0-15,0 0 0,0 0 0,21 0 16,-20-21-16,20 0 15,-21 21-15,21-22 0,1 1 0,-1 0 16,0 21-16</inkml:trace>
  <inkml:trace contextRef="#ctx0" brushRef="#br1" timeOffset="-191429.37">10435 14139 0,'0'0'0,"-21"-21"0,0 0 16,21 0-1,21 0 1,0 21-16,0 0 0,0 0 16,1 0-16,-1 0 0,21 0 15,-21 0-15,22-21 0,-22 21 0,0 0 16,0 0-16,0 0 0,0 0 16,-42 0-1,0 0 1,-21 0-16,21 0 0</inkml:trace>
  <inkml:trace contextRef="#ctx0" brushRef="#br1" timeOffset="-191163.88">10393 14034 0,'-21'0'0,"84"0"15,-148 21-15,128-42 0,-107 42 0,64 0 16,-21 0-16,0 0 0,21 0 16,0 1-16,0-1 0,0 21 15,0-21-15,0 22 0,-21 20 0,21-21 16,-21 22-16,-1-1 0,22-20 15,-21 20-15,0 1 0,21-1 0,-21-20 16,0 20-16,0 1 0,21-22 16,-22 21-16,22-20 0,-21 20 0,21-20 15,0-1-15,0 0 0,0 1 16,0-22-16,0 21 0,21-21 0,1 0 16,-1-21-16,0 0 0,0 0 15,0 0-15,0 0 0,22 0 0,-22-21 16,0 0-16,21 0 0,-20-21 0,-1-1 15,21 22-15</inkml:trace>
  <inkml:trace contextRef="#ctx0" brushRef="#br1" timeOffset="-190913.29">10985 14330 0,'0'0'15,"0"-21"-15,0 0 0,-21 21 16,0 0-16,0 0 15,21 21-15,-21 0 0,0 21 0,21 1 16,-22-22-16,1 42 0,0-20 0,21-1 16,-21 0-16,0 1 0,21-1 15,0 0-15,0 1 0,-21-22 0,21 21 16,0-21-16,0 0 0,0 1 16,0-1-16,21-21 0,0 21 15,0-21-15,0 0 0,0 0 16,1 0-16,-1-21 0,0 0 0,21 21 15,-21-22-15</inkml:trace>
  <inkml:trace contextRef="#ctx0" brushRef="#br1" timeOffset="-190729.86">10753 14690 0,'0'0'0,"-22"0"0,-41 21 31,42-21-31,42 0 31,21 0-31,-21 0 0,1 0 16,20 0-16,0 0 0,1 0 0,-1-21 15,0 0-15,1 21 0,-1-22 16,0 22-16</inkml:trace>
  <inkml:trace contextRef="#ctx0" brushRef="#br1" timeOffset="-190388.78">11155 14669 0,'0'0'0,"-21"0"0,21 21 0,0 0 16,21-21 15,0 0-31,0 0 0,0 0 0,0-21 16,1 0-16,-1 21 0,0-22 15,0 22-15,0-21 0,0 0 0,1 0 16,-22 0-16,21 21 15,-21-21-15,-21 21 16,-1 0 0,-20 0-16,21 21 0,0 0 15,0 0-15,-22 0 0,22 0 0,0 1 16,0-1-16,0 0 0,21 0 0,0 0 16,0 0-16,0 1 15,0-1-15,0 0 0,0 0 0,0 0 16,21-21-16,0 21 0,0-21 0,0 0 15,22 0-15,-22 0 0,0 0 16,21 0-16,1 0 0,-22 0 0,21-21 16</inkml:trace>
  <inkml:trace contextRef="#ctx0" brushRef="#br1" timeOffset="-189663.24">11599 14690 0,'0'0'0,"0"-21"0,0-1 15,0 1-15,0 0 16,0 0-16,0 0 15,21 21-15,1 0 0,-22-21 0,21 21 16,0 0-16,0 0 0,0 0 16,0 21-16,1-21 0,-1 21 15,-21 0-15,0 0 0,0 0 0,0 1 16,0-1-16,0 0 0,0 0 16,0 0-16,0 0 0,-21 1 0,-1-1 15,1 0-15,0 0 0,0 0 16,0-21-16,0 21 0,-1-21 15,44-21 17,-1 0-32,0 0 15,0 0-15,21 0 0,-20-22 0,-1 22 16,0-21-16,21 21 16,-21-22-16,1 22 0,-1-21 0,0 21 15,0-1-15,0 22 0,-21-21 0,0 42 31,-21 1-31,0-1 16,0 0-16,0 0 0,21 0 0,-22 0 16,22 22-16,-21-22 0,21 0 15,0 0-15,0 22 0,0-22 0,0 0 16,0 0-16,21 0 0,1 0 16,-1-21-16,0 0 0,0 22 15,0-22-15,22 0 0,-1 0 0,-21 0 16,21 0-16,1-22 0,-1 1 15,-21 21-15,22-21 0,-22 0 16,21-21-16,-21 20 0,0-20 0,1 0 16,-1-1-16,0 1 0,0 0 0,0-1 15,-21 1-15,21 0 0,-21-1 16,0 22-16,0-21 0,0 21 0,0 0 16,-21 21-1,0 21 1,0 0-16,21 21 0,-21-21 0,0 22 15,21-1-15,-22 0 0,22 1 16,-21-1-16,21 0 0,-21 1 16,21-22-16,0 21 0,0-21 0,0 22 15,0-22-15,0 0 0,0 0 0,0 0 16,0 1-16,21-1 16,0-21-16,1 0 0,-1 0 0,0 0 15,0 0-15,0 0 0,0-21 0,1 21 16,-1-22-16,0 1 0,0 0 15,-21 0-15</inkml:trace>
  <inkml:trace contextRef="#ctx0" brushRef="#br1" timeOffset="-189468.9">12340 14605 0,'0'0'0,"0"21"16,0 0-1,21-21-15,0 0 16,1 0-16,-1 0 0,0 0 0,0 0 16,21 0-16,-20 0 0,20 0 0,0 0 15,1-21-15,-22 21 0,21-21 16,0 0-16,1 21 0,-22-21 0</inkml:trace>
  <inkml:trace contextRef="#ctx0" brushRef="#br1" timeOffset="-189213.12">13081 14372 0,'0'-84'31,"0"105"0,-21 0-31,21 0 0,0 21 16,-21-20-16,-1 20 0,1-21 0,21 21 15,-21 1-15,21-22 16,-21 21-16,21-21 0,0 22 0,0-22 16,0 0-16,0 0 0,0 0 0,0 1 15,0-1-15,21 0 16,0-21-16,0 0 0,1 0 0,20 0 16,-21 0-16</inkml:trace>
  <inkml:trace contextRef="#ctx0" brushRef="#br1" timeOffset="-188969.41">13462 14393 0,'0'0'0,"21"-42"0,-21 21 15,21 0-15,0 0 0,1 21 16,-1 0 0,0 0-16,0 21 15,-21 0-15,0 0 0,21 21 0,-21-20 16,0 20-16,0-21 0,0 21 0,0 1 15,0-1-15,0 0 0,0-20 16,-21 20-16,21-21 0,-21 21 0,0-20 16,0-1-16,-1 0 0,1 0 0,0-21 15,21 21-15,-21-21 0,0 0 16</inkml:trace>
  <inkml:trace contextRef="#ctx0" brushRef="#br1" timeOffset="-188576.45">14478 14753 0,'0'0'0,"-21"0"0,0 0 0,-43 0 31,43 0-31,21-21 16,0 0-16,0 0 15,21 0 1,0 21-16,0 0 15,1 0-15,-1 0 16,-21 21-16,0 0 0,0 0 0,21 0 16,-21 0-16,0 1 0,0-1 15,-21 21-15,0-21 0,-1 0 0,-20 22 16,21-22-16,-21 21 0,-1-21 16,1 1-16,0 20 0,-1-21 0,22-21 15</inkml:trace>
  <inkml:trace contextRef="#ctx0" brushRef="#br1" timeOffset="-187420.74">14012 14393 0,'0'0'0,"-21"0"15,21-21 16,21 21-15,0 0-16,1 0 0,-1 0 16,21 0-16,-21-21 0,22 21 0,-22 0 15,21 0-15,-21 0 0,22 0 16,-22 0-16,0 0 0,0 0 16,-42 0 15,0 21-31,0-21 0,-1 0 15</inkml:trace>
  <inkml:trace contextRef="#ctx0" brushRef="#br1" timeOffset="-187181.26">13864 14605 0,'21'0'32,"0"0"-32,1 0 0,-1 0 15,0 0-15,0 0 16,0 0-16,0 0 0,1 0 16,-1 0-16,0-21 15,0 21-15,0 0 0,0-21 16</inkml:trace>
  <inkml:trace contextRef="#ctx0" brushRef="#br1" timeOffset="-186448.44">14838 14393 0,'21'0'0,"-42"0"0,63-21 15,-21 21-15,0 0 0,1-21 0,-1 21 16,-21-21-16,0 0 16,-21 21 15,-1 0-31,1 0 0,0 0 0,-21 0 16,21 0-16,-1 0 0,1 21 0,0-21 15,0 21-15,0 0 16,0 0-16,21 1 15,0-1 1,0 0-16,21-21 16,0 0-1,0 0 1,-42 0 46,0 0-46,21 21 31,0 0-31,0 0-16,-21 1 15,21-1-15,-22-21 16,22 21-16,0 0 0,0 0 15,0 0 17,0 1-32,22-22 0,-1 21 15,0-21-15,-21 21 16,21-21-16,0 21 0,0 0 16,1 0-16,-22 1 15,21-22-15,-21 21 0,0 0 16,-21 0-16,-1-21 15,1 0-15,-21 21 0,21-21 0,0 0 16,-22 0-16,1 0 0,21 21 0,-22-21 16,1 0-16,21 0 0,-21 0 15,20 0-15,-20 0 0,0 0 16,42-21-16,0 0 0,-21 21 0,21-21 16,0 0-16,0 0 0,0-1 15</inkml:trace>
  <inkml:trace contextRef="#ctx0" brushRef="#br1" timeOffset="-186052.43">14711 13949 0,'0'0'0,"-21"-21"16,-1 21 0,1 0-16,0 0 15,21 21 1,-21-21-16,21 21 16,21-21 15,0 0-31,0-21 15,-21 0 1,-21 21 15,21 21-15,0 0-16,-21-21 0,0 21 16,21 0-16,-21 1 0,21-1 0,0 0 15,0 0-15,0 0 0,0 22 0,0-22 16,0 0-16</inkml:trace>
  <inkml:trace contextRef="#ctx0" brushRef="#br1" timeOffset="-185100.7">15409 14203 0,'0'0'0,"0"-21"16,0 42 15,0 0-16,-21 0-15,21 22 0,-21-1 16,0-21-16,21 21 0,0 1 0,-21-1 16,21 0-16,-22-20 0,22 20 15,0 0-15,-21-21 0,21 1 16,-21 20-16,21-21 0,-21 0 16,21-42 15,0 0-16,21 0-15,0 0 0,0-1 16,1-20-16,-1 21 0,0-21 0,0 20 16,21 1-16,-20 0 0,-1-21 15,0 42-15,0-21 0,0-1 0,0 22 16,1 0-16,-44 0 47,1 22-47,0-22 0,-21 0 0,21 21 15,-1 0-15,-20-21 0,21 21 16,0-21-16,0 21 0,21 0 16,-22 1-16,22-1 0,0 0 0,0 0 15,0 0-15,0 0 0,22 1 16,-1-1-16,0 0 0,0-21 16,0 21-16,0-21 0,1 0 15,-1 0-15,0 0 0,0 0 0,0 0 16,0 0-16,1 0 0,20 0 0,-21-21 15,0 0-15,0 21 16,1-21-16,20-1 0,-21 1 0,-21 0 16,21 0-16,-21 0 0,21 0 0,-21-1 15,0 1-15,0 0 16,0 42 0,0 0-16,0 1 15,0-1-15,0 0 0,-21 0 16,21 21-16,0-20 0,-21-1 0,21 0 15,0 0-15,0 0 0,0 0 16,0-42 15,0 0-15</inkml:trace>
  <inkml:trace contextRef="#ctx0" brushRef="#br1" timeOffset="-184945.7">15875 14351 0,'0'0'0,"0"-21"0,0 0 16,0 0-16,0 42 47,0 0-31</inkml:trace>
  <inkml:trace contextRef="#ctx0" brushRef="#br1" timeOffset="-184693.44">16235 14224 0,'0'-21'0,"0"42"0,-21-42 32,-1 21-32,22 21 15,-21 0-15,0 0 0,21 22 16,-21-22-16,0 21 0,21 1 0,-21-22 0,-1 21 15,1 0-15,21 1 16,0-22-16,-21 21 0,21-21 0,0 1 0,0-1 16,0 0-16,0 0 0,0 0 15,21-21 1,0 0-16,1 0 0,-1 0 0,0 0 16,0-21-16,0 0 0,0 0 0,1 0 15,20-1-15</inkml:trace>
  <inkml:trace contextRef="#ctx0" brushRef="#br1" timeOffset="-183140.91">16425 14330 0,'21'-64'16,"1"-20"0,-65 232-16,86-275 15,-65 148 1,1 0-16,0 22 0,0-22 16,21 21-16,-21 0 0,0 1 0,-1-1 15,1-21-15,0 22 0,21-1 16,0-21-16,0 21 0,0-20 0,0-1 15,0 0-15,0 0 0,21 0 16,0-21-16,1 0 16,20 0-16,-21 0 0,0 0 0,0 0 15,1 0-15,-1 0 0,0-21 16,0 21-16,0-21 0,0 0 0,1 0 16,-1-1-16,0 1 0,-21 0 0,0-21 15,21 21-15,-21-1 16,21-20-16,-21 21 0,0 0 0,0 0 15,0-1-15,0 44 32,0-1-17,0 0-15,0 0 0,0 0 16,0 0-16,0 1 0,0-1 16,0 0-16,21 0 0,-21 0 0,0 0 15,22 1-15,-22-1 0,0 0 16,0 0-16,0 0 15,21-21-15,0 0 16,0 0-16,-21 21 0,21-21 0,0 0 16,1 0-16,-1 0 0,0 0 15,0 0-15,0 0 0,0-21 0,1 21 16,-1-21-16,21 0 0,-21 0 0,0 0 16,-21-1-16,22-20 0,-1 0 15,-21-1-15,0 22 0,0 0 16,0 0-16,0 0 0,0 0 15,0-1-15,-21 22 0,-1 0 16,1 0-16,0 0 0,0 0 16,0 22-16,0-1 0,-1 0 15,1 0-15,21 21 0,-21-20 0,0-1 16,21 0-16,0 21 0,0-21 16,0 1-16,-21-1 0,21 0 15,0 0-15,21 0 16,0-21-1,0 0-15,0 0 16,1-21-16,-1 0 0,0 0 0,0 0 16,0-1-16,-21 1 15,0-21-15,21 21 0,-21 0 0,22-1 16,-22 1-16,0 0 16,0 42 15,0 0-31,-22 1 0,22-1 15,-21 0-15,21 0 0,0 0 16,0 0-16,0 1 0,0-1 0,0 0 16,0 0-16,21-21 0,1 0 15,-1 21-15,0-21 0,0 0 16,0 0-16,22 0 0,-22 0 0,0 0 16,21 0-16,1-21 0,-22 0 0,21 0 15,-21 0-15,0-1 0,1 1 16,-1 0-16,0 0 0,0-21 0,-21 20 15,0 1-15,0 0 0,0 0 16,-21 21 0,0 0-16,0 21 15,21 0-15,0 0 16,0 1-16,0-1 0,0 0 0,0 0 16,0 0-16,0 0 0,0 1 0,0 20 15,21-42-15,0 21 16,0-21-16,-21 21 0,21-21 15,0 0-15,1 0 0,-1 0 16,0 0-16,0 0 16,-21-21-16,21 21 0,0-21 0,1 0 15,-1 0-15,0-1 0,0 1 16,-21 0-16,21 0 0,0 0 16,-21 0-16,0-1 0,0 1 15,0 42 16,0 1-31,0-1 0,-21 0 16,21 0-16,0 0 0,0 0 0,0 1 16,0-1-16,0 0 0,0 0 15,0 0 1,21-21-16,1 0 0,-1 0 16,0 0-16,0-21 15,0 0-15,0 0 16,1 0-16,-22-1 0,21 1 15,-21 0-15,21 0 0,-21-21 16,21 20-16,-21 1 0,0 0 16,21 21-16,-21 21 31,0 0-31,0 1 0,0-1 0,0 0 16,0 21-16,-21-21 0,0 22 15,21-22-15,-21 21 0,21 1 0,-21-22 16,21 21-16,-22 0 0,22 1 15,-21 20-15,21-20 0,0 20 0,0-21 16,0 22-16,-21-22 0,21 22 16,-21-1-16,21-20 0,0 20 0,0-21 15,0 1-15,0-1 0,0 0 0,-21-20 16,21-1-16,-21 0 0,-1-21 16,1 0-16,0 0 15,0-21-15,0 0 0,0-1 0,-1 1 16,22-21-16,-21 21 0,21-22 15,0-20-15,0 21 0,0-1 0,0-20 16,21-1-16,-21 1 0,22 20 0</inkml:trace>
  <inkml:trace contextRef="#ctx0" brushRef="#br1" timeOffset="-182768.87">18436 14245 0,'0'-21'47,"0"0"-16,0 0-16,21 0 1,-21-1 0,21 22-16,-21 22 31,0-1-15,0 0-16,-21 0 0,21 0 15,-21 0-15,0 1 0,21-1 0,-21 0 16,0-21-16,-1 21 0,22 0 15,-21 0-15,0-21 16</inkml:trace>
  <inkml:trace contextRef="#ctx0" brushRef="#br1" timeOffset="-182029.26">18859 13864 0,'0'-21'31,"22"0"-15,-1 21 0,0 0-16,0 0 0,0-21 0,0 21 15,1 0-15,-1 0 0,0 0 16,0 0-16,0 0 0,0 0 15,-21 21 1,0 0-16,0 0 16,0 0-16,0 1 0,0 20 0,0-21 15,0 21-15,0-20 0,0 20 16,0 0-16,0-21 0,0 22 0,0-1 16,0 22-16,0-22 0,0 0 0,0 22 15,0-22-15,0 0 0,0 1 16,0-1-16,0 0 0,0 1 0,0-22 15,-21 21-15,21-21 0,-21 22 0,0-22 16,0 0-16,-22 0 0,22 0 16,-21 1-16,21-22 0,-22 21 0,1 0 15,-21-21-15,20 21 16,22-21-16,-21 0 0,21 0 16,-1 0-16,1 0 0,0 0 0,0 0 15,21-21 1,0 0-1,0 0-15,21 21 0,0-22 16</inkml:trace>
  <inkml:trace contextRef="#ctx0" brushRef="#br0" timeOffset="-177105.31">5016 17209 0</inkml:trace>
  <inkml:trace contextRef="#ctx0" brushRef="#br1" timeOffset="-139428.2">7260 10266 0,'0'21'62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40:01.1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 1630 0,'0'21'16,"0"0"0,0 0-16,0 1 0,0 20 15,0-21-15,0 21 0,0 1 0,0-1 16,0 0-16,0-20 0,0 20 16,0 0-16,0 1 0,0-1 15,0-21-15,0 21 0,-21-20 0,21-1 16,0 0-16,-21 0 0,21 0 15,0 0-15,0 1 16,0-44 15,0 1-31,21 0 16,0 21-16,-21-21 0</inkml:trace>
  <inkml:trace contextRef="#ctx0" brushRef="#br0" timeOffset="491.96">847 1799 0,'0'-21'32,"0"42"-17,0 0-15,0 1 16,-22-1-16,22 21 0,0-21 15,0 0-15,0 22 0,0-22 0,-21 21 16,21-21-16,0 22 0,0-22 16,-21 0-16,21 0 0,0 22 0,0-22 15,0 0-15,0 0 16,0 0-16,21 0 0,0-21 0,1 22 16,-1-22-16,0 0 15,21 0-15,-21 0 0,1 0 16,-1-22-16,0 1 0,0 21 0,21-21 15,-20 0-15,-1 0 0,0 0 16,-21-22-16,21 22 0,-21-21 0,0 21 16,21-22-16,-21 1 0,0 0 15,0-22-15,0 22 0,0-1 16,-21 1-16,0 21 0,21 0 0,-21 0 16,0-1-16,-1 22 0,1 0 15,0 0-15,0 0 0,0 0 16,0 0-16,-1 22 0,1-1 0,0 0 15,0 0-15,21 0 0,-21 0 16,21 1-16,-21-1 0,21 0 16,0 0-16,0 0 0,0 0 15,0 1-15,21-22 0,0 21 0,0 0 16,0-21-16</inkml:trace>
  <inkml:trace contextRef="#ctx0" brushRef="#br0" timeOffset="895.88">1630 2117 0,'21'0'16,"0"0"0,0 0-16,-21-21 15,21 21-15,-21-22 16,0 1-16,0 0 16,-21 21-1,0 0 1,0 0-16,0 0 15,0 21-15,-1 0 16,22 1-16,0-1 16,22-21 31,-1 0-47,0 0 0,0-21 15</inkml:trace>
  <inkml:trace contextRef="#ctx0" brushRef="#br0" timeOffset="6491.73">4889 1185 0,'0'0'0,"-21"0"15,0 0 1,0 0-16,0 0 0,0 0 0,-1 0 15,1 0-15,0 0 0,0 0 16,0 0-16,0 0 16,42 0-1,0-21 1,21 21-16,-21 0 0,22 0 16,20 0-16,-20 0 0,-1 0 0,0-21 15,22 21-15,-22 0 0,0 0 16,22-21-16,-22 21 0,1 0 0,-1 0 15,0 0-15,1 0 16,-22 0-16,0 0 0,0 0 0,0 0 16,-42 0-1,0 21 1,0-21-16</inkml:trace>
  <inkml:trace contextRef="#ctx0" brushRef="#br0" timeOffset="6930.97">5270 1164 0,'0'0'0,"-21"0"15,0 21 1,21 1 0,0-1-1,0 0-15,0 0 16,0 0-16,0 0 0,0 1 15,0 20-15,0-21 0,0 0 0,0 0 16,0 22-16,0-22 0,0 0 16,0 21-16,0 1 0,0-22 15,0 21-15,0 1 0,0-22 0,0 21 16,0 0-16,0-20 0,0-1 16,-21 21-16,0-21 0,21 0 0,-21 1 0,-1-1 15,1 0-15,-21-21 16,21 21-16,-22-21 0,22 0 0,-21 0 15,0 0-15,-1 0 0,1 0 16,21 0-16,-22 0 0,1-21 0,21 0 16,-21 21-16,20-21 0,-20-1 15,21 1-15,21 0 0,-21 0 0,21 0 16,0 0-16,0-1 0,0 1 16,21 0-1,0 0-15,21 21 0,-20 0 16,20-21-16,0 21 0,1 0 15,-1-21-15</inkml:trace>
  <inkml:trace contextRef="#ctx0" brushRef="#br0" timeOffset="7507.34">5948 1524 0,'0'0'0,"21"0"0,-21-21 0,0-21 16,-21 20-1,0 22-15,-1 0 0,1-21 16,0 21-16,-21 0 16,21 0-16,-1 0 0,1 0 15,-21 21-15,21-21 0,0 22 0,-1-1 16,-20 0-16,21 21 0,0 1 15,0-22-15,-1 21 0,22 0 0,0-20 16,-21 20-16,21 0 0,0-21 16,0 1-16,0-1 0,0 0 0,0 0 15,0 0-15,21-21 0,1 0 0,-1 0 16,0 0-16,0 0 0,0 0 16,22 0-16,-22-21 0,21 0 15,-21 0-15,22 0 0,-22-1 16,0 1-16,21-21 0,-42 0 0,21 20 15,1-20-15,-22 21 0,0-21 16,0 20-16,0 1 0,0 0 0,0 0 16,0 0-1,0 42 1,0 0-16,0 0 0,0 0 16,0 22-16,0-22 0,0 0 15,0 21-15,0-20 0,0 20 0,0-21 16,0 0-16,0 22 0,0-22 15,21 0-15,0 0 0,0 0 16,0 0-16,0-21 16,1 0-16,-1 0 0,0 0 15,0 0-15,0-21 0,0 21 16,-21-21-16,22 0 0,-22 0 16,21 0-16</inkml:trace>
  <inkml:trace contextRef="#ctx0" brushRef="#br0" timeOffset="7728.07">6244 1545 0,'0'0'0,"0"-21"0,0 0 16,0 42 31,0 0-47,0 0 0,21 1 0,-21 20 16,0-21-16,21 0 0,-21 0 15,0 1-15,0 20 0,0-21 0,0 0 16,22 0-16,-22 1 15,21-1-15,0-21 16,0 0 0,0-21-1,-21-1-15</inkml:trace>
  <inkml:trace contextRef="#ctx0" brushRef="#br0" timeOffset="7964.51">6625 1461 0,'0'0'0,"0"-22"0,-21 44 32,0-22-32,21 21 15,-21 0-15,-1 0 0,1 0 16,0 0-16,0 1 0,0 20 0,0-21 16,-1 21-16,22-20 0,-21-1 15,0 21-15,21-21 0,-21 0 16,21 1-16,0-1 0,0 0 0,0 0 15,21-21 17,0-21-32</inkml:trace>
  <inkml:trace contextRef="#ctx0" brushRef="#br0" timeOffset="8527.91">7218 1461 0,'0'-22'15,"0"44"-15,0-65 16,-21 43 0,-1 0-16,1 0 15,0 0-15,0 0 0,0 0 16,0 0-16,-1 21 0,1-21 0,0 22 15,0-1-15,0 0 0,0 0 16,-1 21-16,1-20 0,21 20 0,-21-21 16,21 21-16,-21-20 0,21 20 15,0-21-15,0 0 0,0 0 16,0 1-16,0-1 0,0 0 0,21 0 16,0-21-16,0 0 0,1 0 15,-1 0-15,0 0 0,0 0 16,0-21-16,0 21 0,1-21 15,-1 0-15,0-1 0,0 1 0,0 0 16,0 0-16,-21-21 0,22 20 16,-22-20-16,21 21 0,-21-21 0,0 20 15,0 1-15,0 0 0,0 0 0,0 0 16,0 42 15,0 0-15,0 21-16,0-20 0,0-1 0,0 21 15,0-21-15,0 22 16,0-22-16,0 0 0,0 21 0,0-21 16,0 1-16,0-1 0,21 0 15,-21 0-15,21-21 0,0 0 16,0 0-16,1 0 16,-1 0-16,0 0 15,0 0-15</inkml:trace>
  <inkml:trace contextRef="#ctx0" brushRef="#br0" timeOffset="8703.82">7429 1842 0,'0'-22'109</inkml:trace>
  <inkml:trace contextRef="#ctx0" brushRef="#br0" timeOffset="11111.94">9398 1249 0,'21'0'0,"-21"-21"16,0 0-16,0-1 16,0 1-16,0 0 15,0 0-15,0 0 16,21 21-16,-21-21 16,0 42 15,21 0-31,-21 0 15,0 21-15,0-20 0,0 20 0,0 0 16,0-21-16,0 22 16,0-1-16,0 0 0,0-20 0,0 20 15,-21 0-15,21 1 0,-21-22 16,21 21-16,0-21 0,0 0 0,0 1 16,0-1-16,0 0 0,0 0 0,0 0 15,0-42 16,0 0-15,0 0-16,0 0 0,0-1 16,0 1-16,0 0 0,0 0 15,21 0-15,0 0 0,-21-1 16</inkml:trace>
  <inkml:trace contextRef="#ctx0" brushRef="#br0" timeOffset="11439.97">9758 1122 0,'0'0'15,"0"-21"-15,0 42 32,0 0-17,0 0-15,0 22 16,0-22-16,0 0 0,0 21 0,0-21 15,0 22-15,0-1 0,0-21 0,0 22 16,0-22-16,0 0 0,0 21 16,0-21-16,0 22 0,0-22 0,0 0 15,0 0-15,0 0 0,0 1 16,0-1-16,0-42 47,0-1-47,0 1 15,0 0-15,21 0 0</inkml:trace>
  <inkml:trace contextRef="#ctx0" brushRef="#br0" timeOffset="11843.26">10139 1439 0,'0'22'31,"21"-22"-15,0 0-16,0 0 16,0 0-16,-21-22 15,22 1 1,-22 0-1,-22 21 1,1 0 0,0 0-1,0 21-15,21 0 0,-21 1 16,21-1 0,0 0 15,21-42 0,0 21-31,-21-21 16,21 21-16,-21-22 0</inkml:trace>
  <inkml:trace contextRef="#ctx0" brushRef="#br0" timeOffset="12359.99">10753 1207 0,'0'0'0,"0"-22"16,-22 22 0,1 0-1,0 0 1,21 22-16,-21-1 0,21 0 15,0 0-15,-21 0 0,21 0 0,-21 1 16,21 20-16,-22-21 0,22 0 16,-21 22-16,21-22 0,0 0 0,0 21 15,-21-21-15,21 1 0,0-1 16,0 0-16,0 0 0,0 0 16,0 0-16,21 1 0,0-22 15,1 0-15,-1 0 16,0 0-16,0 0 0,0 0 0,22-22 15,-22 1-15,0 21 0,0-21 16,0 0-16,0 0 0,1 0 0,-1-22 16,0 22-16,0 0 0,-21-21 15,0 20-15,0-20 0,0 21 16,0-21-16,0 20 0,0-20 0,0 21 0,-21 0 16,21 0-16,-21 21 15,0-22-15,-1 22 0,1 0 0,-21 0 16,21 0-16,0 0 0,-1 0 15,1 22-15,-21-22 0,21 21 0,0 0 16,-1 0-16,22 0 0,-21 0 16,21 1-16,0-1 15,21-21-15</inkml:trace>
  <inkml:trace contextRef="#ctx0" brushRef="#br0" timeOffset="12907.08">11451 1249 0,'-21'0'15,"0"0"1,0 0-1,-1 0-15,1 21 0,0-21 16,21 21-16,-21 0 0,0 1 16,21-1-16,0 0 0,-21 0 15,-1 0-15,22 0 0,-21 1 0,21-1 0,0 0 16,0 0-16,0 0 16,0 0-16,0 1 0,0-1 0,0 0 15,0 0-15,0 0 0,0 0 16,21 1-16,1-22 0,-1 21 0,0-21 15,0 0-15,0 0 0,0 0 0,1 0 16,-1 0-16,0 0 0,0 0 16,0 0-16,0-21 0,1-1 0,-1 1 15,0 0-15,0 0 16,-21 0-16,21 0 0,0-1 0,-21-20 16,0 21-16,0-21 0,22 20 0,-22-20 15,0 21-15,0-21 0,0-1 16,0 22-16,0 0 0,0 0 0,-22 0 15,22-1-15,-21 1 0,0 21 16,0 0-16,0 0 0,0 0 16,-1 0-16,1 21 0,0-21 15,0 22-15,0-1 0,21 0 0,-21 0 16,-1 0-16,1 0 0,0 1 16,21-1-16,0 0 0,0 0 15,0 0-15,0 0 0</inkml:trace>
  <inkml:trace contextRef="#ctx0" brushRef="#br0" timeOffset="13959.44">3281 931 0,'0'0'0,"0"-21"15,0 0-15,0 0 16,0 42 15,0 21-15,0-20-16,0 20 0,0 21 0,0-20 15,0 20-15,0-20 0,0 20 16,0 1-16,0-1 0,0 1 0,-21 20 16,21-20-16,0-1 0,0 1 15,0 20-15,0-20 0,-22-22 0,22 22 16,0-22-16,0 0 0,0 1 16,0-1-16,0 0 0,0-20 0,0-1 15,0 0-15,0 0 0,22-21 16,-1-21 15,-21 0-31,0-22 0,0 22 0,0 0 16</inkml:trace>
  <inkml:trace contextRef="#ctx0" brushRef="#br0" timeOffset="15272.86">3450 826 0,'0'0'0,"0"-22"0,0 1 15,21 21 16,0 0-15,1 0-16,-1 0 0,21 0 0,0-21 16,1 21-16,-1 0 0,22 0 15,-1 0-15,1 0 0,-1-21 0,22 21 16,-22 0-16,43-21 0,0 21 16,0 0-16,21 0 0,-21 0 0,21 0 15,0 0-15,0-21 0,21 21 16,0 0-16,0 0 0,0 0 15,0 0-15,22 0 0,-22 0 0,21 0 16,22-22-16,-22 22 0,0 0 16,22 0-16,-22 0 0,22 0 0,-1 0 15,-20 0-15,20 0 0,-21 0 16,22 0-16,-1 0 0,1 0 0,-22 0 16,1 0-16,20 0 0,-21 0 15,1 0-15,-1 0 0,0 0 0,-20 0 16,-1 0-16,0 0 0,-21 0 15,0 0-15,0 0 0,0 0 0,0 0 16,-21 0-16,0 0 0,-22 0 16,22 0-16,-21 0 0,-22 0 15,22 0-15,-22-21 0,22 21 0,-21 0 16,-1 0-16,22 0 0,-22 0 16,22-21-16,-22 21 0,1 0 0,-22 0 15,22 0-15,-22 0 0,-21-21 16,22 21-16,-22 0 0,0 0 0,0 0 15,0 0 1,0 0-16,1 0 16,-1 0-1,0 0-15,-21 21 32,0 0-17,0 0-15,0 1 0,0-1 0,0 0 16,-21 21-16,0 1 0,21-1 15,-22 0-15,22 1 0,-21 20 0,0-21 16,21 22-16,-21-22 0,0 1 16,21-1-16,-21 21 0,-1-20 0,1-22 15,0 21-15,0 1 0,-21 20 16,20-21-16,1 1 0,-21-1 16,21 0-16,0 1 0,21-1 0,-22-21 15,1 22-15,21-1 0,-21-21 16,21 0-16,0 22 0,0-22 0,-21 0 15,21 0-15,-21 0 0,21 0 0,-21 1 16,21-1-16,0 0 16,-22-21-16,22 21 15,-21-21-15,21 21 16,-21-21-16,0 0 16,0 0-16,0 0 0,-1 0 15,1 0-15,0 0 0,-21 0 16,21 0-16,-22 0 0,1 0 0,0 0 15,-22 21-15,1-21 0,-1 0 16,1 0-16,-22 0 0,-21 0 16,0 0-16,0 22 0,1-22 0,-1 0 15,-21 0-15,0 21 0,-21-21 16,-1 0-16,1 0 0,0 0 0,0 0 16,-21 0-16,20 0 0,-20 0 0,0 0 15,-1 0-15,22 0 0,-21 0 16,21 21-16,-22-21 0,22 0 0,-21 0 15,21 21-15,0-21 0,-22 0 0,22 21 16,-21-21-16,-1 0 0,22 21 16,-21-21-16,21 22 0,21-22 15,-21 21-15,-1-21 0,1 21 0,21 0 16,0-21-16,0 21 0,21-21 16,-84 21-16,84-21 0,21 22 15,1-22-15,20 0 0,-20 21 16,20-21-16,1 0 0,20 0 0,1 0 15,21 0-15,0 0 0,-1 0 16,44-21 15,-1 21-31,0-22 16,0 22-16,0-21 0,22 21 0,-22-21 16,0 0-16,0 21 0,0-21 0,22 0 15</inkml:trace>
  <inkml:trace contextRef="#ctx0" brushRef="#br0" timeOffset="16056.01">8255 783 0,'0'0'16,"42"0"0,-21 0-16,1 21 15,-22 1-15,0 20 16,0-21-16,0 21 0,0 1 16,0 20-16,0-20 0,0-1 0,0 21 15,0 1-15,-22-22 0,1 22 16,0-1-16,0 1 0,21-1 0,-21 1 15,0-1-15,21 1 16,-22-22-16,1 22 0,21-22 0,-21 21 16,21-20-16,0-22 0,0 21 0,0-21 15,0 22-15,0-22 0,0 0 16,0 0-16,0 0 0,21-42 47,-21 0-47,21 0 15</inkml:trace>
  <inkml:trace contextRef="#ctx0" brushRef="#br0" timeOffset="16185.96">8255 2053 0</inkml:trace>
  <inkml:trace contextRef="#ctx0" brushRef="#br1" timeOffset="28179.92">5292 3027 0,'0'0'0,"-22"0"0,22-21 32,0 42-17,0 0-15,0 0 0,0 0 16,22 1-16,-1 20 0,0-21 15,21 21-15,-21 1 0,1 20 0,20-20 16,-21-1-16,21 0 0,-20 1 16,-1-1-16,21-21 0,-21 21 0,0 1 15,-21-22-15,22 0 0,-1 0 16,-21 0-16,21 1 0,-21-1 16,0-42 15,0-1-31,0 1 15,0 0-15</inkml:trace>
  <inkml:trace contextRef="#ctx0" brushRef="#br1" timeOffset="28459.76">5842 3069 0,'0'0'15,"-21"0"1,0 0-1,-1 0-15,1 21 0,0 1 0,-21-1 16,21 21-16,-22-21 0,1 43 16,21-22-16,-22 0 0,1 1 0,0 20 15,21-20-15,-22-1 0,22 0 0,-21 1 16,21-22-16,-1 21 0,1-21 16,0 0-16,0 1 0,21-1 15,21-21 16,0 0-31,0-21 16,1-1-16,-1 1 16,21 0-16</inkml:trace>
  <inkml:trace contextRef="#ctx0" brushRef="#br1" timeOffset="28759.7">5948 3281 0,'0'0'15,"0"21"1,0 0-16,0 0 16,0 22-16,0-22 0,0 21 0,0-21 15,0 22-15,0-1 0,0 0 16,0 1-16,0 20 0,0-20 16,0-1-16,0 21 0,0-20 0,0 20 15,0 1-15,0-1 0,0-20 0,0 20 16,0 1-16,0-22 0,0 0 15,0 1-15,0-1 0,0 0 0,0 1 16,0-22-16,0 0 0,0 0 0,0 0 16,0 0-16,0-42 31,0 0-31,0 0 0,0 0 16</inkml:trace>
  <inkml:trace contextRef="#ctx0" brushRef="#br1" timeOffset="29083.64">5948 3535 0,'0'-21'16,"0"42"-16,-21-42 0,21 0 0,0-1 16,0 1-16,0 0 0,0 0 15,0 0-15,21 21 0,0-21 16,0-1-16,0 22 0,0 0 15,1-21-15,-1 21 0,21 0 0,-21 0 16,0 0-16,22 21 16,-22 1-16,0-1 0,0 0 0,0 21 15,-21-21-15,0 1 0,0 20 0,0-21 16,0 0-16,-42 0 0,21 1 16,0-1-16,-22 0 0,22 0 15,-21 0-15,21 0 0,-22-21 0,1 22 16,21-22-16,0 0 0,-22 21 15,43-42 1,0-1-16,43 22 16</inkml:trace>
  <inkml:trace contextRef="#ctx0" brushRef="#br1" timeOffset="30427.94">6583 3556 0,'0'0'16,"21"0"-16,0 0 0,0-21 16,0 21-16,1 0 15,-1-21-15,-21 0 0,21 21 0,0-22 16,-21 1-16,21 21 0,0-21 16,-21 0-16,0 0 15,0 0-15,0-1 16,0 1-16,-21 21 15,0 0-15,0-21 0,0 21 0,0 0 16,-1 0-16,1 0 0,-21 21 16,-85 85-1,106-64 1,0-20-16,-1-1 0,22 0 16,0 0-16,0 0 0,0 0 0,0 1 15,0-1-15,0 0 16,22-21-1,-1 0-15,0 0 0,0 0 16,0 0-16,0-21 0,1 21 16,-1-21-16,0-1 0,0 1 0,0 0 15,0 0-15,1 0 0,-1 0 0,0-22 16,21 1 0,-42 0-16,0 20 0,0 1 0,21 0 15,-21 0-15,0 0 16,0 42-1,0 0-15,0 0 0,0 0 16,0 22-16,0-22 0,0 0 16,0 21-16,0-20 0,0-1 0,0 0 15,0 0-15,0 0 0,0 0 16,0 1-16,0-1 0,0 0 16,22-21-16,-1 0 0,0 0 15,0 0-15,0 0 0,0 0 16,1-21-16,-1 21 0,0-21 0,0-1 15</inkml:trace>
  <inkml:trace contextRef="#ctx0" brushRef="#br1" timeOffset="30656.01">7281 3090 0,'0'0'0,"0"-21"16,0 0-16,-21 42 15,21 0 1,-21 1-16,21-1 0,-21 0 15,21 21-15,0 1 0,0-1 0,-21 0 16,21-21-16,-22 22 0,22-1 16,-21 0-16,21-20 0,0 20 0,0-21 15,0 0-15,0 0 0,0 1 16,0-1-16,21-21 16,1 0-1,-1-21-15,0-1 0,0 1 0</inkml:trace>
  <inkml:trace contextRef="#ctx0" brushRef="#br1" timeOffset="31096.93">7599 3069 0,'0'0'0,"-21"21"16,21 1-16,0-1 15,-22 21-15,22-21 16,-21 22-16,21-22 0,-21 21 0,21 0 15,0 1-15,-21-1 0,21-21 16,-21 22-16,21-22 0,0 0 0,0 0 16,0 0-16,0 0 0,0 1 0,0-1 15,0-42 17,0-1-32,0 1 15,0 0-15,0 0 0,0-21 16,0 20-16,21 1 0,0-21 0,0 21 15,0-22-15,1 22 0,20 0 16,0 0-16,-21 21 0,22 0 0,-22 0 16,21 0-16,1 0 15,-22 0-15,0 21 0,21 0 0,-21 0 16,1 1-16,-22 20 0,0-21 16,0 0-16,0 22 0,0-22 0,0 0 15,0 0-15,0 0 0,-22 0 16,1 1-16,0-1 0,0 0 15,0-21 1,0 0-16,21-21 16,-22 0-16</inkml:trace>
  <inkml:trace contextRef="#ctx0" brushRef="#br1" timeOffset="31283.91">7175 3323 0,'0'0'16,"-84"0"0,105 0 15,0 0-31,0 0 0,22 0 0,-1 0 16,-21 0-16,43 0 0,-22-21 15,0 21-15,22 0 0,-1 0 16</inkml:trace>
  <inkml:trace contextRef="#ctx0" brushRef="#br1" timeOffset="32384.17">8721 3514 0,'0'-21'0,"0"42"0,21-21 16,0 0-1,0 0-15,0 0 16,0-21-16,1-1 0,-1 1 0,0 0 16,21 0-16,-21-21 0,1 20 15,-1-20-15,0-43 0,0 64 16,0-21-16,-21 0 0,0-1 0,0 1 16,0 21-16,0-22 0,0 1 15,0 21-15,0 0 0,0 0 0,0-1 16,-21 22-1,0 0-15,-21 0 0,20 22 0,1-22 16,0 42-16,-21-21 0,21 0 0,-1 22 16,1-1-16,0 0 15,0 1-15,0-1 0,21 0 0,-21 22 16,21-22-16,0 0 0,0 1 0,0-22 0,0 21 16,21-21-16,0 1 15,0-1-15,0 0 0,0-21 0,1 0 16,20 0-16,-21 0 0,21 0 15,-20 0-15,20 0 0,-21 0 0,21-21 16,-20 0-16,-1-1 0,0 1 0,0-21 16,0 21-16,0-22 0,-21 22 15,22 0-15,-22 0 0,0-21 16,0 20-16,0 1 0,-22 21 16,1 0-1,0 21-15,21 1 0,-21-1 16,0 0-16,21 0 15,0 0 1,21-21-16,0 0 16,0 0-16,0 0 0,1 0 15,-1 0-15,0 0 0,0 0 0,0-21 16,0 0-16,1 21 0,-1-21 0,0 21 16,0-21-16,0 21 0,0-22 15,-21 44 32,0-1-47,0 0 0,0 0 16,-21 0-16,21 0 0,-21 1 15,21-1-15,0 0 0,0 0 16,0 0-16,21-21 16,0 0-1,1 0-15,20 0 0,-21 0 0,21-21 16,-20 21-16,20-21 0,-21 0 0,0 0 15,22-1-15,-22 1 0,-21 0 16,21 0-16,0 0 0,-21 0 0,0-1 16,0 1-16,0 0 15,0 42 17,0 0-32,0 22 15,-21-22-15,21 0 0,-21 21 16,21-20-16,-21 20 0,21 0 0,0 1 15,-22-1-15,22 0 0,0 1 0,0-1 16,0 0-16,0 1 0,0 20 16,0-21-16,0 22 0,22-22 0,-22 22 15,0-1-15,0 1 0,0-1 0,0-20 16,0 20-16,0-21 0,0 1 16,0-1-16,0 0 0,-22-20 15,1-1-15,0 0 0,-21 0 0,21 0 16,-22-21-16,1 0 0,21 0 0,-22 0 15,1 0-15,0 0 0,-1 0 16,22 0-16,-21-21 0,21 0 0,-22 21 16,22-21-16,0 0 0,21-1 0,0-20 15,0 21-15,0 0 0,0-22 16,0 1-16,21 0 0,0-1 0,1 1 16,20-21-16</inkml:trace>
  <inkml:trace contextRef="#ctx0" brushRef="#br1" timeOffset="32775.87">10837 2858 0,'0'0'0,"-21"-22"0,0 22 16,0 0-16,0 0 15,21-21 1,21 21-1,0 0-15,21 0 0,1-21 16,20 21-16,-21 0 0,22 0 0,-1 0 16,1 0-16,-22 0 0,1 0 0,-1 0 15,0 0-15,-21 0 0,1 0 16,-1 0-16,-42 0 16,-1 0-16,1 0 15,0 0-15</inkml:trace>
  <inkml:trace contextRef="#ctx0" brushRef="#br1" timeOffset="33002.94">11028 2794 0,'0'0'0,"-21"0"0,21 21 31,0 0-31,0 1 0,0-1 16,0 0-16,0 21 0,0-21 0,-22 22 15,22-1-15,-21 0 0,0 1 16,21-1-16,0 0 0,-21 1 0,0-1 15,0-21-15,21 22 0,0-1 16,-22-21-16,22 0 0,-21 0 16,21 1-16,0-1 0,21-21 15,1 0-15,20-21 16,-21-1-16,0 1 16</inkml:trace>
  <inkml:trace contextRef="#ctx0" brushRef="#br1" timeOffset="33399.16">11239 3175 0,'0'0'0,"-21"-21"15,21 0-15,-21 0 16,21-1-16,0 1 16,21 0-1,0 21-15,1 0 16,20 0-16,-21 0 0,0 0 0,0 0 15,22 21-15,-22 0 0,0 1 0,0-1 16,0 0-16,1 0 0,-1 21 16,-21-20-16,21 20 0,-21-21 0,0 0 15,0 0-15,0 22 0,0-22 16,-21-21-16,0 21 0,21 0 16,-22-21-16,1 0 0,0 0 15,0 0-15,21-21 16,0 0-1,0 0-15,0 0 0,0-1 0,0 1 16,21 0-16,0-21 0,-21 21 16,21-1-16,1 1 0,-1 0 0,0 0 15,0 0-15,0 21 0,0-21 0,1 21 16,20 0-16,-21 0 0,0 0 16,22 0-16,-22 0 0,0 0 0,0 0 15,0 0-15</inkml:trace>
  <inkml:trace contextRef="#ctx0" brushRef="#br1" timeOffset="33871.37">12107 3196 0,'0'0'0,"21"0"0,1 0 0,-1 0 15,0 0-15,0 0 0,0 0 0,0 0 16,1-21-16,-1 0 16,0 0-16,-21 0 15,0-1-15,0 1 0,0 0 16,0 0-16,-21 21 15,0 0-15,-1 0 0,1 0 0,0 0 16,-21 0-16,21 0 0,-22 21 0,22 0 16,-21 0-16,21 1 0,-22-1 15,22 21-15,0-21 0,0 0 16,0 22-16,21-22 0,-22 0 0,22 0 16,0 0-16,0 1 0,0-1 15,22 0-15,-1-21 0,0 0 16,0 0-16,0 0 0,0 0 0,1 0 15,20 0-15,-21-21 0,0 0 16,22 21-16,-22-22 0,0 1 0,0 0 16,0-21-16,-21 21 0,21-1 15,-21 1-15,22-21 0,-22 21 0,21 21 16,-21-21-16,0 42 31,0 0-31,0 0 0,0 0 16,-21 22-16,21-22 0,0 0 15,-22 0-15,22 0 0,0 0 0,0 1 16,0-1-16,22-21 16,-1 0-16,0 21 0,0-21 0,21 0 15,-20 0-15,-1 0 16,0 0-16,21-21 0</inkml:trace>
  <inkml:trace contextRef="#ctx0" brushRef="#br1" timeOffset="34222.75">12573 3112 0,'0'0'0,"0"-22"0,0 1 16,0 0-16,0 0 16,0 0-1,21 21-15,0 0 16,0 0-16,1 0 16,-1 21-16,0 0 0,0-21 0,0 21 15,-21 0-15,21 1 0,1-1 0,-22 21 16,0-21-16,0 0 0,0 22 15,0-22-15,0 0 0,0 0 0,0 0 16,0 1-16,0-44 47,0 1-47,0 0 16,0 0-16,21 0 0,-21 0 15,21-1-15,-21 1 0,21-21 0,0 21 16,-21 0-16,21-1 0,-21 1 15,22 0-15,-1 21 0,-21-21 0,21 21 16,0 0-16,0 0 16</inkml:trace>
  <inkml:trace contextRef="#ctx0" brushRef="#br1" timeOffset="34551.89">13039 3196 0,'0'0'0,"21"21"0,0-21 15,-21 22-15,21-22 16,0 0-16,0 0 0,1 0 16,-1-22-16,0 1 0,0 21 0,0-21 15,0 0-15,-21 0 16,0 0-16,0-1 0,0 1 16,0 0-16,-21 21 15,0 0-15,0 0 0,0 0 0,0 0 16,-1 0-16,1 0 0,-21 0 0,21 21 15,0 0-15,-1 1 0,22-1 16,0 21-16,-21-21 0,21 0 16,0 1-16,0 20 0,0-21 0,0 0 15,0 0-15,0 1 0,21-1 16,1-21-16,-22 21 0,21-21 0,0 0 16,0 0-16,0 21 0,0-21 0,1 0 15,20 0-15,-21 0 0,21-21 16,-20 21-16,-1-21 0,21 21 0,-21-21 15</inkml:trace>
  <inkml:trace contextRef="#ctx0" brushRef="#br1" timeOffset="34911.33">13483 3090 0,'0'-21'16,"0"42"-16,0-63 0,0 21 16,21 0-1,0 21-15,-21-21 0,22 21 16,-1 0-16,0 0 0,0 0 15,0 0-15,0 0 0,1 0 0,-1 21 16,-21 0-16,42-21 0,-21 21 0,0 0 16,1 0-16,-22 1 0,21-1 15,-21 0-15,0 21 0,0-21 0,0 1 16,0-1-16,0 0 0,-21 0 16,-1 0-16,1 0 15,0-21-15,0 0 0,0 0 16,0 0-1,21-21-15,0 0 16,0 0-16,0 0 0,0 0 0,0-1 16,21 1-16,0 0 15,-21 0-15,21 0 0,0 0 0,-21-1 16,21 1-16,1 21 0,-1-21 0,0 21 16,0 0-16,0-21 0,0 21 15,1-21-15,-1 21 0,21 0 0,-21 0 16</inkml:trace>
  <inkml:trace contextRef="#ctx0" brushRef="#br1" timeOffset="35295.93">14330 3006 0,'42'0'32,"-63"0"-1,0 0-31,0 0 0,-1 0 0,-20 0 15,21 0-15,0 0 0,-22 0 0,22 21 16,0 0-16,0-21 16,0 21-16,21 0 0,0 1 0,0-1 15,21 0 1,0-21-16,0 21 0,22-21 16,-22 21-16,0 0 0,21-21 0,-21 22 15,1-22-15,-1 21 0,0-21 16,0 21-16,-21 0 15,0 0-15,-21-21 16,0 0-16,0 0 0,-1 0 16,-20 0-16,0 0 0,-1 21 0,22-21 15,-21 0-15,0 0 0,20 0 0,1 0 16,0 0-16,0 0 0,42 0 31,0 0-31,0 0 16,22 0-16,-1 0 0</inkml:trace>
  <inkml:trace contextRef="#ctx0" brushRef="#br1" timeOffset="35523.86">14647 3112 0,'0'0'0,"0"-22"31,0 44-15,0-1-1,0 0-15,0 0 0,0 0 16,-21 0-16,21 1 0,0-1 16,-21 0-16,21 0 0,0 0 0,0 0 15,-21 1-15,21-1 16,21-42 15,0-1-31</inkml:trace>
  <inkml:trace contextRef="#ctx0" brushRef="#br1" timeOffset="35868.19">14774 2773 0,'-21'0'16,"0"0"-16,0 0 15,0 0-15,21 21 0,0 0 16,0 0-1,0 1 1,21-22-16,21 0 0,-21 0 16,0 0-16,1 0 15,-1-22-15,0 1 0,-21 0 16,21 21-16,-21-21 0,0 0 0,0 0 16,0-1-16,0 1 15,-21 21-15,0-21 16,0 21-16,-1 0 0,1 0 15,0 0-15,0 21 0,21 0 16,-21 1-16,0-1 0,21 0 0,-22 0 16,22 0-16,0 0 0,0 1 15,0-1-15,0 0 0,22-21 16,-1 21-16</inkml:trace>
  <inkml:trace contextRef="#ctx0" brushRef="#br1" timeOffset="36322.87">15007 2963 0,'0'22'16,"0"-1"-1,0 0-15,0 0 16,0 0-16,-21-21 16,21 21-16,0 1 0,0-1 0,0 0 15,0 0-15,0 0 0,0 0 16,0 1-16,-21-1 0,21 0 15,-21-21 1,-1 0 0,22-21-1,0 0 1,0-1-16,0 1 0,0 0 0,22 0 16,-22-21-16,21 20 0,21 1 15,-21 0-15,22-21 0,-1 21 0,0-1 16,1 1-16,-1 0 0,21 0 15,-20 21-15,-1 0 0,0 0 0,1 0 16,-1 0-16,-21 0 0,22 0 0,-22 21 16,-21 0-16,0 22 15,0-22-15,0 0 0,0 0 0,0 0 16,0 0-16,-21 22 0,-1-22 0,1 0 16,0 0-16,0 0 0,0 1 15,0-1-15,-1-21 0,22 21 16,-21-21-16,42 0 31,22 0-31</inkml:trace>
  <inkml:trace contextRef="#ctx0" brushRef="#br1" timeOffset="37131.51">16341 3027 0,'0'0'15,"0"-21"-15,0 0 0,-22 21 0,1-22 16,0 22-16,0 0 16,0-21-16,-22 21 0,22 0 0,-21 0 15,21 0-15,-22 0 0,22 0 0,-21 21 16,21 1-16,-22-1 0,22 0 16,0 0-16,-21 21 0,21-20 15,21-1-15,0 0 0,0 0 16,0 0-16,0 22 0,0-22 0,21 0 15,0 0-15,0-21 0,0 0 16,0 0-16,1 0 16,20 0-16,-21 0 0,0 0 0,0 0 0,22 0 15,-22-21-15,0 0 0,0 0 16,0-1-16,22 1 0,-22 0 16,-21 0-16,21 0 0,0 0 0,0-1 15,-21 1-15,22 0 0,-22 0 16,0 0-16,0 42 31,0 0-31,0 0 16,0 0-16,-22 1 0,1-1 0,21 21 15,0 0-15,-21 1 0,21-1 16,0 0-16,0 1 0,0 20 0,0-20 16,0-1-16,0 21 0,0-20 15,0 20-15,0-20 0,0 20 0,-21-21 16,21 22-16,-21-1 0,21 1 15,0-1-15,0 1 0,0-1 0,0 1 16,0-1-16,0 1 0,0-1 0,0 43 16,0-42-16,0-1 15,0 1-15,0-22 0,0 22 0,21-22 16,-21 0-16,21 1 0,-21-1 0,0-21 16,0 21-16,0-20 0,0-1 15,-21-21 1,0-21-16,0-1 15,-1 1-15,-20-21 0,21 21 0,0-22 16,-22-20-16,1 21 16,21-22-16,-21 22 0,20-22 0,-20 1 15,21-1-15,0-20 0,0 20 0,-1-21 16,22 1-16,0-1 0,0 0 16,22 1-16,-1 20 0,0-20 0,0 20 15,21 1-15,-20-1 0,20 1 16,0 20-16,22-20 0,-22 20 0,0 22 15,1-21-15,20 21 0,-20 0 0,-1-1 16,0 22-16,-21 0 0,22 0 16,-22-21-16,0 21 0,0 0 15,-42 0 17,0 0-32</inkml:trace>
  <inkml:trace contextRef="#ctx0" brushRef="#br0" timeOffset="42643.46">931 6202 0,'0'0'0,"0"-85"31,0 64-15,0 0-16,0 0 15,0 42 17,0 0-32,0 21 0,0-20 0,0-1 15,0 21-15,0 0 0,0 1 16,0-1-16,0 0 0,0 1 0,0-1 15,-21 0-15,21 1 0,-21-1 16,21-21-16,0 22 0,0-22 0,0 0 16,0 0-16,0-42 47,0 0-47,0 0 0,21-1 0,0 1 15</inkml:trace>
  <inkml:trace contextRef="#ctx0" brushRef="#br0" timeOffset="42929.41">1291 6117 0,'21'0'31,"0"21"-15,-21 1-16,0 20 15,0-21-15,0 0 0,0 22 0,0-1 16,0-21-16,0 21 0,-21 1 16,21-1-16,-21 0 0,0 1 0,21-22 15,0 21-15,-21-21 0,21 22 16,-21-22-16,21 0 0,-22-21 0,22 21 16,0 0-16,0-42 31,22 0-16,-1 0-15</inkml:trace>
  <inkml:trace contextRef="#ctx0" brushRef="#br0" timeOffset="43242.03">1820 6477 0,'0'0'0,"21"-21"0,1 21 0,-22-21 15,0 0-15,0-1 16,0 1-16,-22 42 62,22 1-62,0-1 16,0 0-16</inkml:trace>
  <inkml:trace contextRef="#ctx0" brushRef="#br0" timeOffset="45199.79">4741 5673 0,'21'0'0,"-21"21"47,0 0-47,-21 0 16,0 22-16,0-22 0,0 21 0,-22-21 15,22 22-15,-21-1 0,0-21 0,-1 21 16,1-20-16,0 20 0,-85 64 31,84-85-31,22 0 0,0-21 16,0 21-16,0-21 0,-1 0 0,1 0 15,0 0-15,0 0 16,21-21 0,0 0-16,0 0 15,0 0-15,21 21 16,0-22-16,0 22 0,1 0 15,-1 0-15,0 0 16,21 0-16,-21 22 0,1-1 16,20-21-16,-21 21 0,21 0 15,-20 0-15,20 0 0,-21-21 16,21 22-16,-20-1 0,-1 0 0,0 0 16,0 0-16,0-21 0,0 21 0,1 1 15,-1-22-15,0 0 16,0 0-16,0 0 15,0-22 1,1 1-16</inkml:trace>
  <inkml:trace contextRef="#ctx0" brushRef="#br0" timeOffset="45779.93">5567 5969 0,'21'0'0,"0"-42"31,-21 21-31,21-1 0,0 1 16,-42 21 15,0 0-31,-21 0 0,-1 0 16,22 0-16,-21 21 0,0 1 16,-1-1-16,1 0 0,0 0 0,20-21 15,1 21-15,0 0 16,0 1-16,21-1 0,0 0 15,21 0 1,0-21-16,0 0 0,22 21 0,-22 0 16,21-21-16,1 22 0,-1-22 0,-21 21 15,21-21-15,-20 21 16,-1-21-16,0 21 0,-21 0 16,0 0-16,0 1 0,-21-22 0,-22 21 15,22 0-15,-21 0 0,0-21 16,-1 21-16,22-21 0,-21 0 0,-1 21 15,22-21-15,0 0 0,0 0 16,0 0-16,0 0 0,-1 0 0,1-21 16,21 0-16,0 0 15,0 0 1,21 21-16,1 0 0,-1-21 16,0-1-16,21 22 0,-21-21 15,22 0-15,-1 21 0</inkml:trace>
  <inkml:trace contextRef="#ctx0" brushRef="#br0" timeOffset="46084.51">6011 6011 0,'0'22'16,"0"-1"-16,0 0 15,-21 0-15,21 0 0,0 0 16,-21 22-16,21-22 0,0 21 0,0 1 15,0-1-15,0 21 0,0-20 16,0 20-16,0 1 0,-21-1 16,21 22-16,-21-22 0,-1 1 0,22-1 15,-21 1-15,0 21 0,0-22 16,21 1-16,-21-1 0,0 1 0,-1-1 16,1-21-16,21 1 0,-21-1 0,21-21 15,0 0-15,0 1 0,0-1 16,0-42-1,0-1-15,0-20 0,0 21 16,0-21-16,21-22 0,0 22 0,-21-22 16</inkml:trace>
  <inkml:trace contextRef="#ctx0" brushRef="#br0" timeOffset="46391.78">5842 6371 0,'0'0'0,"0"-42"0,0 0 0,0 20 0,0-20 16,0 21-16,0 0 0,0 0 15,0-1-15,0 1 0,21 0 0,0 0 16,0 0-16,1 0 0,-1-1 0,21 22 16,-21-21-16,22 21 0,-1-21 15,0 21-15,-21 0 0,22 0 0,-1 0 16,-21 0-16,0 21 0,1 0 16,-1 1-16,-21-1 0,0 0 0,0 0 15,-21 21-15,-1-20 0,1-1 16,-21 21-16,21-21 0,-22 0 15,22 1-15,-21-1 0,0 0 0,20 0 16,-20-21-16,21 21 0,0-21 16,0 0-16,42 0 31,21 0-31,-21-21 16,0 21-16,22-21 0,-22 21 0</inkml:trace>
  <inkml:trace contextRef="#ctx0" brushRef="#br0" timeOffset="47272">6900 5990 0,'0'0'0,"0"-21"16,-21 0 0,0 21-16,0 0 0,0 0 15,-22 0-15,22 0 0,-21 0 0,21 21 16,-22 0-16,22 0 15,-21 22-15,-1-22 0,22 0 0,-42 43 16,42-22-16,-1-21 0,1 21 16,21-20-16,0-1 0,0 0 0,0 0 15,0 0-15,0 0 0,0 1 16,21-22-16,1 0 0,-1 0 16,21 0-16,-21 0 0,22 0 0,-22-22 15,21 1-15,0 0 0,1 0 16,-22 0-16,21 0 0,-21-1 0,22 1 15,-22-21-15,0 21 0,0 0 0,-21-1 16,0 1-16,21 0 0,-21 0 16,-21 42 15,0 0-31,21 0 16,0 1-16,0-1 0,0 0 15,-21-21-15,21 21 0,0 0 16,0 0-16,0 1 0,21-22 15,-21 21-15,21-21 0,0 0 16,1 21-16,-1-21 0,0 0 16,0 0-16,21 0 0,-20 0 0,-1 0 15,0 0-15,0-21 0,0 0 16,0 21-16,1-22 0,-22 1 0,21 0 16,0 0-16,-21 0 0,21 0 0,-21-1 15,0 1-15,21 0 0,-21 0 16,0 0-16,21 0 0,-21 42 47,0 0-47,0 0 0,0 0 0,0 0 15,0 1-15,0-1 0,-21 0 0,21 0 16,0 0-16,-21 0 0,21 1 16,0-1-16,0 0 0,0 0 15,0 0-15,-21-21 16,21-21 15,0 0-31,0 0 0,0 0 16,0-1-16,0-20 15,0 21-15,0 0 0,21 0 0,-21-22 16,21 22-16,0-21 0,1 21 16,20-1-16,-21-20 0,21 21 0,1 21 15,-1 0-15,0 0 0,1 0 16,-1 0-16,0 21 0,1 0 0,-22 0 15,0 1-15,0 20 0,-21-21 0,0 21 16,0-20-16,0-1 0,0 0 16,-21 0-16,21 0 0,-21 0 0,0 1 15,21-1-15,0 0 0,-21-21 16,21-21 15</inkml:trace>
  <inkml:trace contextRef="#ctx0" brushRef="#br0" timeOffset="47658.9">8086 5609 0,'0'21'15,"-22"1"-15,22-1 16,0 21-16,0-21 0,0 0 0,0 22 15,0-22-15,22 0 0,-22 21 0,21-20 16,0-1-16,0 0 16,0 0-16,22 0 0,-22-21 0,21 21 15,-21-21-15,22 0 0,-1 0 0,-21 0 16,21 0-16,1 0 0,-22 0 16,21 0-16,1 0 0,-22 0 15,-21-21-15,-21 21 31,-22 21-31,22 1 0,0-1 16,-21 0-16,20 21 0,-20-21 16,0 22-16,21-22 0,-22 21 0,1 1 15,0-1-15,-1 0 0,1 1 16,21-1-16,-22 0 0,22 1 16,0-22-16,-21 21 0,42-21 0,-21 0 15</inkml:trace>
  <inkml:trace contextRef="#ctx0" brushRef="#br0" timeOffset="48335.74">9483 5842 0,'0'0'0,"42"-63"16,-21 41-16,0 1 0,22 0 15,-22 0-15,0 0 0,0 0 0,0-1 16,0 1-16,1 0 0,-22 0 0,21 0 16,-21 0-1,-21 21-15,-1 0 0,-20 0 0,21 0 16,-21 0-16,20 21 0,-20-21 15,21 21-15,-21 0 0,20 0 16,-20 0-16,21 22 0,-21-1 16,20-21-16,22 0 0,0 1 15,0 20-15,0-21 0,0 0 0,0 0 16,22 1-16,-1-1 0,0 0 0,0 21 16,21-21-16,1 1 0,-22-1 15,21 0-15,1 0 0,-1 21 0,-21-20 16,21-1-16,-20 0 0,-22 0 0,0 0 15,0 0-15,0 1 0,-22-1 16,1 0-16,-21 0 0,21 0 0,-22 0 16,1-21-16,0 22 0,-22-22 15,22 0-15,0 0 0,-1 0 0,22 0 16,-21 0-16,-1 0 0,1 0 0,21-22 16,0 1-16,-22 0 0,22 0 15,21 0-15,0 0 16,0-1-16,0 1 0,0 0 0,0 0 0,0 0 15,21 0-15,1-1 0,-1-20 16,21 21-16,0 0 0,-20 0 0,20-1 16,21 1-16</inkml:trace>
  <inkml:trace contextRef="#ctx0" brushRef="#br0" timeOffset="49039.92">10329 5609 0,'0'0'0,"0"21"0,0 1 16,-21-1-16,0 21 16,21 0-16,0-20 0,-21 20 0,0 0 15,21 1-15,-22-1 0,1 0 0,21-21 16,0 22-16,-21-1 0,0-21 16,21 0-16,-21 22 0,21-22 0,0 0 15,-21 0-15,21 0 0,-22-21 16,22 22-16,0-44 31,0 1-31,0 0 16,0 0-16,0 0 0,0 0 15,0-1-15,22 1 0,-1 0 16,0-21-16,0 21 0,21-1 0,-20 1 16,20 0-16,-21 0 0,0 0 15,22 21-15,-22 0 0,0-21 0,0 21 16,0 0-16,-21 21 15,-21 0 1,0-21-16,0 21 16,-22-21-16,22 21 0,0-21 15,0 21-15,-21-21 0,20 22 0,1-22 16,21 21-16,0 0 0,-21 0 0,21 0 16,0 0-16,0 1 0,21-1 15,-21 0-15,21 0 16,1 0-16,-1-21 0,0 21 0,21-21 15,-21 0-15,1 0 0,-1 0 16,21 0-16,-21 0 0,0 0 0,22 0 16,-22 0-16,21 0 0,-21 0 0,22-21 15,-22 0-15,0 21 0,0-21 16,0 0-16,1 0 0,-1-1 0,0 1 16,-21 0-16,0 0 15,0 0-15,0 0 16,0 42-1,0 0 1,0 0-16,-21 0 0,21 0 0,-21 1 16,21-1-16,-22 0 0,22 0 15,0 0-15,0 0 16,22-42 31</inkml:trace>
  <inkml:trace contextRef="#ctx0" brushRef="#br0" timeOffset="49207.98">10880 5842 0,'0'-21'0,"0"42"0,0-63 16,0 21-16,0 42 62,21-21-46,0 0-16,0 0 16</inkml:trace>
  <inkml:trace contextRef="#ctx0" brushRef="#br0" timeOffset="49449.03">11261 5588 0,'0'0'0,"0"21"31,-22 0-31,22 1 0,-21-1 16,0 21-16,21 0 0,-21 1 16,0-1-16,21 0 0,-21 1 0,-1-1 15,22 0-15,-21 1 0,0-22 0,21 21 16,0-21-16,-21 22 0,21-22 16,-21 0-16,21 0 0,0 0 0,0 1 15,0-1 1,21-21-16,0 0 0,0 0 0,0 0 15,1-21-15,-1-1 0,0 1 16,0 21-16,21-21 0</inkml:trace>
  <inkml:trace contextRef="#ctx0" brushRef="#br0" timeOffset="50979.92">11536 5694 0,'0'-21'0,"0"42"0,0-63 15,0 20-15,0 44 31,-21-1-31,-1 0 0,22 0 0,-21 21 16,21 1-16,-21-1 0,0 0 16,21 1-16,-21-1 0,0-21 15,21 22-15,-22-1 0,22 0 0,0-21 16,0 1-16,-21 20 0,21-21 16,0 0-16,0 0 0,0 1 0,0-1 15,21 0-15,1-21 0,-1 0 16,0 0-16,0 0 0,21 0 15,1 0-15,-22 0 0,21-21 0,1 0 16,-1-1-16,0 1 0,1 0 16,-22-21-16,21 21 0,-21-22 0,22 22 15,-22 0-15,-21-21 0,0 20 0,0 1 16,0 0-16,0 0 16,-21 21-16,-1 0 0,1 0 15,0 0-15,0 21 0,0 0 16,21 0-1,0 1-15,0-1 0,0 0 0,0 0 16,0 0-16,21 0 0,0 1 16,0-1-16,0 0 15,-21 0-15,22-21 0,-1 21 0,-21 0 0,21-21 16,0 22-16,0-1 0,0-21 16,22 21-16,-22-21 0,0 0 0,21 0 15,-20 0-15,20 0 0,0 0 0,1 0 16,-1 0-16,21-21 0,-20 0 15,-22 21-15,21-22 0,1 1 0,-22 0 16,0 0-16,0-21 0,0 20 16,0 1-16,-21-21 0,22 21 15,-22 0-15,0-22 0,0 22 0,0 0 16,0 0-16,-22 0 0,1 21 16,0 0-16,0 0 0,0 0 15,-22 0-15,22 21 0,0 0 0,-21 0 16,21 0-16,-22 0 0,22 1 0,0-1 15,-21 21-15,42-21 16,-22 0-16,22 1 0,0 20 0,0-21 0,0 0 16,0 0-16,0 1 0,22-1 15,-1-21-15,0 0 16,0 0-16,0 0 0,0 0 0,1 0 16,-1 0-16,21 0 0,-21-21 0,0 21 15,1-22-15,-1 1 0,0 0 16,0 0-16,-21 0 0,21 0 0,0-1 15,-21-20-15,0 0 0,22 21 16,-22-1-16,0 1 16,0 42 15,-22 1-31,22-1 16,0 0-16,-21 0 0,21 0 0,-21 0 15,21 1-15,0-1 0,0 0 16,0 0-16,0 0 0,0 0 15,0 1-15,21-22 16,0 0-16,1 0 0,-1 0 16,0 0-16,0 0 0,21 0 15,-20-22-15,20 22 0,0-21 0,1 0 16,-1 0-16,-21 0 0,21 0 16,1-1-16,-22 1 0,0 0 0,0 0 15,0 0-15,1 21 0,-22-21 16,21-1-16,-21 44 31,-21-1-31,-1-21 0,22 21 16,0 0-16,-21 0 0,21 0 15,0 1-15,0-1 16,0 0-16,0 0 16,21-21-16,1 0 0,-1 0 15,21 0-15,-21 0 0,22 0 0,-1 0 16,0 0-16,1 0 0,-1-21 0,0 21 15,1-21-15,-22 0 16,0-1-16,0 1 0,0 0 0,0 0 0,1 0 16,-22 0-16,0-1 0,0 1 15,0 0-15,0 0 16,0 42 15,0 0-15,0 0-16,0 1 0,0-1 0,0 0 15,0 21-15,-22-21 0,1 1 16,0 20-16,21 0 0,0 1 0,-21 20 16,21-21-16,-21 22 0,21-1 0,-21 1 15,21-1-15,0 1 0,0-1 16,0 1-16,0-1 0,0 1 0,0 21 16,0-22-16,0 1 0,0 20 15,0-20-15,0-1 0,0 1 16,0-1-16,0-20 0,21 20 0,-21-21 15,0 1-15,0-22 0,0 21 0,0-21 16,0 1-16,-21-22 0,-1 0 0,1 0 16,0 0-16,-21 0 0,21 0 15,-1 0-15,-20-22 0,21-20 0,-21 21 16,-1-21-16,22-1 0,0-20 0,-21-1 16,20 1-16,22-22 0,0 22 15,-21-1-15,21-21 0,0 22 0,0-22 16,0 22-16,21-1 0,1-20 0,-1 20 15,21 1-15,-21-1 0,0 1 16,22 20-16,-22-20 0,21 20 16,-21 1-16,22 0 0,-22-1 0,0 1 15,21 21-15</inkml:trace>
  <inkml:trace contextRef="#ctx0" brushRef="#br0" timeOffset="51766.91">14795 5673 0,'0'-43'31,"0"22"-15,0 0-16,0 0 0,0 0 16,0 0-16,0-1 15,22 1-15,-1 21 0,0-21 16,0 21-16,0 0 0,22-21 0,-1 21 16,-21 0-16,21 0 0,1 0 15,-22 0-15,21 21 0,-21 0 0,1 0 16,-1 22-16,0-22 0,-21 21 15,0 1-15,0-1 0,0 0 16,-21 1-16,0-1 0,-22 0 0,1 1 16,21-1-16,-22-21 0,1 21 15,-21-20-15,20 20 0,1-21 0,0 0 16,-1 0-16,22 1 0,-21-1 0,-1-21 16,1 21-16,0-21 0,21 0 15,-22 0-15,22 0 0,-21 0 0,21 0 16,-1 0-16,1 0 0,0-21 15,21 0-15,0-1 0,0 1 0,0 0 16,0 0-16,0 0 0,42-22 16,-20 22-16,-1 0 0,0 0 15,0 0-15,0 21 0,22-21 0,-22 21 16,0-22-16,0 22 0,0 0 0,0 0 16,1 0-16,-1 22 0,0-1 15,0 0-15,-21 0 0,21 0 0,-21 0 16,21 1-16,-21-1 15,22 0-15,-1 0 0,-21 0 0,21-21 16,21 64 0,-21-64-16,1 0 15,-22 21-15,21-21 0,0 0 0,0 0 16,0 0-16,0 0 0,1 0 16,20-21-16,-21 21 0</inkml:trace>
  <inkml:trace contextRef="#ctx0" brushRef="#br0" timeOffset="52107.89">15536 5906 0,'0'0'0,"-21"0"31,0 0-31,0 0 0,21 21 16,-21-21-16,21 21 0,0 0 31,21-21-31,0 0 15,0 0-15,0 0 16,0 0-16,-21-21 16,22 21-16,-22-21 0,21 0 0,-21-1 15,0 1 1,-21 21 15,-1 0-31,1 0 0,0 21 0,0-21 16,21 22-16,-21-1 0,0-21 0,21 21 15,-22-21-15,22 21 16,22-21 0,-1 0-16,0 0 15,0 0-15,0 0 0</inkml:trace>
  <inkml:trace contextRef="#ctx0" brushRef="#br0" timeOffset="52534.74">16171 5715 0,'0'0'0,"0"-21"0,-21 42 31,0-21-15,0 21-16,0 0 0,-1 1 0,1-1 15,-21 21-15,21-21 16,0 0-16,21 1 0,-22 20 0,1-21 15,21 0-15,0 22 0,0-22 0,0 0 16,0 0-16,0 0 16,0 0-16,0 1 0,21-22 0,1 0 15,20 21-15,-21-21 0,21 0 16,1 0-16,-1 0 0,0 0 0,1 0 16,-1-21-16,0-1 0,22 1 0,-22 21 15,-21-42-15,22 21 0,-1 0 16,-21-22-16,0 22 0,-21-21 0,0-1 15,0 1-15,0 0 0,0-1 16,0 22-16,0 0 0,-21 0 16,0 0-16,-42 0 0,20 21 15,1 0-15,21 0 0,-22 0 16,1 21-16,21 0 0,-21 0 0,20-21 16,1 21-16,0 0 0,0-21 15,21 22-15</inkml:trace>
  <inkml:trace contextRef="#ctx0" brushRef="#br0" timeOffset="53171.94">17886 5482 0,'0'0'0,"0"-21"0,42 0 32,-21 21-17,-21 21 1,-21 0-16,21 0 16,-21 1-16,0-1 0,0 0 0,-1 0 15,1 0-15,-21 0 0,21 22 16,-22-22-16,1 0 0,-21 21 0,20-20 15,-20-1-15,20 0 0,1 0 16,0 0-16,-1-21 0,1 0 16,21 21-16,0-21 15,42 0 1,0 0-16,0 0 0,22 0 16,-1 0-16,0 0 0,1 22 0,-1-22 15,0 21-15,1 0 0,-1-21 16,0 21-16,1-21 0,-1 21 15,0 0-15,-21-21 0,22 22 0,-22-22 16,0 0-16,0 21 0,0-21 0,1 0 16,-22 21-1,0-42 32,0 0-31,0-1-16,21 1 0,0 0 0</inkml:trace>
  <inkml:trace contextRef="#ctx0" brushRef="#br0" timeOffset="53475.69">18881 5122 0,'0'0'0,"-22"43"31,1-1-31,0-21 0,0 22 16,-21-1-16,20 21 0,-20-20 0,0 20 15,-1 1-15,-20-1 0,21 1 0,-22-1 16,22 22-16,-22-43 0,22 22 16,-22-1-16,22-20 0,0-1 0,21 0 15,-22 1-15,22-1 0,0-21 0,0 0 16,0 0-16,21 1 0,0-1 15,21-21 17,0 0-32,0-21 0,0-1 15,22 1-15</inkml:trace>
  <inkml:trace contextRef="#ctx0" brushRef="#br0" timeOffset="53892.03">19092 5673 0,'0'0'0,"0"-21"16,0-22-1,-21 43 1,0 0-16,0 0 0,0 0 16,-1 0-16,-20 0 0,21 21 15,0 1-15,-22-1 0,22 0 0,0 0 16,21 0-16,-21 0 0,21 1 15,0-1-15,0 0 16,21-21-16,0 21 0,0-21 0,1 0 16,-1 21-16,0 0 0,0-21 15,0 22-15,0-22 0,1 21 0,-1-21 16,0 21-16,-21 0 0,0 0 16,0 0-1,-21 1 1,0-22-16,-1 21 0,1-21 0,-21 0 15,0 0-15,20 0 0,-20 0 16,0 0-16,-1 0 0,1 0 0,21 0 16,-21 0-16,20 0 0,1 0 15,42-21 1,1 21-16,-1-22 16,0 22-16,21-21 0</inkml:trace>
  <inkml:trace contextRef="#ctx0" brushRef="#br0" timeOffset="54255.91">19516 5652 0,'0'0'0,"-22"0"31,22 21-15,0 0-16,0 0 0,0 0 0,-21 0 15,21 1-15,0 20 0,-21 0 16,21-21-16,-21 22 0,21-1 0,0 0 16,-21 1-16,0-1 0,21 0 0,-22 1 15,1 20-15,0-20 0,0 20 16,0 1-16,0-1 0,21 1 16,-22-1-16,1 1 0,0-1 0,0 1 15,0-1-15,21-21 0,0 22 0,-21-22 16,-1 1-16,22-1 0,-21 0 15,21-21-15,0 1 0,0-1 0,0 0 16,-21-21-16,21-21 16,0 0-1,0-1-15,21 1 0,0-21 0,1 0 16,-1-1-16,21 1 0,0-22 0,-20 1 16</inkml:trace>
  <inkml:trace contextRef="#ctx0" brushRef="#br0" timeOffset="54567.6">19516 5715 0,'0'0'0,"-22"-42"0,22-22 15,0 43-15,0 0 0,22 0 0,-1 21 16,0-21-16,21 21 0,1 0 16,-1 0-16,0 0 0,-21 0 0,22 0 15,-1 0-15,0 0 0,-20 21 16,20 0-16,-21 0 0,0 0 0,0 0 15,-21 22-15,0-22 0,0 0 16,0 21-16,-21-20 0,0-1 16,-21 21-16,21-21 0,-22 0 0,-20-21 15,20 22-15,-20-1 0,21-21 16,-22 0-16,22 21 0,-1-21 0,1 0 16,0 0-16,21 0 0,-1 0 0,44 0 31,-1 0-31,0 0 0,21-21 15,1 21-15,-1-21 0,0 21 16</inkml:trace>
  <inkml:trace contextRef="#ctx0" brushRef="#br0" timeOffset="55472.33">20553 5567 0,'0'0'0,"0"-21"0,-21-22 31,-1 43-31,-20 0 0,21 0 0,0 0 16,-22 0-16,1 0 0,21 22 0,-21-1 15,-1 0-15,22 0 0,-21 0 16,21 22-16,-1-22 0,1 0 0,0 21 16,0-21-16,21 1 0,0 20 15,0-21-15,0 0 0,0 0 16,0 1-16,21-22 0,0 21 15,0 0-15,1-21 0,20 0 0,-21 0 16,21 0-16,-20 0 0,20 0 0,-21 0 16,21-21-16,-20 0 0,20-1 15,-21 1-15,0 0 0,22-64 16,-22 64-16,0-21 0,0 0 16,-21 20-16,0 1 0,0 0 0,0 0 15,0 0-15,-21 42 16,0 0-1,0 0-15,21 0 0,0 1 0,0-1 16,0 21-16,0-21 16,0 0-16,0 1 0,0 20 0,0-21 15,0 0-15,0 0 0,42-21 0,-21 22 16,0-1-16,22-21 0,-22 0 16,21 0-16,0 0 0,1 0 0,-22 0 15,21-21-15,-21-1 0,1 1 16,-1 0-16,0 0 0,0 0 0,0-22 15,0 22-15,-21 0 0,0-21 16,0 21-16,22-1 0,-22 1 0,0 0 16,0 42 15,0 0-31,0 1 0,-22-1 0,22 0 16,-21 21-16,21-21 0,0 1 15,0-1-15,-21 0 0,21 0 0,-21-21 16,21 21-16,0 0 0,0 1 15,-21-22-15,21-22 47,0 1-47,0 0 16,0 0-16,0 0 0,0 0 0,21-22 16,0 22-16,0-21 15,0-1-15,1 22 0,-1 0 0,21 0 16,-21 0-16,22 0 0,-22 21 15,21 0-15,0 0 0,1 0 0,-1 0 16,-21 0-16,22 0 0,-22 0 0,0 21 16,0 0-16,0 0 0,-21 21 15,0-20-15,0 20 0,0 21 16,0-20-16,0-22 0,0 21 16,-21-21-16,0 1 0,0-1 0,0 0 15,-1 0-15,22 0 0,-21-21 16,21 21-16,-21-21 0,21-21 31,0 0-31,21 21 16,0-21-16,1 0 0,-1-22 15</inkml:trace>
  <inkml:trace contextRef="#ctx0" brushRef="#br0" timeOffset="55907.09">22056 5186 0,'0'0'16,"-22"0"-16,1 0 15,21 21 1,0 0-16,-21-21 0,21 21 16,0 1-16,0-1 0,0 0 0,21 64 15,-21-64-15,21 0 16,1 0-16,-1 0 0,21 22 15,-21-22-15,22 21 0,-1-21 0,0 0 16,22 1-16,-22-1 0,22 0 16,-22 0-16,0-21 0,22 0 0,-22 0 15,0 0-15,-20 0 0,20 0 16,-21 0-16,0-21 0,-21 0 16,0 0-16,0-1 15,-42 22-15,21 0 0,-22 0 16,1 0-16,0 0 0,21 22 0,-22-1 15,1 0-15,0 0 0,-1 21 16,1-20-16,0 20 0,20 0 0,-20-21 16,21 22-16,-21-22 0,20 21 0,1-21 15,0 1-15,0-1 0,0 0 16,0 0-16,21 0 0,-22-21 0,22 21 16</inkml:trace>
  <inkml:trace contextRef="#ctx0" brushRef="#br1" timeOffset="68735.5">4699 8065 0,'0'0'0,"42"-106"16,-42 85-16,0-1 15,0 1-15,0 42 47,-21 1-47,0 20 0,-21-21 16,20 43-16,1-22 0,-21 0 15,21 22-15,-22-22 0,1 22 0,0-1 16,-1-21-16,22 1 0,-21-1 16,0 22-16,20-22 0,1 0 0,-21-21 15,21 22-15,0-22 0,-1 21 16,22-21-16,0 1 0,-21-1 15,21-42 17,21-1-32,1 1 0,-1-21 15,0 21-15,0 0 0,0-1 0</inkml:trace>
  <inkml:trace contextRef="#ctx0" brushRef="#br1" timeOffset="69003.89">4932 8065 0,'0'0'0,"21"-22"0,0 1 16,0 0-16,-21 0 0,21 21 16,-21 21-1,0 0-15,-21 0 16,0 1-16,0 20 0,0 0 16,0 22-16,-1-22 0,-20 0 0,0 22 15,21-22-15,-22 1 0,1 20 16,0-21-16,-1 1 0,22-1 0,-21 0 15,21 1-15,-1-1 0,1-21 0,0 0 16,0 22-16,0-22 16,21 0-16,0 0 0,0-42 31,0 0-31,21 0 16</inkml:trace>
  <inkml:trace contextRef="#ctx0" brushRef="#br1" timeOffset="69483.88">5292 8403 0,'0'0'0,"21"0"0,0 0 0,-21-21 16,21 0-16,0 0 0,0 21 15,-21-21-15,0-1 16,0 1-16,0 0 15,-21 21-15,0 0 16,0 0-16,0 0 0,0 21 16,-1 0-16,1 1 0,0-22 0,0 21 15,0 0-15,21 0 0,-21 0 0,21 0 16,-22 1-16,22-1 16,0 0-16,0 0 0,22 0 15,-1-21-15,-21 21 16,21-21-16,0 22 15,0-22-15,22 21 0,-22-21 0,-21 21 16,21-21-16,0 21 0,-21 21 16,0-20-16,0-1 15,-21 0-15,-21 0 0,20 0 0,1-21 16,-21 21-16,0 1 0,20-22 0,-20 0 16,0 0-16,21 0 0,-22 0 15,1 0-15,21 0 0,0 0 0,-1 0 16,1-22-16,0 22 0,0-21 15,21 0-15,0 0 0,0 0 16,0 0-16,21 21 0,0-22 16,0 22-16,22-21 0,-22 21 15,21-21-15,1 21 0</inkml:trace>
  <inkml:trace contextRef="#ctx0" brushRef="#br1" timeOffset="69799.89">5778 8424 0,'-21'0'0,"42"0"0,-63 0 16,42 22-16,-21-1 16,21 0-16,0 21 0,0-21 15,-21 1-15,21 20 0,-21 0 0,21 1 16,-22 20-16,22 1 0,-21-1 0,0 1 15,21-1-15,-21 1 0,0-1 16,0 22-16,-1-22 0,1 1 0,0 20 16,0-20-16,0-1 0,21 22 0,-21-21 15,-1-22-15,1 21 0,21-20 16,0-1-16,0 0 0,-21-20 16,21-1-16,0-42 31,0-1-31,0-20 0,0 21 0,0-43 15</inkml:trace>
  <inkml:trace contextRef="#ctx0" brushRef="#br1" timeOffset="70115.88">5609 8742 0,'0'0'0,"0"-42"0,0-1 16,0 1-16,0 0 0,0 20 15,0 1-15,0-21 0,0 21 0,21 0 16,-21-1-16,21 22 0,1-21 15,-1 0-15,0 21 0,21-21 0,-21 21 16,22 0-16,-1 0 0,0 0 16,1 0-16,-1 0 0,-21 21 0,22 0 15,-22 0-15,0 1 0,0-1 16,-21 0-16,0 21 0,0-21 0,0 1 16,-21-1-16,-21 21 0,20-21 0,-20 0 15,0 1-15,-1-1 0,1 0 16,0 0-16,-1-21 0,22 21 0,-21 0 15,21-21-15,0 0 0,-1 0 0,1 0 16,21-21 0,21 21-16,1-21 15,20 0-15,-21 21 0,21-21 16</inkml:trace>
  <inkml:trace contextRef="#ctx0" brushRef="#br1" timeOffset="70982.87">6562 8340 0,'0'0'0,"0"-21"0,0-1 15,-22 22-15,1 0 0,0 0 16,0 0-16,0 0 0,0 0 0,-1 0 16,-41 43-16,42-22 15,0 0-15,-1 21 0,-20-20 0,21 20 16,0-21-16,0 21 0,-1-20 15,1 20-15,21-21 0,0 21 0,0-20 16,0-1-16,0 0 0,0 0 16,21 0-16,1-21 15,-1 0-15,0 0 0,0 0 0,21-21 16,-20 21-16,20-21 0,-21 0 16,21 0-16,-20-1 0,20 1 15,-21 0-15,0 0 0,0 0 0,1-22 0,-22 22 16,21 0-16,-21 0 0,0-21 15,0 20-15,0 1 16,-21 21 0,-1 0-16,1 21 0,21 1 15,-21-1-15,21 0 0,-21 0 0,21 0 16,-21 43-16,21-43 0,0 0 16,0 0-16,0 0 0,0 1 15,21-1-15,0 0 0,0-21 0,0 21 16,22-21-16,-22 0 0,0 0 0,21 0 15,1 0-15,-22 0 0,21 0 16,1 0-16,-22-21 0,21 0 16,-21 0-16,22-1 0,-22 1 0,0 0 15,0 0-15,0 0 0,0 0 16,1-1-16,-22 1 0,0 0 0,21 0 16,-21 0-16,0 42 31,0 0-16,0 0-15,-21 0 0,21 1 16,0-1-16,0 0 0,0 0 16,0 0-16,0 0 15,-22-21-15,1 0 47,21-21-31,0 0-16,0 0 0,0 0 0,0 0 15,0-1-15,21 1 0,1-21 0,-1 21 16,0 0-16,42-43 16,-41 43-16,-1 0 0,21 21 15,0-21-15,-20 21 0,20 0 0,43 0 16,-43 21-16,0 0 0,1 0 16,-22 0-16,0 0 0,0 22 0,-21-22 15,0 0-15,0 0 0,0 22 0,0-22 16,0 0-16,-21 0 0,0 0 15,0 0-15,-1 1 0,1-1 0,0-21 16,0 21-16,0-21 0,0 0 16,21-21-1,0 0-15,0-1 0</inkml:trace>
  <inkml:trace contextRef="#ctx0" brushRef="#br1" timeOffset="71515.83">8191 7726 0,'0'0'0,"-21"-21"0,21 0 16,21 21-1,1 0-15,-1 0 0,0-22 0,21 22 16,-21-21-16,22 21 0,-1 0 15,0 0-15,1-21 0,20 21 0,-20 0 16,-1 0-16,0 0 0,-21 0 0,22 0 16,-22 0-16,-42 0 31,-22 0-31,22 0 0,-21 0 16,21 0-16,-22 0 0,22 0 15,-21 0-15,21 0 0,-22 0 16,22 0-16,0 0 0,0 21 0,0 0 15,0-21-15,-1 22 0,1-22 16,0 21-16,21 0 0,-21-21 16,21 21-16,0 0 0,-21 0 0,21 1 15,0 20-15,0-21 0,0 21 16,0 1-16,0-1 0,0 0 0,-21 1 16,21 20-16,-22-20 0,1 20 0,21-21 15,-21 22-15,0-1 0,0-20 16,0 20-16,21-20 0,-22 20 0,1-21 15,21 1-15,-21 20 0,21-20 0,0-1 16,0 0-16,0 1 16,21-1-16,22-21 0,-22 0 0,21 0 15,-21 1-15,22-22 0,-1 0 0,0 0 16,22 0-16,-22 0 0,22 0 0,-22 0 16,21-22-16,-20 1 0</inkml:trace>
  <inkml:trace contextRef="#ctx0" brushRef="#br1" timeOffset="71935.6">9186 8086 0,'0'-21'16,"0"42"-16,0-64 0,0 22 0,0 0 16,0 0-16,0 0 0,-21 21 15,0 0-15,0 0 0,0 21 16,-22 0-16,22 21 15,0 1-15,-21-1 0,20 0 0,1 1 16,-21-1-16,21 22 0,0-22 16,-1 0-16,1 1 0,0-1 0,21 0 15,0 1-15,-21-22 0,21 0 0,0 21 16,0-21-16,0 1 0,21-22 0,0 21 16,22-21-16,-22 0 0,21 0 15,0 0-15,1 0 0,-1 0 0,0 0 16,1-21-16,-1-1 0,0 1 0,1 0 15,-1 0-15</inkml:trace>
  <inkml:trace contextRef="#ctx0" brushRef="#br1" timeOffset="72559.42">9525 8319 0,'0'0'0,"0"-22"16,-21 22 0,0 0-16,-1 22 15,1-1-15,21 0 0,-21 0 16,0 0-16,0 22 0,21-22 0,0 0 15,-21 0-15,21 0 0,0 0 0,0 1 16,0-1-16,0 0 0,0 0 16,0 0-16,21-21 15,0 0-15,0 0 0,0 0 16,0 0-16,1-21 16,-22 0-1,0 0-15,0 0 0,0-1 16,0 1-16,0-21 0,0 21 0,0 0 15,0-1-15,0 1 0,0 0 16,21 0-16,0 0 0,0 0 0,-21-1 16,21 22-16,0 0 0,1-21 15,20 21-15,-21 0 0,0 0 0,0 0 16,22 21-16,-22 1 0,0-1 0,0 0 16,0 0-16,1 0 0,-22 0 15,0 1-15,0 20 0,0-21 16,0 0-16,0 0 0,0 1 0,-22-1 15,1 0-15,0-21 16,21 21-16,-21-21 0,0 0 16,21-21-1,0 0 1,21 21-16,0-21 0,0-22 16,0 22-16,1 0 0,-1-21 0,0 20 15,21 1-15,-21 0 0,1 0 0,-1 0 16,21 0-16,-21 21 0,0 0 15,1 0-15,-1 0 0,-21 21 0,21-21 16,-21 21-16,21 0 0,-21 21 16,0-20-16,0-1 0,0 0 15,0 0-15,0 21 0,0-20 0,0-1 16,0 0-16,-21 0 0,0 0 16,21 0-16,0 1 15,0-44 1,0 1-1,21 21-15,0-21 0</inkml:trace>
  <inkml:trace contextRef="#ctx0" brushRef="#br1" timeOffset="72787.55">10647 7938 0,'0'0'0,"0"21"16,-21 0-16,21 0 0,-22 21 15,1 1-15,0-22 0,21 21 16,-21 1-16,0-1 0,0 0 0,21 1 16,0-1-16,-22 0 0,22-21 0,-21 22 15,21-22-15,0 0 0,0 0 0,0 0 16,0 1-16,0-1 16,21-21-16,1 0 0,-1 0 0,0 0 15,0 0-15,0 0 0,0-21 0,1 21 16</inkml:trace>
  <inkml:trace contextRef="#ctx0" brushRef="#br1" timeOffset="72951.3">10456 8361 0,'0'0'16,"-21"0"-16,0 0 0,0 0 0,0 0 16,-1 0-16,44-21 31,-1 21-31,0 0 0,0 0 15,0 0-15,22-21 0,-22 21 0,21-22 16,0 22-16,1 0 0</inkml:trace>
  <inkml:trace contextRef="#ctx0" brushRef="#br1" timeOffset="74291.84">11176 8297 0,'0'-21'0,"0"42"0,0-63 0,0 21 16,0 0-16,0 0 0,0-1 16,0 1-16,0 0 0,-21 0 15,0 21-15,-1-21 0,1 21 16,0 0-16,0 0 0,-21 0 0,20 21 16,1 0-16,-21 0 0,21 0 0,-22 1 15,22 20-15,-21-21 0,21 21 16,0 1-16,-1-22 0,1 21 0,21-21 15,0 1-15,0 20 0,0-21 0,0 0 16,21 0-16,1 1 16,-1-22-16,0 0 0,0 0 0,21 0 15,-20 0-15,-1 0 0,21 0 0,-21 0 16,0 0-16,1-22 0,20 1 16,-21 0-16,0-21 15,0 21-15,-21-1 0,22-20 0,-22 21 16,0 0-16,0 0 0,0-22 15,0 22-15,0 0 0,-22 42 32,22 0-32,-21 0 15,0 1-15,21-1 0,0 0 0,0 0 16,0 21-16,0-20 0,0-1 0,0 0 16,0 0-16,0 0 0,21 0 15,-21 1-15,21-22 0,22 0 16,-22 0-16,0 0 0,21 0 0,1 0 15,-22 0-15,21 0 0,1 0 0,-22-22 16,21 22-16,0-21 16,-20 0-16,-1 0 0,21 0 0,-21-22 15,0 22-15,1 0 0,-1-21 0,0 21 16,-21-1-16,0 1 0,0 0 16,0 42-1,-21-21-15,21 21 16,-21 1-16,21-1 0,-22 0 15,22 0-15,0 0 0,-21 0 0,21 1 16,0-1-16,0 21 16,0-21-16,0 0 0,21-21 15,1 22-15,-1-22 16,21 0-16,-21 0 0,0 0 16,22 0-16,-22 0 0,21-22 0,-21 1 15,22 21-15,-22-21 0,0 0 16,0 0-16,0-22 0,1 22 0,20-21 15,-42 21-15,0 0 0,0-1 16,0 1-16,0 42 31,-21 1-31,0-1 16,21 0-16,-22 0 0,22 0 16,-21 0-16,21 1 0,0-1 0,-21 0 15,0-21-15,21 21 0,0 0 16,-21-21-16,21-21 47,21 0-47,0 0 15,0 0-15,0-1 16,1 1-16,20-21 0,-21 21 0,0 0 16,0-1-16,22 1 0,-1 0 15,-21 0-15,0 21 0,1 0 16,-1 0-16,-21 21 15,0 0-15,0 0 0,0 1 0,0-1 16,0 0-16,0 0 0,0 0 16,0 0-16,-21 1 15,21-1-15,0 0 0,0 0 0,0 0 16,21 0 0,0-21-16,0 0 0,21 0 15,-20 0-15,-1 0 0,21 0 16,-21 0-16,22-21 0,-22 0 0,21 0 15,-21 0-15,22 0 0,-22-1 16,0-20-16,0 21 0,0-21 0,0 20 16,1-20-16,-22 0 0,0 21 15,0-1-15,0 1 0,0 0 0,-22 21 16,1 0 0,0 0-16,0 21 0,0 0 0,21 1 15,0-1-15,-21 0 0,21 0 16,0 0-16,0 0 0,0 22 0,0-22 15,0 0-15,0 0 0,0 0 0,0 1 16,0-1-16,0 0 16,0 0-16,0 0 0,0 0 15,-22-21-15,1 0 16,0 0-16,0 0 16,0 0-1,21-21-15,0 0 0,-21 0 16,-1 0-16,22 0 0</inkml:trace>
  <inkml:trace contextRef="#ctx0" brushRef="#br1" timeOffset="74447.77">12128 7895 0,'0'0'0,"-21"0"16,0 0-16,0 0 31</inkml:trace>
  <inkml:trace contextRef="#ctx0" brushRef="#br1" timeOffset="75277.17">14309 7493 0,'0'-21'0,"21"21"0,-21-21 0,21 21 15,-21-21-15,0-1 16,0 1-16,0 0 0,-21 21 16,0 0-16,-1 0 15,1 0-15,-21 0 0,0 21 16,-1 22-16,1-22 0,0 21 16,-1 0-16,1 22 0,-22-1 0,22-20 15,0 41-15,-22-20 0,22 21 16,0-22-16,-22 22 0,22-1 0,-1-20 15,1-1-15,0 22 0,21-43 0,-1 22 16,1-1-16,21-20 0,0 41 16,21-41-16,1-1 0,20-21 15,-21 0-15,21 1 0,1-1 0,20-21 16,-20 0-16,20 0 0,1 0 16,-1-21-16,1-1 0,-1 1 15,1 0-15,-22 0 0</inkml:trace>
  <inkml:trace contextRef="#ctx0" brushRef="#br1" timeOffset="90019.21">14287 8107 0,'0'0'0,"22"0"0,-22-21 0,0 0 15,21-1-15,0 1 0,0 0 16,-21 0-16,0 0 0,21 0 0,0-1 16,-21 1-16,0 0 0,0 0 15,22 0-15,-22 42 32,-22 0-17,22 0-15,-21 22 0,0-22 0,0 21 16,0 0-16,0 1 0,-1 20 0,1-20 15,0-1-15,0-21 0,0 21 16,21 1-16,0-22 0,0 21 0,0-21 16,0 1-16,0-1 0,0 0 15,21-21-15,-21 21 16,42-21-16,-21 0 0,1 0 0,-1 0 16,0 0-16,0-21 0,0 0 0,0 21 15</inkml:trace>
  <inkml:trace contextRef="#ctx0" brushRef="#br1" timeOffset="90208.77">14182 8297 0,'0'0'0,"0"-21"31,21 21-31,0 0 16,0 0-16,0 0 0,0-21 15,22 21-15,-22 0 0,21-21 0,-21 0 16,22 21-16,-22-21 0,0 21 0,0 0 16</inkml:trace>
  <inkml:trace contextRef="#ctx0" brushRef="#br1" timeOffset="90543.51">14626 8255 0,'21'0'16,"0"0"-16,1-21 15,-1 0-15,0 21 0,0-21 16,0-1-16,0 1 0,1 21 0,-1-21 16,-21 0-16,0 0 0,21 21 0,-21-21 15,0-1-15,-21 22 16,0 0-16,-1 0 15,1 22-15,0-1 0,0 0 16,0 0-16,0 21 0,-1-20 16,1-1-16,0 21 0,21-21 0,0 0 15,-21 43-15,21-43 0,0 0 16,0 0-16,21 1 16,0-22-16,0 0 0,1 0 0,-1 0 15,0 0-15,0 0 0,0 0 0,22 0 16,-22 0-16</inkml:trace>
  <inkml:trace contextRef="#ctx0" brushRef="#br1" timeOffset="91267.8">15071 8128 0,'0'-21'0,"0"42"0,0-63 16,21 21-16,-21-1 0,21 22 15,0-21-15,0 0 0,0 21 16,22 0-16,-22 0 0,0 0 0,0 0 15,0 0-15,22 0 0,-22 21 0,-21 0 16,21 1-16,-21-1 0,0 0 16,0 21-16,0-21 0,0 1 0,-21-1 15,0 21-15,0-21 0,-22 0 0,22 1 16,0-1-16,0 0 0,-22-21 16,22 21-16,21 0 0,-21-21 0,0 0 15,42-21 16,0 21-31,0-21 0,1 0 16,-1 0-16,0-1 0,0-20 0,0 21 16,0 0-16,22-22 0,-22 22 15,0-21-15,21 21 0,-20-22 16,-1 22-16,0 21 0,0-21 0,-21 0 16,0 42-1,0 0-15,0 0 0,-21 1 16,0-1-16,0 0 0,-1 21 0,1-21 15,0 22-15,21-22 16,0 0-16,-21 0 0,21 22 0,0-22 16,0 0-16,0 0 0,0 0 15,21-21-15,0 0 0,0 21 16,1-21-16,-1 0 0,21 0 0,-21 0 16,22 0-16,-22-21 0,0 21 0,21-21 15,-21 0-15,1 0 0,-1 0 16,0-22-16,0 22 0,0-21 0,0-1 15,1 1-15,-1 0 0,0-1 0,0 1 16,0-21-16,0 20 0,1 22 16,-1-21-16,-21 21 0,0-22 0,21 22 15,-21 0-15,-21 42 32,21 0-32,-21 0 0,-1 22 15,1-22-15,21 21 0,-21 1 0,0-1 16,21 0-16,0 1 0,-21-1 15,21 0-15,-21 1 0,21-1 0,0 0 16,0-21-16,0 1 0,0-1 0,0 0 16,0 0-16,21 0 0,0 0 15,0-21-15,0 0 0,0 0 16,1 0-16,-1 0 0,0 0 0,0-21 16,0 21-16,0-21 0</inkml:trace>
  <inkml:trace contextRef="#ctx0" brushRef="#br1" timeOffset="91455.86">15875 8107 0,'0'0'0,"-21"0"0,0 0 0,21-21 16,-22 21-16,44 0 31,-1 0-31,0 0 16,0 0-16,21 0 0,-20 0 15,20 0-15,0 0 0,1-21 0,-1 21 16,0 0-16,1-22 0,-1 22 16</inkml:trace>
  <inkml:trace contextRef="#ctx0" brushRef="#br1" timeOffset="91731.13">16679 7832 0,'0'0'16,"0"-21"-16,0-1 0,-21 22 31,21 22-15,-21-22-16,0 21 0,0 0 0,21 21 16,-22-21-16,1 22 0,0-1 0,0 0 15,0 1-15,21-22 0,-21 21 16,-1 1-16,22-22 0,-21 21 0,21-21 15,0 0-15,0 22 0,21-22 16,1 0-16,-1-21 0,0 0 16,0 0-16,21 0 0,-20 0 0,20 0 15,0 0-15,-21 0 0</inkml:trace>
  <inkml:trace contextRef="#ctx0" brushRef="#br1" timeOffset="91991.38">17103 7853 0,'-22'0'0,"44"0"0,-44-21 0,44 21 31,-1 0-15,0 0-16,21 0 0,-21 21 16,1 0-16,-1 0 0,0 0 15,0 22-15,0-1 0,-21-21 0,0 22 16,0-1-16,0 0 0,0 1 15,0-22-15,-42 21 0,21 0 0,0-20 16,-22-1-16,22 21 0,-21-21 16,21-21-16,-22 21 0,22 1 0,0-22 15</inkml:trace>
  <inkml:trace contextRef="#ctx0" brushRef="#br1" timeOffset="92302.78">17695 8424 0,'-42'0'31,"42"-21"0,21 0-15,0 21-16,0 0 16,1 0-16,-22 21 15,0 0 1,0 1-16,0-1 0,0 0 0,0 0 16,-22 0-16,1 0 15,-21 1-15,21-1 0,-22 0 0,1 21 16,-21-21-16,20 1 0,1-22 0,0 21 15,20 0-15</inkml:trace>
  <inkml:trace contextRef="#ctx0" brushRef="#br1" timeOffset="92875.8">18542 7726 0,'-64'0'31,"43"0"-31,0 0 16,0 0-16,21 21 15,21-21 17,0 0-32,0 0 0,1 0 0,-1 0 15,0 0-15,0 0 0,0 0 16,0-21-16,1 21 0,-22-21 16,0 0-16,0-1 0,0 1 15,-22 21 1,1 0-1,0 0-15,0 21 0,0 1 16,0-1-16,-1 0 0,1 21 16,21-21-16,-21 1 0,0 20 0,0-21 15,21 0-15,0 22 0,0-22 16,0 0-16,0 0 0,0 0 0</inkml:trace>
  <inkml:trace contextRef="#ctx0" brushRef="#br1" timeOffset="93735.98">19410 7895 0,'0'0'0,"21"0"15,0-21 1,0 21-16,0 0 16,-21-21-16,22 0 0,-1 21 15,0-21-15,0 21 0,0-22 0,0 22 16,1 0-16,-1-21 0,0 21 15,-21-21-15,-21 21 32,0 0-32,-1 0 0,-20 0 0,0 0 15,-1 21-15,1-21 0,0 21 0,21 1 16,-22-22-16,22 21 0,-21 0 16,21 0-16,21 0 0,0 0 0,0 1 15,0-1-15,0 0 0,21 0 0,0 0 16,21 0-16,-21 1 0,22-1 15,20 42-15,-20-42 0,-22 1 16,0-1-16,0 0 0,0 0 0,-21 0 16,0 0-1,0 1-15,-21-1 0,-21-21 0,21 0 16,-43 0-16,22 0 0,-1 0 16,-20 0-16,21 0 0,-1 0 15,1 0-15,0 0 0,20 0 0,-20-21 16,21-1-16,0 22 0,21-21 15,0 0-15,0 0 0,0 0 16,0 0-16,21 21 0,0-22 16,21 1-16,1 21 0,-22-21 15,42 0-15,-20 21 0,20-21 0</inkml:trace>
  <inkml:trace contextRef="#ctx0" brushRef="#br1" timeOffset="94402.75">20045 7768 0,'0'0'0,"0"21"47,-21 1-47,21-1 16,0 21-16,0-21 0,0 22 16,-22-22-16,22 21 0,-21 0 15,21-20-15,-21 20 0,21-21 0,-21 43 16,21-43-16,-21 0 0,21 0 15,0 0-15,0 0 0,0-42 47,0 0-31,0 0-16,0 0 0,0-22 0,21 22 16,0 0-16,0-21 0,-21 21 15,21-1-15,1 1 0,-1 0 0,0 0 16,0 21-16,0-21 0,0 21 15,1 0-15,-22 21 16,0 0 0,-22 0-16,1 0 15,0-21-15,0 22 0,0-1 0,0-21 16,-1 21-16,1 0 0,0-21 16,0 21-16,0 0 15,21 1-15,0-1 16,21-21-16,0 21 15,0-21-15,0 21 0,1-21 16,-1 0-16,0 0 0,0 0 0,21 0 16,-20 0-16,-1 0 0,21 0 0,-21-21 15,22 0-15,-22 21 0,0-21 16,0-1-16,0 1 0,0 0 0,1 0 16,-1 0-16,-21 0 0,0-1 0,21 1 15,-21 0 1,0 42-1,0 0 1,-21 1-16,0-1 0,21 0 0,-22 0 16,1 0-16,21 0 0,0 1 0,-21-1 15,21 0-15,-21 0 0,21 0 16,0 0-16,21-21 31,-21-21-31</inkml:trace>
  <inkml:trace contextRef="#ctx0" brushRef="#br1" timeOffset="94563.74">20574 7853 0,'0'-21'16,"0"42"-16,-21-42 0,0 21 16,-1 0-16,1 0 15,21 21 1,21-21-1,1 0-15</inkml:trace>
  <inkml:trace contextRef="#ctx0" brushRef="#br1" timeOffset="94795.55">20891 7684 0,'0'0'0,"-21"21"31,0 0-31,21 0 0,-21 21 16,0-20-16,21 20 0,-21 0 0,-1 1 16,1-22-16,0 21 0,21 0 0,-21 1 15,0-1-15,21-21 0,0 22 16,0-22-16,0 0 0,0 0 0,0 0 16,21-21-1,0 0-15,0-21 16,0 21-16,1-21 0</inkml:trace>
  <inkml:trace contextRef="#ctx0" brushRef="#br1" timeOffset="95267.78">21145 7684 0,'0'0'0,"0"21"31,-21 0-31,0 0 0,0 21 16,0-20-16,21 20 0,-21-21 15,-1 21-15,-20 1 0,21-1 0,0 0 16,0 1-16,-1-1 0,1-21 16,0 22-16,21-22 0,0 21 15,0-21-15,0 0 0,0 1 0,0-1 16,21-21-16,0 0 16,22 0-16,-22 0 0,0 0 15,0 0-15,22-21 0,-22 21 0,0-22 16,21 1-16,-21-21 0,1 21 0,20 0 15,-21-22-15,0 1 0,0 21 16,-21-22-16,0 22 0,0 0 16,0 0-16,-21 21 15,0 0 1,0 21-16,21 0 0,-21-21 16,21 21-16,0 1 0,0-1 15,0 0-15,0 0 0,0 0 16,0 0-16,21 1 0,0-1 15,-21 0-15,0 0 16,0 0-16,0 0 16,21-21-16,0 0 15,1 0-15,-1 0 16,0 0-16,0 0 0,21 0 0,-20 0 16,20-21-16,0 21 0,1-21 0</inkml:trace>
  <inkml:trace contextRef="#ctx0" brushRef="#br1" timeOffset="96387.73">21865 8043 0,'0'0'0,"0"-21"16,0 0-16,21 21 0,-21-21 16,0 0-16,-21 21 15,0 0-15,0 0 16,0 0-16,-1 0 0,1 21 16,0 0-16,-21 0 0,21 0 0,-1 1 15,22-1-15,-21 0 0,0 0 0,0 0 16,21 0-16,0 1 0,0-1 15,0 0-15,0 0 0,21 0 32,0-21-32,0 0 15,1 0-15,-1 0 0,0-21 0,0 0 16,0 0-16,0 21 0,1-21 16,-1-1-16,-21-20 0,21 21 0,0 0 15,-21 0-15,0-22 0,21 43 0,-21-21 16,0 0-16,21 21 0,-21 21 31,0 0-31,-21-21 0,0 21 0,21 1 16,0-1-16,-21 0 0,21 0 15,-21 0-15,21 0 0,0 1 0,0-1 16,0 0-16,0 0 16,21-21-1,0 0-15,0 0 0,0 0 0,1 0 16,-1 0-16,0 0 0,0 0 0,0-21 15,0 0-15,22 0 0,-22-1 16,0-20-16,0 21 0,-21 0 0,21-22 16,-21 22-16,22 0 0,-22 0 0,0 0 15,0 0-15,-22 21 16,1 0 0,21 21-16,0 0 15,-21 0-15,21 0 0,0 0 0,0 1 16,0-1-16,0 0 0,0 0 15,0 0-15,0 0 0,0 1 16,0-1-16,0 0 16,0 0-16,21-21 15,0 0 1,1 0-16,-1 0 0,0 0 16,0 0-16,0-21 0,0 21 15,1-21-15,-1 0 0,0-1 0,0 1 16,0 21-16,0-21 0,-21 0 15,0 0-15,22 0 0,-22-1 16,-22 44 15,1-22-31,21 21 0,0 0 0,-21-21 16,21 21-16,0 0 0,-21 0 16,21 1-16,0-1 15,21 0-15,0-21 16,0 0-16,1 0 0,-1 0 15,21 0-15,-21 0 0,0 0 0,22 0 16,-22-21-16,0 21 0,21-21 0,-20-1 16,-1 1-16,0 0 15,-21 0-15,21 21 0,0-42 16,-21 20-16,21 22 0,-21-21 0,0 42 47,0 1-47,-21-1 0,0 0 0,0 0 15,21 21-15,-21-20 0,0-1 16,-1 21-16,1 0 0,-21 1 0,21-1 16,0 0-16,-1 1 0,1-1 0,21 0 15,-21 1-15,21 20 0,-21 43 16,21-64-16,0 22 0,0-22 16,0 22-16,-21-22 0,21 0 0,0 1 15,-21-1-15,-1 0 0,1-20 16,21-1-16,-21 0 0,0 0 15,-21-21-15,20 0 0,1 21 0,0-21 16,0 0-16,-21 0 0,20 0 0,1-21 16,-21 0-16,21 0 0,0 0 15,-22-1-15,22 1 0,0 0 0,21-21 16,0 21-16,0-22 0,0 1 16,0 0-16,0-1 0,0 1 0</inkml:trace>
  <inkml:trace contextRef="#ctx0" brushRef="#br1" timeOffset="96771.76">23029 7768 0,'0'-21'79,"0"0"-64,0 0 1,0 42 31,0 0-47,0 0 0,0 0 15,0 1-15,0-1 16,0 0-16,-21-21 16,21 21-16,-21-21 15</inkml:trace>
  <inkml:trace contextRef="#ctx0" brushRef="#br1" timeOffset="97119.86">23283 7493 0,'0'-21'0,"0"42"0,0-63 16,0 21-16,21 21 15,1 0-15,-1 0 16,0 0-16,0 21 0,0 0 16,0 0-16,-21 21 15,22-20-15,-1 20 0,0-21 0,-21 21 16,0 1-16,0-1 0,0 0 0,0 22 16,0-22-16,0 1 0,0 20 15,-42 22-15,20-43 0,1 0 16,0 1-16,-21-22 0,21 21 15,-22-21-15,22 1 0,-21-1 0,21 0 16,-22 0-16,22-21 0,-21 0 0,21 0 16,-1 0-16,22-21 31,0 0-31,22 0 0</inkml:trace>
  <inkml:trace contextRef="#ctx0" brushRef="#br1" timeOffset="97635.41">23749 7027 0,'0'-21'15,"0"0"1,21 21-16,0 0 15,0 0-15,1 0 0,-1 0 0,21 0 16,0 0-16,-20 0 0,20 0 0,0 0 16,1 0-16,-1 0 0,0 0 15,1 0-15,-1 0 0,-21 0 0,21 0 16,-20 0-16,20 0 0,0 0 16,-21 21-1,-21 0-15,22 1 0,-22-1 0,0 0 16,0 21-16,0-21 0,0 22 0,0 20 15,0-20-15,0-1 0,-22 21 16,22-20-16,0 20 0,0-20 0,-21 20 16,0-21-16,21 22 0,-21-1 15,21-20-15,0 20 0,0 1 0,-21-1 16,21 1-16,-21-1 0,-1-20 0,22 20 16,-21 1-16,21-22 0,-21 0 15,0 22-15,0-22 0,0 0 0,-1 1 16,1-22-16,0 21 0,0 1 0,-21-22 15,-1 0-15,22 21 0,-21-21 16,-1 1-16,1-22 0,0 21 0,-1-21 16,1 0-16,0 0 0,21 0 0,-22 0 15,22 0-15,0 0 0,0 0 16,0 0-16,-1-21 0,22-1 0,-21 1 16,21 0-16</inkml:trace>
  <inkml:trace contextRef="#ctx0" brushRef="#br1" timeOffset="122223.64">14838 6498 0,'0'0'16,"-21"0"-16,-1 0 0,1 0 16,0 0-16,0 0 15,0 0 1,0 0-16,-1 0 0,1 0 15,0 0 1,42 0 62,0 0-62,1 0-16,-1 0 0,0 0 15,21 0-15,-21 0 0,1 0 16,20 0-16,0 0 0,1 0 16,-1 0-16,0 0 0,1 0 0,-1 0 15,0 0-15,22 0 0,-22 0 16,22 0-16,-1 0 0,-21 0 0,22 0 16,-1 0-16,1 0 0,-1 0 0,-20 0 15,20 0-15,1 0 0,-22 0 16,22 0-16,-1 0 0,-21 0 0,22 0 15,-22 0-15,1 0 0,20 0 0,-42 0 16,22 0-16,-1 0 0,-21 0 16,21 0-16,-20-21 0,-1 21 0,0 0 15,0 0-15,0 0 0,0 0 32,-42 0 30,0 0-62,21-21 0,-21 21 16,0 0-16,0 0 0,-1 0 0,-20 0 15</inkml:trace>
  <inkml:trace contextRef="#ctx0" brushRef="#br1" timeOffset="122947.8">14753 6562 0,'-63'0'15,"41"0"1,1 0-1,42 0 79,1 0-94,-1 0 16,0 0-16,0 0 0,0 0 0,22 0 15,-1 0-15,0 0 0,1 0 16,-1 0-16,21 0 0,1 0 0,-1 0 16,1 0-16,-1 0 0,1 0 0,-1 0 15,1 0-15,-1 0 0,1 0 16,-22 0-16,22 0 0,-22 0 0,22 0 16,-22 0-16,0 0 0,1 0 0,-1 0 15,0 0-15,1 0 16,-1 0-16,0 0 0,-21 0 0,22 0 0,-22 0 15,0 0-15,21 0 0,-20 0 16,-1 0-16,0 0 16,0 0-16,0 0 31,-21-21-31,-21 21 47,0 0-32,0 0-15,0 0 0,-1 0 16,1 0-16</inkml:trace>
  <inkml:trace contextRef="#ctx0" brushRef="#br1" timeOffset="139204.66">4889 2498 0,'-21'0'47,"0"0"-47,0 0 16,-21 21-16,-1-21 0,1 0 0,0 21 15,-22-21-15,1 0 0,-1 21 16,1-21-16,-1 21 0,1-21 0,20 0 16,-20 0-16,20 0 0,1 0 0,0 0 15,-1 0-15,1 0 0,0 0 16,-1 0-16,22 0 0,-21 0 0,21 0 16,-22 0-16,22 0 0,0 0 15,0 0-15,0 0 0,0 0 0,-1 0 16,1 0-1,0 0-15,0 0 16,0 0 0,0 0 77,-1 0-77,1-21-16,21 0 0,-21 0 16,0 0-16,21 0 0,0-1 0,-21 1 15,21-21-15,-21 0 0,21 20 16,0-20-16,-22 0 0,22-1 0,0 1 16,0 0-16,0-1 0,0 1 15,0 21-15,0-21 0,0 20 16,0 1-16,22 0 0,-1 21 15,0 0-15,0 0 16,0 21-16,0 0 0,1 1 0</inkml:trace>
  <inkml:trace contextRef="#ctx0" brushRef="#br1" timeOffset="139767.92">3810 2985 0,'0'0'0,"0"21"0,-21-21 16,21-21 15,21 21-16,-21-22-15,21 1 0,21 0 16,-20 0-16,20-21 0,0 20 16,1-20-16,20 0 0,-21-1 0,43 1 15,-21-21-15,20 20 0,1 1 16,0-22-16,-1 43 0,1-21 16,-22 0-16,1 20 0,-1 1 0,1 0 15,-1 0-15,22-21 0,-64 42 16,0-22-16,22 22 0,-22 0 15,0-21-15,-42 21 47,0 0-31,0 0-16,-1 21 0,1-21 16,0 0-16,-21 22 0,21-22 0</inkml:trace>
  <inkml:trace contextRef="#ctx0" brushRef="#br1" timeOffset="140238.76">3789 3069 0,'0'0'0,"21"0"31,0-21-15,0 21-16,22-21 0,-22 0 0,21 0 15,0-1-15,1-20 0,41-21 16,-20 20-16,21 1 0,-1-22 15,1 1-15,0 21 0,-1-22 16,22 22-16,-21-22 0,-1 22 0,-20 0 16,21 20-16,-22-20 0,-21 21 15,1 0-15,-1 0 0,0 21 16,-20-22-16,20 22 0,-21 0 16,0-21-16,0 21 15,-42 0 48,0 0-48,0 0-15</inkml:trace>
  <inkml:trace contextRef="#ctx0" brushRef="#br1" timeOffset="141091.15">4974 2180 0,'0'0'0,"-21"0"0,-106 0 31,106 0-31,0 0 0,-1 0 0,1 0 0,0 0 15,42 0 32,22 0-47,-22 0 0,0 0 16,21 0-16,-21 0 0,22 0 0,-1 0 16,0 0-16,-20 0 0,20 0 15,0-21-15,1 21 0,-1 0 0,-21-21 16,21 21-16,1 0 0,-22 0 15,0-21-15,21 21 0,-20 0 16,-1 0-16,-21 21 63,-21-21-63,21 21 0,-22 0 0,22 0 15,-21 1-15,21-1 16,-21 0-16,0 21 0,0-21 0,21 1 15,-21-1-15,-1 21 16,22-21-16,-21 0 0,21 1 0,-21-1 16,21 0-16,-21 0 0,21 0 15,0 0-15,0 1 32,-21-22 30,21-22 204</inkml:trace>
  <inkml:trace contextRef="#ctx0" brushRef="#br1" timeOffset="-132792.47">2328 0 0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55:53.8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3238 1101 0</inkml:trace>
  <inkml:trace contextRef="#ctx0" brushRef="#br0" timeOffset="219.45">3217 1037 0,'0'-21'32,"0"0"-1</inkml:trace>
  <inkml:trace contextRef="#ctx0" brushRef="#br0" timeOffset="517.27">2667 2223 0,'148'-911'63</inkml:trace>
  <inkml:trace contextRef="#ctx0" brushRef="#br0" timeOffset="1870.11">2921 1249 0,'-21'0'62,"0"0"-62,21 21 16,-22-21-1,22 21-15,-21-21 0,21 21 16,-21-21-16,21 22 0,0-1 16,0 0-16,0 0 15,0 0-15,0 0 16,0 1-16,0-1 0,0 0 0,0 0 16,0 0-16,0 0 0,0 1 15,0 20-15,0-21 0,0 0 16,21 0-16,-21 22 0,0-22 15,0 21-15,0-21 0,21 1 0,-21 20 16,0-21-16,0 0 0,0 22 16,0-22-16,0 0 0,0 21 0,0-21 15,0 1-15,0-1 0,0 21 16,0-21-16,0 0 0,0 1 16,0-1-16,0 21 0,0-21 0,0 0 15,0 1-15,0-1 0,0 21 16,0-21-16,0 0 0,0 1 0,0 20 15,0-21-15,0 21 0,0-20 0,0 20 16,0-21-16,0 21 16,0-20-16,0 20 0,0-21 0,0 21 15,0-20-15,0-1 0,0 21 16,0-21-16,0 0 0,0 22 0,0-22 16,0 0-16,0 21 0,0-20 15,0 20-15,0-21 0,0 21 0,0 1 16,0-22-16,0 21 0,-21 1 0,21-22 15,0 21-15,-21 0 0,21-20 0,0 41 16,0-42-16,0 43 16,0-22-16,0-21 0,0 22 15,-21-22-15,21 0 0,0 0 0,0 43 16,0-43-16,0 21 0,0-21 0,0 0 16,0 43-16,0-43 0,0 21 0,0 1 15,0 20-15,0-42 0,0 1 16,0-1-16,0 42 0,42-42 15,-42 22-15,0-22 0</inkml:trace>
  <inkml:trace contextRef="#ctx0" brushRef="#br0" timeOffset="1928.07">2773 4763 0,'0'42'15,"0"127"1</inkml:trace>
  <inkml:trace contextRef="#ctx0" brushRef="#br0" timeOffset="2380.85">2688 6922 0,'0'0'0,"0"-233"15,0 21-15,0 22 0,0 63 0,0 42 16,0 21-16,0 22 0,0 63 16,-21 0-1,21 22-15,-21-1 0,21-21 0,0 22 16,0-1-16,-21 0 0,21 1 16,0 20-16,-22-21 0,1 64 15,21-63-15,0 20 0,0-21 16,-21 22-16,21-22 0,-21 1 15,21 20-15,0-21 0,0 1 0,-21-1 0,21 22 16,-21-22-16,21 0 0,0 1 16,0 20-16,0-21 0,0 1 15,0-1-15,-22 0 0,22 1 16,0-1-16,0 0 0,0 1 0,0-1 16,0-21-16,-21 22 0,21-22 0,0 21 15,0-21-15,0 0 0,0 22 16,0-22-16,0 0 0,0 0 0,0 0 15,0 1-15,0-1 16,0 0-16,0 0 0,0 0 16,0-42 46,0 0-46,0 0-16,0 0 15,21-1-15,-21 1 0,0 0 16,0 0-16,-21-21 0</inkml:trace>
  <inkml:trace contextRef="#ctx0" brushRef="#br0" timeOffset="3823.41">2815 4466 0,'0'21'141,"0"1"-126,0-1-15,0 0 0,-21 0 16,21 0-16,0 0 15,-21 1-15,21-1 0,0 0 16,0 0-16,0 0 0,0 22 16,0-22-16,0 21 0,0-21 0,0 22 15,0-1-15,0-21 0,0 21 16,0 1-16,0-22 0,0 64 16,0-64-16,-21 21 0,21-21 15,0 22-15,0-1 0,0-21 0,0 0 16,0 22-16,0-22 0,0 21 15,0-21-15,0 22 0,0-1 16,0 0-16,0-21 0,0 22 0,0-1 16,0 0-16,0-20 0,0 20 15,0-21-15,0 21 0,0-20 0,-22 20 16,22-21-16,0 0 0,0 22 16,0-22-16,0 0 0,0 0 0,0 0 15,-21 0-15,21 1 0,0-1 16,-21 0-16,21 0 0,0 0 0,0 0 15,0 1-15,0-1 0,0 0 16,0 0-16,0 0 0,0 0 16,0 1-16,0-1 0,0 21 0,0-21 15,0 0-15,0 1 0,-21-1 16,21 0-16,0 0 0</inkml:trace>
  <inkml:trace contextRef="#ctx0" brushRef="#br0" timeOffset="5929.38">3069 1249 0,'-21'0'16,"0"-21"-1,0 21-15,21-21 16,-22 21 0,22-22 46,22 22-62,-1 0 0,0 0 16,0 0-16,0-21 0,22 21 15,-22 0-15,21 0 0,0 0 16,1 0-16,-1-21 0,0 21 16,1 0-16,20 0 0,-20 0 15,20 0-15,1 0 0,-22 0 0,21 0 16,1 0-16,-1 0 0,-20 0 16,20 0-16,1 0 0,-1 0 0,1 0 15,20 0-15,-20 0 0,21 0 16,-1 0-16,-20 0 0,20 0 0,1 0 15,0 0-15,-22 0 0,22 0 16,-22 0-16,22 0 0,-21 0 0,20 0 16,1 0-16,0 0 0,-1 0 15,1 0-15,0 0 0,-1 0 16,1 0-16,21 0 0,-43 0 16,43 0-16,-21 0 0,-1 0 0,22 21 15,0-21-15,0 0 0,0 0 16,0 0-16,21 0 0,-22 0 0,1 0 15,0 0-15,21 0 0,0 0 16,0 21-16,0-21 0,0 0 0,-21 0 16,21 0-16,-21 0 0,21 0 15,-21 0-15,21 0 0,-22 0 16,22 0-16,0 0 0,-21 0 0,0 0 16,0 0-16,-21 0 0,-1 0 0,1 22 15,-22-22-15,22 0 16,0 0-16,-1 0 0,1 0 0,0 0 15,-22 0-15,22 0 0,-22 0 0,1 0 16,-1 0-16,-20 0 0,20 0 16,-20 0-16,-1 0 0,21 0 15,-20 0-15,-1 0 0,0 0 0,1 0 16,-1 0-16,0 0 0,1 0 16,-22 0-16,21 0 0,-21 0 0,22 0 15,-22 0-15,0 0 0,0 0 16,0 0-16,1 0 0,-1 0 0,0 0 15,0 0-15,0 0 16,-21-22 0,21 22-16,1 0 15,-1 0 17,-21 22-17,0-1-15,0 0 16,0 0-1,0 0-15,0 0 0,0 1 16,0-1-16,0 0 0,0 0 16,0 0-16,0 0 15,0 1-15,0 20 0,0-21 0,0 0 0,0 22 16,-21-22-16,21 21 16,-22 0-16,22-20 0,0 20 0,0 0 15,-21 1-15,21-1 0,-21-21 16,21 21-16,0 1 0,0-22 0,-21 21 15,0 1-15,0-1 0,21-21 0,-22 21 16,22 1-16,-21-22 0,21 21 16,-21 1-16,0-1 0,21 0 0,0 1 15,-21 20-15,0-21 0,21 1 16,-22-1-16,22 0 0,-21 1 0,21-1 16,-21 0-16,0 1 0,21-1 15,-21-21-15,0 22 0,21-1 0,-22 0 16,22-21-16,-21 22 0,21-1 15,-21 0-15,21 1 0,0-1 16,-21 0-16,21 22 0,-21-22 0,21 1 16,-21-1-16,21 0 0,0-21 15,0 22-15,0-1 0,0 0 16,0 1-16,0-1 0,0 0 0,-22 1 0,22-1 16,0 0-16,0 1 0,-21-1 15,21 22-15,0-22 0,0 0 0,0 1 16,-21-1-16,21 21 0,-21-20 15,21-1-15,0 0 0,0 1 16,0-1-16,-21 0 0,21 1 0,0-1 16,-21 0-16,21 1 0,0-1 15,-22 64-15,22-64 0,0 1 16,-21 62-16,0-62 16,21-1-16,0 0 0,0 1 0,-21-1 15,21 0-15,0 1 0,-21-1 0,21 0 16,0 1-16,-21-1 0,21 0 15,0 1-15,0-1 0,0 0 0,0 1 16,0-1-16,0 0 0,-22 1 0,22-1 16,0 0-16,0 1 0,-21-1 15,21-21-15,0 22 0,0-1 16,0-21-16,0 21 0,0 1 0,0-1 16,-21 0-16,21 1 0,0-1 15,0 0-15,-21 1 0,21-1 0,0-21 16,0 22-16,0-1 0,0 0 0,0 1 15,0-22-15,-21 21 0,21-21 0,0 22 16,0-22-16,0 21 0,-21-21 16,21 22-16,0-22 0,0 21 0,0-21 15,0 22-15,0-1 0,0-21 0,0 21 16,0 1-16,0-22 0</inkml:trace>
  <inkml:trace contextRef="#ctx0" brushRef="#br0" timeOffset="6627.59">10350 7620 0,'0'85'16,"0"-64"-1,0 0-15,0 21 0,0-20 16,0-1-16,0 0 0,0 0 16,0 21-16,0-20 0,0-1 15,0 0-15,0 0 0,0 0 0,0 0 16,0 1-16,0-1 0,0 0 16,0 0-16,0 0 0,0 0 15,0 1-15,0-1 0,0 0 0,0 0 16,22 0-16,-22 0 0,0 1 0,0-1 15,0 0-15,0 0 0,0 0 16,0 0-16,0 1 0,0-1 16,0 0-16,0 0 0,0 0 15,0 0-15,0 1 16,0-1-16,0 0 0,0 0 16,0 0-16,0 0 0,0 1 15,0-1-15,0 0 0,0 0 16,0 0-16,0 0 15,0 1-15,0-1 16,0 0 15,-22-21-31,1 0 16,0 0 0,0 0-1,0 0-15,0 0 0,-1 0 16,1 0-16,0 0 0,0 0 0,0 0 15,0 0-15,-1 0 0,1 0 0,-21 0 16,21 0-16,-22 0 0,22 0 16,-21 0-16,21 0 0,-22 0 0,1 0 15,0 0-15,21 0 0,-22 0 0,1 0 16,21 0-16,-22 0 0,1 0 16,21 0-16,-21 0 0,-1 0 0,1 0 15,0 0-15,-1 0 0,22 0 0,-21 0 16,-1 0-16,1 0 0,0 0 15,-1 0-15,1 0 0,-43 0 0,43 0 16,0 0-16,-1 0 0,-20 0 16,21 0-16,-1 0 0,1 0 0,0 0 15,-1 0-15,1 0 0,0 0 16,-1 0-16,1 0 0,0 0 0,-1-21 16,1 21-16,21 0 0,-22 0 0,1 0 15,0 0-15,-1-21 0,1 21 0,-21 0 16,20 0-16,1 0 0,-22-22 15,22 22-15,0 0 0,-22 0 0,1-21 16,-1 0-16</inkml:trace>
  <inkml:trace contextRef="#ctx0" brushRef="#br0" timeOffset="7464.11">4784 8636 0,'-127'0'15,"84"0"1,22 0-16,-21-21 0,-1 21 15,1 0-15,0 0 0,-1 0 0,-41 0 16,41 0-16,22-21 0,-21 21 16,21 0-16,-22 0 0,22 0 15,-21 0-15,21 0 0,0 0 0,-22-21 16,22 21-16,-21 0 0,21 0 0,-22 0 16,1 0-16,21 0 0,-22 0 15,22-22-15,-21 22 0,0 0 16,20 0-16,-20 0 0,21 0 0,-21 0 15,20 0-15,1 0 0,-21 0 16,21-21-16,0 21 0,-22 0 0,22 0 16,0 0-16,0 0 0,0 0 15,-22 0-15,22 0 0,0 0 0,0 0 16,0 0-16,-1 0 0,1 0 0,0 0 16,0 0-16,0 0 15,0 0-15,-1 0 0,1 0 16,0 0-16,0 0 15,0 0-15,0 0 0,-1 0 16,1 0-16,0 0 16,0 0-16,0 0 15,0 0-15,-1 0 0,1-21 16,0 21-16,0 0 16,0 0-16,21-21 0,-21 21 15,-1 0-15,1-21 16,0 21-16,21-21 15,-21 21-15,0 0 0,21-22 16,-21 22 0,-1-21-16,1 21 15,0-21-15,0 21 16,21-21 15,0 0-15,0 0-1,0-1 1,0 1-16,0 0 16,0 0-16,0 0 15,0 0-15,0-1 16,0 1 0,0 0-16,21 21 0,0-21 0,-21 0 15,21 0-15,1-1 0,-1 1 16</inkml:trace>
  <inkml:trace contextRef="#ctx0" brushRef="#br0" timeOffset="8824.12">4466 8530 0,'-21'0'0,"0"0"15,42 0 79,0 0-94,0 0 16,0 0-16,1 0 15,-1 0-15,0 0 16,0 0-16,0 0 0,22 0 16,-22 0-16,0 0 0,21 21 0,-21-21 15,1 0-15,20 0 0,-21 0 16,21 0-16,-20 0 0,20 22 0,-21-22 15,21 0-15,-20 0 0,20 0 16,-21 0-16,21 0 0,-20 0 0,20 0 16,0 0-16,1 0 0,-22 0 0,21 0 15,0 0-15,1 0 0,-1 0 16,22 0-16,-22 0 0,0 0 0,1 0 16,-1 0-16,21 0 0,-20 0 0,-1 0 15,22 0-15,-22 0 0,0 0 16,1 0-16,-1 0 0,0 0 15,1 0-15,20 0 0,-21 0 0,1 0 16,-1 0-16,43 0 0,-22 0 16,-20 0-16,-1 0 0,0 0 15,1 0-15,-1 0 0,0 0 16,1 0-16,-1 0 0,0 0 0,1 0 16,-22 0-16,21 0 0,0 0 0,-20 21 15,20-21-15,-21 0 0,21 0 0,-20 0 16,20 0-16,-21 0 0,0 0 0,22 0 15,-22 0-15,0 0 0,21 0 16,-21 21-16,1-21 0,20 0 16,-21 0-16,0 0 0,22 0 0,-22 0 15,0 0-15,21 21 0,-21-21 16,1 0-16,20 0 0,-21 0 0,21 0 16,-20 0-16,20 21 0,-21-21 0,0 0 15,22 0-15,-22 0 0,0 0 16,21 21-16,-21-21 0,1 0 0,-1 0 15,0 0-15,0 0 0,0 0 16,0 0-16,1 22 16,-1-22-16,0 0 15,0 0-15,0 0 16,0 0 0,1 0-16,-1 0 15</inkml:trace>
  <inkml:trace contextRef="#ctx0" brushRef="#br0" timeOffset="9788.34">10414 7303 0,'-21'0'62,"0"0"-30,21 21-1,0 0-31,0 0 0,-22 0 16,22 0-16,-21 1 0,21-1 15,0 21-15,0-21 0,0 0 16,0 1-16,0-1 0,0 0 0,0 0 15,-21 0-15,21 0 0,0 1 16,0-1-16,0 0 16,-21-21-16</inkml:trace>
  <inkml:trace contextRef="#ctx0" brushRef="#br0" timeOffset="11617.02">3429 1905 0,'0'0'0,"0"-21"15,0 0 1,0 42 46,0 0-62,0 0 0,0 0 16,-21 1-16,21-1 0,0 21 16,0-21-16,0 22 0,0-22 15,0 21-15,-21-21 0,21 22 0,0-22 16,0 0-16,0 21 0,0-21 15,0 1-15,0 20 0,0-21 0,0 0 16,0 0-16,0 1 0,21-1 16,-21 0-16,21-21 15,0 0-15,0 0 0,0 0 16,1 0-16,-1-21 0,0 0 0,0 21 16,0-22-16,22-20 0,-22 21 15,0 0-15,0 0 0,21-22 0,-20 22 16,-1-21-16,0 21 0,-21-22 15,21 22-15,-21-21 0,21 21 16,-21-22-16,0 22 0,0 0 0,0 0 16,0 0-1,0-1-15,0 44 63,21-1-48,1-21 1</inkml:trace>
  <inkml:trace contextRef="#ctx0" brushRef="#br0" timeOffset="12084.75">4276 2032 0,'0'0'15,"21"0"-15,-21-21 0,-21 21 32,-1 0-17,1 0-15,0 0 0,-21 0 16,42 21-16,-43-21 16,43 21-16,-21-21 0,0 21 15,0-21-15,21 22 0,0-1 16,0 0-1,0 0-15,21-21 0,0 21 16,0 0-16,22-21 16,-22 22-16,0-22 0,0 21 0,22 0 15,-22-21-15,0 21 0,0 0 0,0-21 16,0 21-16,-21 1 0,0-1 16,0 0-16,0 0 0,-21 0 15,0-21-15,0 21 0,-21 1 16,20-22-16,-20 21 0,0-21 0,21 0 15,-22 21-15,22-21 16,-21 0-16,21 0 0,-22 0 0,22 0 16,0 0-16,0-21 0,0 21 15,21-21-15,-22-1 0,22 1 16,0 0-16,0 0 16,0 0-16,0 0 15,22 21-15,-1 0 0,0-22 0</inkml:trace>
  <inkml:trace contextRef="#ctx0" brushRef="#br0" timeOffset="12348.6">4826 2117 0,'0'0'15,"0"-21"-15,0-1 16,0 44 47,0-1-48,0 0-15,0 0 16,0 0-16</inkml:trace>
  <inkml:trace contextRef="#ctx0" brushRef="#br0" timeOffset="12539.49">4784 2455 0,'0'0'15,"-22"0"-15,1 22 16,0-22-16,21-22 31,21 22-15,0 0-1,-21-42-15,22 42 0,-1-21 16</inkml:trace>
  <inkml:trace contextRef="#ctx0" brushRef="#br0" timeOffset="12735.37">5270 4382 0,'0'0'15,"0"-381"-15,0-22 0</inkml:trace>
  <inkml:trace contextRef="#ctx0" brushRef="#br0" timeOffset="12904.28">5270 2074 0,'0'22'15,"0"-1"-15,0 0 16,0 0-16,0 21 0,0-20 16,0-1-16,0 0 0,0 21 0,-21-21 15,21 1-15,-21-1 0,21 21 16,0-21-16,0 0 0,-21 1 15,42-44 32,-21 1-47</inkml:trace>
  <inkml:trace contextRef="#ctx0" brushRef="#br0" timeOffset="14536.45">5355 1969 0,'0'0'0,"-21"0"16,0 0-1,42 0 32,0 0-47,0 0 16,0 0-1,-42 0 204,0 0-203,21-22 46,0 44-15,0-1-31,0 0-16,0 0 0,0 21 0,0-20 15,0-1-15,-21 21 0,21-21 16,-21 22-16,21-22 0,0 21 0,0-21 16,0 22-16,-21-22 0,21 0 15,-22 0-15,22 21 0,0-20 0,0-1 16,0 0-16,0-42 47,0 0-32,0-1-15,22 1 0,-22 0 16,0 0-16,0 0 0,21-22 0,-21 22 16,21 0-16,-21-21 0,0-1 15,0 22-15,0-21 0,0 0 16,0 20-16,0-20 0,0 21 0,0 0 16,0-22-16,0 22 0,0 0 15,0 0-15,0 0 16,21 21 62,0 0-78,0 0 0,1 21 16,-1-21-1,21 0-15,-21 0 0,22 0 0,-1 0 16,-21 0-16,43 0 0,-22 0 15,0 0-15,22 0 0,-1 0 0,1 0 16,-1 0-16,1 0 0,-1 0 16,1 0-16,20-21 0,1 21 0,-21 0 15,20 0-15,1 0 0,-22-21 16,22 21-16,0 0 0,-22-22 0,1 22 16,-1 0-16,1 0 0,-1-21 15,-20 21-15,20 0 0,-21 0 0,1 0 16,-1 0-16,0-21 0,1 21 15,-22 0-15,21-21 0,-21 21 16,1 0-16,20 0 0,-21 0 0,0 0 16,0 0-16,1 0 0,-1-21 15,0 21-15,0 0 0,0 0 16,-21 21 15,0 0-31,0 0 16,0 0-16,0 1 0,-21-1 15,21 0-15,0 0 16,0 21-16,-21-20 0,21-1 0,-21 0 0,21 0 16,0 0-16,0 22 0,-21-22 15,21 0-15,-22 0 0,22 0 16,0 0-16,0 1 0,-21-1 0,21 0 16,-21 0-16,21 0 0,0 0 15,0 1-15,-21-1 0,21 0 16,-21 0-16,21 0 15,-21 0-15,21 1 16,-22-22-16,1 21 16,0-21-16,0 21 15,0-21-15,0 0 16,-1 0-16,1 0 0,0 0 16,0 0-16,0 0 0,-22 0 0,22 0 15,-21 0-15,-22 0 0,1 0 16,-1 0-16,-20 0 0,-1 0 0,0 0 15,1 0-15,-1 0 0,0 0 0,1 0 16,20 0-16,1 0 0,-1 0 16,1 0-16,-22 0 0,22 0 0,-1 0 15,1 0-15,-22 0 0,21 0 16,1 0-16,-1 21 0,22-21 0,-21 0 16,20 0-16,1 0 0,0 0 15,20 0-15,-20 0 0,21 0 16,0 0-16,21 21 47,21-21-32,0 0-15</inkml:trace>
  <inkml:trace contextRef="#ctx0" brushRef="#br0" timeOffset="15103.7">3302 3598 0,'21'-21'15,"-21"42"1,0 1-1,0-1-15,0 0 16,0 0-16,0 0 0,0 22 0,0-22 16,0 21-16,0-21 0,0 0 15,-21 22-15,21-22 0,0 0 0,0 0 16,-21 0-16,21 1 0,0-1 16,0 0-16,-21-21 0,21 21 15,0-42 1,0 0-1</inkml:trace>
  <inkml:trace contextRef="#ctx0" brushRef="#br0" timeOffset="15203.65">3260 3620 0,'21'0'15,"-42"0"-15</inkml:trace>
  <inkml:trace contextRef="#ctx0" brushRef="#br0" timeOffset="15311.58">3450 3535 0,'21'0'0,"0"0"0,22 0 15,-22 21-15,0-21 16,0 21-16,-21 0 0,21-21 0,-21 22 16</inkml:trace>
  <inkml:trace contextRef="#ctx0" brushRef="#br0" timeOffset="15432.52">3471 3810 0,'-21'0'16,"-42"42"-1,41-42-15,-20 22 0,21-22 0,0 21 16,0-21-16,-1 0 0,1 0 16,42-21 15,1 21-31,-1-22 0,21 22 16</inkml:trace>
  <inkml:trace contextRef="#ctx0" brushRef="#br0" timeOffset="15995.76">3895 3641 0,'21'0'31,"-21"21"-31,0 0 0,-21-21 16,21 21-16,-22 0 0,1 1 15,21-1-15,0 0 0,-21 21 0,21-21 16,-21 1-16,0-1 0,21 0 0,0 0 15,-21 0-15,21 0 0,0 1 32,0-44-17,21 1 1,0 21-16,-21-21 0,21 0 0,0 21 16,-21-21-16,21 0 0,1-1 15,-22 1-15,21 21 0,-21-21 0,21 21 16,0-21-16,0 21 0,0 0 15,1 21 1,-22 0-16,0 0 16,21 1-16,-21-1 15,0 0-15,21 0 16,-21 0 0,21-21-1,0 0-15,0 0 16,-21-21-16,22 0 15,-22 0-15,21 21 0,-21-21 0,0-1 16,0 1-16,0 0 0,0 0 16,0 0-16,0 0 0,0-1 0,0 1 15,0 0-15,0 0 0,0 42 63</inkml:trace>
  <inkml:trace contextRef="#ctx0" brushRef="#br0" timeOffset="16244.62">4403 3620 0,'0'21'31,"0"0"-15,0 0-16,0 0 0,0 0 15,0 1-15,0-1 16,0 0-16,0 0 0,0 0 0,0 0 16,0 1-16,0-1 0,0 0 15,0 0-15</inkml:trace>
  <inkml:trace contextRef="#ctx0" brushRef="#br0" timeOffset="16591.41">4424 3598 0,'-21'0'0,"42"0"0,-42-21 16,-1 21-16,22-21 0,0 0 15,0 0 1,22 21-16,-1 0 16,0 0-16,0 0 0,21 0 0,-20 0 15,20 0-15,-21 0 0,0 21 16,22-21-16,-22 21 0,0 0 0,0 0 16,0 1-16,0-1 0,1 0 0,-22 0 15,0 0-15,0 0 16,0 1-16,0 20 0,-22-21 0,1 0 15,-21 0-15,21 1 0,-22-22 16,22 21-16,-21 0 0,0 0 0,20 0 16,-20 0-16,0-21 0,21 22 15,-1-22-15,1 0 0,0 21 16,21-42 15,0-1-31,21 22 0,-21-21 0,21 21 16</inkml:trace>
  <inkml:trace contextRef="#ctx0" brushRef="#br0" timeOffset="16848.27">4911 3641 0,'0'0'0,"0"-21"16,21 21 47,-21 21-63,21-21 15,-21 21-15,0 0 16,0 0-16</inkml:trace>
  <inkml:trace contextRef="#ctx0" brushRef="#br0" timeOffset="17024.16">4911 4064 0,'0'0'0,"0"21"31,0-42 1,0 0-32</inkml:trace>
  <inkml:trace contextRef="#ctx0" brushRef="#br0" timeOffset="18040.22">5334 3577 0,'21'0'31,"0"0"-16,0 0-15,1 0 0,-1 0 0,21 0 16,0 0-16,1 0 0,-1 0 0,0 0 16,22 0-16,-1 0 0,1 0 15,-1 0-15,1 0 0,-1 0 0,22 0 16,-21 0-16,-1 0 0,22 0 16,-1 0-16,-20 0 0,21 0 15,-1 0-15,1 0 0,-22 0 16,22 0-16,-21 0 0,-1 0 0,1 0 15,-22 0-15,21 0 0,-20-21 0,20 21 16,-20 0-16,-1 0 0,0 0 16,1-21-16,-1 21 0,0 0 0,1 0 15,-22 0-15,21 0 0,-21 0 16,0 0-16,-21-21 0,22 21 16,-1 0-16,-21 21 46,0 0-30,0 0-16,0 0 0,0 1 16,0-1-16,0 0 0,0 0 15,0 0-15,0 0 0,-21 1 16,21-1-16,0 21 0,-22-21 0,22 0 16,0 1-16,0 20 0,0-21 0,0 21 15,0-20-15,0 20 0,0-21 16,0 21-16,0-20 0,0 20 0,0-21 15,0 21-15,0-20 0,0-1 16,0 0-16,0 0 0,-21 0 0,21 0 16,0 1-16,-21-1 0,21 0 0,-21 0 15,0 0 1,0-21-16,-1 21 0,1-21 0,0 0 16,0 0-16,0 22 0,0-22 0,-1 0 15,1 0-15,0 0 0,-21 0 16,21 0-16,-22 21 0,1-21 0,0 0 15,-22 0-15,1 0 0,-1 0 0,-21 0 16,1 0-16,-1 0 0,0 0 16,-20 0-16,20 0 0,0 0 0,1 0 15,-1 0-15,21 0 0,-20 0 0,-64 0 16,63 0-16,21 0 16,-20 0-16,20 0 0,1-21 0,-1 21 15,22 0-15,-22 0 16,22 0-16,0 0 0,21 0 0,-22 0 0,22 0 15,0 0-15,0 0 0,42 0 47,0-22-47,0 22 0,0 0 0,1 0 16</inkml:trace>
  <inkml:trace contextRef="#ctx0" brushRef="#br0" timeOffset="18571.66">4085 4911 0,'0'0'0</inkml:trace>
  <inkml:trace contextRef="#ctx0" brushRef="#br0" timeOffset="18837.11">3958 5101 0,'0'85'31,"0"-64"-31,0 21 0,0-20 0,0-1 16,0 0-16,0 0 0,21-21 16,0 0-16,1 0 15,-1 0-15,0 0 0,0 0 16,21 0-16,22 0 0,-22 0 0,-21-21 16,1 0-16,-1 0 0,-21-1 15,0 1-15,0-21 0</inkml:trace>
  <inkml:trace contextRef="#ctx0" brushRef="#br0" timeOffset="18862.09">4466 5017 0,'0'-22'0</inkml:trace>
  <inkml:trace contextRef="#ctx0" brushRef="#br0" timeOffset="19000">4360 4763 0,'-42'0'16,"21"-22"-16,0 22 0,-1 0 15,-20-42-15,21 42 16,-21 0-16,20 0 0,1 0 16,0 21-16,0-21 0,0 21 0,21 1 15,0-1-15,-21 0 0,-1 0 16,22 0-16,-21 0 0,21 22 15,0-22-15,0 0 0,-21 0 16,21 0-16</inkml:trace>
  <inkml:trace contextRef="#ctx0" brushRef="#br0" timeOffset="24963.66">4212 4720 0,'-21'0'16,"0"0"-16,0 0 15,-1 0 1,1 0-16,0 0 0,0 0 15,0 21-15,0 1 0,-1-1 16,1 0-16,0 0 16,0 0-16,0 22 0,0-22 0,21 21 15,-22 0-15,1-20 0,21 20 16,0 0-16,0-21 0,0 22 0,0-22 16,0 42-16,0-41 15,0-1-15,0 0 0,21 0 0,-21 0 16,22 0-16,-1-21 0,0 22 0,0-22 15,0 0-15,0 0 0,1 0 16,20 0-16,-21 0 0,0 0 0,0 0 16,22 0-16,-22 0 0,21-22 15,-21 1-15,22 21 0,-22-21 16,0 21-16,21-21 0,-20 0 0,-1 0 16,0-1-16,0 1 0,0 0 15,-21 0-15,21 0 0,-21-22 0,0 22 16,0-21-16,0 21 0,-21-22 15,0 1-15,0 21 0,0-21 0,-22 20 16,22 1-16,-21 0 0,21 0 16,-22 0-16,22 21 0,0 0 0,0 0 15,0 0-15,0 0 0,-1 0 16,1 0-16,0 0 0,0 0 0,21 21 16,0 0-16,-21 21 0,0-20 15,21-1-15,-22 0 0,22 21 16,0-21-16</inkml:trace>
  <inkml:trace contextRef="#ctx0" brushRef="#br0" timeOffset="25455.62">4106 5779 0,'0'0'0,"0"-22"0,0 44 31,0-1-31,0 0 16,0 0-16,0 0 0,-21 0 15,21 1-15,0 20 0,-21-21 0,21 0 16,0 22-16,0-22 0,-21 0 0,21 0 16,0 0-16,-21 0 0,21 1 15,0-1 1,0-42 15</inkml:trace>
  <inkml:trace contextRef="#ctx0" brushRef="#br0" timeOffset="25687.49">4064 5842 0,'0'0'0,"21"0"32,-21 21-32,21-21 15,-21 21-15,0 1 16,21-22-16,-21 21 0,22 0 0,-22 0 15,21 0 1,0 0-16,-21 1 16,21-22-16,-21 21 15,21-21-15,0 0 32</inkml:trace>
  <inkml:trace contextRef="#ctx0" brushRef="#br0" timeOffset="26139.23">4487 5863 0,'0'0'0,"-21"21"31,0-21-31,0 22 0,0-1 16,-1-21-16,1 21 0,0 0 15,0-21-15,21 21 16,21-21 31,0-21-31,0 21-16,1-21 0,-1 0 0,0 21 15,0-21-15,-21-1 0,21 1 16,0 21-16,1-21 0,-22 0 15,21 0-15,0 0 16,-21 42 0,21 0-1,-21 0-15,0 0 0,0 0 16,0 1-16,0-1 0,0 21 0,0-21 16,0 0-16,0 22 0,0-22 15,0 0-15,0 0 0,0 0 0,0 1 16,0-1-16,0 0 0,0 0 15,21-21 17,0-21-32</inkml:trace>
  <inkml:trace contextRef="#ctx0" brushRef="#br0" timeOffset="26843.53">6477 4953 0,'0'0'16,"0"-21"-16,-21 21 46,21 21-46,0 0 16,-21 0-16,-1 1 0,22-1 0,-21 21 16,21-21-16,-21 0 0,21 1 15,0 20-15,0-21 0,0 0 0,0 0 16,0 1-16,0-1 0,0 0 16,0 0-16,0 0 0,0 0 0,21-21 15,-21 22-15,21-22 0,1 0 0,-1 21 16,21-21-16,-21 0 0,0 0 15,22 0-15,-22 0 0,21 0 16,-21 0-16,22 0 0,-22 0 0,21-21 16,-21 21-16,22-22 0,-22 1 15,0 21-15,0-21 0,0 0 0,1 0 16,-22-22-16,0 22 0,21 0 0,-21-21 16,0 21-16,0-22 0,0 1 15,0 0-15,0 20 0,-21-20 0,-1 21 16,1 0-16,0 0 0,0-1 15,-21 1-15,20 21 0,-20 0 0,0 0 16,-43 0-16,64 0 16,-21 21-16,-1-21 0,22 22 0,-21-1 15,21 21-15,-1-21 0,1 22 16,21-22-16,0 63 16,0-62-16,0 20 0,0 21 15,0-41-15,0 20 0,0-21 16,21 0-16,1 0 0</inkml:trace>
  <inkml:trace contextRef="#ctx0" brushRef="#br0" timeOffset="27224.31">6985 5503 0,'-21'22'32,"0"-1"-32,21 0 0,-22 0 15,22 0-15,0 0 0,0 1 16,-21 20-16,21-21 0,-21 0 15,21 22-15,-21-22 0,21 21 0,-21 0 16,21 1-16,-21-22 16,21 0-16,0 0 0,0 0 0,0 1 15,0-1-15,0 0 0,0 0 16,21-21 15,0-21-31,-21 0 0,21 0 16,0-1-16</inkml:trace>
  <inkml:trace contextRef="#ctx0" brushRef="#br0" timeOffset="27471.17">7048 5567 0,'0'0'0,"22"0"47,-1 0-31,0 0-16,0 0 0,0 0 0,0-21 15,1 21-15,-1 0 16,0 0-16,0 0 0,0 0 16,0 0-16</inkml:trace>
  <inkml:trace contextRef="#ctx0" brushRef="#br0" timeOffset="27692.05">6985 5821 0,'0'21'15,"21"-21"1,0 0-16,0 0 16,1 0-16,-1 0 15,0 0-15,0 0 16,0 0-16,0 0 16</inkml:trace>
  <inkml:trace contextRef="#ctx0" brushRef="#br0" timeOffset="28296.32">4149 6646 0,'0'0'0,"0"-21"31,0 0-31,0 42 31,0 22-31,0-22 16,0 0-16,0 21 0,0-21 0,0 22 16,0-1-16,-22-21 0,22 22 15,0-1-15,0-21 0,0 21 0,0-20 16,-21 20-16,21-21 0,0 0 15,0 0-15,0 1 0,0-1 0,0 0 16,0 0-16,0-42 31,0 0-31,0 0 16,0-1-16</inkml:trace>
  <inkml:trace contextRef="#ctx0" brushRef="#br0" timeOffset="29111.82">4170 6689 0,'0'0'0,"0"-21"0,0-1 0,0 1 16,0 0-1,21 21 17,0 0-17,0 0-15,22 0 0,-1 0 16,0 0-16,1 0 0,20 0 15,1 0-15,-1 0 0,1 0 0,20 0 16,-20 0-16,20 0 0,1 0 0,0 0 16,-1 0-16,22 0 0,0 0 15,0-21-15,0 21 0,21 0 0,-21 0 16,-1 0-16,1 0 0,0-21 16,0 21-16,0 0 0,0 0 15,-1 0-15,-20 0 0,84-21 16,-84 21-16,-21 0 0,-1 0 0,1 0 15,-22 0-15,0 0 0,1 0 0,-22 0 16,0 0-16,0 0 0,0 0 16,0 0-16,1 0 15,-22 21 17,0 0-17,0 0-15,-22-21 0,22 21 0,0 0 16,0 1-16,0-1 0,0 0 15,0 0-15,0 0 0,0 0 0,0 1 16,0 20-16,0-21 0,0 0 16,0 0-16,0 1 0,0-1 15,0 0-15,0 0 0,0 0 0,0 0 16,0 1-16,0-1 0,0 0 16,0 0-16,0 0 0,0 0 15,0 1-15,0-1 16,-21-21-16,0 21 15,0-21-15,0 0 0,0 21 16,-1-21-16,1 0 0,0 0 16,-21 0-16,21 0 0,-22 21 0,1-21 15,-22 0-15,1 0 0,-1 0 0,-20 0 16,20 0-16,-42 0 0,22 0 16,-22 0-16,0 0 0,0 0 0,-21 0 15,-21 0-15,21 21 0,0-21 0,0 0 16,21 0-16,0 0 15,1 0-15,-1 22 0,21-22 0,0 0 16,1 0-16,-1 0 0,22 0 0,-22 0 16,21 0-16,1 0 0,21 0 15,-22 0-15,43 0 0,-21 0 0,20 0 16,1 0-16,0 0 0,0 0 16,21-22-16,0 1 15,21 21 1,0 0-16,0-21 0,1 0 15,-1 21-15,0-21 0</inkml:trace>
  <inkml:trace contextRef="#ctx0" brushRef="#br0" timeOffset="30310.13">4932 6837 0,'0'-21'0,"0"0"15,0-1-15,0 1 16,-21 21 0,-1 21 15,1 1-31,0-22 0,0 21 16,21 21-16,-21-21 0,0 0 0,21 1 15,0 20-15,-22-21 0,22 0 16,-21 0-16,21 1 0,0-1 0,0 0 15,0 0-15,0 0 0,0 0 0,0 1 16,21-22-16,1 0 16,-1 0-16,0 0 0,0 0 0,0 0 15,0 0-15,1 0 0,-1-22 0,0 22 16,0-21-16,21 0 0,-20 21 16,-1-21-16,0 0 0,0 0 15,0-1-15,0 1 16,-21 0-16,0 0 15,0 42 32,-21-21-47,21 21 0,0 0 0,-21-21 16,21 22-16,-21-1 0,21 0 16,0 0-16,0 0 0,0 0 15,0 1-15,21-22 16,0 0-1,0 0-15,1 0 16,-1 0-16,0 0 0,-21-22 0,21 22 16,0-21-16,0 21 0,1-21 15,-22 0-15,21 21 0,-21-21 0,21 21 16,-21-21-16,0-1 0,0 1 0,0 0 16,0 0-1,-21 21-15,0-21 0,-1 21 0,1 0 16,0 0-16,0 0 0,0 0 0,0 0 15,-1 0-15,1 0 0,21 21 16,-21 0-16,0 0 0,21 0 16,0 1-1,21-1 1,0-21-16,0 0 16,1 0-16</inkml:trace>
  <inkml:trace contextRef="#ctx0" brushRef="#br0" timeOffset="30948.53">5884 6943 0,'-63'0'31,"42"0"-31,-1 0 16,1 21-16,0-21 0,0 21 15,0-21-15,0 21 0,-1-21 0,22 21 16,22-21 15,-1 0-31,0 0 16,21 0-16,-21 0 0,1 0 16,-1 0-16,0 0 0,0 0 0,-21-21 15,21 21-15,0 0 0,1 0 0,-22-21 16,21 21-1,-21 21 32,0 0-31,0 1-16,0-1 16,0 0-16,0 0 0,0 0 15,0 0-15,-21 1 0,21-1 0,0 21 16,0-21-16,0 22 0,0-22 0,0 21 15,0-21-15,0 22 0,0-22 16,0 0-16,0 0 0,0 21 0,0-20 16,0-1-16,0 0 0,-22 0 15,1 0-15,0-21 0,0 21 16,0 1-16,0-22 0,-22 0 16,22 0-16,-21 21 0,-43-21 15,43 0-15,-1 0 0,1 0 0,21 0 16,-21 0-16,-1-21 0,22-1 15,0 1-15,-21 0 0,42 0 0,-22 0 16,22 0-16,-21-22 0,21 22 0,0-21 16,0 21-16,0-1 0,43-20 15,-22 21-15,0 0 0,0 0 16,21-1-16,1 1 0,-22 0 16,21 0-16,22 0 0,-22 0 0,0 21 15</inkml:trace>
  <inkml:trace contextRef="#ctx0" brushRef="#br0" timeOffset="31200.38">6223 6964 0,'0'21'31,"0"0"-15,0 0-16,0 1 15,0-1-15,0 0 0,0 0 16,0 0 0,0 0-1,-21-21 1,21-21 0,0 0-1</inkml:trace>
  <inkml:trace contextRef="#ctx0" brushRef="#br0" timeOffset="31388.27">6223 6858 0,'0'21'78,"21"0"-62</inkml:trace>
  <inkml:trace contextRef="#ctx0" brushRef="#br0" timeOffset="31833.68">6413 7027 0,'0'22'0,"0"-44"0,0 65 0,0-22 16,0 0 0,0 0-1,-21-21 16,0 0-15,21-21 0,-21 21-16,21-21 0,0 0 15,0 0-15,0-1 0,0 1 16,21 0-16,0 0 0,0 0 16,22 0-16,-22 21 0,0-22 15,21 22-15,-20 0 0,-1-21 0,21 21 16,-21 0-16,22 0 0,-22 0 15,0 0-15,0 0 0,0 21 0,0-21 16,1 22-16,-22-1 0,0 0 0,0 0 16,0 0-16,0 0 0,0 1 15,0-1-15,0 0 0,-22 0 16,1 0-16,21 0 0,0 1 0,-21-22 16,0 21-16</inkml:trace>
  <inkml:trace contextRef="#ctx0" brushRef="#br0" timeOffset="33263.47">3831 7895 0,'0'0'15,"21"-21"-15,0 21 0,1-21 16,-1 21-16,0-21 0,0 0 15,0-1-15,0 1 0,-21 0 16,22 21-16,-22-21 0,0 0 16,0 0-16,0-1 0,0 1 15,0 0-15,0 0 0,0 0 16,-22 21 0,1 0-16,0 0 15,21 21-15,0 0 16,-21 0-16,0 0 0,21 1 15,0 20-15,-21-21 0,-1 21 0,22 1 16,-21-1-16,21 22 0,-21-22 16,0 21-16,0-20 0,21 20 0,0-20 15,-21 20-15,21-21 0,-22 1 16,22-1-16,0 0 0,0-20 0,0 20 16,0-21-16,0 0 0,0 0 0,0 1 15,22-22-15,-1 0 16,0 0-16,0 0 15,0 0-15,0-22 0,1 1 16,-1 0-16,0 0 16,0-21-16,-21 20 0,0 1 0,0-21 15,0 21-15,0-64 0,0 64 16,0-21-16,0-1 16,0 22-16,-21 0 0,0 0 0,0 0 15,-1-1-15,1 22 0,0 0 16,0 0-16,0 0 15,21-21 1,21 21 0,0 0-16,0-21 0,0 21 0,1-21 15,-1 21-15,0-21 0,0 0 16,21 21-16,-20-22 0,-1 22 0,0 0 16,0-21-16,0 21 0,0 0 0,1 0 15,-22-21-15,21 21 16,-21 21-1,0 0-15,0 1 16,0-1-16,0 0 0,0 0 16,0 0-16,-21 0 0,21 1 0,0-1 15,0 0-15,0 0 0,0 0 16,21-21 0,0 0-1,0 0-15,0 0 0,0 0 16,1-21-16,20 0 15,-21 0-15,-21 0 0,0-1 16,0 1-16,0 0 16,0 0-16,0 0 0,0 0 0,0-1 15,-21 22-15,0 0 0,0 0 16,-1-21-16,1 21 0,0 0 16,0 0-16,0 0 15,21 21-15,0 1 16,0-1-16,0 0 15,21-21-15,0 0 16,0 21-16,0-21 0,1 0 16</inkml:trace>
  <inkml:trace contextRef="#ctx0" brushRef="#br0" timeOffset="33648.25">4530 8001 0,'0'-21'31,"0"0"-31,0 0 0,0-1 16,21 1-1,0 21-15,0 0 16,0 0-16,0 0 0,1 0 16,-1 0-16,0 0 0,-21 21 15,21 1-15,0-1 0,-21 0 16,0 0-16,0 0 0,0 0 15,0 1-15,0-1 0,0 0 16,0 0-16,-21-21 0,0 0 16,21 21-16,-21-21 15,21-21 1,0 0-16,0 0 16,0 0-16,0-1 15,0 1-15,0 0 0,21 21 16,0-21-16,0 0 0,0 0 0,1 21 15,-1 0-15,0 0 16,0-22-16,0 22 0,0 0 16,1 0-16,-1 0 0,0 0 0,0 0 15</inkml:trace>
  <inkml:trace contextRef="#ctx0" brushRef="#br0" timeOffset="34280.33">5270 8001 0,'22'-42'31,"-22"21"-31,0-1 0,0 1 32,-22 21-32,1 0 15,0 0-15,0 0 0,0 0 16,0 0-16,-1 21 15,1 1-15,0-22 0,0 21 0,0 0 16,21 0-16,0 0 0,-21 0 0,21 1 16,0-1-16,0 0 15,21-21 1,0 0-16,0 0 0,0 0 16,0-21-16,1 21 0,-1-21 15,0 21-15,-21-22 0,21 1 0,0 21 16,-21-21-16,21 21 15,-21-21-15,0 0 16,0 42 15,0 0-31,0 0 16,0 0-16,0 1 0,0-1 16,0 0-16,0 21 0,0-21 15,0 1-15,0 20 0,0-21 0,0 21 16,0-20-16,0 20 0,0-21 15,-21 0-15,21 22 0,0-22 16,-21 0-16,21 0 0,-21 0 0,21 0 0,-21 1 16,0-1-16,-1 0 0,22 0 15,-21 0-15,0-21 0,0 21 16,0-21-16,0 0 0,-1 0 0,1 0 16,0 0-16,0 0 0,0 0 0,21-21 15,-21 0-15,-1 21 0,22-21 16,0 0-16,0 0 0,0-1 0,0-20 15,0 21-15,0 0 0,0 0 0,0-1 16,22 1-16,-1 0 0,-21 0 16,42 0-16,-21 0 0,0-1 0,1 1 15,-1 0-15</inkml:trace>
  <inkml:trace contextRef="#ctx0" brushRef="#br0" timeOffset="34703.58">5673 7959 0,'0'0'16,"-22"0"-1,1 0 1,0 0-16,0 0 0,0 0 16,0 21-16,-1-21 0,1 21 15,21 0-15,0 0 16,0 1-16,-21-1 0,21 0 0,0 0 15,0 0-15,0 0 0,0 1 16,21-22-16,0 0 16,1 0-16,-1 0 0,0 0 15,0 0-15,0 0 0,0 0 0,1 0 16,-1-22-16,0 1 16,0 0-16,-21 0 0,0 0 15,0 0-15,0-1 0,0 1 16,0 0-16,0 0 0,-21 0 15,0 0-15,0 21 0,-1 0 16,1 0-16,0 0 0,0 0 16,0 0-16,0 0 0,-1 21 15,22 0-15,0 0 16,0 0-16,22-21 16,20 0-1,-21 0-15</inkml:trace>
  <inkml:trace contextRef="#ctx0" brushRef="#br0" timeOffset="35003.42">6117 7768 0,'0'0'0,"0"-21"31,-21 21-15,0 21-1,0-21-15,21 21 16,0 1-16,0-1 0,-22 0 0,22 0 16,-21 0-16,21 0 0,-21 1 0,21 20 15,0-21-15,0 21 0,0-20 16,0-1-16,-21 0 0,21 21 0,0-21 16,0 1-16,0-1 0,21 0 31,0-21-31,0 0 15,1 0-15,-22-21 0,21 21 0,0-21 16,-21-1-16</inkml:trace>
  <inkml:trace contextRef="#ctx0" brushRef="#br0" timeOffset="35208.31">6032 7938 0,'-21'0'0,"42"0"0,-63 0 15,63 0 17,0 0-17,1 0-15,-1 0 0,0 0 0,21 0 16,-21 0-16,1 0 0,-1 0 16,-21-22-16,21 22 0,0 0 0,0 0 15,0 0-15</inkml:trace>
  <inkml:trace contextRef="#ctx0" brushRef="#br0" timeOffset="35999.74">3873 8424 0,'0'0'0,"-21"0"0,0 0 0,0 0 15,0 0-15,-22 0 0,22 0 0,0 0 16,0 0-16,-21 0 0,-1 0 16,22 0-16,0 0 0,0 0 15,0 0-15,-1 0 16,44 0 15,-1 0-15,0 0-16,0 0 0,0 0 0,22 0 15,-1 0-15,0 0 0,22 0 0,-22 0 16,22 0-16,-1 0 0,1 0 16,20 0-16,1 0 0,21 0 0,0 0 15,-1 0-15,1 0 0,0 0 0,0 0 16,21 0-16,-21 0 16,0 0-16,-1 0 0,22 0 0,-21 0 15,0 0-15,0-21 0,0 21 0,-22 0 16,1 0-16,0 0 0,-1 0 15,-20 0-15,-1 0 0,43 0 16,-42 0-16,-22 0 0,0 0 0,1 0 16,-1 0-16,-21 0 0,0 0 15,1 0-15,-1-21 0,0 21 0,-21-21 63,0 0-48,-21 21 1</inkml:trace>
  <inkml:trace contextRef="#ctx0" brushRef="#br0" timeOffset="36136">6731 8340 0,'-21'0'78,"0"0"-78,-1 0 16</inkml:trace>
  <inkml:trace contextRef="#ctx0" brushRef="#br1" timeOffset="43091.9">9123 1947 0,'-21'0'0,"-1"0"15,1 0 1,0 0-16,0 0 16,0 0-16,0 0 15,-1 0-15,1 0 0,0 0 16,0 0-16,21 22 31,21-22 16,0 0-31,0 0-16,1 0 0,20 0 0,-21 0 15,21 0-15,-20 0 16,20 0-16,0 0 0,1 0 0,-1 0 0,0 0 16,1 0-16,-1 0 15,21 0-15,1 0 0,-1 0 0,1 0 16,-1 0-16,1 0 0,21 0 15,-22 0-15,22 0 0,-22 0 0,22 0 16,-22 21-16,22-21 0,-21 0 16,20 21-16,1-21 0,0 0 0,20 0 15,1 0-15,-21 0 0,21 0 0,0 21 16,-22-21-16,1 0 0,-22 0 16,22 0-16,-21 0 0,-1 0 0,1 0 15,-1 0-15,-21 0 0,1 0 16,-1 0-16,0 0 0,-20 0 15,20 0-15,-21 0 16,0 0-16,0 0 0,-42 0 63,0 0-48</inkml:trace>
  <inkml:trace contextRef="#ctx0" brushRef="#br1" timeOffset="43692.81">11938 1757 0,'-21'0'32,"21"21"-17,0 0-15,0 0 16,0 1-16,0-1 15,0 0-15,21 0 0,0-21 0,0 21 16,0 0-16,1 1 0,-1-22 16,0 21-16,21-21 0,-21 21 0,1-21 15,-1 0-15,0 0 0,0 21 16,0-21-16,0 0 0,1 0 16,-1 0-1,-42 0 32,-1 0-47,1 0 16,0 21-16,0 0 15,0-21-15,0 22 0,-1-1 16,1 0-16,0-21 0,0 21 16,0 0-16,0-21 0,-1 21 15,1 1-15,-21-1 0,0 0 0,20 0 16,1-21-16,0 21 15,0-21-15,0 0 0,0 21 0,-1-21 32,22 22-32,0-44 47</inkml:trace>
  <inkml:trace contextRef="#ctx0" brushRef="#br1" timeOffset="47360.83">13229 1545 0,'21'0'0,"0"-21"16,1 21 0,-22-21-16,21 21 0,-21-21 15,0 42 48,-21 0-63,-1 0 15,1 0-15,0 1 0,0 20 16,0 0-16,-22-21 0,22 22 0,-21-1 16,21 0-16,-22-20 0,1 20 15,21 0-15,-43 1 16,43-22-16,0 21 0,0-42 0,0 21 15,0 0-15,21 1 0,-22-22 16,22-22 15,0 1-15,22 0-16,-1 21 16,-21-21-16,21 21 0,-21-21 0,21 21 15,0-21-15,0 21 16,1 0-16,-1 0 0,0 0 15,0 0-15,0 0 0,0 0 16,1 0-16,-1 21 0,21-21 0,-21 21 16,0 0-16,1 0 0,-1-21 15,21 21-15,-21 1 0,0-22 16,1 21-16,-1-21 0,0 21 0,0-21 16,0 21-1</inkml:trace>
  <inkml:trace contextRef="#ctx0" brushRef="#br1" timeOffset="64392.2">14033 1524 0,'0'0'0,"0"-21"0,0 0 0,0 0 15,0-1 1,0 1-16,22 21 16,-22-21-16,0 42 46,-22 0-46,1 1 0,0-1 0,0 21 16,0-21-16,0 22 0,-1-1 0,1 0 16,0 1-16,0-1 0,0-21 15,0 21-15,-1 1 0,22-22 0,-21 21 16,21-21-16,0 1 16,0-1-16,0 0 0,0 0 15,0 0-15,21-21 16,1 0-16,-1 0 0,0 0 15,0 0-15,0 0 0,0 0 0,1 0 16,-1-21-16,0 0 0,0 0 16,0 21-16,0-21 0</inkml:trace>
  <inkml:trace contextRef="#ctx0" brushRef="#br1" timeOffset="65087.89">13695 1799 0,'63'0'15,"-42"0"-15,22 0 16,-1 0-16,-21-21 0,22 21 0,20 0 16,-21-21-16,1 0 0,-1 21 15,0 0-15,1-21 0,-1 21 0,0 0 16,-20 0-16,-1 0 0,0 0 0,0 0 15,-21 21 17,-21 0-32,0-21 15,0 21-15,-1 0 0,1 0 0,0 1 16,21-1-16,-21 0 0,0 0 16,21 0-16,0 0 15,21-21 1,0 0-16,0 0 15,22 0-15,-22 0 0,21 0 0,-21 0 16,22-21-16,-22 21 0,21-21 16,-21 0-16,0 0 0,22 21 0,-22-21 15,0-1-15,-21 1 0,0 0 16,21 0-16,-21 0 0,0 0 16,21-1-16,-21 1 15,-21 42 16,21 1-31,-21-22 0,21 21 16,-21 21-16,21-21 0,0 0 0,0 1 16,0-1-16,0 21 0,0-21 15,0 0-15,0 22 0,0-22 0,0 0 16,0 0-16,0 0 0,-21 1 0,21-1 16,0 0-16,0 0 0,-21 0 15,21 0-15,0 1 0,-22-22 16,1 0-16,0 21 15,0-21-15,0 0 0,-22 0 0,22 0 16,-21 0-16,21 0 0,-22 0 0,1 0 16,21 0-16,-21 0 0,20 0 15,1 0-15,0 0 0,0-21 0,21-1 16,0 1 0,21 0-1,0 21-15,22-21 0,-22 21 0,21-21 16</inkml:trace>
  <inkml:trace contextRef="#ctx0" brushRef="#br1" timeOffset="65804.22">13928 1926 0,'0'0'0,"0"43"0,0-22 0,0 0 16,-22 0-16,22 0 0,-21 0 15,21-42 32,0 0-47,0 0 0,0 0 16,0 0-16,0-22 16</inkml:trace>
  <inkml:trace contextRef="#ctx0" brushRef="#br1" timeOffset="66175.5">14139 1207 0,'0'-22'15,"0"1"-15,-21 21 0,0 0 16,0 0-16,0 0 0,-1 0 16,1 0-16,0 0 0,21 21 15,0 1-15,-21-1 0,21 0 16,0 0-16,0 0 15,0 0-15,21 1 0,0-22 16,0 0-16,1 0 0,-1 0 16,21 0-16,-21 0 0,22 0 0,-22 0 15,21 0-15,-21-22 0,0 22 16,1-21-16,-1 21 0,-21-21 0,21 0 16,-21 0-16,0 0 0,0-1 15,0 1-15,-21 0 0,0 0 0,-1 21 16,1 0-16,0 0 15,-21 0-15,21 0 0,-1 21 16,1 0-16,0 0 0,0 1 16,21-1-16,0 0 0,0 85 15,0-85-15,0 0 16,0 0-16,21 0 0</inkml:trace>
  <inkml:trace contextRef="#ctx0" brushRef="#br1" timeOffset="66692.22">14457 1693 0,'-21'43'15,"-1"-22"1,22 0-16,0 0 0,0 0 15,-21 1-15,21-1 0,0 0 16,0 0-16,-21 0 0,21 0 16,0 1-16,0-1 15,0 0-15,0-42 63,0 0-63,0-1 15,0 1-15,0 0 0,0 0 0,0 0 16,21 0-16,0-1 16,1 1-16,-1 0 0,0 21 0,0-21 15,0 21-15,0 0 0,1 0 0,-1 0 16,0 0-16,0 0 0,0 0 16,-21 21-16,0 0 0,21 0 0,-21 1 15,0-1-15,0 0 16,0 0-16,0 0 0,0 0 0,0 1 15,-21-1-15,0 0 16,21 0-16,21-21 47,-21-21-31,21 0-16,1 0 0</inkml:trace>
  <inkml:trace contextRef="#ctx0" brushRef="#br1" timeOffset="66976.05">14838 1693 0,'0'0'0,"0"-21"0,0 42 31,0 1-15,0-1 0,0 21-16,0-21 0,0 0 0,0 22 15,0-22-15,-21 21 0,21 1 16,0-22-16,-22 21 0,22 0 0,0 1 15,-21-1-15,0-21 0,0 22 16,0 20-16,21-21 0,-21 1 0,21-1 16,-22 22-16,22-22 0,-21 0 0,21-21 15,0 22-15,0-1 16,0-21-16,0 0 0,0 1 0,0-1 16,21-21-1,-21-21-15,22-1 0,-22 1 16,0 0-16,21 0 0,0-21 15</inkml:trace>
  <inkml:trace contextRef="#ctx0" brushRef="#br1" timeOffset="67296.41">14774 1926 0,'0'0'0,"0"-21"0,-21-21 0,21 21 16,0-22-16,-21 22 0,21 0 15,0 0-15,0 0 0,0-1 0,0 1 16,0 0-16,0 0 0,21 21 15,0-21-15,0 0 0,1 21 16,20 0-16,0 0 0,-21 0 0,22 0 0,-1 0 16,0 21-16,-20 0 15,20 21-15,-21-21 0,0 1 0,0 20 16,-21-21-16,0 0 0,0 22 16,0-22-16,0 21 0,-21-21 0,0 0 15,0 1-15,-21-1 0,20-21 16,-20 21-16,21 0 0,-21-21 0,20 0 15,1 0-15,0 0 0,0 0 0,0 0 16,21-21 15,21 0-31,0 0 16,0 21-16,22-22 0</inkml:trace>
  <inkml:trace contextRef="#ctx0" brushRef="#br1" timeOffset="67948.03">15325 1693 0,'21'-21'32,"-21"42"-17,0 1-15,0-1 16,0 0-16,0 0 0,-21 0 0,21 22 0,0-22 16,0 0-16,0 0 0,0 0 15,0 0-15,0 1 0,0-1 16,0 0-16,0 0 15,21-21-15,0 0 0,0 0 16,0 0-16,0 0 0,1 0 16,-1 0-16,0-21 0,0 0 0,0 21 15,0-21-15,1-22 0,-1 22 0,-21 0 16,21 0-16,0-22 0,-21 22 16,21 0-16,-21 0 0,0 0 0,0 0 15,0 42 16,0 0-31,0 0 16,-21 21-16,21-20 0,-21-1 16,21 0-16,0 0 0,0 21 0,0-20 15,0-1-15,0 0 16,0 0-16,21-21 0,0 21 16,0-21-16,1 0 0,-1 0 15,0 0-15,0 0 0,0-21 0,0 21 16,22-21-16,-22 0 0,0 0 15,0-22-15,22 22 0,-22-21 0,0-1 16,-21 1-16,21 0 0,0-1 0,0 1 16,1 0-16,-22-1 0,0 1 15,21 21-15,-21 0 0,0 0 16,0-1-16,0 1 0,-21 42 47,-1 1-47,22-1 0,0 21 0,-21 0 15,0 1-15,21-1 0,-21 0 0,21 1 16,0-1-16,0 0 0,0 1 16,0-1-16,0-21 0,0 0 0,0 1 15,0-1-15,0 0 0,0 0 16,21-21-16,0 0 16,0 0-16,1 0 0,-1 0 0,0 0 15</inkml:trace>
  <inkml:trace contextRef="#ctx0" brushRef="#br1" timeOffset="68131.99">16002 1736 0,'-42'-21'0,"84"42"0,-106-42 0,43 21 16,42 0 15,1 0-31,-1 0 15,21 0-15,-21 0 0,22-22 0,-22 22 16,21 0-16,0 0 0,-20 0 0</inkml:trace>
  <inkml:trace contextRef="#ctx0" brushRef="#br1" timeOffset="68606.72">17611 1461 0,'0'0'0,"0"-22"16,0 1-1,0 42 1,0 1-1,-22-1-15,1 21 0,0-21 16,0 22-16,0-1 0,0 0 0,-22 1 16,22-1-16,0 0 0,0-21 15,0 22-15,-1-1 0,1-21 0,21 0 16,0 1-16,0-1 0,0 0 0,0 0 16,21 0-1,1-21-15,-1 0 0,0 0 0,21 0 16,-21-21-16,1 21 0,-1-21 15</inkml:trace>
  <inkml:trace contextRef="#ctx0" brushRef="#br1" timeOffset="69299.86">17187 1778 0,'0'0'0,"-42"0"31,63-21-16,0 21-15,0 0 0,1-21 0,20 21 16,0 0-16,1 0 0,-1-21 16,0 21-16,22 0 0,-22 0 0,0 0 15,1-22-15,-1 22 0,-21 0 16,0 0-16,1 0 0,-1 0 16,0 22-16,-21-1 15,0 0-15,0 0 16,-21 0-16,0 0 0,21 1 0,0-1 15,-22 0-15,1 0 0,0 0 16,21 0-16,0 1 16,21-22-1,0 0-15,1 0 16,-1 0-16,0 0 0,0 0 0,21-22 16,-20 1-16,-1 21 0,21-21 15,-21 0-15,0 0 0,1 0 16,-1-1-16,-21 1 0,21 0 15,-21 0-15,0 0 0,0 0 16,-21 21 15,0 0-15,21 21-16,-22 0 16,22 0-16,0 0 0,0 22 15,0-22-15,-21 0 0,21 21 0,-21-21 16,21 1-16,-21 20 0,21 0 15,-21-21-15,21 22 0,0-22 0,-21 21 16,-1-21-16,22 22 0,-21-1 16,21-21-16,0 22 0,-21-1 15,0 0-15,21-21 0,-21 22 0,21-22 16,-21 0-16,-1 0 0,1 0 16,-21 1-16,21-22 0,-22 0 0,1 0 15,21 0-15,-21 0 0,-1 0 16,1-22-16,0 1 0,20 0 0,-20 0 15,21 0-15,0 0 0,0-22 0,21 22 16,0 0-16,0 0 0,0 0 16,0-1-16,21 22 0,21-21 15,-21 0-15,22 21 0,-1-21 16,0 0-16,1 21 0,-1-21 0</inkml:trace>
  <inkml:trace contextRef="#ctx0" brushRef="#br1" timeOffset="69544.73">18330 1799 0,'0'0'0,"0"-21"0,0 0 31,0 42-31,0 0 16,0 0-16,0 1 0,0-1 15,-21 0-15,21 21 0,-21 1 16,21-22-16,-21 21 0,21-21 0,-21 22 15,-1-22-15,22 21 0,-21-21 16,21 0-16,-21 1 0,21 20 0,0-21 16,-21-21-16,21 21 0,0 0 0,-21-21 15</inkml:trace>
  <inkml:trace contextRef="#ctx0" brushRef="#br1" timeOffset="69865.53">18288 1863 0,'0'-21'0,"0"42"0,0-64 0,0 22 15,0 0-15,0 0 0,0 0 16,0 0-16,0-1 0,0 1 0,21 0 16,0 21-16,0-21 0,1 0 15,-1 21-15,21 0 0,0 0 16,-20 0-16,20 0 0,-21 0 0,21 21 15,-20 0-15,-1 0 0,0 0 0,-21 1 16,0-1-16,0 0 0,0 21 16,-21-21-16,-22 1 0,22-1 0,-21 0 15,0 0-15,-1-21 16,1 21-16,21 0 0,-22-21 0,1 0 16,21 22-16,0-22 0,0 0 15,42-22 16,21 1-31,-21 0 0,22 21 0</inkml:trace>
  <inkml:trace contextRef="#ctx0" brushRef="#br1" timeOffset="70248.32">18986 1778 0,'-21'0'0,"21"-21"47,21 21-31,1 0-16,-1 0 0,0 0 16,0-21-16,0 21 0,-21-21 15,-21 21 16,0 0-15,0 0-16,0 0 16,-1 0-16,-20 21 0,21 0 0,0-21 15,0 21-15,-1 0 0,1 0 0,21 1 16,0-1-16,-21 0 0,21 0 16,0 0-16,0 0 0,0 1 15,0-1-15,21-21 16,-21 21-16,21-21 0,1 0 0,-1 0 15,21 0-15,-21 0 0,0 0 16,22-21-16</inkml:trace>
  <inkml:trace contextRef="#ctx0" brushRef="#br1" timeOffset="70463.2">19621 1778 0,'-21'0'15,"0"0"-15,63 0 63,1 21-63,-1-21 16,-21 0-16,0 0 15</inkml:trace>
  <inkml:trace contextRef="#ctx0" brushRef="#br1" timeOffset="70597.12">19494 1905 0,'-21'0'15,"42"0"-15,-42 21 0,0 0 16,42-21 15,0 0-31,1 0 0,-1 0 0,21 0 16,-21 0-16,0 0 0</inkml:trace>
  <inkml:trace contextRef="#ctx0" brushRef="#br1" timeOffset="70860.59">20447 1376 0,'0'0'0,"-64"0"32,43 0-32,0 0 15,0 0-15,0 21 0,0 0 16,-1-21-16,1 21 0,0 1 0,0-1 16,21 0-16,0 0 0,0 0 15,0 0-15,0 1 0,0-1 16,21-21-1,21 0-15,-20 0 0</inkml:trace>
  <inkml:trace contextRef="#ctx0" brushRef="#br1" timeOffset="71164.42">20934 1503 0,'-21'0'15,"-1"0"-15,1 21 0,21 0 16,-21-21-16,0 21 0,0 1 16,21 20-16,-21-21 0,-1 0 0,22 0 15,0 22-15,-21-22 0,21 0 16,-21 21-16,21-20 0,0-1 0,-21 0 15,21 0-15,0 0 0,0 0 16,0 1-16,0-1 16,0 0-16,21-21 0,0 0 15,0 0-15,1 0 0,-1 0 0,0 0 16</inkml:trace>
  <inkml:trace contextRef="#ctx0" brushRef="#br1" timeOffset="71360.91">20659 1842 0,'0'0'0,"-43"0"0,22 0 15,0 0 1,0 0-16,42 0 31,21 0-31,-21 0 16,22 0-16,-22-22 0,21 22 15,1 0-15,-22-21 0</inkml:trace>
  <inkml:trace contextRef="#ctx0" brushRef="#br1" timeOffset="71719.71">21082 1757 0,'21'0'62,"0"0"-62,0 0 16,1 0-16,-1 0 15,0 0-15,0-21 0,0 21 16,-21-21-16,0-1 16,21 22-16,-21-21 0,-21 21 31,0 0-16,0 0-15,0 21 0,0 1 16,-1-1-16,22 0 0,-21 0 16,0 0-16,21 0 0,0 1 15,0-1-15,0 0 0,0 0 0,0 0 16,0 0-16,0 1 0,0-1 16,0 0-16,21-21 15,0 0-15,1 0 0,-1 0 16,0 0-16,21 0 0</inkml:trace>
  <inkml:trace contextRef="#ctx0" brushRef="#br1" timeOffset="71980.56">21569 1693 0,'21'0'31,"-21"22"-31,0-1 0,0 0 15,21-21-15,-21 21 0,0 0 0,0 0 16,0 1-16,21 20 0,0-21 16,1 0-16,-1 0 0,-21 1 15,21-1-15,0 0 0,0 0 0,-21 0 16,21-21-16,1 0 16,-1 0-1,0 0 1,-21-21-16,0 0 15</inkml:trace>
  <inkml:trace contextRef="#ctx0" brushRef="#br1" timeOffset="72196.42">21992 1715 0,'0'0'0,"0"-22"0,-21 22 16,0 0-16,0 0 15,-1 22-15,1-1 0,0-21 16,-21 21-16,21 21 0,-22-21 0,22 1 15,-21-1-15,-1 0 0,22 21 16,-21-21-16,21 1 0,0-1 16,-1 0-16,1 0 0,21 0 0,-21-21 15,21 21-15,0 1 16,21-22 0,0 0-16,1 0 0,20 0 15</inkml:trace>
  <inkml:trace contextRef="#ctx0" brushRef="#br1" timeOffset="72492.25">22331 1461 0,'-21'21'16,"-1"0"-16,1 0 15,21 0-15,-21 22 0,0-22 16,21 21-16,0 0 0,-21-20 0,21 20 16,-21 0-16,21 1 0,-22-22 15,22 21-15,0-21 0,0 0 0,0 1 16,0-1-16,0 0 0,0 0 16,0 0-16,0 0 15,22-21-15,-1 0 16,0 0-16,0 0 15,0-21-15,0 21 0,1-21 16</inkml:trace>
  <inkml:trace contextRef="#ctx0" brushRef="#br1" timeOffset="72668.16">22140 1820 0,'0'0'0,"-21"0"0,-42 0 31,84 0 16,0 0-47,0 0 0,0 0 0,0 0 15,1 0-15,-1-21 0,21 21 16,-21 0-16</inkml:trace>
  <inkml:trace contextRef="#ctx0" brushRef="#br1" timeOffset="72947.72">22818 1566 0,'0'0'0,"-22"0"0,1 0 0,0 0 16,21-21 0,0 0 15,21 21-31,0 0 0,1 0 15,-1 0 1,-21 21 0,0 0-16,0 1 15,-21 20-15,-1-21 0,1 0 0,0 0 16,0 1-16,0-1 16,0 0-16,-1 0 0,22 0 0,0 0 15</inkml:trace>
  <inkml:trace contextRef="#ctx0" brushRef="#br1" timeOffset="73372.48">23347 1503 0,'-43'0'32,"43"21"-32,0 0 0,0 0 15,0 1-15,0-1 16,22 21-16,-1-21 0,-21 0 16,21 1-16,0-1 0,0 0 0,0 0 15,22 0-15,-22 0 0,0 1 16,0-22-16,0 21 0,1-21 0,-1 0 15,0 0-15,0 0 0,0 0 16,-42 0 15,0 21-15,-21 0-16,20-21 0,-20 21 16,0 0-16,-1 1 0,1-1 0,0 0 15,-1 0-15,1 0 0,0 0 0,21 1 16,-1-1-16,-20-21 0,21 21 15,0-21-15,0 21 0,-1-21 16</inkml:trace>
  <inkml:trace contextRef="#ctx0" brushRef="#br1" timeOffset="74460.59">9059 3874 0,'0'0'0,"-21"0"0,0 0 0,0 0 15,21 21-15,21-21 31,0 0-31,21 0 0,1 0 0,-1 0 16,0 0-16,1 0 0,20 0 16,22 0-16,0 0 0,20 0 0,22 0 15,-21 0-15,42 0 0,-21 0 16,22 0-16,-22 0 0,42 0 16,-21 0-16,0 0 0,0 0 0,-21 0 15,0 0-15,0-21 0,-21 21 16,0 0-16,0 0 0,-21 0 0,-1 0 15,-20-22-15,-1 22 0,-20 0 0,-1 0 16,0 0-16,-21 0 0,1 0 16,-1 0-16,0-21 0,-21 0 31,-21 21-31,0 0 16,-1-21-16,1 21 15,0-21-15,0 0 16</inkml:trace>
  <inkml:trace contextRef="#ctx0" brushRef="#br1" timeOffset="74800.39">11959 3535 0,'0'21'0,"0"-42"15,-21 21-15,21-21 0,-21 21 16,0 0 0,21 21-16,0 0 15,0 0-15,0 0 0,21 1 16,0-1-16,0 0 0,0-21 15,0 21-15,22 0 16,-22-21-16,21 0 0,-21 21 0,22-21 16,-22 0-16,21 0 0,-21 0 0,1 0 15,20 0-15,-21 22 0,0-22 16,-21 21 0,-21 0-1,0 0-15,0-21 16,-22 21-16,1 0 0,0 1 15,-1 20-15,1-21 0,0 0 0,-22 22 16,22-22-16,0 21 0,-1-21 0,1 22 16,21-22-16,-22 0 0,22 0 15,0 0-15,0 0 0</inkml:trace>
  <inkml:trace contextRef="#ctx0" brushRef="#br1" timeOffset="75539.98">13525 3641 0,'0'0'16,"22"-21"-16,-1 21 0,-21-22 0,21 1 15,0 21-15,-21-21 0,0 0 0,21 21 16,0 0-16,-42 21 31,0 0-31,0 0 16,0 1-16,0-1 0,-22 0 15,22 21-15,-21-21 0,-1 22 0,-41 20 16,41-42-16,1 1 16,0 20-16,-1-21 0,22 0 15,-21 0-15,21 1 0,0-22 0,-1 21 16,1-21-16,0 0 15,21-21 1,21-1-16,0 22 16,1-21-16,-22 0 0,42 21 0,-21-21 15,0 21-15,0 0 0,1 0 0,20 0 16,-21 0-16,0 0 16,22 0-16,-22 0 0,21 21 0,-21 0 15,0 0-15,22-21 0,-22 22 16,0-1-16,-21 0 0,21 0 0,0 0 15,-21 0-15,0 1 0,22-22 16,-1 21-16,0-21 31,-21-21-31</inkml:trace>
  <inkml:trace contextRef="#ctx0" brushRef="#br1" timeOffset="75763.88">13801 3810 0,'0'0'16,"-22"21"15,22 0-31,-21 1 16,21-1-16,-21-21 0,21 21 15,0 0-15,0 0 16,0 0-16</inkml:trace>
  <inkml:trace contextRef="#ctx0" brushRef="#br1" timeOffset="75951.87">13801 3725 0,'0'0'16,"0"-21"-16,0 0 15,0 42 32,21-21-31,0 0-16,0 0 0,0 21 16,0-21-16,1 0 15,-1 22-15,0-22 0</inkml:trace>
  <inkml:trace contextRef="#ctx0" brushRef="#br1" timeOffset="76387.5">14139 3810 0,'0'21'0,"0"0"16,0 1-16,0-1 0,0 0 16,-21 0-16,21 0 15,0 0-15,0 1 0,0-1 16,0 0-16,0 0 15,0 0-15,0 0 0,0 1 16,-21-22 0,0 0-1,21-22 1,0 1-16,0 0 16,0 0-16,0 0 0,0 0 15,21-1-15,0 1 0,0 0 16,0 0-16,1 0 0,-1 0 0,21-1 15,-21 1-15,22 0 0,-22 21 16,21 0-16,-21 0 0,22 0 0,-22 0 16,0 0-16,0 0 0,0 0 0,0 21 15,-21 0 1,0 1-16,0-1 0,0 21 0,0-21 16,0 0-16,0 1 0,0-1 0,0 21 15,-21-21-15,0 0 0,0 1 16,21-1-16,0 0 0,-21-21 15,42-21 17</inkml:trace>
  <inkml:trace contextRef="#ctx0" brushRef="#br1" timeOffset="76724.33">14817 3789 0,'0'0'0,"-22"21"47,22 0-31,0 22-16,-21-22 0,21 21 16,0-21-16,-21 22 0,21 20 0,0-21 15,0 22-15,-21-22 0,21 22 16,-21-22-16,21 22 0,0-22 0,-21 21 15,-1-20-15,1 20 0,21-20 0,-21-1 16,0 21-16,21-20 16,-21-1-16,21-21 0,-21 22 0,21-22 15,-22 21-15,22-21 0,0 0 16,0-42 0,0 0-16,0 0 15,0 0-15,22 0 0,-1-22 16,0 1-16,-21 21 0,21-22 0</inkml:trace>
  <inkml:trace contextRef="#ctx0" brushRef="#br1" timeOffset="77024.14">14774 3916 0,'0'0'0,"0"-21"0,0 0 16,0-1-16,0 1 0,0 0 15,0 0-15,0 0 0,0 0 16,21 21-16,1 0 15,-1-22-15,21 22 0,-21 0 0,22 0 16,-22 0-16,21 0 0,-21 0 16,22 22-16,-22-22 0,21 21 0,-21 0 15,0 0-15,-21 0 0,0 0 16,0 1-16,0-1 0,-21 0 16,-21 0-16,21 0 0,0-21 0,-22 21 15,22 1-15,-21-22 0,21 21 16,-22-21-16,22 0 0,0 0 15,0 0-15,21-21 32,0-1-32,21 22 15</inkml:trace>
  <inkml:trace contextRef="#ctx0" brushRef="#br1" timeOffset="77693.08">15388 3789 0,'0'0'0,"0"21"47,-21 0-47,21 0 16,0 1-16,-21-1 16,21 0-16,0 0 0,0 0 0,0 0 15,0 1-15,0-1 0,21 0 16,0 0-16,0-21 15,0 0-15,1 0 0,-1 0 16,0 0-16,0 0 0,0-21 16,0 21-16,1-21 0,-1 0 0,0-1 15,0 1-15,-21 0 16,21 0-16,0 0 0,-21 0 0,0-1 16,0 1-16,22 0 0,-22 0 15,0 0-15,21 21 0,-21 21 31,0 0-31,-21 0 16,21 0-16,-22 1 0,22-1 0,0 0 16,0 21-16,0-21 0,0 1 15,0-1-15,0 0 0,0 0 0,0 0 16,0 0-16,0 1 0,22-22 0,-1 0 16,0 0-16,0 0 15,0 0-15,22 0 0,-22-22 0,21 1 16,-21 0-16,0 0 15,1 0-15,20-22 0,-42 22 0,42-21 16,-42 21-16,21-22 0,1 1 0,-1 0 16,0-1-16,0 1 0,0 0 15,-21 21-15,21-22 0,-21 22 0,0 0 16,22 0-16,-22 0 0,0-1 16,-22 22-1,1 22-15,0-1 0,0 0 16,21 21-16,-21-21 0,0 1 0,-1 20 15,22-21-15,0 21 0,-21-20 0,21 20 16,0-21-16,-21 21 16,21-20-16,0-1 0,0 0 0,0 0 15,0 21-15,0-20 0,0-1 16,0 0-16,21-21 16,0 0-16,1 0 0</inkml:trace>
  <inkml:trace contextRef="#ctx0" brushRef="#br1" timeOffset="77879.96">15960 3768 0,'0'0'0,"-22"0"0,1 0 0,42 0 47,1 0-47,-1 0 0,0-21 0,21 21 15,1 0-15,-22 0 0,42-22 16,-20 22-16,20-21 0,-21 21 0</inkml:trace>
  <inkml:trace contextRef="#ctx0" brushRef="#br1" timeOffset="78337.21">17293 3429 0,'0'0'0,"21"-21"0,0-43 32,-21 86-17,0-1-15,-21 0 16,0 0-16,0 0 0,0 22 15,0-1-15,-1-21 0,1 21 0,0 1 16,0-22-16,21 21 0,0-21 16,-21 22-16,21-22 0,-21 0 0,21 21 15,0-20-15,0-1 0,0 0 16,21-21 0,0 21-16,0-21 0,0 0 15,0 0-15</inkml:trace>
  <inkml:trace contextRef="#ctx0" brushRef="#br1" timeOffset="79015.44">16933 3747 0,'-21'0'31,"42"0"-31,0 0 16,1 0-16,20 0 0,0 0 15,1 0-15,-1-22 0,21 22 0,-20-21 16,20 21-16,1 0 0,-22-21 16,22 21-16,-22 0 0,0 0 0,-21 0 15,1 0-15,-1 0 0,0 0 0,-42 21 32,0-21-32,-1 21 0,1 1 15,0-22-15,0 21 0,0 0 16,21 0-16,-21 0 0,-1-21 0,22 21 15,0 1 1,0-1-16,22-21 16,-1 0-16,21 0 0,-21 0 15,22 0-15,-22 0 0,21 0 16,0-21-16,-20 21 0,20-22 0,-21 1 16,0 21-16,0-21 0,1 0 15,-1 21-15,0-21 0,0 0 0,-21-1 16,0 1-16,0 0 15,0 42 32,0 0-47,0 1 0,-21-1 16,21 0-16,0 0 0,0 0 16,-21 0-16,21 22 0,0-1 0,0 0 15,0-20-15,0 41 0,0-21 0,0 1 16,0-1-16,-21 0 0,21 1 15,-22-1-15,22 0 0,-21 1 0,0-22 16,21 21-16,-21-21 0,0 22 16,-22-22-16,22 0 0,-21 0 0,21 0 15,-22-21-15,1 0 0,0 0 16,-1 0-16,1 0 0,0 0 16,-1-21-16,22 0 0,-21 0 0,21 0 15,0-22-15,-1 22 0,22 0 16,0-21-16,0 21 0,0-22 0,0 22 15,22-21-15,20 21 0,-21-1 0,21 1 16,1 0-16,-1 0 0,22 0 16,-22 0-16,21-1 0</inkml:trace>
  <inkml:trace contextRef="#ctx0" brushRef="#br1" timeOffset="79287.34">18267 3641 0,'0'0'0,"-64"0"32,43 0-32,0 21 15,21 0-15,-21 21 0,21-20 16,-21-1-16,21 21 0,0 0 0,0 1 16,0-1-16,0 0 0,0 1 0,-22-1 15,22 0-15,0 1 0,-21-1 16,21 0-16,0 1 0,0-22 0,-21 0 15,21 0-15,0 0 0,0-42 47,0 0-47,0 0 16</inkml:trace>
  <inkml:trace contextRef="#ctx0" brushRef="#br1" timeOffset="79576.17">18182 3747 0,'0'0'0,"0"-43"0,0 22 0,0 0 16,21 0-16,-21 0 0,21-1 16,1 22-16,-1 0 15,0-21-15,0 21 0,0 0 0,22 0 16,-22 0-16,0 0 0,21 21 16,-21-21-16,1 22 0,-1-1 15,0 0-15,-21 0 0,0 0 16,0 0-16,0 1 0,-21-1 15,-22 0-15,22 0 0,-21-21 0,0 21 16,20-21-16,-20 21 0,0-21 16,-1 0-16,22 0 0,0 22 0,0-22 15,0 0-15,42 0 32,0-22-32,0 22 0,0-21 0,1 0 15</inkml:trace>
  <inkml:trace contextRef="#ctx0" brushRef="#br1" timeOffset="79931.97">18775 3704 0,'0'0'15,"21"0"-15,0 0 0,0 0 0,0 0 0,1-21 16,-1 21-16,0-21 16,0 0-16,-21 0 15,0-1-15,-21 22 32,0 0-32,0 0 0,-1 0 0,1 0 15,0 0-15,0 22 0,0-22 16,0 21-16,-1 0 0,1 0 0,0-21 15,21 21-15,0 0 0,0 1 16,0-1-16,0 0 0,0 0 16,21 0-16,0-21 0,1 21 15,-1-21-15,0 0 16,0 0-16,0 0 0,0 0 0,1 0 16</inkml:trace>
  <inkml:trace contextRef="#ctx0" brushRef="#br1" timeOffset="80180.84">19558 3725 0,'-21'0'0,"42"0"31,0 0-31,0 0 16,0 0-16,1 0 16,-1 0-16,0 0 0,0 0 15,0 0-15,0 0 16</inkml:trace>
  <inkml:trace contextRef="#ctx0" brushRef="#br1" timeOffset="80307.75">19473 3810 0,'0'0'16,"0"21"-16,21-21 15,1 0-15,20 0 16,-21 0-16,0 0 0,0 0 0,22 0 16</inkml:trace>
  <inkml:trace contextRef="#ctx0" brushRef="#br1" timeOffset="80710.55">20405 3281 0,'0'0'16,"0"-21"-16,-22 21 15,1 0-15,0 0 0,0 0 16,0 0 0,0 21-16,21 0 0,-22-21 15,22 21-15,-21 0 0,21 1 16,0-1-16,0 0 0,-21 0 16,21 0-16,0 0 15,21-21-15,-21 22 0</inkml:trace>
  <inkml:trace contextRef="#ctx0" brushRef="#br1" timeOffset="80987.66">20934 3344 0,'0'0'0,"0"-21"0,-21 21 31,-1 0-31,1 21 16,0-21-16,0 22 0,0-1 0,21 0 16,-21 21-16,-1-21 0,1 1 15,0-1-15,0 21 0,0-21 16,0 0-16,21 1 0,0-1 0,-22 0 16,22 0-16,0 0 0,0 0 15,0 1-15,0-1 0,0 0 16,22-21-1,-1 0-15,0 0 0</inkml:trace>
  <inkml:trace contextRef="#ctx0" brushRef="#br1" timeOffset="81199.53">20616 3662 0,'0'0'15,"-21"-21"-15,0 21 16,42 0 0,0 0-1,0 0-15,1 0 0,20 0 16,-21 0-16,21 0 0,-20 0 0,20 0 16,-21 0-16,21 0 0,-20 0 15,-1-21-15</inkml:trace>
  <inkml:trace contextRef="#ctx0" brushRef="#br1" timeOffset="81548.13">20976 3620 0,'0'-22'31,"21"22"-31,0 0 0,1-21 16,-1 21-16,0-21 15,0 21-15,-21-21 0,21 21 0,0-21 16,-21 0 0,-21 21 15,0 0-31,0 0 0,0 21 16,0 0-16,-1 0 0,1 0 15,0 0-15,21 1 16,-21-1-16,21 0 0,0 0 15,0 0-15,0 0 0,0 1 16,21-22-16,0 21 16,0-21-16,1 0 15,-1 0-15,21 0 0,-21 0 0,0 0 16,1 0-16,20 0 0</inkml:trace>
  <inkml:trace contextRef="#ctx0" brushRef="#br1" timeOffset="81764">21399 3514 0,'0'0'0,"0"-21"0,0 42 31,0 0-31,0 0 16,0 0-16,0 0 0,22 1 16,-1-1-16,-21 0 0,0 0 15,0 0-15,21-21 0,0 21 16,0 1-16,0-1 15,1-21-15,-1 0 16,0 0 0,-21-21-16</inkml:trace>
  <inkml:trace contextRef="#ctx0" brushRef="#br1" timeOffset="81955.89">21717 3514 0,'-106'0'15,"64"0"1,21 21-16,-22 0 0,22 0 16,-21 0-16,21-21 0,-22 22 0,22-1 15,0 0-15,-21 21 16,42-21-16,0 1 0,0-1 16,21-21-1</inkml:trace>
  <inkml:trace contextRef="#ctx0" brushRef="#br1" timeOffset="82232.19">22034 3260 0,'0'0'0,"0"-21"0,-21 42 31,0-21-31,0 21 0,0 21 0,21-21 16,-21 1-16,-1 20 0,1 0 16,21-21-16,-21 22 0,21-22 15,-21 21-15,21-21 0,0 22 16,0-22-16,0 0 0,0 0 0,0 0 16,0 1-16,0-1 0,21 0 15,0 0-15,0-21 16,1 0-16,-1 0 0,0 0 15</inkml:trace>
  <inkml:trace contextRef="#ctx0" brushRef="#br1" timeOffset="82413.09">21823 3598 0,'-21'0'0,"42"0"31,0 0-15,0 0-16,0 0 0,0 0 0,1 0 16,-1 0-16,0 0 0,21 0 15,-21-21-15,43 0 0</inkml:trace>
  <inkml:trace contextRef="#ctx0" brushRef="#br1" timeOffset="82683.92">22479 3302 0,'-21'21'31,"21"0"-31,-21-21 0,21 22 16,-22-1-16,1 0 0,21 0 15,-21 0-15,21 0 16,0 1-16,-21-22 0,21-22 47,21 22-47,-21-21 0,21 0 16,0 21-16</inkml:trace>
  <inkml:trace contextRef="#ctx0" brushRef="#br1" timeOffset="83164.32">23029 3239 0,'0'0'16,"0"-22"-16,0 44 31,0-1-15,0 0-16,0 0 0,0 0 16,0 0-16,0 1 0,0-1 0,21 0 15,-21 0-15,22 0 0,-22 0 16,21 1-16,0-1 15,21 0-15,-21-21 0,1 21 0,-1-21 16,0 0-16,21 0 0,-21 21 16,1-21-16,-1 0 0,0 0 15,0 0-15,-42 0 32,0 0-32,0 0 15,-1 0-15,1 0 0,-21 21 0,21 1 16,0-1-16,-22-21 0,22 21 15,-21 0-15,-1 0 0,22 0 16,-21 1-16,0-1 0,-1 0 0,1-21 16,21 21-16,-22 0 0,1 0 15,0-21-15,-1 22 0,1-22 0,21 21 16</inkml:trace>
  <inkml:trace contextRef="#ctx0" brushRef="#br1" timeOffset="84115.33">9419 4890 0,'0'21'16,"0"0"-1,42-21-15,-20 0 16,41 21-16,1-21 15,20 21-15,1-21 0,21 21 0,0-21 16,21 0-16,-22 22 0,22-22 0,-21 0 16,21 21-16,0-21 0,0 0 15,0 21-15,0-21 0,-21 0 0,0 0 16,0 0-16,0 21 0,-22-21 16,1 0-16,-22 0 0,1 0 0,-22 0 15,1 0-15,-22 0 0,0 0 16,-42-21-1,0 0-15,-1 21 0</inkml:trace>
  <inkml:trace contextRef="#ctx0" brushRef="#br1" timeOffset="84333.2">11620 4932 0,'-21'0'16,"42"0"-16,-63 0 0,21 0 0,21-21 16,21 21 15,0 0-31,0 0 0,22 0 15,-22 0-15,21 21 0,1 0 16,-22-21-16,0 21 0,0 0 0,0 1 16,-21 20-16,0-21 0,0 0 15,-21 0-15,0 1 0,-21 20 0,20-21 16,-20 0-16,0 0 0,-1 1 16,1-1-16,0 0 0,21-21 15,-22 21-15,22-21 0,0 0 0</inkml:trace>
  <inkml:trace contextRef="#ctx0" brushRef="#br1" timeOffset="84743.97">12806 5122 0,'0'0'0,"0"-21"31,0 42 0,0 1-31,0-1 0,0 0 0,-21 0 16,-1 0-16,1-21 0,21 21 0,0 1 16,-21-1-16,0 0 0,21 0 15,-21-21-15,21 21 16,-21-21-1</inkml:trace>
  <inkml:trace contextRef="#ctx0" brushRef="#br1" timeOffset="85335.51">13314 4784 0,'0'0'0,"0"21"16,-21-21-16,-1 21 0,1 0 16,-21 0-16,0 1 0,-1-1 15,1 0-15,0 21 0,-22-21 0,22 1 16,-1-1-16,-20 0 0,21 0 0,-1 0 15,1-21-15,21 21 16,-22 1-16,22-22 0,0 0 0,42-22 47,0 22-47,1 0 16,20 0-16,-21 0 0,21 22 15,1-1-15,-22-21 0,21 21 0,1 0 16,-22 0-16,21 0 0,0 1 15,-20-22-15,20 21 0,-21 0 0,0 0 16,0 0-16,1-21 0,-1 21 0,0 1 16,0-22-16,-21 21 15,21-21-15,0 0 16,1 0 15,-1 0-31,-21-21 0</inkml:trace>
  <inkml:trace contextRef="#ctx0" brushRef="#br1" timeOffset="85543.39">13547 5144 0,'0'0'0,"0"21"32,0 0-17,0 0-15,0 0 16,0 0-16,0 1 0,-22-1 15,22 0-15,0 0 0,0 0 16,0 0-16,0 1 16,0-44 15</inkml:trace>
  <inkml:trace contextRef="#ctx0" brushRef="#br1" timeOffset="85715.83">13589 4995 0,'0'0'16,"0"-21"-16,0 0 0,0 0 16,0 0-16,0 42 31,0 0-15,0 0-16,21 0 15,0-21-15,-21 22 0,21-1 16,1-21-16</inkml:trace>
  <inkml:trace contextRef="#ctx0" brushRef="#br1" timeOffset="86144.67">13864 5122 0,'0'0'0,"0"22"16,0-1-16,0 0 15,0 0-15,0 0 0,0 0 0,0 1 16,0-1-16,0 0 15,0 0-15,0 0 0,-21 0 16,0-21 0,21-21 15,0 0-15,0 0-16,0 0 15,0 0-15,0-1 0,21 1 16,0 0-16,0 0 0,-21 0 0,43 0 15,-22-1-15,0 1 0,0 21 0,21 0 16,-20 0-16,20 0 0,-21 0 16,0 0-16,22 21 0,-22-21 0,0 22 15,-21 20-15,21-21 0,-21 0 16,0 0-16,0 1 0,0 20 0,0-21 16,0 0-16,-21 0 0,0 1 0,0-1 15,-1 0-15,1-21 16,0 0-16,21 21 0,21-21 47,0-21-47,1 0 0</inkml:trace>
  <inkml:trace contextRef="#ctx0" brushRef="#br1" timeOffset="86439.94">14499 5122 0,'0'22'31,"0"-1"-31,0 0 16,-21 0-16,21 0 0,0 0 0,0 22 15,-21-22-15,21 21 16,-21 1-16,-1-1 0,22 0 0,0 1 16,-21 20-16,21-21 0,-21 22 0,0-22 15,21 1-15,-21 20 0,21-21 16,-21 1-16,21-1 0,-22 0 0,22-20 15,-21 20-15,21-21 0,0 0 16,0 0-16,21-21 16,1 0-1,-1-21-15,0 0 16,-21 0-16,21 0 0,0-22 0,-21 1 16,21 0-16,1-1 0</inkml:trace>
  <inkml:trace contextRef="#ctx0" brushRef="#br1" timeOffset="86715.78">14478 5334 0,'0'0'0,"-21"-21"0,21-21 0,0 20 16,0 1-16,0 0 0,0 0 0,0-21 15,21 20 1,0 22-16,0 0 0,0 0 0,1 0 16,-1 0-16,0 0 0,0 0 15,0 22-15,0-1 0,1-21 16,-22 21-16,21 0 0,-21 0 0,0 0 15,0 1-15,0-1 0,0 0 16,-21 0-16,-1 0 0,1 0 0,0-21 16,-21 22-16,21-1 0,-1-21 15,1 0-15,21 21 16,-21-21-16,42-21 31,-21 0-31,21 21 0,1-22 0,-1 1 16,0 0-16</inkml:trace>
  <inkml:trace contextRef="#ctx0" brushRef="#br1" timeOffset="87325.05">14817 5144 0,'0'42'32,"0"-21"-32,0 0 0,0 0 0,0 1 15,0-1-15,0 0 0,0 0 16,0 0-16,0 0 15,0 1-15,21-22 16,0 0-16,0 0 0,0 0 16,22 0-16,-22 0 0,0 0 15,0-22-15,21 22 0,-20-21 16,20 0-16,-21 21 0,21-21 0,-20 0 16,-1 0-16,21 21 0,-21-22 15,0 22-15,-21 22 31,0-1-31,0 0 16,0 0-16,0 0 0,0 0 16,0 1-16,0-1 15,22-21 1,-1 0-16,0 0 16,0 0-16,0 0 0,0 0 0,1-21 15,20 21-15,-21-22 0,0 1 16,0 0-16,1 0 0,-1 0 0,0 0 15,0-22-15,0 22 0,-21-21 0,0-1 16,21 1-16,-21 0 16,22-1-16,-22 1 0,0 0 0,0-1 15,0 22-15,0 0 0,0 0 16,0 0-16,0 42 16,0 0-16,0 0 15,0 22-15,-22-1 0,1-21 0,21 43 16,-21-22-16,21 0 0,0 1 0,0-22 15,0 21-15,0 0 0,0-20 16,0-1-16,0 0 0,0 0 0,0 0 16,0 0-16,21-21 0,0 22 15,1-22-15,-1 0 0,0 0 16,0 0-16,0-22 16,0 22-16,1-21 0,-1 0 15</inkml:trace>
  <inkml:trace contextRef="#ctx0" brushRef="#br1" timeOffset="87484.03">15536 5165 0,'0'0'0,"-21"0"32,42 0-32,0 0 0,1 0 15,-1 0-15,21 0 16,-21 0-16,22 0 0,-1-21 0,-21 21 15,43-22-15,-22 1 0</inkml:trace>
  <inkml:trace contextRef="#ctx0" brushRef="#br1" timeOffset="87888.45">17081 5017 0,'0'0'0,"22"-64"32,-1 43-32,0 21 0,-21-21 15,21 0-15,-21-1 0,21 22 0,-21-21 16,0 0-16,0 0 15,0 42 17,-21 0-32,0 22 0,21-1 0,-21-21 15,0 21-15,21 1 0,-22-1 16,1 0-16,0 1 0,21-1 16,-21-21-16,21 22 0,-21-22 0,21 0 15,0 0-15,0 0 0,0 0 16,0 1-16,21-22 15,0 0-15,-21-22 16,21 1 0,-21 0-16</inkml:trace>
  <inkml:trace contextRef="#ctx0" brushRef="#br1" timeOffset="88532.08">16764 5101 0,'0'0'0,"21"0"31,0 0-31,0 0 16,22 0-16,-22 0 0,21 0 0,1 0 15,-1 0-15,21 0 0,-20 0 16,20 0-16,-20 0 0,-1 0 0,0 0 16,1 0-16,-22 0 0,0 0 15,0 0-15,0 0 0,-21 21 16,0 1-16,0-1 15,-21-21-15,0 21 0,0 0 16,0-21-16,21 21 0,-22 0 16,22 1-16,-21-22 0,21 21 15,0 0-15,0 0 16,21-21 0,1 0-16,-1 0 0,0 0 0,0 0 15,0 0-15,22 0 0,-22 0 0,0-21 16,21 21-16,-21-21 0,1 21 15,20-21-15,-21-1 0,0 1 0,0 0 16,-21 0-16,22 0 16,-22 0-16,0-1 0,0 1 0,0 0 15,0 42 17,0 0-32,0 1 0,-22-1 15,22 0-15,-21 21 0,21-21 16,-21 43-16,0-22 0,21-21 15,-21 22-15,21-1 0,0-21 16,-21 22-16,21-1 0,-22-21 0,1 21 16,21-20-16,-21 20 0,0-21 0,0 0 15,0 0-15,-1 1 0,-20-1 16,21-21-16,0 0 0,-22 0 16,22 0-16,-21 0 0,21 0 0,-22 0 15,22-21-15,0-1 0,-21 1 16,21 0-16,-1 0 0,22 0 15,0 0-15,0-1 0,0 1 16,22 0-16,-1 0 0,21 0 16,0 0-16,1-1 0,-1 1 15,0 0-15,22 0 0</inkml:trace>
  <inkml:trace contextRef="#ctx0" brushRef="#br1" timeOffset="88800.7">18224 4974 0,'-21'0'0,"-21"0"16,21 21-1,0 1-15,21-1 0,-22 21 0,1-21 16,21 22-16,-21-22 0,21 21 16,0 0-16,0 1 0,-21-1 0,21 0 15,-21-20-15,21 20 0,0 0 16,0 1-16,-21-1 0,-1 0 0,22-21 15,-21 22-15,21-1 0,0-21 0,-21 0 16,21 1-16,-21-1 0,21 0 16,0-42-1,0 0 1,0-1-16</inkml:trace>
  <inkml:trace contextRef="#ctx0" brushRef="#br1" timeOffset="89077.54">18076 5207 0,'0'-42'0,"0"84"0,21-127 0,1 43 0,-22 21 16,21 0-16,0 0 0,0-1 15,0 1-15,0 0 0,1 21 0,-1 0 16,0 0-16,0 0 0,0 0 16,0 0-16,1 0 0,-1 21 15,0 0-15,-21 1 0,21-1 0,-21 21 16,0-21-16,-21 0 15,0 22-15,0-22 0,-22 0 0,22 0 16,-21-21-16,21 21 0,-22 1 16,22-22-16,-21 21 0,21-21 0,-1 0 15,44 0 17,-1 0-32,0 0 0,21-21 15,-21-1-15</inkml:trace>
  <inkml:trace contextRef="#ctx0" brushRef="#br1" timeOffset="89419.35">18478 5207 0,'22'0'16,"-1"0"0,0 0-16,0 0 0,0 0 15,0 0-15,1-21 0,-1 21 16,0-21-16,0 21 0,0-21 15,0 21-15,-21-22 0,0 1 0,22 21 16,-22-21-16,0 0 0,0 0 16,-22 21-1,1 0-15,0 0 16,0 0-16,0 0 0,0 0 0,-1 21 16,1 0-16,0 0 0,0 0 15,0 1-15,0-1 0,-1 0 0,22 21 16,0-21-16,0 1 0,0-1 0,0 0 15,0 0-15,22 0 16,-22 0-16,21-21 0,0 0 0,0 22 16,0-22-16,22 0 0,-22 0 15,21 0-15,-21 0 0,22 0 0,-22 0 16,21-22-16</inkml:trace>
  <inkml:trace contextRef="#ctx0" brushRef="#br1" timeOffset="89640.22">19325 5144 0,'-21'0'31,"42"0"-15,0 0-1,0 0-15,1 0 0,-1 0 0,0 0 16,0 0-16,0 0 0,22 0 0,-22 0 15,0 0-15,0 0 0</inkml:trace>
  <inkml:trace contextRef="#ctx0" brushRef="#br1" timeOffset="89776.69">19262 5249 0,'-22'22'15,"44"-44"-15,-65 44 0,43-1 0,0 0 16,43-21 15,-22 0-31,0 0 0,21 0 0,-21 0 16,22-21-16,-1 21 0,0-21 15</inkml:trace>
  <inkml:trace contextRef="#ctx0" brushRef="#br1" timeOffset="90092.51">20362 4763 0,'0'0'16,"-21"0"-16,0-22 0,21 1 15,0 0 1,-21 21 15,0 0-31,-1 0 16,1 21-16,0 0 15,21 1-15,-21-1 0,0 0 0,21 0 16,-21 0-16,21 22 0,-22-22 16,22 0-16,0 0 0,0 0 15,22-21 1</inkml:trace>
  <inkml:trace contextRef="#ctx0" brushRef="#br1" timeOffset="90340.37">20976 4763 0,'0'0'0,"-21"0"16,0 0-1,0 21-15,-1 0 0,1 0 16,0 0-16,0 0 0,0 22 0,-22-22 16,22 21-16,0-21 0,-21 43 15,21-43-15,-1 21 16,22-20-16,0-1 0,-21 0 0,21 0 16,0 0-16,0 0 0,0 1 15,0-1-15,21-21 16</inkml:trace>
  <inkml:trace contextRef="#ctx0" brushRef="#br1" timeOffset="90544.25">20468 5165 0,'0'0'0,"-21"0"0,0 0 0,0 0 15,21-21-15,21 21 31,0 0-31,0 0 0,21 0 0,1 0 16,-22 0-16,42 0 0,-20 0 16,-1 0-16,0-22 0,1 22 0,20 0 15,-20-21-15,-1 21 0,-21 0 0,21 0 16</inkml:trace>
  <inkml:trace contextRef="#ctx0" brushRef="#br1" timeOffset="91144.9">21061 5059 0,'-43'21'32,"65"-21"-1,-1 0-15,0 0-16,0 0 15,0 0-15,0-21 0,1 0 16,-1 0-16,-21-1 15,0 1-15,0 0 16,-21 21 0,-1 0-1,1 0-15,0 0 0,0 21 0,21 0 16,-21 1-16,0-1 0,-1 0 16,1 0-16,21 21 0,-21-20 15,21-1-15,0 0 0,0 21 0,0-21 16,0 1-16,0-1 15,21 0-15,0-21 0,1 21 0,-1-21 16,0 0-16,0 0 0,0 0 0,0 0 16,22 0-16,-22 0 0,21 0 15,-21 0-15,1-21 0,20 21 0,-21-21 16,0 0-16,0 21 16,1-22-16,-1 1 0,-21 0 0,0-21 15,21 21-15,-21-1 0,0 1 0,0 0 16,0 0-16,0 0 15,0 42 1,0 0 0,0 0-16,0 0 0,0 1 15,0-1-15,0 0 0,21 0 16,-21 0-16,21 0 0,0 1 16,1-1-16,-1 0 0,0-21 15,0 0-15,0 0 0,0 0 16,1 0-16,-1 0 15,0-21 1,0 0-16,-21-1 16,0 1-16,21 0 0</inkml:trace>
  <inkml:trace contextRef="#ctx0" brushRef="#br1" timeOffset="91308.21">21759 5101 0,'0'-21'16,"0"42"-16,-21-42 0,-21 21 15,21 0-15,-1 0 0,-20 21 16,21-21-16,-21 21 0,-1 1 15,22-1-15,-21-21 0,21 21 0,-1 0 16,1 0-16,0 0 0,0-21 16,21 22-16,-21-1 0,21 0 15,21-21 1,0 0-16,0 0 0,0 0 16</inkml:trace>
  <inkml:trace contextRef="#ctx0" brushRef="#br1" timeOffset="91563.07">22140 4868 0,'0'-21'0,"0"42"0,0-63 0,0 63 32,-21 0-32,0 1 15,0-1-15,0 21 0,-1-21 16,1 22-16,21-22 0,-21 21 0,0-21 15,21 22-15,-21-22 0,21 0 16,0 21-16,0-21 0,0 1 0,0-1 16,0 0-16,0 0 15,21-21 1,0 0-16,0 0 0,0 0 0,1 0 16</inkml:trace>
  <inkml:trace contextRef="#ctx0" brushRef="#br1" timeOffset="91756.61">21950 5122 0,'-21'0'0,"42"0"0,-64-21 0,22 21 16,21-21 0,21 21-1,1 0-15,-1 0 16,0-21-16,0 21 0,0 0 0,22 0 15,-22 0-15,0 0 0,0-21 16,0 21-16,0-21 0</inkml:trace>
  <inkml:trace contextRef="#ctx0" brushRef="#br1" timeOffset="91956.5">22606 4868 0,'0'-21'31,"-21"21"-31,0 21 16,-1 1-16,1-1 15,0 0-15,21 0 0,0 0 16,-21-21-16,21 21 0,0 1 0,0-1 16,0 0-16,0 0 15,21-21-15</inkml:trace>
  <inkml:trace contextRef="#ctx0" brushRef="#br1" timeOffset="92323.5">23050 4826 0,'0'-21'0,"0"42"0,0-63 0,0 63 31,0 0-16,0 0-15,0 0 0,0 1 16,0 20-16,22-21 0,-1 0 16,-21 22-16,21-22 0,0 0 15,0 0-15,0 0 0,1 0 0,-1 1 16,0-1-16,0-21 0,21 21 0,-20-21 16,-1 0-16,0 0 0,-21 21 15,21-21-15,-42 0 31,0 0-31,0 21 0,-22-21 16,22 21-16,-21-21 0,-1 22 16,1-1-16,-21 0 0,20 0 0,-20 21 15,20-20-15,-20-1 0,21 0 16,-1 0-16,1 0 0,0 0 16,20 1-16,1-1 0,-21-21 0,21 21 15,0 0-15</inkml:trace>
  <inkml:trace contextRef="#ctx0" brushRef="#br1" timeOffset="93176.26">8975 6731 0,'0'0'0,"-22"0"0,1 21 16,0 0-16,21 1 31,21-22-31,22 0 15,-1 21-15,0-21 0,22 0 0,-1 0 16,22 0-16,21 0 0,0 0 16,21 0-16,21 0 0,-21 0 0,21 0 15,0 0-15,21 0 0,1 0 0,-1 0 16,0 0-16,1 0 0,-1 0 16,0 0-16,1 0 0,-22 0 0,0 0 15,0 0-15,-21 0 0,0 0 16,-42 0-16,21 0 0,-43 0 0,22 0 15,-43 0-15,1 0 0,-1 0 0,-21-21 16,-21-1 0,-21 22-1,0 0-15,0-21 0,-1 21 16,-20 0-16,21-21 0,0 0 0</inkml:trace>
  <inkml:trace contextRef="#ctx0" brushRef="#br1" timeOffset="93388.15">12277 6646 0,'105'0'31,"-83"0"-31,-1 0 0,21 0 0,-21 0 16,0 0-16,22 0 0,-43 22 16,21-22-16,0 21 0,-21 0 0,0 0 15,0 0-15,0 0 0,0 22 16,-21-22-16,0 0 0,-22 0 0,1 0 15,0 1-15,-1-1 0,1 0 16,0 0-16,-1 0 0,-20-21 0,21 21 16,20-21-16</inkml:trace>
  <inkml:trace contextRef="#ctx0" brushRef="#br1" timeOffset="94072.42">13801 6541 0,'0'0'16,"21"0"-16,0-22 0,0 22 0,0 0 0,-21-21 15,21 21-15,-42 21 32,0-21-32,0 22 0,-21-1 15,20 0-15,-20 21 0,0-21 0,-1 1 16,1-1-16,0 0 0,-1 0 0,-20 21 15,21-42-15,-1 22 0,22-1 16,-21 0-16,-1 0 0,22-21 0,0 0 16,0 0-16,42-21 31,0 21-31,0 0 0,1-21 16,-1 21-16,0 0 15,0 0-15,21 0 0,-20 0 0,-1 21 16,21 0-16,-21-21 0,0 21 15,1 0-15,-1 1 0,0-1 0,0 0 16,0 0-16,0-21 0,1 21 0,-1 0 16,0 1-16,0-22 15,0 21-15,0-21 0,1 0 16,-1 0-16,0 0 0,0 0 16,0 0-16,0 0 0,1 0 0,20-21 15</inkml:trace>
  <inkml:trace contextRef="#ctx0" brushRef="#br1" timeOffset="94280.3">14287 6752 0,'0'0'0,"0"-21"0,0 42 16,0 0 0,0 1-16,0-1 15,0 0-15,-21 0 0,0 0 16,0 0-16,21 1 15,-21-22-15,21 21 0,-21-21 16,21 21-16</inkml:trace>
  <inkml:trace contextRef="#ctx0" brushRef="#br1" timeOffset="94456.2">14309 6604 0,'0'-21'0,"0"42"0,0-63 16,-22 42 0,44 0 15,-1 21-15,0-21-16,0 0 0,0 0 15,0 21-15,1 0 0</inkml:trace>
  <inkml:trace contextRef="#ctx0" brushRef="#br1" timeOffset="94846.98">14584 6795 0,'0'0'0,"0"21"0,0 0 0,-21 64 31,-1-64-31,1 0 0,21 0 16,0 0-16,-21 0 15,0-21 1,0-21 15,21 0-31,0 0 16,0 0-16,0 0 0,21-1 16,-21-20-16,21 21 0,0 0 15,0 0-15,22-1 0,-22 1 0,0 21 16,0-21-16,0 21 0,1 0 0,-1 0 15,0 0-15,0 0 0,0 21 16,-21 0-16,21 1 0,-21-1 0,22 0 16,-22 0-16,0 0 0,0 0 15,0 1-15,0-1 0,0 0 16,-22 0-16,1-21 16,21 21-16,-21-21 15</inkml:trace>
  <inkml:trace contextRef="#ctx0" brushRef="#br1" timeOffset="95135.82">15049 6773 0,'22'0'16,"-44"0"-16,44-21 0,-22 42 31,0 1-16,0-1-15,0 21 0,0-21 16,0 0-16,0 22 0,0-22 0,0 21 16,0 1-16,0-1 0,0 0 0,0 1 15,0 20-15,-22 1 0,22-22 16,0 21-16,-21 1 0,21-22 0,0 22 16,-21-22-16,21 0 0,-21 22 0,0-43 15,21 21-15,0 1 0,-21-22 16,21 21-16,-22-21 0,1 1 15,21-44 1,0 1-16,0 0 16</inkml:trace>
  <inkml:trace contextRef="#ctx0" brushRef="#br1" timeOffset="95432.69">15007 7133 0,'0'0'0,"21"-254"31,-21 212-31,21 21 0,1 0 0,-1-22 16,0 22-16,0 21 0,0-21 16,22 0-16,-22 21 0,21 0 0,-21 0 15,22 0-15,-22 0 0,0 21 16,0 0-16,0 0 0,-21 0 16,0 22-16,0-22 0,0 0 0,0 0 15,-21 22-15,0-22 0,0 0 16,0 0-16,-22-21 0,22 21 0,0 0 15,-21-21-15,20 0 0,1 22 16,0-22-16,21-22 31,21 22-31,0-21 16,1 0-16,-1 21 0,21-21 16,-21 0-16</inkml:trace>
  <inkml:trace contextRef="#ctx0" brushRef="#br1" timeOffset="96063.88">15600 6752 0,'0'0'0,"0"21"31,0 1-15,0-1-16,-21 0 0,21 0 16,-22 0-16,22 0 0,0 1 15,0-1-15,0 0 16,22-21-1,-1 0-15,0 0 16,0 0-16,0 0 0,0 0 16,1 0-16,-22-21 15,21 0-15,0-1 0,0 1 16,-21 0-16,0 0 0,0 0 16,21 0-16,-21-1 0,0 1 15,0 42 1,0 1-1,0-1-15,-21 0 16,21 0-16,0 0 0,0 0 0,0 1 16,0-1-16,0 0 0,0 0 15,21-21 1,0 0-16,1 0 16,-1 0-16,0 0 0,0 0 15,0 0-15,0 0 0,1-21 16,-1 0-16,0 0 0,21-1 0,-21 1 15,1 0-15,-22-21 0,21 21 0,0-22 16,0 1-16,0 0 0,0-1 16,1-20-16,-1 20 0,-21 1 0,0 0 15,21 21-15,-21-1 0,0 1 16,-21 42 0,0 1-16,21-1 0,-22 0 15,1 21-15,0 1 0,0-1 16,21 21-16,0-20 0,0-1 0,-21 0 15,21 1-15,0-22 0,0 21 16,0-21-16,0 22 0,0-22 0,21 0 16,0 0-16,0 0 0,0-21 15,1 0-15,-1 0 0,0 0 16,0 0-16,0 0 0,0 0 0,1 0 16,-1-21-16,-21 0 0</inkml:trace>
  <inkml:trace contextRef="#ctx0" brushRef="#br1" timeOffset="96228.78">16002 6752 0,'0'0'0,"-21"0"16,21-21-16,21 21 16,0 0-1,21 0-15,-20 0 0,20 0 16,0 0-16,22-21 0,-22 21 0,22 0 15</inkml:trace>
  <inkml:trace contextRef="#ctx0" brushRef="#br1" timeOffset="96673.11">17378 6710 0,'0'0'0,"21"-21"0,-21 0 0,21-1 16,-21-20-16,21 21 0,-21-21 16,0 20-16,21-20 0,-21 21 0,0 0 15,0 0-15,0-1 0,-21 44 32,21-1-17,-21 0-15,0 21 0,0 1 0,0-1 16,-22 21-16,22-20 15,0-1-15,0 0 0,0-20 0,21-1 16,-22 21-16,22-21 0,0 0 16,0 1-16,0-1 15</inkml:trace>
  <inkml:trace contextRef="#ctx0" brushRef="#br1" timeOffset="97315.25">16997 6795 0,'0'0'0,"0"-22"16,21 22-1,0 0-15,0 0 16,22 0-16,-22 0 0,21 0 16,0 0-16,1-21 0,-1 21 15,22-21-15,-22 21 0,0 0 0,22 0 16,-22-21-16,-21 21 0,22 0 0,-22 0 15,0 0-15,0 0 0,0 0 16,-21 21 0,-21-21-16,21 21 15,-21 0-15,0 1 0,0-1 0,-1 0 16,22 0-16,-21 0 0,21 0 16,0 1-16,21-22 15,1 0-15,-1 0 16,0 0-16,0 0 15,21 0-15,-20 0 0,20 0 0,-21 0 16,21-22-16,-20 22 0,20-21 0,-21 21 16,21-21-16,-20 0 0,41-21 15,-42 20-15,-21 1 0,21-21 16,-21 21-16,0 0 16,0-1-16,-21 22 31,0 22-31,0-1 0,21 0 0,-21 0 15,21 0-15,-21 22 0,21-22 0,0 21 16,0-21-16,-22 22 16,22-1-16,0 0 0,0 1 0,-21-1 15,21-21-15,0 21 0,0 1 0,0-1 16,0 0-16,-21 1 0,21-1 16,-21-21-16,0 0 0,0 22 0,-1-22 15,1 0-15,0-21 0,-21 21 16,-1-21-16,22 0 0,-21 0 0,0 0 15,-1 0-15,1-21 0,0 0 0,-1 21 16,22-21-16,-21-22 0,21 22 16,-1 0-16,22-21 0,0 21 15,0-22-15,0 22 0,0-21 0,22 21 16,20-22-16,0 22 0,-21-21 16,43-1-16,-22 22 0,1-21 0</inkml:trace>
  <inkml:trace contextRef="#ctx0" brushRef="#br1" timeOffset="97544.12">18330 6562 0,'0'21'15,"0"0"-15,-21 0 16,0 0-16,0 1 0,21 20 16,-21-21-16,-1 21 0,1 1 0,21-1 15,0 0-15,-21 1 0,0-1 16,21 0-16,-21 1 0,0-1 15,21 0-15,-22 1 0,1-1 0,21 0 16,0-20-16,-21-1 0,0 0 16,21 0-16,0 0 0,0-42 31</inkml:trace>
  <inkml:trace contextRef="#ctx0" brushRef="#br1" timeOffset="97811.74">18224 6710 0,'0'0'0,"0"-42"0,22 20 16,-1 1-16,-21 0 0,21 0 15,0 0-15,0 21 0,-21-21 0,21 21 16,1 0-16,-1 0 0,0 0 16,0 0-16,0 21 0,0 0 15,-21 0-15,22 0 0,-22 22 16,0-22-16,0 0 0,0 0 0,-22 0 15,1 0-15,0 1 0,0-1 16,0-21-16,0 21 0,-1-21 0,1 0 16,0 21-16,0-21 0,42-21 31,21 21-15,-20-21-16</inkml:trace>
  <inkml:trace contextRef="#ctx0" brushRef="#br1" timeOffset="98164.01">18690 6689 0,'0'21'15,"0"0"-15,21-21 47,0 0-47,1 0 16,-1-21-16,0 21 15,-21-21-15,21 21 0,0-21 16,0-1-16,-21 1 0,0 0 16,0 0-16,-21 21 15,0 0 1,0 0-16,0 0 0,0 21 0,-1 0 16,1 0-16,0 1 0,0-1 15,0 0-15,21 0 0,0 0 0,-21 0 16,21 1-16,0-1 0,0 0 15,0 0-15,0 0 0,21-21 16,0 21-16,0-21 0,0 0 16,0 0-16,1 0 15,-1 0-15,0 0 0,21 0 0,-21 0 16</inkml:trace>
  <inkml:trace contextRef="#ctx0" brushRef="#br1" timeOffset="98371.89">19346 6646 0,'-21'0'16,"0"0"-1,21 22 1,21-22 0,0 0-1,0 21-15,1-21 0,-1 0 0,0 0 16,0 0-16,0 0 15,0 0-15,1 0 0</inkml:trace>
  <inkml:trace contextRef="#ctx0" brushRef="#br1" timeOffset="98508.81">19219 6816 0,'0'0'0,"0"21"15,0 0-15,21-21 31,1 0-31,-1 0 0,0 0 16,21 0-16,-21 0 0,22-21 0,-22 0 16</inkml:trace>
  <inkml:trace contextRef="#ctx0" brushRef="#br1" timeOffset="98747.67">20341 6308 0,'0'-21'15,"-21"42"1,0 0 0,21 0-16,-21-21 15,21 21-15,0 0 0,0 1 0,-22-1 16,22 0-16,0 0 15,22-21 1,-1 0-16</inkml:trace>
  <inkml:trace contextRef="#ctx0" brushRef="#br1" timeOffset="98995.53">20786 6371 0,'0'21'31,"-22"-21"-31,1 22 16,0-1-16,21 0 0,-21 0 15,0 21-15,0-20 0,-1 20 0,1-21 16,0 21-16,21 1 0,-21-22 0,0 21 16,0-21-16,-1 22 0,1-22 15,0 0-15,21 0 0,0 0 16,0 1-16,0-1 15,21-21 1</inkml:trace>
  <inkml:trace contextRef="#ctx0" brushRef="#br1" timeOffset="99188.42">20405 6773 0,'-22'0'0,"44"0"0,-65 0 0,22 0 0,42 0 47,0 0-47,1 0 0,20 0 15,0 0-15,1 0 0,-1 0 16,0 0-16,1-21 0,-1 21 0,0 0 16,1 0-16,-1 0 0</inkml:trace>
  <inkml:trace contextRef="#ctx0" brushRef="#br1" timeOffset="99528.22">20913 6731 0,'-22'0'0,"1"0"31,42-21 1,1 21-17,-1 0-15,0 0 0,0-21 0,0 21 16,0 0-16,-21-21 0,22-1 0,-1 22 15,0-21-15,-21 0 16,0 0-16,0 0 16,-21 21-1,0 0-15,-1 0 0,1 0 0,0 0 16,0 0-16,-21 21 0,20 0 16,1 0-16,0 0 0,0 1 0,0-1 15,21 0-15,0 0 0,0 0 16,0 0-16,0 1 0,0-1 15,0 0-15,0 0 0,21-21 16,0 21-16,0-21 0,0 0 16,1 0-16,-1 0 0,0 0 0,0 0 15,0 0-15</inkml:trace>
  <inkml:trace contextRef="#ctx0" brushRef="#br1" timeOffset="99748.1">21209 6541 0,'21'42'16,"0"-21"-16,-21 0 15,0 0-15,0 1 0,0-1 16,0 21-16,21-21 0,-21 0 0,22 1 16,-22-1-16,21-21 0,0 21 0,-21 0 15,21-21-15,-21 21 16,21-21-16,-21-21 31</inkml:trace>
  <inkml:trace contextRef="#ctx0" brushRef="#br1" timeOffset="99927.99">21442 6625 0,'-43'21'16,"22"1"-16,-21-1 0,21 0 15,0-21-15,-1 21 0,1 0 16,0 0-16,0 1 0,0-1 0,0 0 16,-1-21-16,22 21 0,-21 0 0,42-21 31</inkml:trace>
  <inkml:trace contextRef="#ctx0" brushRef="#br1" timeOffset="100201.84">21950 6392 0,'0'0'0,"-21"43"31,21-22-31,-22 0 0,1 0 0,0 0 16,0 22-16,0-22 0,21 21 15,-21-21-15,-1 22 0,22-22 0,-21 0 16,21 21-16,0-20 0,0-1 16,0 0-16,0 0 0,0 0 15,0 0-15,21-21 32,1 0-32,-1 0 0,0 0 15,0 0-15</inkml:trace>
  <inkml:trace contextRef="#ctx0" brushRef="#br1" timeOffset="100368.74">21717 6710 0,'21'0'47,"0"0"-47,0 0 16,1 0-16,20 0 0,-21 0 15,0 0-15,0 0 0,1 0 0,-1 0 16</inkml:trace>
  <inkml:trace contextRef="#ctx0" brushRef="#br1" timeOffset="100617.99">22415 6456 0,'0'0'0,"0"-21"0,0 0 16,22-1 15,-1 22-15,-21 22-1,21-22-15,-21 21 0,0 0 16,0 0-16,0 0 16,0 0-16,-21 1 0,0-1 0,-1-21 15,1 21-15,0 0 0,0 0 16,0-21-16,0 21 0,-1-21 15,1 0-15,21 22 0</inkml:trace>
  <inkml:trace contextRef="#ctx0" brushRef="#br1" timeOffset="101015.7">22902 6456 0,'0'-21'0,"21"21"47,1 21-47,-1-21 0,0 21 0,0 0 16,0 0-16,0-21 15,1 22-15,-1-1 0,0 0 0,0-21 16,0 21-16,0-21 0,22 21 15,-22-21-15,0 0 0,0 0 0,22 21 16,-22-21-16,0 0 0,0 0 16,-42 0 15,0 22-31,-22-22 0,22 21 16,-21 0-16,0 0 0,-22 21 15,22-20-15,-22 20 0,1-21 0,-1 0 16,1 22-16,20-22 0,1 0 15,0 0-15,-1 0 0,22 0 0,0 1 16,0-22-16,0 0 0,21 21 0</inkml:trace>
  <inkml:trace contextRef="#ctx0" brushRef="#br1" timeOffset="101817.75">9144 8043 0,'-21'0'0,"42"0"0,-63 0 15,20 0-15,1 0 16,42 22-1,1-22-15,-1 21 0,21-21 0,22 21 16,-1-21-16,1 21 0,41-21 16,-20 0-16,42 21 0,-21 0 15,21-21-15,21 0 0,-21 0 0,21 0 16,22 0-16,20 0 0,-21 0 16,1 0-16,-1 0 0,22 0 0,-43 22 15,21-22-15,0 0 0,-20 0 16,-22 0-16,0 0 0,-22 0 0,1 0 15,-21 0-15,0 0 0,-22 0 0,-21 0 16,1 0-16,-22 0 0,0 0 16,-42 0-1,0 0-15,0 0 0,-22-22 16,22 22-16,0 0 0,0 0 0,0-21 16,-1 21-16</inkml:trace>
  <inkml:trace contextRef="#ctx0" brushRef="#br1" timeOffset="102008.64">12488 8086 0,'43'21'31,"-22"-21"-31,0 0 0,21 21 0,-21 0 0,22-21 16,-22 21-16,42 1 15,-63-1-15,0 0 0,0 0 16,0 0-16,-21 0 0,0 1 0,0-1 15,-21 0-15,-1 0 0,-20-21 16,20 21-16,1 0 0,-21-21 0,20 22 16</inkml:trace>
  <inkml:trace contextRef="#ctx0" brushRef="#br1" timeOffset="102675.26">14118 8022 0,'21'-21'0,"-42"42"0,42-63 0,0 21 0,-21 0 15,22-1-15,-22 1 16,-22 21 0,-20 21-16,21 1 15,-21-1-15,-1 0 0,1 0 16,-22 0-16,22 0 0,0 1 0,-22 20 15,22-21-15,0 0 0,-43 0 16,43 1-16,20-22 0,-20 0 16,21 21-16,0-21 0,0 0 15,42 0 1,0 0 0,21 0-16,-21 0 15,22 21-15,-22-21 0,21 21 0,1 0 16,-1 0-16,0 1 0,1-1 0,-1 0 15,0 0-15,1 0 0,-22 0 16,42 22-16,-20-43 16,-22 21-16,0-21 0,0 21 15,0-21-15</inkml:trace>
  <inkml:trace contextRef="#ctx0" brushRef="#br1" timeOffset="102891.13">14436 8234 0,'21'0'15,"-42"0"-15,42 21 0,-21 0 16,0 0-16,0 1 16,-21-1-16,21 0 0,-22 0 0,22 0 15,-21 0-15,0 1 0,21-1 16,-21-21-1,21-21 17</inkml:trace>
  <inkml:trace contextRef="#ctx0" brushRef="#br1" timeOffset="103052.04">14520 8043 0,'-63'0'31,"63"22"-15,0-1-16,0 0 0,0 0 15,0 0-15,0 0 16,21 1-16,0-22 0,-21 21 0</inkml:trace>
  <inkml:trace contextRef="#ctx0" brushRef="#br1" timeOffset="103463.81">14732 8319 0,'0'0'0,"-21"21"0,21 0 16,-21 0-16,21 0 0,-22-21 16,22 21-16,0 1 0,-21-1 15,0 0 1,21-42 31,0 0-47,0-1 15,0 1-15,21 0 0,0 0 16,1 0-16,-22 0 0,21-1 0,0 1 16,0 0-16,0 0 15,0 21-15,22 0 0,-22 0 0,0 0 16,0 0-16,0 0 0,1 0 0,-1 0 15,0 21-15,-21 0 0,0 0 16,0 1-16,0-1 0,0 0 0,0 0 16,0 0-16,0 0 0,-21-21 15,0 22-15,21-1 0,-22 0 0,1 0 16,0-21-16,42-21 31,0 21-15</inkml:trace>
  <inkml:trace contextRef="#ctx0" brushRef="#br1" timeOffset="103731.65">15346 8107 0,'0'0'0,"0"21"0,0 0 0,0 0 15,0 1-15,-21 20 0,21-21 16,-22 21-16,1-20 0,0 20 0,21-21 15,-21 21-15,0 1 0,21-1 16,-21 0-16,-1 1 0,1-1 0,21 22 16,-21-1-16,0-21 0,0 22 0,0-1 15,-22 64-15,22-84 16,0 20-16,0-20 0,0-1 16,-1-21-16,22 21 0,0-20 15,0-1-15,0 0 0,0-42 16,22 0-16,-1-1 15,0 1-15</inkml:trace>
  <inkml:trace contextRef="#ctx0" brushRef="#br1" timeOffset="104049.47">15282 8361 0,'0'0'0,"0"-42"0,0-1 0,-21 22 15,0-21-15,21 21 0,0-1 16,0 1-16,0 0 0,0 0 0,0 0 15,0 0-15,21 21 0,0-22 16,0 22-16,1 0 0,20 0 0,-21-21 16,21 21-16,-20 0 0,20 0 15,-21 21-15,21 1 0,-20-1 0,-1 0 16,0 0-16,0 0 0,-21 0 0,0 22 16,0-22-16,0 0 0,0 0 15,-21 0-15,0 1 0,-22-1 16,22-21-16,-21 21 0,21-21 0,-22 0 15,22 0-15,0 0 0,0 0 16,21-21 0,21 0-1,64-43 1,-64 43-16,0 0 0</inkml:trace>
  <inkml:trace contextRef="#ctx0" brushRef="#br1" timeOffset="104635.94">15727 8065 0,'0'21'16,"0"0"-16,0 0 0,0 0 16,0 0-16,0 1 0,0-1 15,0 0-15,0 0 0,0 0 0,0 0 16,-21 1-16,21-1 0,0 0 0,0 0 16,0 0-16,21-21 15,0 0 1,0 0-16,0 0 0,0 0 15,1-21-15,-1 0 0,0 21 0,0-21 16,0 0-16,0-1 0,1 1 0,-1 21 16,0-21-16,-21 0 0,0 0 15,0 42 17,0 0-32,0 0 15,0 0-15,0 1 0,-21-1 0,21 0 16,0 0-16,0 0 15,0 0-15,0 1 16,21-22-16,0 0 0,0 0 16,0 0-16,1 0 0,-1 0 15,0-22-15,0 1 0,21 0 0,-20 0 16,20 0-16,-21 0 0,0-1 16,22 1-16,-22-21 0,0 0 15,0 20-15,0-20 0,0 0 0,-21-1 16,22 1-16,-1 0 0,0-22 15,-21 43-15,0 0 16,0 42 0,0 21-16,-21-20 15,21 20-15,-21 0 0,-1-21 0,1 43 16,0-22-16,0 1 0,21-1 16,-21-21-16,21 21 0,-21 1 0,21-22 15,0 0-15,0 0 0,0 0 0,0 1 16,0-1-16,21-21 0,0 0 15,0 0-15,0 0 0,0 0 16,1 0-16,-1 0 0,0 0 16</inkml:trace>
  <inkml:trace contextRef="#ctx0" brushRef="#br1" timeOffset="104795.84">16235 8213 0,'0'0'0,"0"-21"15,21 21 1,21 0-16,-21 0 16,22 0-16,-1 0 0,0-22 15,1 22-15,20-21 0,1 21 0,20 0 16,-20-21-16</inkml:trace>
  <inkml:trace contextRef="#ctx0" brushRef="#br1" timeOffset="105035.71">17822 7959 0,'-21'0'15,"0"0"-15,0 21 0,0 0 16,-1 0-16,1 0 0,0 1 16,-21-1-16,21 21 0,-1-21 0,1 22 15,0-22-15,0 21 0,0-21 0,21 0 16,0 22-16,-21-22 0,21 0 15,0 0-15,0 0 0,0 1 16,0-1-16</inkml:trace>
  <inkml:trace contextRef="#ctx0" brushRef="#br1" timeOffset="105612.38">17272 8297 0,'85'43'0,"-170"-86"0,106 43 31,0 0-15,0 0-16,22 0 0,-22 0 0,21-21 15,1 21-15,20-21 16,-21 21-16,1 0 0,-1-21 0,0 21 16,1-21-16,-1 21 0,-21 0 15,0 0-15,1-21 0,-1 21 0,-42 21 31,-1 0-31,1 0 16,0 0-16,0 0 16,0 1-16,0-1 0,-1 0 0,22 0 15,0 0-15,22-21 32,-1 0-32,0 0 0,0 0 0,0 0 15,0 0-15,1 0 0,-1 0 16,0 0-16,0-21 0,21 0 0,-20 0 15,-1 21-15,0-21 0,-21-1 0,21 1 16,-21 0-16,21 0 0,-21 0 16,0 0-16,-21 42 31,0-21-31,21 21 0,0 0 16,-21 0-16,0 22 0,21-22 0,-22 0 15,22 0-15,-21 21 16,0-20-16,21 20 0,-21-21 0,0 21 15,21-20-15,-21 20 0,-1-21 0,1 21 16,0-20-16,21 20 0,-21 0 16,0-21-16,-22 1 0,22 20 0,0-21 15,0 0-15,0 0 0,-22 1 16,22-22-16,-21 0 0,0 0 0,20 0 16,-20 0-16,0 0 0,21 0 0,-1-22 15,-20 1-15,42 0 0,0 0 0,0 0 16,0-22-16,0 22 0,0-21 15,42-22-15</inkml:trace>
  <inkml:trace contextRef="#ctx0" brushRef="#br1" timeOffset="105839.24">18119 8234 0,'0'21'16,"0"0"-1,-22 0-15,22 1 0,-21-1 0,21 0 16,-21 21-16,21-21 0,0 1 16,0-1-16,-21 21 0,21-21 0,-21 0 15,21 1-15,-21-1 0,-1 21 16,22-21 0,0 0-16</inkml:trace>
  <inkml:trace contextRef="#ctx0" brushRef="#br1" timeOffset="106111.51">18076 8340 0,'-42'233'0,"84"-509"16,-42 319-16,0-107 0,0 43 0,0 0 0,0 0 0,21 0 16,1-1-16,-22 1 0,21 0 15,0 21-15,0-21 0,0 21 16,0 0-16,22 0 0,-22 0 0,0 0 15,0 0-15,0 0 0,1 0 16,-1 21-16,-21 0 0,21 0 0,-21 1 16,0-1-16,-21 0 0,0 0 15,-1 0-15,-20 0 0,21-21 16,-21 22-16,20-22 0,-20 21 0,21-21 16,0 0-16,0 0 0,-1 21 15,44-21 1,20-21-1,-21 0-15</inkml:trace>
  <inkml:trace contextRef="#ctx0" brushRef="#br1" timeOffset="106411.34">18542 8234 0,'0'0'15,"21"0"-15,0 0 16,0 0-16,-21-21 0,22 21 0,-1 0 15,0 0-15,0-21 0,0 21 0,0 0 16,-21-22-16,22 1 0,-1 21 16,0-21-16,0 0 0,-21 0 15,0 0 1,-21 21-16,0 0 16,0 0-16,-1 0 0,1 0 0,-21 21 15,21 0-15,0 0 0,-1 0 16,-20 22-16,21-22 0,21 21 15,0-21-15,0 0 0,0 1 0,0-1 16,0 0-16,0 0 16,21-21-16,0 0 0,0 0 15,1 0-15,-1 0 0,0 0 0</inkml:trace>
  <inkml:trace contextRef="#ctx0" brushRef="#br1" timeOffset="106811.11">19367 8107 0,'0'0'0,"-21"0"16,42 0 31,1 0-47,-1 0 15,0 0-15,0 0 16</inkml:trace>
  <inkml:trace contextRef="#ctx0" brushRef="#br1" timeOffset="106941.04">19325 8170 0,'0'22'0,"64"-86"0,-128 106 0,64 1 31,21-43-31,0 0 0,1 0 16,20 0-16,0 0 0,-21-21 0,22 21 16,20-22-16,-20 22 0</inkml:trace>
  <inkml:trace contextRef="#ctx0" brushRef="#br1" timeOffset="107163.9">20553 7662 0,'0'0'16,"0"-21"-16,-21 21 15,-1 0 1,1 0-16,0 21 15,21 1 1,0-1-16,0 0 16,0 0-1,21-21 1</inkml:trace>
  <inkml:trace contextRef="#ctx0" brushRef="#br1" timeOffset="107408.76">20955 7747 0,'-21'0'16,"0"21"-16,-1 0 16,1 1-16,0-1 0,0 0 15,0 0-15,0 0 0,-1 0 0,22 22 16,-21-22-16,0 21 0,0-21 15,21 22-15,0-22 0,0 0 0,0 0 16,0 0-16,0 1 0,0-1 0,0 0 16,21-21-16,0 0 15,0 0-15,1 0 0</inkml:trace>
  <inkml:trace contextRef="#ctx0" brushRef="#br1" timeOffset="107611.65">20659 8128 0,'0'0'0,"-22"0"0,1 0 0,0 0 0,42 0 47,0 0-47,1 0 0,-1 0 0,21 0 15,0-21-15,-20 21 0,20 0 16,0 0-16,-21 0 0,22-21 0,-22 21 15,0 0-15,21-21 0</inkml:trace>
  <inkml:trace contextRef="#ctx0" brushRef="#br1" timeOffset="107944.34">21103 8001 0,'21'-21'62,"0"21"-62,1 0 16,-1-21-16,0 21 0,0 0 15,-21-21-15,0-1 16,0 1 0,-21 21-1,0 0-15,0 0 16,-1 21-16,1 1 0,0-22 15,21 21-15,0 0 0,-21 0 16,21 21-16,0-20 0,0 20 16,0-21-16,0 0 15,21 0-15,-21 1 0,21-1 0,0-21 16,-21 21-16,22-21 0,-1 0 0,0 0 16,0 0-16,0 0 0</inkml:trace>
  <inkml:trace contextRef="#ctx0" brushRef="#br1" timeOffset="108159.69">21548 8022 0,'0'0'0,"0"-21"15,0 42 1,0 0 0,0 1-16,21-1 0,-21 0 15,21 0-15,-21 0 0,21 0 16,-21 1-16,21-1 0,0 0 0,-21 0 15,43-21-15,-43 21 16,42-21-16,-21 21 0,0-21 0,1 0 16,-22-21-1</inkml:trace>
  <inkml:trace contextRef="#ctx0" brushRef="#br1" timeOffset="108347.58">21907 8022 0,'0'0'0,"-84"43"32,63-43-32,-22 21 0,22 0 15,0 0-15,-21 0 0,20 0 16,-20 1-16,21-1 0,0 0 0,0 0 16,-1 0-16,22 0 0,0 1 15,22-22 1,-1 0-16</inkml:trace>
  <inkml:trace contextRef="#ctx0" brushRef="#br1" timeOffset="108599.44">22246 7811 0,'0'0'0,"-21"21"31,21 0-15,-21 0-16,0 0 0,21 0 16,-22 22-16,1-22 0,0 21 0,21-21 15,0 22-15,0-1 0,0-21 16,0 0-16,0 22 0,0-22 0,0 0 16,0 0-16,0 0 0,0 1 0,0-1 15,21-21-15,0 0 0,1 0 16,-1 0-16</inkml:trace>
  <inkml:trace contextRef="#ctx0" brushRef="#br1" timeOffset="108795.66">22077 8128 0,'0'0'15,"-21"0"-15,42 0 47,0 0-31,0 0-16,0 0 0,0 0 0,1 0 15,-1 0-15,0-21 16,0 21-16,0 0 0</inkml:trace>
  <inkml:trace contextRef="#ctx0" brushRef="#br1" timeOffset="109164.45">22627 7832 0,'0'0'0,"-21"0"16,0 0 0,0 0 30,21 21-46,-22-21 16,22 21 0,0-42 15,0 0-15,0 0-16,22 21 15,-22-22-15,0 44 31,-22-1-31,1 0 16,21 0-16,0 0 0,-21 0 16,21 1-16,-21-1 0,21 0 15,0 0-15,0 0 16</inkml:trace>
  <inkml:trace contextRef="#ctx0" brushRef="#br1" timeOffset="109547.65">22945 7832 0,'0'0'0,"0"-21"0,21 21 47,0 21-32,0-21-15,0 0 0,0 21 16,1-21-16,-1 21 0,0-21 16,0 0-16,-21 21 0,21-21 15,-21 21-15,21-21 16,-21 22-16,0-1 16,0 0-16,-21-21 15,0 21-15,0-21 0,0 21 16,-22 0-16,22 1 0,-21-1 0,0 0 15,20 0-15,-20 0 0,0 22 16,21-22-16,-22 0 0,22-21 0,-21 21 16,21 0-16,-1-21 0,22 21 15,-21-21-15,0 0 16,21-21-16</inkml:trace>
  <inkml:trace contextRef="#ctx0" brushRef="#br2" timeOffset="116975.23">5122 296 0,'0'-21'0,"-21"0"0,21 0 16,-21 21-16,21-21 16,0 0-16,-21 21 0,21-22 15,0 44 1,0-1-1,0 21-15,0-21 0,0 22 16,0-22-16,0 21 0,0 0 0,0 1 16,0-22-16,0 21 0,0 1 15,21-22-15,-21 21 0,0-21 0,0 0 16,0 22-16,0-22 0,0 0 16,0 0-16,0 0 0,0 1 15,0-1-15</inkml:trace>
  <inkml:trace contextRef="#ctx0" brushRef="#br2" timeOffset="117256.02">5313 593 0,'0'0'0,"-21"21"0,-1 0 16,1 0-16,0 22 0,0-22 16,-21 0-16,20 21 0,1-21 15,0 1-15,0-1 0,0 0 0,0 0 16,21 0-16,-22-21 16,22 21-16,0-42 15,22 0 1,-22 0-16,21 0 0,0 0 15,0-22-15,0 22 0,-21 0 16,21 0-16,1-22 0,-1 22 0</inkml:trace>
  <inkml:trace contextRef="#ctx0" brushRef="#br2" timeOffset="117419.91">5313 529 0,'-43'0'0,"86"0"0,-22 0 0,0 21 0,-21 1 15,21-22-15,0 21 0,1 0 0,-22 0 16,0 0-16,21 0 0,0 1 15,-21-1-15,0 0 0,0 0 0,21 0 16,-21 0-16,0 1 0,21-22 16,-21 21-16,0 0 0,21-21 31</inkml:trace>
  <inkml:trace contextRef="#ctx0" brushRef="#br2" timeOffset="117657.78">5651 296 0,'0'-21'0,"0"42"0,0-63 15,0 63 1,0 0-16,0 1 0,0-1 16,0 0-16,0 21 0,0 1 0,0-22 15,-21 21-15,21 0 0,-21-20 16,0 20-16,21 0 0,0-21 0,-21 1 15,21 20-15,-21-21 0,21 0 16,0 0-16,0 1 0,0-1 16</inkml:trace>
  <inkml:trace contextRef="#ctx0" brushRef="#br2" timeOffset="118023.16">5800 720 0,'0'0'0,"21"0"0,0 0 0,0 0 16,0 0-16,0-21 16,1 21-16,-1-22 0,0 1 15,0 0-15,0 21 0,-21-21 16,0 0-16,21 21 0,-21-21 15,0-1-15,0 1 16,-21 21 0,0 0-16,0 0 0,0 0 15,0 21-15,-1-21 0,1 22 16,21-1-16,-21 0 0,0 0 0,0 21 16,21-20-16,0-1 0,-21 0 15,21 21-15,0-21 0,0 1 0,0 20 16,0-21-16,0 0 0,0 0 15,21 1-15,0-22 16,0 0-16,0 0 0,0 0 0,1 0 16,-1 0-16,0 0 0,0-22 15</inkml:trace>
  <inkml:trace contextRef="#ctx0" brushRef="#br2" timeOffset="118552.42">6265 381 0,'0'0'0,"0"-21"32,0 42-32,0 0 15,0 0-15,0 1 0,0-1 16,0 0-16,0 21 0,0-21 0,0 22 16,0-22-16,0 21 0,0-21 15,0 22-15,0-22 0,0 21 0,0-21 16,0 22-16,-21-22 0,21 0 15,0 0-15,0 0 0,0 1 0,0-1 16,0-42 31,0-1-31,0 1-16,0 0 15,0 0 1,0 0-16,0 0 0,0-1 15,0 1-15,0 0 16,0 0-16,0 0 0,21 0 16,0-1-16,1 22 0,-1-21 15,0 21-15,0 0 0,0-21 0,0 21 16,22 0-16,-22 0 0,21 0 16,1 0-16,-22 0 0,21 21 0,-21 0 15,0 1-15,1-1 0,-22 0 16,0 0-16,0 0 0,-22 0 15,1 22-15,-21-22 0,0 21 0,-1-21 16,1 1-16,0 20 0,20-21 16,-20 0-16,0 0 0,21-21 0,-1 22 15,1-22-15,21-22 16,0 1-16</inkml:trace>
  <inkml:trace contextRef="#ctx0" brushRef="#br2" timeOffset="118843.25">7535 212 0,'0'0'0,"-21"0"0,0 0 0,0 0 15,0 21-15,-1 21 16,22-21-16,-21 1 0,21 20 16,0 0-16,0-21 0,0 22 0,0-1 15,-21-21-15,21 22 0,0-22 16,0 0-16,0 0 0,0 0 16,0 0-16,0 1 0,0-1 0,0 0 15</inkml:trace>
  <inkml:trace contextRef="#ctx0" brushRef="#br2" timeOffset="119123.83">7345 381 0,'-21'-21'0,"42"42"0,-42-63 0,21 21 0,-22-22 15,22 22-15,0 0 0,0 0 16,0 0-16,0-1 0,22 1 15,-1 0-15,21 0 0,-21 0 16,0 21-16,22 0 0,-1 0 0,0 0 16,1 0-16,-22 0 0,21 21 15,1 0-15,-22 21 0,21-20 0,-42-1 16,0 21-16,0-21 0,0 0 16,0 22-16,-21-22 0,0 0 0,-22 0 15,1 22-15,0-22 0,-1 0 0,1 0 16,0-21-16,-1 21 0,22 0 15,0-21-15,0 0 0,0 0 0</inkml:trace>
  <inkml:trace contextRef="#ctx0" brushRef="#br2" timeOffset="119659.52">8255 572 0,'21'0'0,"-42"0"0,42-22 15,-21 1-15,0 0 16,0 0-16,0 0 16,0 0-16,-21 21 15,0 0-15,0 0 0,-1-22 16,1 22-16,0 0 0,0 0 0,0 0 15,-22 22-15,22-1 0,0-21 16,-21 21-16,21 0 0,-1 0 0,1 22 16,0-22-16,0 0 0,21 0 0,0 0 15,0 0-15,0 1 16,0-1-16,21-21 16,0 21-16,0-21 0,1 0 15,-1 0-15,0 0 0,21 0 0,-21-21 16,1 21-16,-1-21 0,0-1 15,21 1-15,-21 21 0,1-21 16,-22 0-16,21 0 0,0 0 0,-21-1 16,0 1-16,0 0 0,21 0 15,-42 42 17,21 0-32,0 0 15,0 1-15,-21-1 0,21 0 0,-21 0 16,21 0-16,0 0 0,0 1 15,0-1-15,0 0 0,0 0 16,0 0-16,21-21 16,0 0-16,0 0 0,0 0 15,22 0-15,-22 0 0,21-21 0</inkml:trace>
  <inkml:trace contextRef="#ctx0" brushRef="#br2" timeOffset="120116.25">8721 529 0,'0'0'0,"21"-21"0,-21 0 0,0 0 15,-21 21 1,-1 0-16,1 0 0,0 0 16,0 0-16,0 0 0,0 21 0,-1-21 15,1 21-15,0 0 0,0-21 16,0 21-16,21 1 0,-21-22 0,21 21 16,0 0-16,21-21 31,0 0-31,0 0 15,0 0-15,0 0 0,1 0 16,-1 0-16,0 0 16,-21 21-1,0 0-15,0 0 16,0 1-16,0 20 0,0-21 16,0 0-16,0 22 0,-21-1 0,21-21 15,-21 21-15,-1 1 0,22-1 16,0-21-16,0 22 0,-21-1 15,0-21-15,21 21 0,-21 1 0,0-22 16,0 21-16,-1-21 0,1 22 0,0-22 16,0 0-16,0 0 0,-22 0 15,22 1-15,0-1 0,-21-21 0,21 0 16,-22 0-16,22 0 0,0 0 16,-21 0-16,20 0 0,1-21 0,21-1 15,0-20-15,0 21 0,0-21 0,0 20 16,0-20-16,21 0 0,22-22 15,-22 22-15,0 0 0,21-1 0</inkml:trace>
  <inkml:trace contextRef="#ctx0" brushRef="#br2" timeOffset="120432.07">9059 699 0,'0'0'16,"21"0"-16,1 0 0,-1 0 15,-21-22-15,21 22 16,0-21-16,0 0 0,0 0 16,1 21-16,-22-21 15,0 0-15,21-1 0,-21 1 16,-21 21 15,-1 0-15,1 21-16,0 1 0,0-1 0,21 0 15,-21 0-15,21 0 0,-21 0 16,21 1-16,0-1 0,0 0 0,0 0 16,0 0-16,0 0 0,21 1 15,0-22-15,0 0 0,0 0 16,0 0-16,1 0 0,-1 0 16</inkml:trace>
  <inkml:trace contextRef="#ctx0" brushRef="#br2" timeOffset="121316.24">16150 402 0,'21'0'0,"-42"0"0,63 0 0,-20 0 0,-1 0 15,0 0-15,0 0 16,0 0-16,0-21 0,22 21 0,-22-21 15,0 21-15,-21-21 0,21 0 16,-21-1-16,-21 1 16,0 0-16,0 21 0,-22 0 15,1 0-15,0 0 0,-1 0 16,-20 0-16,21 0 0,-1 0 0,1 0 16,0 21-16,20 0 0,-20-21 15,21 22-15,21-1 0,0 0 0,0 0 16,0 0-16,0 0 0,0 22 15,0-22-15,0 0 0,21 0 0,0 22 16,0-22-16,1 0 0,20 0 16,-21 0-16,0 0 0,0 1 15,1-1-15,-22 0 0,0 0 0,0 0 16,0 0-16,0 1 0,-22-1 16,1 0-16,0 0 0,-21 0 0,-1-21 15,22 21-15,-21-21 0,21 0 0,-22 0 16,22 0-16,0 0 0,0 0 15,0 0-15,0-21 0,-1 0 0,1 0 16,21 0-16,0 0 16,0-1-16,0 1 0,0 0 0,21 0 15,1 21-15,-1-21 0,0 0 16,0 21-16,0-22 0,22 22 16,-1 0-16,-21-21 0,21 21 0</inkml:trace>
  <inkml:trace contextRef="#ctx0" brushRef="#br2" timeOffset="121723.32">16637 572 0,'0'0'0,"-21"0"31,21 21-31,-43-21 0,22 21 16,0-21-16,0 21 0,-21 0 0,20 0 15,1 1-15,-21-1 0,21 0 16,0 0-16,21 0 15,-22 0-15,22 1 0,0-1 0,0 0 16,0 0-16,22 0 16,-1-21-16,0 0 0,0 0 0,0 0 15,0 0-15,22 0 0,-22 0 16,0 0-16,21-21 0,-20 0 0,-1 21 16,21-21-16,-21 0 0,-21-1 15,21 1-15,-21 0 0,22 21 0,-22-21 16,0 0-16,0 0 0,0-1 15,0 1-15,-22 0 0,1 0 0,0 21 16,0 0-16,0 0 0,0 0 16,-1 0-16,1 0 0,0 0 15,-21 0-15,21 21 0,-1 0 0,1 0 16,0-21-16,21 22 0,0-1 16,0 0-16,0 0 0,0 0 15,0 0-15,21-21 0,22 22 16,-22-22-16</inkml:trace>
  <inkml:trace contextRef="#ctx0" brushRef="#br2" timeOffset="122168.07">16933 635 0,'0'0'0,"0"-21"0,-21 21 31,0 0-16,21 21-15,-21 0 16,21 0-16,-21 1 16,21-1-16,0 0 0,0 0 0,0 0 15,0 0-15,0 1 0,0-1 16,0 21-16,21-42 0,-21 21 16,21-21-16,0 0 0,0 0 15,0 0-15,1 0 0,-1 0 16,0 0-16,0-21 15,0 0-15,0 21 0,1-21 0,-1 0 16,0-1-16,-21 1 0,21 0 16,-21 0-16,21 0 0,-21 0 0,21-1 15,-21 1-15,0 0 0,0 42 47,-21 0-47,21 1 16,-21-1-16,21 0 0,-21 0 15,21 21-15,0-20 0,0-1 16,0 0-16,0 0 0,0 0 16,0 0-16,21-21 0,0 0 15,0 0-15,1 0 0,-1 0 16,0 0-16</inkml:trace>
  <inkml:trace contextRef="#ctx0" brushRef="#br2" timeOffset="122535.59">17484 720 0,'0'-21'0,"0"42"0,0-64 0,0 22 31,0 0-31,0 0 16,21 21-16,0 0 16,0 0-16,0 0 0,0 0 0,1 0 15,-1 0-15,0 0 0,0 0 0,0 0 16,0 0-16,1 21 0,-22 0 15,21 0-15,-21 1 0,0-1 0,21 0 16,-21 0-16,0 0 16,0 0-16,0 1 0,0-1 0,-21-21 15,21 21-15,-21-21 0,-1 0 16,1 0 0,0 0-1,21-21-15,0 0 0,0-1 0,0 1 16,0 0-16,21 0 15,0 0-15,1 0 16,-1-1-16,-21 1 0,21 21 0,0-21 16,0 21-16,0 0 15,-21-21-15,22 21 0,-1 0 0</inkml:trace>
  <inkml:trace contextRef="#ctx0" brushRef="#br2" timeOffset="122789.39">18182 572 0,'0'-22'32,"0"1"-32,-21 21 15,0 0-15,0 0 0,-1 0 16,1 0-16,0 21 0,0-21 16,0 22-16,0-1 0,21 0 0,-22 0 15,22 0-15,-21 0 0,21 1 0,0-1 16,-21 0-16,21 0 0,0 0 15,0 0-15,0 1 0,0-1 16,21-21-16,0 0 16,1 0-16,-1 0 0,0 0 0,21 0 15,-21 0-15,1-21 16</inkml:trace>
  <inkml:trace contextRef="#ctx0" brushRef="#br2" timeOffset="123160.17">18436 656 0,'-21'0'0,"0"0"16,0 0-16,42 0 47,0 0-47,0 0 15,0 0-15,0 0 16,1 0-16,-1 0 0,-21-21 0,21 21 15,0-21-15,0 21 16,-21-21-16,0 0 16,-21-1-1,0 22-15,0 0 0,0 0 16,-1 0-16,1 0 0,0 22 0,0-1 16,0-21-16,0 21 0,-1 0 15,1 0-15,0 0 0,21 1 0,-21-1 16,21 0-16,0 0 0,0 0 15,0 0-15,0 1 0,0-1 16,21-21 0,0 21-16,0-21 0,1 0 15,-1 0-15,0 0 0,0 0 0</inkml:trace>
  <inkml:trace contextRef="#ctx0" brushRef="#br2" timeOffset="123444.01">19156 423 0,'0'-21'16,"0"42"-16,0-63 0,0 21 0,0 0 15,0 0-15,-21 21 0,-1 0 16,1 0-16,0 0 16,0 0-16,21 21 0,-21 0 0,0 0 15,-1 0-15,22 22 0,-21-22 16,21 0-16,-21 21 0,21-21 0,0 22 15,-21-22-15,21 0 0,0 0 16,0 0-16,-21 1 0,21-1 0,0 0 16,0 0-16,0 0 0,42 0 31,-21-21-31,0 0 16,1 0-16,-1 0 0,0 0 0</inkml:trace>
  <inkml:trace contextRef="#ctx0" brushRef="#br2" timeOffset="123791.64">19389 572 0,'0'0'16,"-22"0"15,1 21-31,0 0 16,0-21-16,0 21 0,0 0 0,-1 0 15,22 1-15,-21-1 0,21 0 16,0 0-16,0 0 15,21-21 1,1 0-16,-1 0 16,0 0-16,0 0 15,0 0-15,22 0 0,-22 0 16,0-21-16,0 0 0,0 21 0,-21-21 16,21 0-16,1-1 0,-22 1 15,0-21-15,0 21 16,-22 0-16,1 21 15,0 0-15,0 0 16,0 0-16,0 0 0,-1 21 0,1-21 16,21 21-16,0 0 15,0 0 1</inkml:trace>
  <inkml:trace contextRef="#ctx0" brushRef="#br2" timeOffset="124331.33">20045 550 0,'0'0'0,"-43"-42"32,22 42-32,0 0 0,0 0 15,0 0-15,0 0 0,-1 21 16,1 0-16,-21 1 0,21-22 15,0 21-15,-22 0 0,22 0 0,0 0 16,0 22-16,0-22 0,21 0 16,0 0-16,0 0 0,0 0 15,0 1-15,0-1 0,21-21 16,0 21-16,0-21 0,0 0 16,0 0-16,1 0 0,-1 0 15,0 0-15,0-21 0,0 0 0,0 21 16,1-22-16,-1 1 0,0 0 15,-21 0-15,21 0 0,0 0 0,0-1 16,1-20-16,-22 21 0,0-21 16,21 20-16,-21-20 0,21 21 15,-21-21-15,0 20 0,0-20 0,0 21 16,0 0-16,0 0 0,0-1 16,0 44 15,0-1-31,0 21 0,0-21 0,0 22 15,-21-22-15,21 21 0,0 0 16,0-20-16,-21 20 0,21-21 16,0 21-16,0-20 0,0-1 0,0 21 15,0-21-15,0 0 0,0 1 16,0-1-16,0 0 0,21-21 31</inkml:trace>
  <inkml:trace contextRef="#ctx0" brushRef="#br2" timeOffset="124683.27">20362 741 0,'21'0'46,"1"0"-46,-1-21 16,0 21-16,0 0 16,0-21-16,0-1 15,1 22-15,-22-21 0,0 0 16,0 0 0,-22 21-16,1 0 15,0 0-15,0 0 0,0 0 16,0 21-16,-1 0 0,1 0 0,0 1 15,0-1-15,0 0 0,21 0 16,0 0-16,-21 0 0,21 1 16,0-1-16,0 0 0,0 0 0,0 0 15,21-21-15,0 0 16,0 0-16,21 0 0,-20 0 0,20 0 16,-21 0-16</inkml:trace>
  <inkml:trace contextRef="#ctx0" brushRef="#br2" timeOffset="125575.6">16573 1101 0,'0'0'0,"-21"0"0,0 0 15,0 0-15,0 0 0,-22 0 16,22 0-16,0 0 0,0 0 16,-21 0-16,20 0 0,-20 0 0,21 0 15,0 0-15,-22 0 0,22 0 16,0 0-16,-21 0 0,21 0 0,-1 0 15,1 0 1,42 0 31,1 0-47,20 0 0,0 0 0,22 0 16,-22 0-16,43 0 15,-22 0-15,22 0 0,0 0 0,20 0 16,-20 0-16,21 21 0,21-21 0,-21 0 15,21 0-15,0 21 0,0-21 16,0 0-16,0 0 0,0 21 0,0-21 16,21 0-16,-21 0 0,0 21 15,0-21-15,0 0 0,0 0 0,-21 22 16,0-22-16,21 0 0,-22 0 16,1 0-16,0 0 0,-21 0 0,21 0 15,-43 0-15,22 0 0,-22 0 16,1 0-16,-1 0 0,-20 0 15,20 0-15,-42 0 0,22 0 0,-22 0 16,21 0-16,-21 0 0,0 0 16,-21-22 31,-21 22-47,0-21 15</inkml:trace>
  <inkml:trace contextRef="#ctx0" brushRef="#br2" timeOffset="125707.52">20129 1228 0,'0'0'0,"-21"0"16,0 0 0,0 0-1,0 0-15</inkml:trace>
  <inkml:trace contextRef="#ctx0" brushRef="#br2" timeOffset="127295.53">847 6985 0,'0'0'0,"-22"0"16,1 0-16,0 0 0,-21 0 15,21 0-15,-1 0 0,1 0 16,-21 0-16,21 0 0,0 0 15,-1 0-15,1 0 16,42 0 15,1 0-31,-1 0 16,0 0-16,21 0 0,1 0 0,-1 0 16,0 0-16,22 0 0,-1 0 15,1 0-15,20 0 0,22 0 0,0 0 16,0 0-16,0-21 0,0 21 15,-1 0-15,1-21 0,0 21 0,21 0 16,0-21-16,0 21 0,-21 0 16,21-22-16,-21 22 0,-22 0 15,1 0-15,0-21 0,-22 21 0,1 0 16,-22 0-16,0 0 0,1 0 16,-1 0-16,-21 0 0,0 0 0,1 0 15,-44 0 48,1 0-63,0 0 0,0 0 15,0 0 1,-22 0-16,22 0 0</inkml:trace>
  <inkml:trace contextRef="#ctx0" brushRef="#br2" timeOffset="127876.03">847 7049 0,'-22'0'0,"44"0"0,-65 0 16,22 0-16,0 0 0,0 0 16,0 0-16,-1 0 15,44 0 16,20 0-15,-21 0-16,21 0 16,-20-22-16,41 22 0,-21 0 0,22 0 15,-1 0-15,22 0 0,21 0 16,-21-21-16,20 21 0,1 0 0,0 0 16,0 0-16,0-21 0,0 21 15,-1 0-15,1 0 0,21 0 0,-21 0 16,-21 0-16,21-21 0,-22 21 0,-20 0 15,-1 0-15,1 0 0,-22 0 16,0 0-16,1 0 0,-22 0 0,0 0 16,0-21-16,0 21 0,1 0 15,-22-21 1,0-1-16,0 1 31,-22 21 0,22-21-31</inkml:trace>
  <inkml:trace contextRef="#ctx0" brushRef="#br2" timeOffset="128571.63">2984 6562 0,'-21'-21'15,"0"21"-15,0 0 0,21-22 16,0 44 15,0-1-15,0 0-16,0 0 15,21-21-15,0 21 0,-21 0 0,21 1 16,1-1-16,-1 0 0,0 0 16,0 0-16,21 0 0,-20-21 0,-1 22 15,21-1-15,-21-21 0,0 21 0,1-21 16,-1 0-16,0 0 0,0 21 15,0-21-15,-21 21 16,-21-21 0,0 0-1,0 21-15,0-21 0,-1 0 0,1 22 0,0-1 16,0-21-16,0 21 16,0-21-16,-1 21 0,-20 0 0,21 0 15,0-21-15,0 22 0,-22-1 16,22 0-16,0 0 0,-21 21 0,20-20 15,1-1-15,0 0 0,0 0 0,0 0 16,0 0-16,-1 1 0,22-1 16,-21-21-16,21 21 0,21-21 47,1 0-47,-1 0 0,0-21 15,-21 0-15,21 21 0,0-22 16,0 1-16,1 21 0,-1-21 0,0 0 15,21 0-15,-21 0 16,1-1-16,-1 1 0,0 0 0,0 0 16,21 0-16,-20 21 0,-1-21 15,0-1-15,0 22 0,0-21 0,-21 0 16,21 21-16</inkml:trace>
  <inkml:trace contextRef="#ctx0" brushRef="#br2" timeOffset="145232.26">3175 10181 0,'0'-21'15,"21"0"-15,-21 0 16,21 0-16,-21-1 16,0 1-16,0 42 62,0 1-62,-21-1 0,0 0 0,21 0 16,-21 21-16,0-20 0,-1 20 0,-20 0 15,21 22-15,0-22 0,-22 0 16,22 1-16,0-1 0,-21 0 16,21 1-16,-1-1 0,1-21 15,0 22-15,0-22 0,0 0 0,0 0 16,-1 0-16,22-42 47,22 0-47,-1 0 0,0 0 15</inkml:trace>
  <inkml:trace contextRef="#ctx0" brushRef="#br2" timeOffset="145603.6">3535 9991 0,'0'0'0,"0"-21"15,0 42 17,-21-21-32,-1 21 15,22 0-15,-21 0 0,0 0 16,0 22-16,0-1 0,0-21 15,-1 43-15,-20-22 0,21 0 0,-21 22 16,20-22-16,-20 22 0,21-22 16,-21 0-16,20 1 0,1-1 0,0 0 15,0-20-15,0-1 0,0 21 0,-1-42 16,22 21-16,-21 0 0,21-42 47,21 21-32</inkml:trace>
  <inkml:trace contextRef="#ctx0" brushRef="#br2" timeOffset="146001.39">3746 10372 0,'0'0'0,"0"21"31,0 0-15,0 0-16,0 22 0,0-22 0,-21 0 15,21 0-15,0 21 0,0-20 0,-21-1 16,0 0-16,21 21 0,-21-21 16,21 1-16,0-1 0,0 0 15,-21-21-15,21 21 16,0-42 15,0 0-31,21 21 0</inkml:trace>
  <inkml:trace contextRef="#ctx0" brushRef="#br2" timeOffset="146352.03">3831 10160 0,'0'0'0,"0"21"15,0 0-15,0 1 16,0-1 0,21-21-1,0 0-15,1 0 16,-1-21-16,0-1 15,-21 1-15,0 0 16,0 0-16,0 0 16,-21 21-1,0 0-15,-1 0 16,1 0-16,21 21 16,-21 0-16,21 0 15,0 0-15,0 1 16,0-1-16,21 0 15</inkml:trace>
  <inkml:trace contextRef="#ctx0" brushRef="#br2" timeOffset="147043.88">4127 10478 0,'0'21'47,"-21"0"-47,21 0 0,0 0 0,0 0 16,-21 1-16,21 20 0,0-21 15,-21 0-15,21 0 0,0 22 0,0-22 16,0 0-16,-21 0 0,21 0 0,0 1 16,-21-22-16,21 21 15,0-42 17,0-1-32,0 1 15,0 0-15,21-21 0,-21 21 16,21-1-16,0-20 0,-21 21 0,21 0 15,0-22-15,-21 22 0,22 0 16,-1-21-16,0 21 0,21-1 0,22 1 16,-43 21-16,21 0 0,22 0 15,-22 21-15,-21 1 16,0-1-16,22 0 0,-22 0 0,-21 0 16,0 0-16,21 22 0,-21-22 0,0 0 15,0 21-15,0-20 0,0-1 16,-21 0-16,0 0 0,21 0 15,-21-21-15,-1 21 0,1-21 16,21 22-16,0-44 31,21 1-31,1 0 16,-1 0-16</inkml:trace>
  <inkml:trace contextRef="#ctx0" brushRef="#br2" timeOffset="147391.68">4889 10456 0,'0'0'0,"0"-21"0,0 0 31,0 42-15,0 0-16,0 1 15,0-1-15,0 0 0,0 0 16,0 21-16,0-20 0,0 20 0,0 0 15,0 1-15,0-1 0,0 0 0,0 1 16,0-1-16,0 0 0,0 1 16,0-1-16,0 21 0,0-20 15,-21 20-15,21-20 0,-21 62 16,21-62-16,-21-1 0,0 0 0,21 1 16,-21-1-16,21 0 0,0-20 15,0-1-15,-22 0 0,22 0 0,0 0 16,-21-21-16,21-21 31,0-21-31,0 21 0,21-22 16,1 22-16,-1-42 0</inkml:trace>
  <inkml:trace contextRef="#ctx0" brushRef="#br2" timeOffset="147723.49">4889 10372 0,'0'0'15,"0"-21"-15,0-1 0,106-20 32,-85 42-32,1 0 0,-1 0 0,21 0 15,-21 0-15,0 0 0,1 21 0,-1-21 16,0 21-16,0 1 0,-21 20 0,0-21 15,0 0-15,0 0 0,0 1 16,0 20-16,0-21 0,-21 0 0,0 0 16,0 1-16,-1-1 0,1-21 0,0 21 15,0 0-15,0-21 0,0 0 16,-1 21-16,1-21 0,21-21 47,21 0-47</inkml:trace>
  <inkml:trace contextRef="#ctx0" brushRef="#br2" timeOffset="148448.07">5440 10266 0,'0'0'0,"0"21"31,0 0-31,0 22 16,0-22-16,-21 0 16,21 0-16,0 0 0,0 0 0,0 1 15,0 20-15,0-21 0,0 0 16,0 0-16,0 1 0,0-1 16,21 0-16,0-21 0,0 0 15,0 0-15,0 0 16,1 0-16,-1 0 0,0-21 15,0 21-15,0-21 0,0-1 0,1 1 16,-1 0-16,-21-21 0,21 21 16,-21-22-16,21 22 0,-21 0 15,21 0-15,-21 0 0,0-1 0,0 1 16,21 21-16,-21-21 0,0 42 31,0 0-31,0 1 16,0-1-16,0 0 0,0 0 15,0 0-15,0 0 0,0 22 0,0-22 0,0 0 16,0 0-16,0 0 16,0 22-16,22-22 0,-22 0 15,21 0-15,0-21 0,0 0 0,-21 21 16,21-21-16,0 0 0,22 0 16,-22 0-16,0-21 0,0 21 0,22-21 15,-22 0-15,0 0 0,0 0 0,0-1 16,0-20-16,1 21 0,-1-21 15,-21-1-15,0 22 0,21-21 0,-21-1 16,21 1-16,-21-21 16,0 20-16,0 22 0,0-21 0,0 21 15,0-1-15,0 1 0,0 0 16,-21 21 0,21 21-16,-21-21 15,21 21-15,0 1 0,0 20 16,0-21-16,0 0 0,0 22 0,0-22 15,0 21-15,0 0 0,0 1 0,0-22 16,0 21-16,0 1 0,0-22 0,0 21 16,0-21-16,0 0 0,0 1 15,0-1-15,0 0 0,21 0 16,0-21-16,0 0 0,0 0 16,-21-21-16,22 0 15</inkml:trace>
  <inkml:trace contextRef="#ctx0" brushRef="#br2" timeOffset="148671.94">6244 10224 0,'-21'0'0,"42"0"0,-63 0 0,21 0 15,42 0 16,0 0-31,0 0 0,21 0 16,-20 0-16,-1 0 0,0 0 16,21 0-16,-21 0 0,1 0 15,20 0-15,-21-22 0,0 22 16,0 0-16</inkml:trace>
  <inkml:trace contextRef="#ctx0" brushRef="#br2" timeOffset="149144.35">7324 9800 0,'-22'-21'16,"22"0"-1,22 21 1,-1 0-16,0 0 0,21 0 16,-21-21-16,22 21 0,-1 0 15,0 0-15,1 0 0,-22 0 0,21 0 16,1 0-16,-22 0 0,21 0 15,-21 0-15,-42 21 32,0-21-32,-21 0 0,-1 21 0</inkml:trace>
  <inkml:trace contextRef="#ctx0" brushRef="#br2" timeOffset="149452.17">7281 9821 0,'0'22'0,"0"-1"16,0 0-16,0 0 15,0 0-15,0 0 0,0 1 0,0-1 16,0 21-16,0 0 0,-21-20 16,21 20-16,-21 0 0,0 1 15,21 20-15,0-21 0,0 1 0,-21 20 16,21-20-16,-22-1 0,22 21 0,0-20 15,0-1-15,0 0 0,0 1 0,0-1 16,0-21-16,0 22 0,0-22 16,0 0-16,0 0 0,0 0 0,22 0 15,-1 1-15,0-22 0,0 0 0,0 21 16,0-21-16,1 0 0,-1 0 16,0 0-16,0-21 0,21-1 0,-20 22 15,20-21-15</inkml:trace>
  <inkml:trace contextRef="#ctx0" brushRef="#br2" timeOffset="150229.47">8213 10202 0,'0'-21'0,"0"42"0,0-63 15,-22 42-15,1-21 16,0 21-16,0 0 0,0 0 15,0 0-15,-1 0 0,1 21 0,0-21 16,0 21-16,21 0 0,-21 1 16,0-1-16,-1 0 0,22 21 15,-21-21-15,21 1 0,0-1 0,0 0 16,0 21-16,0-21 0,0 1 16,0-1-16,21-21 31,1 0-31,-1 0 0,-21-21 0,21 21 15,0-22-15,0 1 0,0 0 16,1 0-16,-1 0 0,-21 0 0,21-1 16,0 1-16,0 0 0,-21 0 15,0 0-15,21 21 0,-21-21 0,22 21 16,-22-22-16,0 44 31,0-1-15,0 0-16,0 0 0,0 0 15,0 0-15,0 1 0,0-1 0,0 0 16,0 0-16,0 0 0,21 0 16,-21 1-16,21-1 15,0-21-15,0 0 0,0 0 16,1 0-16,-1 0 0,0 0 0,-21-21 16,21 21-16,0-22 0,0 1 0,1 0 15,-1 0-15,0 0 0,0 0 16,-21-1-16,0-20 0,0 21 0,0 0 15,0-22-15,0 22 0,0-21 16,0 21-16,0-22 0,-21 22 16,0-21-16,0 21 0,-1 0 0,1-1 15,0 1-15,-21 21 0,21 0 0,-22 0 16,1 0-16,-22 0 0,22 21 16,-21-21-16,20 22 0,-20-1 0,-1 21 15,22-21-15,-22 0 0,-20 64 16,41-43-16,22 1 0,-21-1 15,21 0-15,21 1 0,0-1 16,0 0-16,0 1 0,0-1 0,0 0 0,0-20 16,21 20-16,0-21 0,21 0 15,-20 0-15,20 1 0,0-22 16,1 0-16,-1 21 0,0-21 0,1 0 16,62 0-16,-62-21 0,-1 21 15,0-22-15,1 1 0,-1 21 16,-21-21-16,22 0 0,-22 0 0,21 0 15</inkml:trace>
  <inkml:trace contextRef="#ctx0" brushRef="#br2" timeOffset="150507.29">9059 10033 0,'0'0'0,"-21"0"15,0 0-15,0 0 16,21 21-16,-21 0 0,-1 1 16,1-1-16,21 0 0,-21 0 0,21 21 15,-21-20-15,21 20 0,0-21 0,-21 21 16,21-20-16,-21 20 0,21-21 16,0 21-16,0-20 0,0-1 0,0 0 15,0 0-15,0 0 16,21-21-1,0 0-15,0 0 16,0 0-16,0-21 0,1 0 16</inkml:trace>
  <inkml:trace contextRef="#ctx0" brushRef="#br2" timeOffset="151241.17">8763 10266 0,'0'0'0,"-21"0"15,21 21 1,21-21 0,0 0-16,0 0 15,22 0-15,-22 0 0,0 0 16,21 0-16,-21 0 0,22 0 0,-1 0 16,-21-21-16,0 21 0,22 0 0,-22 0 15,21-21-15,-21 21 0,1 0 16,-1 0-16,-21 21 31,0 0-31,-21 0 16,21 0-16,0 1 15,-22-1-15,22 0 0,0 0 16,0 0-16,0 0 16,0 1-1,22-22 1,-1 0-16,0 0 0,0 0 0,0 0 15,0-22-15,1 1 0,-1 21 0,-21-21 16,21 0-16,0 0 0,0 0 16,-21-1-16,21 1 0,-21 0 15,22 0-15,-22 0 0,0 0 16,21 21 0,-21 21 15,0 0-16,0 0-15,-21 0 0,21 0 16,0 22-16,0-22 0,0 21 0,-22 1 16,22-1-16,0-21 0,0 21 0,0 1 15,0-1-15,0 0 0,0 1 0,-21-1 16,21-21-16,0 22 0,0-1 16,0-21-16,0 21 0,0-20 0,0 20 15,-21-21-15,0 0 0,21 22 0,-21-22 16,0 21-16,-1-21 0,1 0 0,0 1 15,0-1-15,0 0 0,0 0 16,-1 0-16,1-21 0,-21 0 16,21 0-16,-22 0 0,22 0 0,-21 0 15,21 0-15,-22-21 0,22 0 0,0 0 16,0 0-16,0-1 0,0 1 16,21-42-16,0 42 0,0-1 15,0 1-15,0 0 0,0 0 0,21 0 16,21-22-16,-21 22 15,22 0-15,-22 0 0,21 0 0</inkml:trace>
  <inkml:trace contextRef="#ctx0" brushRef="#br2" timeOffset="151583.97">9948 10202 0,'0'0'15,"0"-21"-15,0 0 0,0 0 0,0 0 16,0 0-16,0 42 47,0 0-47,0 0 0,0 0 0,0 22 16,0-1-16,0 0 0,-21 1 15,21 20-15,-21-21 0,0 22 0,0-22 16,-1 22-16,1-22 0,0 0 15,0 1-15,0-1 0,0 0 0,-1 1 16,1-1-16,0-21 0,0 22 16,0-22-16,0 0 0,21 0 0,-22 0 15,22 0-15,0 1 0,0-44 32,22 1-17,-1-21-15,0 21 0</inkml:trace>
  <inkml:trace contextRef="#ctx0" brushRef="#br2" timeOffset="151923.85">9969 10308 0,'0'-21'16,"0"42"-16,0-63 0,0 21 0,0 0 0,-21 21 16,21-22-16,0 1 0,0 0 15,0 0-15,0 0 16,21 21-16,1-21 0,-1 21 15,0 0-15,21-22 0,-21 22 16,1 0-16,20 0 0,-21 0 0,0 0 16,0 0-16,22 0 0,-22 0 0,0 22 15,0-1-15,-21 0 16,0 0-16,0 0 0,0 0 16,-21 1-16,0-1 0,0 0 15,0 0-15,-22 0 0,22 0 0,-21 1 16,21-1-16,-22-21 0,22 21 15,0-21-15,0 0 0,0 0 0,-1 0 16,22 21-16,0-42 31,22 21-31,-1-21 0,0 0 16,0 21-16,0-22 0</inkml:trace>
  <inkml:trace contextRef="#ctx0" brushRef="#br2" timeOffset="152300.48">10372 10245 0,'21'0'0,"0"0"16,0-21-1,0 21-15,-21-22 0,21 22 16,1 0-16,-22-21 0,21 21 15,0-21-15,-21 0 16,21 21-16,-21-21 0,21 21 0,-21-21 16,0-1-1,-21 22 1,0 0-16,0 0 0,0 0 0,-1 22 16,1-1-16,21 0 0,-21 0 0,0 0 15,21 0-15,-21 1 0,21-1 16,0 21-16,0-21 0,0 22 0,0-22 15,0 21-15,0-21 0,0 0 16,0 1-16,0-1 0,0 0 16,21-21-16,0 0 15,0 0-15,0 0 16,1 0-16,-1-21 0,0 0 0</inkml:trace>
  <inkml:trace contextRef="#ctx0" brushRef="#br2" timeOffset="152577.32">11261 10160 0,'0'0'0,"-43"0"31,64 0 1,1 0-32,-1 0 0,0 0 15,0 0-15,0 0 0,0 0 16,1 0-16,-1 0 16</inkml:trace>
  <inkml:trace contextRef="#ctx0" brushRef="#br2" timeOffset="152740.22">11134 10308 0,'0'21'0,"-22"1"16,22-1 0,22-21-16,-1 0 15,0 0-15,0 0 16,0 0-16,0 0 0,1 0 0,-1-21 15,0 21-15,0-22 0,0 1 0</inkml:trace>
  <inkml:trace contextRef="#ctx0" brushRef="#br2" timeOffset="152936.1">11853 9970 0,'0'0'0,"-21"0"0,0 0 0,0-22 16</inkml:trace>
  <inkml:trace contextRef="#ctx0" brushRef="#br2" timeOffset="153296.04">11959 9948 0,'0'-21'78,"21"21"-63,-21-21-15,0 0 32,-21 21-32,0 0 15,0 0 1,0 21-16,-1 0 0,1 0 15,21 1-15,0-1 0,-21 0 0,21 0 16,-21 0-16,21 0 0,0 1 16,0-1-16,0 0 0,0 0 0,21-21 15,-21 21-15,21-21 0,22 0 0,-22 21 16,0-21-16</inkml:trace>
  <inkml:trace contextRef="#ctx0" brushRef="#br2" timeOffset="153607.46">12509 10012 0,'0'0'0,"0"-21"0,0 0 16,0-1-16,-21 22 31,0 22-31,21-1 15,-21 0-15,21 21 16,-21-21-16,0 1 0,21-1 0,0 21 16,-22-21-16,22 0 0,-21 22 0,0-22 15,21 0-15,0 21 0,0-20 16,0-1-16,0 0 0,0 0 0,0 0 16,0 0-16,0 1 0,21-1 15,0-21-15,1 0 16,-1 0-16,0 0 15,0 0-15</inkml:trace>
  <inkml:trace contextRef="#ctx0" brushRef="#br2" timeOffset="153816.34">12213 10266 0,'21'0'0,"-42"0"16,0 0-16,0 0 0,42 0 31,0 0-15,0 0-16,22 0 0,-22 0 15,0 0-15,21 0 0,-21 0 0,22 0 16,-22 0-16,21-21 0,22 21 16,-43 0-16,21-21 0</inkml:trace>
  <inkml:trace contextRef="#ctx0" brushRef="#br2" timeOffset="154220.1">12742 10224 0,'0'21'16,"21"-21"-1,1 0 1,-1 0-16,0 0 0,0 0 15,0 0-15,0 0 0,1-21 16,-1 21-16,0 0 0,-21-22 0,21 1 16,0 0-16,-21 0 15,0 0 1,-21 21 0,0 0-1,0 0-15,0 0 0,-1 0 16,1 21-16,0 0 0,0-21 0,21 21 15,-21 0-15,21 1 0,-21-1 0,21 0 16,0 0-16,0 0 16,0 0-16,0 1 0,0-1 0,0 0 15,0 0-15,0 0 0,0 0 16,0 1-16,21-22 0,0 21 16,0-21-16,0 0 0,0 0 15,1 0-15,-1 0 0,21 0 0,-21 0 16,0 0-16,22-21 0</inkml:trace>
  <inkml:trace contextRef="#ctx0" brushRef="#br2" timeOffset="154491.95">13462 10181 0,'0'0'15,"0"-21"-15,0 42 47,0 0-47,21-21 0,-21 22 16,21-1-16,-21 0 0,0 0 0,21 0 15,-21 0-15,22 1 0,-1-1 0,-21 0 16,0 0-16,21 0 0,-21 0 16,21 1-16,-21-1 0,0 0 15,21-21-15,0 0 31,-21-21-15</inkml:trace>
  <inkml:trace contextRef="#ctx0" brushRef="#br2" timeOffset="154723.64">13737 10181 0,'0'-21'15,"-21"21"16,0 21-31,0 0 0,-1-21 16,22 22-16,-21-1 0,0 0 0,0 0 16,0 0-16,0 0 0,-1 1 15,1 20-15,0-21 0,21 0 16,0 0-16,-21 1 0,21-1 0,0 0 16,0 0-16,21-21 15,0 0 1,0 0-16,1 0 0</inkml:trace>
  <inkml:trace contextRef="#ctx0" brushRef="#br2" timeOffset="155037.46">14055 10054 0,'0'-21'0,"0"42"0,-22-42 47,22 42-47,0 0 0,0 1 15,0-1-15,0 0 0,-21 0 16,21 21-16,-21-20 0,21-1 0,-21 21 16,21-21-16,-21 0 0,21 22 15,0-22-15,0 0 0,-21 0 16,21 22-16,0-22 0,0 0 15,0 0-15,0 0 0,0 0 16,21-21 0,0 0-16,0 0 0,0 0 15,0-21-15,1 0 0,-1 21 0</inkml:trace>
  <inkml:trace contextRef="#ctx0" brushRef="#br2" timeOffset="155276.32">13928 10266 0,'0'0'0,"-22"0"0,1 0 0,0 0 16,42 0 31,0 0-47,1 0 0,-1 0 0,0 0 15,0 0-15,0 0 0,0 0 16,1 0-16,-1 0 0,0 0 16,0-21-16,0 21 0,0 0 15</inkml:trace>
  <inkml:trace contextRef="#ctx0" brushRef="#br2" timeOffset="155724.06">14520 10075 0,'0'22'110,"0"-44"-48,21 1-46,1 21-16,-22-21 15,21 21-15,0 0 32,-21 21-32,0 0 15,0 1-15,0-1 0,0 0 16,0 0-16,-21 0 0,0 0 16,-1 1-16,1-22 0,0 21 0,-21 0 15,21 0-15,-22-21 0,22 0 0,0 21 16,0-21-16,0 0 0</inkml:trace>
  <inkml:trace contextRef="#ctx0" brushRef="#br2" timeOffset="156652.29">14795 9800 0,'0'0'0,"0"-21"62,22 21-62,-1 0 16,0 0-16,0 0 0,0 0 15,22 0-15,-22 0 0,0 0 16,21 0-16,-21 0 0,1 0 0,-1 0 16,0 0-16,0 0 0,0 0 15,-21 21 1,0 0-16,0 1 0,0-1 15,0 0-15,0 0 0,0 0 16,0 0-16,0 1 0,0-1 0,0 0 16,0 0-16,0 0 0,0 22 0,0-22 15,0 0-15,0 0 0,0 0 16,0 0-16,0 1 0,0-1 0,0 21 16,0-21-16,0 0 0,0 22 0,0-22 15,0 0-15,0 0 16,0 22-16,-21-22 0,21 0 0,0 0 15,0 0-15,0 22 0,0-22 0,-21 0 16,21 0-16,-21 0 0,0 0 16,21 1-16,-22-1 0,1 0 15,0-21-15,0 21 16,0-21-16,0 0 16,-1 0-16,1 21 0,0-21 15,0 0-15,0 0 16,0 0-16,-1 0 15,22-21 1,-21 21-16,21-21 16,0 0-1</inkml:trace>
  <inkml:trace contextRef="#ctx0" brushRef="#br2" timeOffset="156819.2">14880 10753 0</inkml:trace>
  <inkml:trace contextRef="#ctx0" brushRef="#br2" timeOffset="158184.34">1503 9864 0,'-21'-21'0,"21"-1"0,-22 1 15,22 0 1,0 0-16,-21 21 0,21-21 15,-21 0-15,21-1 0,-21 1 16,21 0-16,0 0 0,0 0 0,-21 21 16,21-21-16,-21 21 0,-1 0 15,22 21 1,0 0 0,-21 0-16,21 0 0,0 22 15,0-1-15,0 0 0,0 1 16,0-1-16,0 0 0,0 22 15,0-22-15,0 0 0,0 22 0,0-22 16,0 22-16,-21-1 0,21-20 16,0 20-16,0 1 0,-21-1 0,21-21 15,-21 22-15,21-22 0,0 1 16,0 20-16,-21-42 0,21 22 0,0-1 16,0-21-16,0 0 0,0 22 15,0-22-15,0 0 0,0 0 16,0 0-16,0 0 15,0 1-15,0-44 47,0 1-31,0 0-16,21 0 0,-21 0 0,0-22 16,0 22-16</inkml:trace>
  <inkml:trace contextRef="#ctx0" brushRef="#br2" timeOffset="159995.96">1566 9800 0,'-21'0'0,"42"0"0,-63 0 16,21 0-16,0 0 16,-1 0-1,22-21-15,22 0 16,-1 21 0,0 0-16,0-21 0,0 21 15,22 0-15,-22 0 0,0 0 16,0 0-16,0 0 0,0 0 15,22 0-15,-22 0 0,0 0 16,21 0-16,-20 0 0,20 0 0,-21 0 16,21 0-16,1 0 0,-1 0 15,0 21-15,22-21 0,-1 0 0,1 0 16,-1 0-16,22 0 0,0 0 16,-1 0-16,1 0 0,0 0 15,-1 0-15,22 0 0,-21 0 0,21 0 16,0 0-16,21 0 0,-22 0 15,1 0-15,0 0 0,0 0 0,0-21 0,0 21 16,21 0-16,-22 0 0,22 0 16,-21-21-16,21 21 0,-21 0 15,0 0-15,0 0 0,0-22 0,21 22 16,-22 0-16,22 0 0,0 0 16,-21 0-16,21-21 0,-21 21 0,0 0 15,0 0-15,21 0 0,-21 0 0,21 0 16,0 0-16,-22 0 0,22 0 15,0 0-15,-21 0 0,0 0 0,21 0 16,0 0-16,-21 0 0,21 0 0,0 0 16,0 0-16,0 0 0,-21 0 15,21 0-15,-21 0 0,21 0 0,-22 0 16,22 0-16,0 0 0,-21 0 16,0 0-16,0 0 0,0 0 15,0 0-15,-1 0 0,22 0 0,-21 0 16,0 0-16,21 0 0,-21 0 15,0 0-15,-22-21 0,22 21 0,0 0 16,0 0-16,0-21 0,0 21 0,-1 0 16,1-21-16,0 21 0,0-21 15,0 21-15,-22 0 0,1-22 0,0 22 16,-1 0-16,1-21 0,21 21 16,-21 0-16,-1 0 0,1-21 0,84 21 15,-84 0-15,0 0 16,-1-21-16,22 21 0,-21 0 0,21 0 15,-1 0-15,1-21 0,0 21 16,0 0-16,0-21 0,-22 21 0,22 0 16,-21 0-16,21 0 0,-22-22 15,22 22-15,0 0 0,0 0 0,-21 0 16,20-21-16,1 21 0,-21 0 0,21 0 16,-22 0-16,22 0 0,0 0 15,0-21-15,0 21 0,0 0 0,21 0 16,-22 0-16,1 0 0,0 0 15,0 0-15,0 0 0,21 0 16,-21 0-16,21 0 0,0 0 0,84-21 16,-84 21-16,-21 0 0,21 0 15,-21 0-15,21 0 0,0 0 16,0 0-16,0 0 0,0 0 0,-21 0 16,21 0-16,0 0 0,-21 0 15,148 0-15,-127 0 0,0 0 16,105 0-16,-126 0 0,21 0 15,0 0-15,0 0 0,0 0 16,-21 0-16,21 0 0,-21 0 0,21 0 16,-21 0-16,0 0 0,21 0 0,-22 0 15,1 0-15,0 0 16,0 0-16,0 0 0,-22 0 0,1-21 16,0 21-16,-1 0 0,1 0 15,-21 0-15,20 0 0,1 0 0,0 0 16,-22 0-16,22 0 0,-22 0 0,22 0 15,-22 0-15,1 0 0,-22 0 16,22 0-16,-22 0 0,0 0 0,1 0 16,-1 0-16,0 0 0,1 0 0,-22 0 15,21 0-15,1 0 0,-22 0 16,21 0-16,-21 0 0,22 0 0,-22 0 16,0 0-16,21 0 0,-21 0 15,1 0-15,-1 0 0,0 0 16,0 0-16,0 0 0,0 0 0,1 0 15,-1 0-15,0 0 0,0 0 16,0 0-16,0 0 0,1 0 0,-1 0 16,21 0-16,-21 0 0,0 0 0,1 0 15,-1 0-15,0 0 0,0 21 16,0-21-16,0 0 0,1 0 16,20 0-16,-21 21 0,21-21 15,1 0-15,-22 0 0,0 0 16,0 21-16,22-21 0,-22 0 0,0 0 15,0 0-15,0 0 0,0 0 0,1 0 16,-1 0-16,0 0 0,0 0 16,0 21-16,0-21 15,-21 22 17,22-22-32,-1 21 15,-21 0 1,0 0-16,0 0 15,0 0-15,0 1 16,0-1-16,0 0 0,0 21 0,0 1 16,0-22-16,0 21 0,0 0 0,0 1 15,0-1-15,0 0 0,-21 1 16,21-1-16,-22 0 0,1 1 16,21 20-16,-21-20 0,0-1 0,21 21 15,-21-20-15,0 20 0,21-20 16,-22 20-16,1-21 0,0 1 0,21-1 15,-21 22-15,0-43 0,0 21 0,-1 0 16,22-20-16,-21 20 0,0-21 16,0 0-16,0 22 0,21-22 0,-21 0 15,-1 0-15,22 0 0,-21-21 16,21 21-16,21-42 47,-21 0-32,0 0-15,0 0 16,0 0-16</inkml:trace>
  <inkml:trace contextRef="#ctx0" brushRef="#br2" timeOffset="162299.65">1185 11218 0,'0'0'15,"-21"0"1,0 0-16,0 0 16,42 0 15,21 0-16,-21 0-15,1 0 0,20 0 16,-21 0-16,21 0 0,1-21 0,-1 21 16,-21 0-16,22 0 0,41 0 15,-41 0-15,-1 0 0,0 0 16,1 0-16,-1 0 0,21 0 16,-20 0-16,-1 0 0,22 0 0,-1 0 15,1 0-15,-1 0 16,22 21-16,-1-21 0,1 0 0,21 0 15,-21 0-15,-1 0 0,1 0 0,21 0 16,0 0-16,-1 0 0,1 0 16,21 22-16,0-22 0,-21 0 0,21 0 15,-21 21-15,21-21 0,0 0 16,-21 0-16,42 21 0,-21-21 0,0 0 16,0 0-16,0 0 0,0 0 15,0 0-15,0 0 0,0 0 16,21 0-16,-21 0 0,0 0 0,127-21 15,-127 21-15,0-21 0,0 21 16,0-22-16,0 22 0,0 0 16,0 0-16,0-21 0,-21 21 0,0 0 15,21 0-15,0 0 0,-21 0 16,21-21-16,-22 21 0,1 0 0,0 0 16,0 0-16,0 0 0,0-21 0,21 21 15,-22 0-15,22 0 0,-21-21 16,21 21-16,-21 0 0,21 0 0,-21-21 15,21 21-15,0-22 0,0 22 0,0 0 16,0-21-16,0 21 0,0 0 16,0 0-16,0-21 0,0 21 0,21 0 15,-21 0-15,21-21 0,-21 21 16,21-21-16,-21 21 0,22 0 16,-22 0-16,21 0 0,-21 0 0,21-21 15,-21 21-15,0 0 0,127 0 16,-127 0-16,0 0 0,0-22 15,21 22-15,-21 0 0,0 0 0,-21 0 16,21 0-16,0 0 0,-21 0 0,21 0 16,0 0-16,0 0 0,0 0 15,0 0-15,-21 0 0,21 0 0,-22 0 16,22 0-16,0 0 0,0 0 0,-21 0 16,21 0-16,-21 0 0,21 0 15,-21 0-15,0 0 0,21 0 16,0 0-16,0 0 0,-21 0 0,21 0 15,84 0-15,-105 0 16,0 0-16,0 22 0,21-22 0,-21 0 16,-1 0-16,1 0 0,0 0 15,-21 0-15,21 21 0,-1-21 0,-20 0 16,21 0-16,-21 0 0,20 0 0,1 0 16,0 21-16,0-21 0,0 0 15,-22 0-15,22 0 0,-21 0 16,0 21-16,20-21 0,-20 0 0,0 0 15,-1 0-15,1 21 0,0-21 16,-1 0-16,1 0 0,-21 21 0,20-21 16,-20 0-16,20 0 0,-20 22 0,-1-22 15,22 0-15,-21 0 0,-1 0 16,1 0-16,20 0 0,-20 0 0,-22 0 16,22 0-16,-1 0 0,-21 0 15,22 0-15,-22 0 0,1 0 0,-1 0 16,0 0-16,1 0 0,-22 0 15,21 0-15,0 0 0,1 0 0,-1 0 16,0 0-16,1 0 0,-1 0 0,0 0 16,22 0-16,-22 0 0,1 0 15,-1 0-15,0 21 0,22-21 0,-22 0 16,0 0-16,1 0 0,-22 0 16,21 0-16,1 0 0,-22 0 15,21 0-15,-21 0 0,22 0 16,-22 0-16,21 0 0,-21 0 0,22 0 15,-22 0-15,21 0 0,-21 0 0,22 0 16,-22 0-16,21 0 0,0 0 16,-20 0-16,20 0 0,0 0 0,1 0 15,-1 0-15,-21 0 0,21 0 16,1 0-16,-1 0 0,0 0 0,1 0 16,-1 21-16,-21-21 0,22 0 15,-22 0-15,21 0 0,-21 0 0,0 0 16,1 0-16,-1 0 0,0 0 0,0 0 15,0 0 1,0 0-16,1 0 16,-1 0-1,0 0 1,0 0-16,0 0 31,0 0-31,1 0 16,-1 0-16,0 0 15,0 0-15,0 0 16,0 0 0,1 0-1,-1 0 1,0 0 0,0 0-1</inkml:trace>
  <inkml:trace contextRef="#ctx0" brushRef="#br2" timeOffset="165807.14">20405 10033 0,'0'-21'16,"-22"0"15,22 0-31,-21 21 15,21-22-15,0 1 16,-21 21 0,21-21-16,0 0 31,0 0 0,0 0 219,0-1-219,0 1 1,-21 42 61,21 1-93,0-1 16,0 0-16,0 0 0,0 0 16,0 0-16,0 1 0,-21-1 15,21 21-15,0-21 0,0 0 0,0 1 16,0 20-16,0-21 0,-21 0 0,21 0 16,0 1-16,-22-1 0,22 0 15,0 0-15,0 0 0,0 0 16,-21-21-1,21-21 32,21 21-47,-21-21 0,22 0 16,-1 21-16,-21-21 16</inkml:trace>
  <inkml:trace contextRef="#ctx0" brushRef="#br2" timeOffset="166947.76">20849 9991 0,'0'0'0,"0"-21"0,0-1 16,0 1-1,-21 21 32,0 21-47,0 1 0,21-1 16,-22 0-16,1-21 0,21 21 0,-21 0 16,21 0-16,-21 1 0,0-22 15,21 21-15,0 0 0,0 0 0,-21 0 16,21 0-1,21-21 1,0 0 0,0 0-16,0 0 15,0 0-15,1-21 0,-22 0 16,21 21-16,-21-21 0,0 0 16,0 0-16,0-1 15,0 1-15,0 0 0,0 0 0,-21 21 16,-1-21-16,1 21 0,0-21 15,0 21-15,21-22 0,-21 22 16,42 0 15,0 0-31,0 0 0,0 0 16,22 0-16,-22 0 0,0 0 16,21 0-16,-20 0 0,-1 0 15,21 0-15,-21 0 0,0-21 0,22 21 16,-22-21-16,0 21 0,0-21 0,0 21 15,-21-21-15,22 0 16,-22-1-16,0 1 16,0 0-1,0 42 32,-22 0-47,1 1 0,21-1 16,-21 0-16,21 0 15,0 0-15,0 22 0,-21-22 0,21 0 16,-21 21-16,21-21 0,0 1 0,-21 20 16,-1-21-16,1 21 15,21 1-15,-21-1 0,0 43 0,21-22 16,-21-20-16,0 20 0,21-21 0,0 22 16,-22 42-16,22-43 15,-21 1-15,21-1 0,0 1 16,-21-1-16,21 1 0,0-1 0,0 1 15,0-1-15,-21 1 0,21-1 16,-21-20-16,21 20 0,0-21 0,-21 43 16,-1-64-16,22 22 0,-21-22 15,21 0-15,0 21 0,-21-42 16,0 21-16,21 1 0,-21-22 0,0 0 31,21-22-31,0 1 16,0 0-16,0 0 0,0 0 15,0-22-15,0 22 0,0-21 0,0 0 16,0-1-16,0 1 0,0-22 16,0 22-16,0-21 0,0-1 0,0 1 15,0-1-15,-22 22 0,22-22 16,0 22-16,0 0 0,0-1 0,0 1 16,0 0-16,0-1 0,0 22 15,0-21-15,0 21 0,0-22 16,0 22-16,0-21 0,43-1 15,-43 22-15,21 0 0,0 0 0,0 0 16,-21 0-16,21-1 0,1 1 16,-1 21-16,0 0 0,-21-21 0,21 21 15,0 0-15,0-21 0,1 21 16,-1-21-16,0 21 0,-21-21 16,21 21-16,0-22 0,-21 1 15</inkml:trace>
  <inkml:trace contextRef="#ctx0" brushRef="#br2" timeOffset="167395.85">21421 9864 0,'0'-21'31,"21"21"-15,0 0-16,0 0 0,0 0 15,0 0-15,1 0 0,-1 0 16,0 0-16,0 0 0,0 0 0,0 0 16,1 0-16,-1 0 15,0 0-15,0 0 16,-42 0 31,0 0-47</inkml:trace>
  <inkml:trace contextRef="#ctx0" brushRef="#br2" timeOffset="167987.5">21484 9843 0,'0'0'0,"-21"0"0,21 21 16,-21-21-16,21 21 15,-21-21-15,21 21 0,-22-21 0,22 21 16,-21 0-16,0 1 16,0-1-16,21 0 0,-21 0 15,0 0-15,21 0 16,21-21 46,0 0-46,0 0-16,0 0 16,0 0-1,1 0-15,-1 0 0,0 0 16,0 0-16,0 0 15,0 0-15,1 0 0,-1 0 16,0 0-16,0 0 0,0 22 16,0-22-16,1 21 0,-1-21 15,0 21-15,-21 0 16,0 0 0,0 0-16,0 1 15,-21-1-15,0-21 16,-1 0-16,1 21 0,-21-21 15,21 0-15,0 0 0,-1 21 0,1-21 16,-21 0-16,21 0 0,0 21 0,-1-21 16,1 0-16,0 0 15,0 0-15,21 21 16,-21-21-16</inkml:trace>
  <inkml:trace contextRef="#ctx0" brushRef="#br2" timeOffset="172132.36">22098 9440 0,'0'22'63,"0"-1"-63,0 0 15,0 0-15,0 0 16,0 0-16,0 1 0,0-1 0,0 0 15,0 0-15,0 21 0,0-20 0,0 20 16,0 0-16,0-21 0,0 22 16,0-1-16,0-21 0,0 22 0,0-22 15,0 21-15,0 0 0,0-20 0,0-1 16,0 21-16,0-21 0,0 22 16,-21-1-16,21-21 0,0 21 0,0 1 15,0-1-15,0 0 0,0 1 16,-21-1-16,21-21 0,0 22 15,0-1-15,-22-21 0,22 21 0,0-20 16,0 20-16,0-21 0,0 0 16,0 0-16,0 1 0,0-1 0,0 0 15,0 0-15,0 0 16,0-42 46,0 0-62,0 0 16,0 0-16,0-1 16</inkml:trace>
  <inkml:trace contextRef="#ctx0" brushRef="#br2" timeOffset="172669.11">22204 10097 0,'0'21'31,"0"0"-15,0 0-16,21-21 15,-21 21-15,0 0 0,0 1 0,21-1 16,0 0-16,0 0 16,-21 0-16,0 0 0,22 1 0,-22-1 15,21 0-15,-21 0 0,21 0 0,-21 0 16,0 1-1,0-44 32,0 1-47,0 0 16</inkml:trace>
  <inkml:trace contextRef="#ctx0" brushRef="#br2" timeOffset="173023.91">22669 10075 0,'0'0'0,"0"-21"31,0 42 1,-21 1-32,21-1 15,-21-21-15,0 21 0,0 0 0,0 0 16,-1 0-16,1 1 0,0-1 0,0 21 16,0-21-16,0 0 15,21 1-15,0-1 0,-22-21 0,22 21 16,-21-21-16,21 21 0,0-42 62</inkml:trace>
  <inkml:trace contextRef="#ctx0" brushRef="#br2" timeOffset="173607.57">23050 9462 0,'0'0'0,"0"21"47,0 0-47,0 0 16,0 0-16,0 0 0,0 1 0,-21-1 15,21 21-15,-21-21 0,21 22 16,-21-1-16,21-21 0,0 21 0,0 1 16,0-1-16,0 0 0,0-20 0,0 20 15,0 0-15,0 1 0,0-1 16,0-21-16,0 21 0,0 1 0,0-1 16,0 0-16,0 1 0,-21-1 15,21 0-15,0 1 0,0-1 16,-21 0-16,-1 1 0,22-1 0,-21-21 0,0 22 15,21-22-15,-21 21 16,21-21-16,-21 0 0,0 1 0,21-1 16,0 0-16,0 0 0,0 0 0,-22 0 15,44-42 32,-1 0-31,-21 0-16,21 0 0,-21 0 15,21-1-15,-21 1 0</inkml:trace>
  <inkml:trace contextRef="#ctx0" brushRef="#br2" timeOffset="175159.41">23220 10097 0,'0'21'0,"0"0"16,0 0-16,0 0 0,-21-21 15,-1 21-15,22 1 0,-21-22 16,0 21-16,21 0 0,-21 0 15,21 0-15,-21 0 0,21 1 16,-21-1-16,-1-21 16,22 21-16,-21-21 0,21-21 47,0 0-47,0-1 15,0 1-15,21 21 16,-21-21-16,22 0 0,-22 0 0,21 21 15,-21-21-15,0-1 0,21 1 16,-21 0-16,21 21 16,0-21-16,-21 0 0,21 21 0,-21-21 15,22 21-15,-22-22 16,21 22-16,0 0 47,0 0-32,-21 22 1,0-1 0,21 0-16,-21 0 0,21-21 15,-21 21-15,0 0 0,22 1 16,-22-1-16,21-21 16,-21 21-16,0 0 0,0 0 0,21-21 15,-21 21-15,21 1 0,-21-1 16,0 0-16,0 0 0,0 0 15,0 0-15,0 1 0,0-1 16,0 0 0,0-42 31,0 0-47,0-1 15,-21 1-15,21 0 16,0 0-16,0 0 0,0 0 15,0-1-15,-21 1 0,21 0 0,0 0 16,0 0-16,-21 0 16,-1-1-1,22 1-15,0 0 16,-21 21-16,21-21 16,-21 21-16,21-21 15,-21 21 48,0 0-48,0 21-15,21 0 16,-22 0-16,1 0 16,21 1-16,0-1 15,-21 0-15,0-21 0,21 21 0,-21 0 16,21 0-16,-21 1 15,21-1-15,-22-21 0,22 21 0,-21-21 16,21 21 0,0-42 15,0 0-15,21 21-16,-21-21 0,22-1 0,-1 1 15,-21 0-15,21 0 16,-21 0-16,21 21 0,0-21 0,-21-1 15,0 1-15,21 21 0,1-21 16,-22 0-16,21 21 16,0-21-16,-21 0 15,21 21 32,-21 21-47,0 0 16,0 0-16,21 0 15,-21 0-15,0 1 16,0-1-16,21 0 0,-21 0 16,22 0-16,-22 0 15,0 1-15,0-1 0,21 0 0,-21 0 16,0 0-16,21 0 0,-21 1 16,0-1-16,0 0 15,0 0-15,0 0 16,21-21-1,-21-21 17,0 0-32,0 0 15,-21 0-15</inkml:trace>
  <inkml:trace contextRef="#ctx0" brushRef="#br2" timeOffset="177491.81">22183 10118 0,'21'21'31,"0"0"-15,-21 0-1,21 0-15,0 1 16,0-1-16,-21 0 15,22 0-15,-22 0 0,21 0 16,-21 1-16,0-1 0,21 0 0,-21 21 16,21 1-16,0-43 15,-21 21-15,0 0 0,0 0 16,0 0-16,0 0 0,21 1 16,1-22 30,-1 0-30,-21-22-16,21 1 0,0 0 16,0 0-16,-21 0 15,21-22-15,1 22 0,-22 0 0,21-21 16,0 21-16,0-1 0,0-20 0,0 21 16,1 0-16,-1 0 0,0-1 15,0 1-15,0 0 0,0 0 16,1 0-16,-1 0 0,0-1 15,0 22-15,-21-21 16,21 21-16,0 0 16,-42 0 31,0 21-47,0-21 15,21 22-15,-21-22 0,0 21 0,-1-21 16,1 21-16,21 0 0,-21 0 15,0 0-15,0 1 0,0-1 16,-1 0-16,-20 0 0,21 0 0,0 0 16,0 1-16,-1 20 0,1-21 15,0 0-15,0 0 0,0-21 0,0 22 16,21-1-16,-22-21 0,22 21 16,-21 0-16,21 0 15,-21-21-15,21-21 47,21 0-31,-21 0-16,21 21 0,-21-21 15,22 21-15,-22-22 0,0 1 0,21 0 16,0 0-16,-21 0 0,21 0 16,-21-1-16,21 1 15,-21 0-15,21 0 0,1 0 0,-1 0 16,0-1-16,0 1 0,0 21 15,-21-21-15,21 0 0,1 21 0,-22-21 16,21 21-16,-21-21 16,21 21-16,-21-22 15,-21 22 17,0 0-17,-1 0-15,22 22 0,-21-22 0,0 21 16,0 0-16,0-21 0,21 21 15,-21 0-15,-1 0 0,1 1 16,0-22-16,0 21 0,0 0 16,21 0-16,-21 0 0,-1 0 0,22 1 15,-21-1-15,21 0 0,0 0 16,-21 0-16,0 0 16,42-21 30,-21-21-46,21 21 16,0-21-16,-21 0 16,22 0-16,-1 0 0,0 21 0,21-43 15,-21 22-15,1 0 0,-1 0 16,21 0-16,-21-1 0,0 1 0,22 0 16,-22 21-16,0-21 0,0 0 0,0 21 15,1-21-15,-1-1 16,-42 22 46,-1 0-62,1 22 16,21-1-16,-21-21 0,0 21 0,0 0 16,0-21-16,-1 21 0,1 0 15,0 1-15,0-1 0,0 0 16,0 0-16,-1 0 0,1 22 15,0-22-15,0 0 0,21 0 0,-21 0 0,21 0 16,-21 1-16,-1 20 16,22-21-16,0 0 0,0 0 15,0 1-15,-21-22 16,21 21-16,0 0 16,0-42 30,0 0-30,0-1-16,-21 1 16,21 0-16,0 0 0,-21 0 15,21 0-15,-21-1 16,0-20-16,21 21 0,-22 0 0,22 0 16,0-1-16,-21 1 0,0 0 15,21 0-15,-21 21 16,21-21-16,0 0 0,-21 21 15,0-22 1,21 1-16,0 0 31,0 42 63,0 0-94,21 1 16,-21-1-16,21 0 0,-21 0 15,0 0-15,0 0 0,21 1 16,-21-1-16,21 0 0,0 0 16,-21 0-16,22 0 15,-22 1-15,21-1 0,-21 0 16,21-21-16,-21 21 0,21-21 0,-21 21 15,0 0 1,21-21 0,-21-21 62,-21 21-47</inkml:trace>
  <inkml:trace contextRef="#ctx0" brushRef="#br2" timeOffset="178455.1">23072 10372 0,'0'0'0,"-22"21"15,22 0-15,0 0 16,-21-21-1,21 21 1,-21-21 62</inkml:trace>
  <inkml:trace contextRef="#ctx0" brushRef="#br1" timeOffset="185500.15">2752 1355 0,'21'-21'47,"-42"21"15,-1 0-62,1 21 16,0 0-16,0-21 15,0 21-15,0-21 0,-22 21 0,22-21 16,0 21-16,0 1 0,0-22 16,-1 21-16,-20 0 0,0 21 15,21-21-15,-1 1 0,22-1 16,-21 0-16,21 0 0,-21 0 0,21 0 16,0 1-16,0-1 0,0 0 15,0 0-15,0 0 0,0 0 16,0 1-1,21-22-15,0 21 0,1-21 0,-1 21 16,0-21-16,0 21 0</inkml:trace>
  <inkml:trace contextRef="#ctx0" brushRef="#br1" timeOffset="185732.02">2582 2117 0,'0'0'15,"0"21"-15,0 0 0,-21 0 16,0 0-16,0 1 0,21-1 16,0 0-1,0 0-15,0 0 16,0 0 0,21 1-16,-21-1 15,21-21-15,0 21 16,0 0-16,-21 0 15,22-21-15</inkml:trace>
  <inkml:trace contextRef="#ctx0" brushRef="#br1" timeOffset="185948.89">2794 2604 0,'0'21'0,"0"-42"0,21 42 0,-21 0 15,0 0 1,21-21-1,-21 21-15,0 0 0,21 1 16,1-22 0,-1 21-16,0-21 15,0 21-15,0-21 0,0 0 16,1 21-16,-1-21 0,0 0 16,0 21-16,21-21 0,-20 21 0,-1-21 15</inkml:trace>
  <inkml:trace contextRef="#ctx0" brushRef="#br1" timeOffset="186143.78">3514 2942 0,'0'0'0,"21"21"0,0-21 15,0 0-15,0 0 0,-21 22 16,21-22-16,1 0 0,-1 0 16,0 21-16,0-21 15,0 0-15,0 0 0,1 0 16,-1 0-16,21 0 0,-21 0 0,0 0 15,22 0-15,-22 0 0,0 0 16,21 0-16,-20 0 0,-1 0 16,0 0-16,0 0 0,0 0 0</inkml:trace>
  <inkml:trace contextRef="#ctx0" brushRef="#br1" timeOffset="186323.46">4360 3027 0,'43'21'16,"-128"-42"-16,127 21 0,22 21 0,-43-21 15,-21 21-15,21-21 0,0 0 16,0 0-16,1 0 16,-1 0-16,0 0 0,0 21 15,0-21-15,0 0 0,1 0 0,-1 0 16,0 0-16,21 0 0,-21 0 16,22 0-16,-22 0 0,21 0 15,1 0-15</inkml:trace>
  <inkml:trace contextRef="#ctx0" brushRef="#br1" timeOffset="186535.34">5736 3217 0,'0'0'16,"21"22"-16,0-22 0,1 0 0,-1 0 16,0 0-1,0 0-15,0 0 16,0 0-16,1 0 15,-1 0-15,0 0 0,0 0 0,0 0 16,0 0-16,1 0 0,20 0 0,-21 0 16,0 0-16,0 0 0,1 0 15,20 0-15,-21-22 0,21 22 0</inkml:trace>
  <inkml:trace contextRef="#ctx0" brushRef="#br1" timeOffset="186703.25">6773 3217 0,'0'0'15,"21"0"-15,1 0 0,-1 0 16,0 0-16,0 22 16,0-22-16,0 0 15,1 0-15,-1 0 16,0 0-16,0 0 0,0 0 0,0 0 16,1-22-16,-1 22 0,0 0 0,0 0 15,0-21-15</inkml:trace>
  <inkml:trace contextRef="#ctx0" brushRef="#br1" timeOffset="186884.14">7599 3175 0,'21'0'0,"0"0"16,-21-21 0,21 21-16,0 0 15,1 0-15,-1 0 16,0 0-16,0 0 0,0 0 15,0 0-15,1-21 0,-1 21 16,0 0-16,0 0 0,0-21 0,0 21 16</inkml:trace>
  <inkml:trace contextRef="#ctx0" brushRef="#br1" timeOffset="187059.04">8297 3027 0,'21'0'0,"-84"21"16,105-42-16,-21 0 0,-21 0 15,22 21-15,-1-22 16,0 22 0,0-21-1,0 21-15,-21-21 0,21 21 0,1-21 16,-1 0-16,0 0 0,0-1 0,0 1 16</inkml:trace>
  <inkml:trace contextRef="#ctx0" brushRef="#br1" timeOffset="187247.93">8763 2540 0,'0'-21'0,"-21"106"0,42-149 0,-21 22 0,0 21 0,0-1 16,0 1-16,0 0 15,0 0-15,0 0 16,0 0-16,21 21 0,-21-22 16,0 1-16,21 0 0,0 21 15,-21-21-15,22 0 0,-22 0 16,21-1-16,0 1 15,-21 0-15,0 0 0,0 0 16,0 0-16</inkml:trace>
  <inkml:trace contextRef="#ctx0" brushRef="#br1" timeOffset="187427.83">8869 1926 0,'-43'0'16,"22"-21"0,0 0-16,106 63 0,-191-84 0,85 21 15,0 0-15,-1-1 16,1 1-16,21 0 15,-21 21-15,21-21 16,0 0-16,0 0 16,0-1-16,0 1 0,0 0 15,0 0-15,0 0 16,-21 0-16</inkml:trace>
  <inkml:trace contextRef="#ctx0" brushRef="#br1" timeOffset="187603.73">8467 1439 0,'-22'0'0,"86"22"16,-106-44-16,-1 1 0,22 21 16,0-21-16,21 0 0,-21 21 15,0-21-15,-1 21 0,22-21 16,-21 21-16,0-22 0,0 22 16,0-21-16,0 21 15,-1 0-15,1 0 0,0-21 16,-21 21-16,21 0 0,-22-21 0,1 21 15</inkml:trace>
  <inkml:trace contextRef="#ctx0" brushRef="#br1" timeOffset="187791.27">7408 1185 0,'0'0'0,"-42"0"0,0 0 16,-1-21-16,22 21 0,0 0 15,0-21-15,0 21 0,-1 0 16,1 0-16,0-21 0,0 21 0,21-21 15,-21 21-15,0 0 32,-1-21-32,1 21 15,0 0-15,0 0 0,0 0 16</inkml:trace>
  <inkml:trace contextRef="#ctx0" brushRef="#br1" timeOffset="187967.17">6371 995 0,'0'0'0,"-42"0"16,21 0-16,-1 0 0,1 0 16,0-21-16,-21 21 0,21 0 15,-1 0-15,1 0 0,0 0 0,0-21 16,0 21-16,0 0 0,-1 0 16,1 0-16,0 0 15,0 0-15,0 0 0,0 0 0,-1 0 16,1 0-16</inkml:trace>
  <inkml:trace contextRef="#ctx0" brushRef="#br1" timeOffset="188136.07">5376 974 0,'-21'0'16,"190"0"-16,-317 0 0,106 0 0,-22 0 0,43 0 16,0 0-16,0 0 0,0 0 15,0 0-15,-1 0 16,1 0-1,0-21 1,0 21-16,0 0 16</inkml:trace>
  <inkml:trace contextRef="#ctx0" brushRef="#br1" timeOffset="188324.96">4360 974 0,'0'0'0,"-21"0"0,0 0 16,0 0-16,0 0 0,-1 0 16,1 0-16,0 0 0,0 0 15,0 0-15,21 21 16,-21-21 0,-1 0-16,1 0 0,0 0 15</inkml:trace>
  <inkml:trace contextRef="#ctx0" brushRef="#br1" timeOffset="188523.85">3429 1080 0,'0'0'0,"-21"21"0,0-21 0,-1 0 15,-20 0-15,21 21 0,0-21 0,0 0 16,-1 0-16,1 21 15,0-21-15,0 0 0,0 0 0,21 21 16,-21-21 0,-1 0-16,1 0 0</inkml:trace>
  <inkml:trace contextRef="#ctx0" brushRef="#br1" timeOffset="199304.04">23241 10859 0,'0'-22'31,"0"1"0,0 0-15,0 0 0,0 0-1,0 0 17,0-1-1,0 44 16,0-1-32,0 0-15,0 0 0,0 0 16,0 0-16,0 1 16,0-1-16,0 0 0,0 0 0,-21 0 15,21 0-15,0 1 0,-21-1 0,21 0 16,0 0-16,-22 21 15,22-20-15,0 20 0,0 0 0,-21-21 16,21 22-16,-21-1 0,21-21 16,0 22-16,0-22 0,-21 21 0,21-21 15,-21 0-15,21 22 0,0-22 0,0 0 16,0 0-16,-21 0 0,21 1 16,0-1-16,-22-21 0,22 21 0,0 0 15,0 0-15,0 0 16,-21-21-16,21 22 31,0-44-15,0 1-1,0 0-15,0 0 16,0 0-16,0 0 16</inkml:trace>
  <inkml:trace contextRef="#ctx0" brushRef="#br1" timeOffset="200008.15">23241 10816 0,'-21'0'32,"0"0"-32,21 21 15,-22-21-15,1 22 16,0-22-16,21 21 0,-21-21 0,0 21 15,0-21-15,21 21 0,-22-21 16,1 21 0,0-21-1,21 21-15,0-42 47,21 0-47,-21 0 16,21 21-16,1 0 15,-1-21-15,-21 0 0,21 21 0,0-22 16,0 22-16,0-21 0,1 21 16,-1-21-16,0 0 15,0 21-15,0 0 16,-21-21-16,0 0 16,21 21-1,1 0 1,-22 21-16,0 0 15,0 0-15,21 0 0,-21 0 16,0 1-16,0-1 0,0 0 0,0 0 16,21 0-16,-21 0 15,0 1-15,0-1 0,21-21 16,-21 21-16,21-21 0,-21 21 31,-21-21 16</inkml:trace>
  <inkml:trace contextRef="#ctx0" brushRef="#br1" timeOffset="201151.02">22542 12107 0,'0'0'0,"0"-21"0,0 0 16,0 0-16,0 0 15,0 0 1,-21 21-16,0 0 15,0 0-15,0 0 0,0 0 0,-1 21 16,1-21-16,0 21 0,0 0 16,0 0-16,0 0 0,-1 1 0,1-1 15,0 21-15,0-21 0,0 0 0,21 22 16,0-22-16,-21 0 0,21 21 16,-22-20-16,22-1 0,0 0 0,0 0 15,0 0-15,0 0 0,22 1 0,-1-22 16,0 21-16,0-21 0,0 21 15,22-21-15,-22 0 0,0 0 0,21 0 16,-21 0-16,22 0 0,-22 0 16,21 0-16,1-21 0,-22 0 15,21 21-15,-21-22 0,0 1 0,22 0 16,-22 0-16,0-21 0,21 20 0,-20 1 16,-1-21-16,0 21 0,0 0 15,-21-22-15,21 22 0,0-21 0,-21 21 16,22-1-16,-22 1 0,0 0 15,21 0-15,-21 0 0,0 0 16,0-1-16,21 22 0,-21 22 47,0-1-47,-21 0 0,21 0 16,-21 0-16,-1 0 0,22 22 15,-21-22-15,0 21 0,0-21 0,21 22 16,-21-22-16,0 0 0,21 21 15,0-20-15,-22-1 0,22 0 0,0 0 16,-21 0-16,21 0 0,0 1 16,21-1-1,1-21-15,-1 0 0,0 0 16,0 0-16,0 0 0,0 0 0,1-21 16,-1 21-16,0-22 0,0 22 15,0-21-15,0 0 0,1 0 0,-1 0 16,0 0-16,-21-1 0,0 1 15,21 0-15,-21 0 0,21 0 16,-21 0-16,0-1 0,21 22 16,-21 22-1,-21-1 1,21 0-16,-21 0 0,21 0 16,-21 0-16,21 1 0,0-1 15,0 0-15,-21 0 0,21 0 16,0 0-16,0 1 15,21-22 17,-21-22-17</inkml:trace>
  <inkml:trace contextRef="#ctx0" brushRef="#br1" timeOffset="201511.32">23326 12044 0,'-22'0'15,"44"0"-15,-65 0 0,43 21 16,-21-21-16,21 21 0,-21-21 16,21 21-16,0 1 15,21-22 1,0 0-16,0 0 15,1-22 1,-1 1-16,-21 0 16,0 0-16,0 0 15,-21 21 1,-1 0-16,1 0 16,0 0-16,21 21 15,-21 0 1,21 0-16,0 0 15,0 1-15,21-1 16,-21 0 0,21-21-16</inkml:trace>
  <inkml:trace contextRef="#ctx0" brushRef="#br1" timeOffset="201887.31">23558 12256 0,'22'-22'16,"-22"1"-16,0 0 31,-22 21 0,1 21-31,0-21 0,21 21 0,-21 1 16,0-22-16,0 21 0,21 0 0,-22 0 16,1 0-16,21 0 0,-21 22 15,0-22-15,21 0 16,-21 0-16,21 0 0,0 1 16,0-1-16,0 0 15,21 0-15,0-21 16,0 0-16,0 0 0,1 0 15,-1 0-15,0 0 0,0 0 16,0 0-16,0 0 0,22 0 0,-22-21 16,0 21-16</inkml:trace>
  <inkml:trace contextRef="#ctx0" brushRef="#br1" timeOffset="202660.15">23982 12213 0,'42'-127'16,"-105"339"-16,84-297 0,21-63 0,-42 127 0,0 0 15,0 0-15,0-1 0,0 1 16,0 0-16,0 42 31,0 0-31,0 1 0,0-1 16,0 0-16,0 0 0,-21 21 0,21-20 16,-21 20-16,21-21 0,0 21 15,-21-20-15,-1 20 0,1-21 0,21 0 16,0 0-16,-21 1 0,0-1 0,21 0 15,-21 0-15,21 0 0,-21-21 16,21 21-16,-22 1 16,22-44 31,0 1-32,22 0-15,-1 21 0,-21-21 16,21 0-16,0 21 0,-21-21 0,21-1 15,0 1-15,1 0 0,-1 0 16,0 21-16,0 0 16,0-21-16,0 21 0,1 0 15,-1 0-15,-21 21 47,-21 0-31,-1-21-1,1 0-15,0 0 0,0 0 16,0 0-16,0 0 16,-1 0-16,1 0 15,0 0 1,21 21 15,0 0-31,0 1 31,0-1-31,0 0 0,0 0 16,0 0-16,0 0 16,0 1-1,21-22-15,-21 21 0,21-21 16,1 21-16,-1-21 0,0 0 16,0 0-16,0 0 15,0 0-15,1 0 0,-1 0 16,0 0-16,0 0 15,-42 0 32,0 0-47</inkml:trace>
  <inkml:trace contextRef="#ctx0" brushRef="#br1" timeOffset="205995.54">3408 3048 0,'0'-21'46,"0"0"1,-21 21-15,-1 0-17,1 0 16,0 0-31</inkml:trace>
  <inkml:trace contextRef="#ctx0" brushRef="#br1" timeOffset="206255.65">3175 3006 0,'0'0'0,"-21"0"0,0 0 0,-1 0 15,1 0 1,0 0-16,-21 0 0,21 0 0,-1 0 0,1 0 16,0 0-16,0 0 0,0 0 15,0 21-15,-1-21 0,-20 21 16,21-21-16,0 0 0,0 21 0,-22-21 16,22 21-16,0-21 0,0 22 15,-22-22-15,22 21 0,0 0 16,0-21-16,0 21 0,21 0 0,-21 0 15,-1-21-15,22 22 16,-21-1-16,0 0 0</inkml:trace>
  <inkml:trace contextRef="#ctx0" brushRef="#br1" timeOffset="206480.51">2201 3429 0,'-42'42'0,"21"-42"16,127-63-16,-149 84 0,-20 43 0,42-64 0,21 21 15,-22-21-15,1 21 0,21 0 0,0 0 16,-21-21-16,21 21 16,0 1-16,-21-22 0,21 21 0,0 0 15,0 0-15,0 0 16,0 0-16,0 1 0,0-1 16,0 0-16,0 0 0,0 0 15,0 0-15,0 1 16,-21-22-16,21 21 15,0 0-15</inkml:trace>
  <inkml:trace contextRef="#ctx0" brushRef="#br1" timeOffset="206697.4">2053 4128 0,'0'0'0,"0"21"15,0 0-15,0 0 16,0 0-1,21-21-15,-21 21 0,0 1 16,21-22 0,1 0-16,-22 21 0,21-21 0,0 0 15,0 0-15,0 21 0,0-21 16,1 0-16,-1 0 0,21 0 16,-21 21-16,22-21 0,-22 0 15</inkml:trace>
  <inkml:trace contextRef="#ctx0" brushRef="#br1" timeOffset="206906.49">2794 4466 0,'21'21'0,"-42"-42"0,63 42 16,-21-21 0,-21 22-16,22-22 0,-1 0 0,0 0 15,0 0-15,0 0 16,0 0-16,1 0 15,-1 0-15,0 0 0,0 0 0,0 0 16,22 0-16,-22 0 0,21 21 16,-21-21-16,22 0 0,-22 0 0,21 0 15,-21 0-15</inkml:trace>
  <inkml:trace contextRef="#ctx0" brushRef="#br1" timeOffset="207087.97">3662 4572 0,'21'0'16,"21"21"-1,-105-42-15,147 42 0,-62 0 16,-1-21-16,0 0 16,0 0-16,0 0 0,0 0 15,1 0-15,-1 0 0,21 0 0,-21 0 16,22 0-16,-22 0 0,21 0 0,-21 0 16,22 0-16,-1 22 0,0-22 15,-21 0-15,22 0 0,-1 0 0,0 0 16</inkml:trace>
  <inkml:trace contextRef="#ctx0" brushRef="#br1" timeOffset="207255.88">4614 4657 0,'85'0'16,"0"0"-1,-255 0-15,361 0 16,-170 0-16,0 0 0,0 0 16,0 0-16,1 0 0,-1 0 15,0 0-15,0 0 0,0 0 0,0 0 16,1 0-16,-1 0 0,21 0 15,-21 0-15,0 0 0,22 0 0,-22 0 16,21 0-16,1 21 0,-22-21 0</inkml:trace>
  <inkml:trace contextRef="#ctx0" brushRef="#br1" timeOffset="207403.79">5757 4720 0,'21'21'0,"64"1"15,-191-65-15,233 86 0,-106-43 16,1 21-1,-1-21-15,0 0 0,0 0 16,0 0-16,0 0 0,1 0 0,-1 0 16,0 0-16,21-21 0,-21 21 15,22 0-15</inkml:trace>
  <inkml:trace contextRef="#ctx0" brushRef="#br1" timeOffset="207607.67">6964 4763 0,'0'0'0,"21"21"0,0-21 16,0 0-16,0 0 0,1 0 16,-1 0-16,-21 21 15,21-21-15,0 0 0,0 0 0,0 0 16,1 0-16,-1 0 0,0 0 0,0 0 16,21 0-16,-20 0 0,-1 0 15,21 0-15,0 0 0,-20 0 0,20 0 16,0 0-16,1 0 0,-1 0 0,0 0 15</inkml:trace>
  <inkml:trace contextRef="#ctx0" brushRef="#br1" timeOffset="207787.59">8043 4763 0,'64'0'16,"20"-22"-16,-62 1 16,-192 64-16,361-86 0,-170 22 15,0 21 1,0 0-16,-21-21 0,21 21 15,1 0-15,-1 0 0,0 0 16,0 0-16,-21-21 0,21 21 16,0 0-16,1 0 0,-1 0 15,0-21-15,21 21 0,-21-22 16</inkml:trace>
  <inkml:trace contextRef="#ctx0" brushRef="#br1" timeOffset="207993.47">8848 4572 0,'21'0'15,"-42"0"-15,63 0 0,-42-21 0,21 0 16,0 0 0,-21-1-1,21 22-15,1-21 0,-1 21 16,0-21-16,0 21 16,0-21-16,0 21 0,1-21 15,-1 0-15,0-1 16,0 1-16,-21 0 0,21 0 15,-21 0-15,21 0 0,-21-1 16</inkml:trace>
  <inkml:trace contextRef="#ctx0" brushRef="#br1" timeOffset="208154.99">9229 4170 0,'0'-106'47,"0"43"-31,0 232-16,0-360 15,0 170-15,0 0 16,0 0-16,0 0 0,0 0 15,0-1 1,0 1-16,-22 0 16,1 21-16,0-21 0,0 0 15,0 21-15</inkml:trace>
  <inkml:trace contextRef="#ctx0" brushRef="#br1" timeOffset="208339.43">8932 3556 0,'-63'-42'15,"147"126"-15,-105-126 0,-63-21 0,62 63 0,-20-22 16,21 1-16,-21 0 0,20 21 0,-20-21 16,21 0-16,0 21 0,0 0 15,-1-21-15,1 21 0,0 0 0,0 0 16,0 0 0,0 0-16,-1 0 15,1 0-15,0 0 0,0 0 16</inkml:trace>
  <inkml:trace contextRef="#ctx0" brushRef="#br1" timeOffset="210084.04">19918 11388 0,'0'-21'0,"0"-1"16,-21 1 0,-1 21 15,22 21-15,0 1-1,0-1-15,0 0 0,0 0 0,0 21 0,0-20 16,0-1-16,0 21 0,0-21 15,0 22-15,0-22 0,-21 0 16,21 0-16,0 0 0,0 22 0,-21-22 16,21 0-16,0 0 0,-21-21 15,21 21-15,0-42 47</inkml:trace>
  <inkml:trace contextRef="#ctx0" brushRef="#br1" timeOffset="211144.29">20341 11536 0,'0'0'0,"21"-42"31,-42 63 0,21 0-15,-21-21-16,21 21 0,-21 0 16,0 0-16,-1 1 15,22-1-15,0 0 0,-21 0 0,0 0 16,21 0-16,0 1 15,0-1 1,21-21-16,0 0 0,1 0 0,-1 0 16,0 0-16,0 0 0,0 0 15,0 0-15,1-21 0,-1 21 0,0-22 16,0 22-16,0-21 0,-21 0 16,0 0-16,21 0 0,-21 0 0,0-1 15,0 1-15,0 0 0,0 0 16,0 0-16,-21 0 0,0-1 0,0 22 15,0-21-15,0 21 16,-1 0-16,1 0 16,42 0 15,1 0-31,-1 0 16,0 0-16,21 0 0,-21 0 15,1 0-15,20 0 0,-21 0 0,21 0 16,22 0-16,-43 0 0,21 0 15,-20-21-15,-1 21 0,0 0 16,0 0-16,0-21 0,-21 0 16,21 21-16,-21-21 15,0-1 1,0 44 15,-21-1-15,0 0-16,21 0 15,0 0-15,-21 0 0,21 1 0,-21-1 16,21 0-16,-21 0 0,21 0 0,-22 22 16,1-22-16,21 21 0,0-21 15,-21 22-15,0-22 0,21 21 0,-21 0 16,21 22-16,0-22 0,0 1 16,0 20-16,0 1 0,0-22 0,0 21 15,0-20-15,0 20 0,0-20 16,0-1-16,0 0 0,-21 1 0,21-1 15,0 0-15,-22-21 0,22 22 0,0-1 16,0-21-16,-21 0 0,21 1 16,-21 20-16,0-21 0,0 0 15,0 0-15,-1-21 16,1-21 0,0 0-1,0 0-15,21 0 0,0 0 0,-21-1 16,0-20-16,21 21 0,-22-21 15,22 20-15,0-20 0,0 0 0,0-1 16,0-20-16,0 21 0,0-22 16,0 22-16,0-22 0,22 22 0,-1-22 15,0 22-15,0-21 0,0 20 0,0 1 16,22 21-16,-22-22 0,0 22 16,0-21-16,22 21 0,-22 0 0,0-1 15,0 22-15,0-21 0,0 0 0,1 21 16,-1 0-1,-21-21-15,21 21 0,0 0 16,0 0 0,0 0-16</inkml:trace>
  <inkml:trace contextRef="#ctx0" brushRef="#br1" timeOffset="211831.89">21357 11599 0,'0'0'0,"-21"0"0,21-21 16,-21 21-16,0-21 15,21 0 1,-22 21-1,22-21-15,0 0 16,22 21-16,-1 0 16,0 0-16,0 0 15,0 0-15,0 0 0,1 0 0,-1 0 16,0 0-16,0 0 0,0 0 16,0 21-16,1-21 15,-22 21-15,0 0 0,21 0 0,-21 0 16,0 1-16,0-1 0,0 0 15,0 0-15,-43 43 16,22-43 0,-21-21-16,21 21 0,0 0 0,-22-21 0,22 21 15,-21-21-15,21 21 0,-22-21 0,22 0 16,-21 0-16,21 22 0,-1-22 16,1 0-16,0 0 0,42 0 46,0 0-46,1 0 16,-1 0-16,0 0 0,21 0 0,-21 0 16,1 0-16,20 0 0,-21 0 15,0 0-15,22 0 0,-22 0 16,0 0-16,0 0 0,0-22 0,0 22 16,1 0-16,-1 0 0,0 0 15,0 0 1,0 0 31,0 0-32,-42 0 32</inkml:trace>
  <inkml:trace contextRef="#ctx0" brushRef="#br1" timeOffset="-210188.96">22500 13335 0,'0'0'0,"21"0"15,-21-21-15,0 0 16,0 0 15,-21 21 0,0 0-31,0 21 16,0-21-16,-1 21 0,1 0 16,0 0-16,0-21 0,21 43 15,-21-22-15,0 0 0,-1 0 0,22 21 16,-21 1-16,21-22 0,-21 21 15,21 1-15,0-22 0,-21 21 0,21-21 16,0 22-16,0-22 0,0 21 16,0-21-16,0 0 0,21 1 0,-21-1 15,21-21-15,0 21 0,1 0 0,-1-21 16,21 0-16,-21 0 16,43 0-16,-22 0 0,0 0 15,1 0-15,-22-21 0,21 0 0,1 0 16,-1-1-16,-21 1 0,21 0 15,-20 0-15,-1-21 0,21 20 0,-21-20 16,-21 0-16,21-1 0,1 1 16,-22 21-16,21-21 0,-21-1 0,0 1 15,0 21-15,0 0 0,0-22 0,0 22 16,0 0-16,0 0 16,-21 21-1,-1 0-15,1 0 16,0 21-16,21 0 15,-21-21-15,0 21 0,21 0 0,-21 22 16,21-22-16,-22 21 0,22-21 16,0 22-16,0-1 0,-21-21 0,21 22 15,0-1-15,0-21 0,0 21 0,0-20 16,0-1-16,0 0 0,21 0 16,1 0-16,-22 0 0,21-21 0,0 0 15,0 0-15,0 0 0,0 0 16,1 0-16,-1 0 0,0 0 0,0-21 15,0 0-15,0 0 0,1 0 16,-22-22-16,0 22 0,0 0 16,21 0-16,-21 0 0,0 0 15,0-1-15,0 44 32,0-1-17,0 0-15,0 0 16,0 0-16,0 0 0,0 1 15,0-1-15,0 0 0,0 0 16,0 0-16,0 0 16,0-42 15,0 0-15</inkml:trace>
  <inkml:trace contextRef="#ctx0" brushRef="#br1" timeOffset="-209887.74">23199 13462 0,'-22'0'32,"44"0"-1,-1 0-31,0 0 15,-21-21-15,0 0 16,0 0 0,-21 21 15,0 21-15,21 0-16,-22-21 15,22 21-15,0 0 0,0 0 16,0 1-1</inkml:trace>
  <inkml:trace contextRef="#ctx0" brushRef="#br1" timeOffset="-208796.97">23495 13547 0,'0'0'0,"21"0"0,-21-21 16,0-1-1,-21 22 1,0 0 0,0 0-16,21 22 0,-22-22 15,1 21-15,0 0 0,0 0 0,21 0 16,-21 0-16,21 22 0,-21-22 16,21 0-16,0 0 0,0 22 15,0-22-15,0 0 0,0 0 0,0 0 16,0 0-16,0 1 0,21-1 15,0-21-15,-21 21 0,21-21 0,0 0 16,22 0-16,-22 21 0,0-21 16,21 0-16,-21 0 0,22 0 0,-22-21 15,21 21-15,1-21 0,-22 0 0,21-1 16,-21 1-16,0 0 0,1 0 16,-1-21-16,0-1 0,0 1 0,0 0 15,-21-1-15,0 22 16,21-21-16,-21-1 0,22 1 0,-22 0 15,0 21-15,21-1 0,-21 1 16,0 0 0,-21 42-1,-1 0-15,1-21 16,21 22-16,0 20 0,-21-21 16,0 0-16,21 22 0,0-22 0,-21 21 15,21 0-15,-21-20 0,21 20 16,0-21-16,-22 0 0,22 22 0,0-22 15,0 0-15,0 0 0,0 0 16,0 0 0,0-42-1,0 0 1,22 0-16,-1 0 16,-21 0-16,21-1 0,0 22 0,-21-21 15,21 0-15,0 0 0,-21 0 16,22 0-16,-1-1 0,0 22 15,-21-21-15,21 21 16,-21-21-16,21 21 0,0 0 16,1 0-1,-22 21 17,0 0-32,-22 1 15,1-22 1,0 0-16,0 21 0,0-21 15,0 0-15,-1 0 0,1 0 16,0 0-16,0 0 16,21 21 46,0 0-46,0 0-16,0 0 15,0 1-15,0-1 16,0 0-16,21 0 0,-21 0 16,21-21-16,-21 21 0,21 1 15,1-22-15,-22 21 0,21-21 0,0 21 16,0-21-16,0 21 0,0-21 16,1 0-1,-1 0-15,0 0 16,0 0-16,0 0 31,-21-21-15,0 0 15,0 0-15</inkml:trace>
  <inkml:trace contextRef="#ctx0" brushRef="#br1" timeOffset="-208625.07">24151 13970 0,'0'0'16,"-21"0"-16,0 0 15,0 0 1,-1 0-1,1 0-15,21-21 0,-21 21 16</inkml:trace>
  <inkml:trace contextRef="#ctx0" brushRef="#br1" timeOffset="-206244.54">3429 4678 0,'0'0'0,"0"-21"15,0 0 17,-21 21-32,0 0 15,-1 0-15,1 0 0,0 0 16,0 0-16,-21 0 0,20 0 15,1 0-15,-21 0 0,21 0 0,-22 0 16,22 0-16,-21 0 0,21 21 16,-22-21-16,1 0 0,0 21 0,-1 0 15,1-21-15,0 21 0,-1 0 16,1 1-16,0-1 0,-1 0 16,1 0-16,21 0 0,-21 0 15,20 1-15,-20-1 0,21 0 16,0 21-16,-22-21 0,22 1 0,0-1 0,0 0 15,0 0-15,21 21 0,-21-20 16,21-1-16,-22 0 0,22 0 0,0 0 16,0 22-16,0-22 0,0 0 15,0 0-15,0 0 0,0 0 0,22 1 16,-1-1-16,0 0 0,0-21 16,21 21-16,-20 0 0,-1 0 15,21 1-15,0-22 0,-20 21 16,20 0-16,0-21 0,1 21 0,-1 0 15,-21-21-15,21 21 0,1-21 0,-1 22 16,0-22-16,1 0 0,-1 21 16,0-21-16,-20 0 0,20 21 0,21-21 15,-20 0-15,-1 21 0,0-21 16,22 0-16,-22 21 0,22 0 0,-22-21 16,22 0-16,-1 22 0,-21-22 15,22 0-15,-22 0 0,1 21 16,20-21-16,-21 0 0,1 0 0,20 21 15,-20-21-15,-1 0 0,0 0 16,1 0-16,20 21 0,-21-21 0,22 0 16,-22 0-16,22 0 0,-1 0 0,1 0 15,-1 0-15,-20 0 0,20 0 16,1 0-16,-1 0 0,1 0 0,-22 0 16,21 0-16,1 0 0,-22 0 15,22 0-15,-22 0 0,22 0 0,-22 0 16,21 0-16,1 0 0,-1 0 0,1 0 15,-1 0-15,1 0 0,-1 0 16,1 0-16,-1 0 0,1 0 0,-1 0 16,1 0-16,-1 0 0,1 0 0,-1-21 15,22 21-15,-21 0 16,20 0-16,1 0 0,0 0 0,-1-21 16,-20 21-16,20 0 0,-20 0 0,21 0 15,-22 0-15,1-21 0,-1 21 16,22 0-16,-22 0 0,1 0 0,20 0 15,-20 0-15,21 0 0,-22 0 0,22 0 16,-1 0-16,-20 0 0,21 0 16,-22 0-16,1 0 0,20 0 0,-20 0 15,-1 0-15,1 0 0,20 0 16,-20 0-16,-1 0 0,1 0 16,-1 0-16,1 0 0,-1 0 0,1 0 15,42 0-15,-64 0 0,22-22 16,-22 22-16,0 0 0,-21 0 15,22-21-15,-1 0 0,0 21 0,-20 0 16,20-21-16,-21 21 0,21-21 16,-20 21-16,20-21 0,-21 21 0,21-22 15,-20 1-15,-1 21 0,0-21 0,21 0 16,-42 0-16,21 21 0,1-21 16,-1-1-16,0 1 0,-21 0 15,0 0-15,0 0 0,21 0 16,-21-1-16,0 1 0,0 0 15,0 0-15,0 0 0,0 0 16,0-1-16,0 1 0,0 0 0,0-21 16,0 21-16,0-1 15,0 1-15,0 0 0,0 0 0,-21 0 16,0 21-16,0-21 0,21-1 0,-22 1 16,1 0-16,0 0 0,0 21 15,0-21-15,0 0 0,-22-1 16,1-20-16,0 21 0,20 21 15,1-21-15,0 0 0,0 21 0,-21-22 16,20 1-16,1 21 0,0 0 16,0 0-16,0-21 0,0 21 15,-1 0-15,-20 0 0,21 0 0,-21 0 16,20 0-16,-20 0 0,0 0 0,21 0 16,-22 0-16,1 0 0,0 0 15,-1 0-15,1 0 0,0 0 0,-1 0 16,1 0-16,0 21 0,-22 0 15,22-21-15,-1 22 0,1-1 0,0-21 16,-1 21-16,22 0 0</inkml:trace>
  <inkml:trace contextRef="#ctx0" brushRef="#br1" timeOffset="-204924.59">19897 12954 0,'0'-21'0,"0"0"16,0 0-1,0-1-15,21 22 16,-21-21-16,0 42 47,0 1-47,0-1 0,0 0 16,0 0-16,0 21 0,0-20 0,0-1 15,0 21-15,0-21 0,-21 22 0,21-22 16,0 0-16,0 0 0,0 0 15,0 0-15,0 1 0,0-1 16,0 0-16,-22-21 0,22 21 0,-21-21 16,21 21-1,0-42 32</inkml:trace>
  <inkml:trace contextRef="#ctx0" brushRef="#br1" timeOffset="-203877.46">20383 12954 0,'0'0'0,"22"-21"16,-44 42 15,1 0-15,21 0-16,-21 1 0,0-1 15,21 0-15,-21 0 0,21 0 0,-21-21 16,21 21-16,-22 1 16,22-1-16,0 0 0,0 0 15,0 0-15,22-21 16,-1 0-16,0 0 15,0 0-15,0 0 0,0 0 0,1 0 16,-1 0-16,0-21 0,0 0 16,0 21-16,0-21 0,-21 0 15,22-1-15,-22 1 0,0 0 16,0 0-16,0 0 0,0 0 16,0-1-16,-22 1 0,1 21 15,21-21-15,-21 0 0,0 0 16,0 21-1,42 0 17,0 0-32,21 0 15,-20 0-15,-1 0 0,21 0 16,-21 0-16,22 0 0,-22 0 0,21 0 16,-21 0-16,22-21 0,-22 21 0,0-22 15,0 22-15,0 0 0,0 0 16,-21-21-16,0 0 15,0 42 48,-21-21-63,21 21 0,-21 1 16,21-1-16,0 0 0,0 0 15,-21 21-15,21-20 0,-21-1 0,0 21 16,21-21-16,0 22 0,-22-1 0,22-21 15,-21 21-15,0 1 0,21-22 16,-21 21-16,21 1 0,-21-1 0,0 64 16,21-64-16,0 22 0,-22-22 15,22 0-15,0 1 0,-21 62 16,21-62-16,-21-1 0,21-21 16,0 22-16,0-1 15,-21-21-15,21 0 0,-21 0 0,21 1 16,0-1-16,0 0 0,0 0 0,-21-21 15,21-21 17,0 0-32,0 0 0,0-1 15,-22 1-15,22 0 0,0-21 16,0 21-16,0-22 0,0 1 0,0 0 16,0-1-16,0 1 0,0-22 0,0 22 15,0 0-15,0-1 16,0 1-16,0 0 0,0-1 0,22 1 15,-22 0-15,21 21 0,-21-1 0,21-20 16,-21 21-16,21 0 0,0 0 16,-21-1-16,21 22 0,1-21 0,-22 0 15,21 21-15,0-21 0,-21 0 16,21 21-16,0 0 0,-21-21 0,21 21 16,1 0-16,-1 0 0,0-22 15,0 22 1,0 0-16,0 0 0</inkml:trace>
  <inkml:trace contextRef="#ctx0" brushRef="#br1" timeOffset="-203065.17">21484 12954 0,'0'0'16,"0"-21"-16,0 0 16,0 0 15,0-1-16,21 22-15,0 0 16,1-21-16,-1 21 0,0 0 16,0 0-16,0 0 0,0 0 0,1 0 15,-1 0-15,0 0 16,-21 21-16,21-21 0,-21 22 0,0-1 16,0 0-16,0 0 0,0 0 15,-21 0-15,0 1 0,0-1 0,-22 0 16,22 0-16,-21 0 0,21 0 15,-22 1-15,22-22 0,0 21 16,0-21-16,0 0 0,-1 0 0,22 21 16,-21-21-16,42-21 62,1 21-62,-1 0 0,0 0 16,0 0-16,0 0 15,0 0-15,1 0 0,-1 0 0,0 0 16,0 0-16,0 0 0,0 0 0,1 21 16,-1-21-16,-21 21 15,21-21-15,0 21 0,-21 0 16,21 1-16,-21-1 16,0 0-16,0 0 15,-21-21-15,0 21 0,0-21 16,0 0-16,-1 21 0,1-21 0,-21 0 15,21 22-15,0-22 0,-22 0 16,22 0-16,0 0 0,-21 21 0,20-21 16,1 0-16,0 0 0,0 0 15,0 0-15,0 0 0,-1 0 16,1 0-16,21-21 16,-21 21 109</inkml:trace>
  <inkml:trace contextRef="#ctx0" brushRef="#br1" timeOffset="-195725.52">22627 14563 0,'0'-21'0,"21"21"0,-21-22 16,0 1 0,0 0-16,0 0 15,-21 0 1,0 21-16,0 0 16,0 0-16,-1 0 0,1 0 0,0 21 15,0 0-15,-21 0 0,20 0 16,1 1-16,0-1 0,-21 21 0,21-21 15,-1 22-15,1-22 0,0 21 16,21-21-16,0 22 0,-21-22 0,21 0 16,0 21-16,0-21 0,0 1 0,0-1 15,0 0-15,21 0 0,0-21 16,-21 21-16,43-21 0,-22 0 16,0 0-16,21 0 0,-21 0 0,22 0 15,-22 0-15,21 0 0,1 0 16,-22 0-16,21-21 0,0 0 0,-20 0 15,20 0-15,-21-1 0,21 1 16,-20 0-16,-1 0 0,0 0 0,0-22 16,0 1-16,0 21 0,1-21 15,-22-1-15,21 22 0,-21-21 0,21 21 16,-21-22-16,0 22 0,0 0 0,0 0 16,0 42 15,-21 0-31,0-21 15,21 42-15,-22-20 0,22-1 0,0 21 16,-21-21-16,21 22 0,-21-22 0,21 0 16,0 21-16,0-21 0,0 1 15,0-1-15,0 0 0,0 0 0,0 0 16,0 0-16,0 1 16,21-22-16,0 0 15,1 0 1,-1 0-16,0-22 15,0 1-15,0 0 16,-21 0 0,21 21-1,-21 21 17,0 0-17,0 0-15,0 1 16,0-1-1,0-42 17</inkml:trace>
  <inkml:trace contextRef="#ctx0" brushRef="#br1" timeOffset="-195505.65">23177 14647 0,'0'-21'31</inkml:trace>
  <inkml:trace contextRef="#ctx0" brushRef="#br1" timeOffset="-194592.47">23474 14647 0,'0'0'15,"-21"0"-15,-1 0 16,1 0-16,0 0 16,0 0-16,21 22 15,-21-1-15,0 0 16,-1 0-16,22 0 0,0 22 16,0-22-16,0 0 0,-21 0 0,21 0 15,0 0-15,0 1 16,0-1-16,0 0 0,0 0 15,21-21-15,1 0 0,-1 0 16,0 0-16,0 0 16,0 0-16,0 0 0,1 0 0,-1-21 15,0 21-15,0-21 0,0 0 0,0-1 16,1 1-16,-1 0 0,0 0 16,0 0-16,-21-22 0,21 22 15,0-21-15,1 0 0,-22 20 16,21-20-16,0 0 0,-21 21 0,21-1 15,-21 1-15,0 0 0,0 0 0,21 21 16,-21 21 15,0 0-31,-21 0 0,21 1 16,-21-1-16,0 21 0,21-21 0,-21 0 16,21 22-16,0-22 0,-22 0 15,22 0-15,-21 0 0,21 1 16,-21-1-16,21 0 0,0 0 31,21-21 0,-21-21-31,21 0 0,1 21 16,-22-21-16,21 21 0,0-22 0,0 22 16,-21-21-16,21 21 15,-21-21-15,21 21 0,1 0 16,-22 21 31,0 0-32,-22-21 1,1 0-16,21 22 0,-21-22 0,0 0 16,0 0-16,0 0 0,-1 0 15,1 0-15,0 0 0,0 0 16,0 0-1,21 21 1,0 0-16,21 0 16,0-21-16,-21 21 15,21-21-15,0 21 0,-21 1 0,22-22 16,-1 21-16,-21 0 16,21-21-16,-21 21 0,21 0 15,-21 0-15,21-21 16,-21 22-16,21-22 15</inkml:trace>
  <inkml:trace contextRef="#ctx0" brushRef="#br1" timeOffset="-193853.58">19918 14330 0,'0'0'0,"0"-21"0,0 0 16,0-1-1,0 44 32,0-1-47,0 21 16,-21-21-16,21 0 0,0 22 15,0-22-15,-22 21 0,22-21 0,0 22 16,0-22-16,-21 0 0,21 0 16,0 0-16,-21 1 0,21-1 0,0 0 15,0 0-15,0 0 0,-21 0 16,21-42 15,0 0-15,21 0-16</inkml:trace>
  <inkml:trace contextRef="#ctx0" brushRef="#br1" timeOffset="-192871.78">20383 14372 0,'22'0'0,"-44"0"0,44-21 15,-22 42 17,-22 0-32,22 1 0,-21-1 15,0 0-15,0 0 0,21 0 16,-21 0-16,0 1 0,21-1 0,0 0 15,-22 21-15,22-21 0,-21 1 0,21-1 16,0 0-16,0 0 16,21-21-16,1 21 0,-1-21 15,0 0-15,0 0 16,0 0-16,0 0 0,1-21 0,-1 0 16,0 21-16,0-21 0,0 0 15,-21-1-15,0 1 0,0 0 16,21 0-16,-21-21 0,0 20 0,0 1 15,0-21-15,0 21 0,-21 0 0,21-1 16,-21 1-16,0 0 0,0 21 16,0-21-16,-1 21 15,44 0 17,-1 0-32,0 0 15,21 0-15,-21 0 0,1 0 16,-1 0-16,0 0 0,0 0 0,21 0 15,-20 0-15,-1-21 0,0 21 16,0 0-16,21-21 0,-20-1 0,-1 22 16,0-21-16,0 21 0,-21-21 31,21 21-31,-21 21 47,-21 0-32,21 1-15,0-1 0,0 0 16,-21 0-16,21 0 0,-21 0 0,21 22 16,0-22-16,0 21 0,-21-21 0,21 22 15,-22-1-15,1-21 16,21 22-16,-21-1 0,21 0 0,0-21 0,-21 22 16,21-1-16,-21 0 0,21 1 15,0 20-15,0-20 0,0 20 16,0 43-16,0-64 0,0 22 15,0-22-15,-21 0 0,21 1 0,-22-1 16,22 0-16,-21 1 0,21-22 16,0 21-16,0-21 0,0 1 0,-21-1 15,21 0-15,-21-21 32,21-21-17,0 0-15,0-1 0,-21 1 16,21 0-16,0 0 0,0-21 0,0 20 15,0-20-15,0 0 0,0-22 16,0 22-16,0-22 0,0 22 16,21-21-16,-21 20 0,21 1 0,0 0 15,0 20-15,1-20 0,-1 21 0,21-43 16,-21 43-16,0 0 16,-21 0-16,22 21 0,-1-21 0,0 0 15,0-1-15,0 1 0,0 21 16,-21-21-16,22 0 0,-1 21 0,-21-21 15,21 0-15,0 21 0,0-22 0,0 22 16</inkml:trace>
  <inkml:trace contextRef="#ctx0" brushRef="#br1" timeOffset="-192408.05">21463 14330 0,'0'0'0,"0"-21"16,-21 21 15,0 21-31,21 0 0,-22 0 16,1 0-16,21 22 0,0-22 0,-21 0 16,0 21-16,21-20 15,-21 20-15,21-21 0,0 0 0,0 22 16,0-1-16,0-21 15,0 0-15,21-21 16,0 0-16,0 0 16,0 0-16,1 0 15,-1-21-15,0 21 0,0-21 0,0 0 16,0 0-16,1-1 0,-22 1 0,21 0 16,0 0-16,-21 0 0,21 21 15,-21-21-15,0 42 16,0 0-1,-21 0-15,0 21 16,0-20-16,21-1 0,-22 0 0,1 0 16,0 0-16,21 0 0,-21 1 15,21-1-15,-21 0 0,21 0 16,0 0-16,0-42 47</inkml:trace>
  <inkml:trace contextRef="#ctx0" brushRef="#br1" timeOffset="-189821.17">4233 6392 0,'0'0'0,"21"-21"0,1 21 16,-22-21-16,21 0 15,0 0-15,-21 0 16,0-1 0,-21 22-1,0 0-15,-1 0 0,1 0 16,0 0-16,0 0 0,0 0 0,0 0 16,-1 22-16,-20-22 0,21 21 15,0 0-15,-22 0 0,22 0 0,-21 0 16,21 1-16,-22-1 0,22 21 15,-42 0-15,42 1 0,-1-22 16,1 21-16,0-21 0,0 1 16,0 20-16,21-21 0,-21 0 0,21 0 15,0 1-15,0-1 0,0 0 16,0 0-16,0 0 0,0 0 16,0 1-16,0-1 0,0 0 15,21 0-15,0 0 16,-21 0-16,0 1 15,21-1-15,0 0 16,-21 0-16,21 0 16,1 0-16,-1 1 0,-21-1 15,21 0-15,0-21 16,0 21-16,-21 0 0,21 0 0,1 1 16,-1-22-16,0 21 0,0 0 0,0-21 15,0 21-15,1 0 0,-1-21 16,0 21-16,21-21 0,-21 0 0,1 0 15,20 22-15,0-22 0,1 0 16,-1 0-16,0 0 0,1 0 0,20 0 16,22 0-16,-22 0 0,-20 0 15,-1 0-15,21 0 0,-20 0 16,-1 0-16,22 0 0,-22 0 16,0 0-16,1 0 0,20 0 0,-21 0 15,1 0-15,20 0 0,-20 0 16,20 0-16,1 0 0,41 21 15,-41-21-15,-22 0 0,1 0 0,20 0 16,-21 0-16,1 0 0,20 21 16,-20-21-16,-1 0 0,0 0 0,1 0 15,-1 0-15,0 0 0,1 0 0,-1 0 16,0 0-16,1 0 0,62 0 16,-62 0-16,20 0 0,-20 0 15,-1-21-15,21 21 0,-20 0 16,-1 0-16,0 0 0,1-21 0,-1 21 15,0 0-15,1 0 0,-22 0 0,21 0 16,-21 0-16,22 0 0,-22 0 16,0 0-16,21 0 0,-20-22 0,-1 22 15,21 0-15,-21 0 0,0 0 16,1-21-16,20 21 0,-21 0 0,21 0 16,-20 0-16,20 0 0,-21 0 15,21 0-15,1 0 0,20-21 16,-20 21-16,-22 0 0,21 0 15,0 0-15,-20 0 0,62-21 16,-63 21-16,22 0 0,-22-21 0,21 21 16,1 0-16,-22-21 0,0-1 0,21 22 15,-21-21-15,1 21 0,-1-21 16,0 0-16,0 0 0,0 0 16,0-1-16,-21 1 0,0 0 15,22 0-15,-22 0 0,21 0 16,-21-1-16,0 1 0,0 0 15,0 0-15,0 0 0,0 0 0,0-1 16,0 1-16,0 0 0,0 0 16,-21 0-16,21 0 0,-22-1 15,1 1-15,21 0 0,-21 0 0,0 0 16,21 0-16,-21-1 0,0 1 16,-1 0-16,1 0 15,0 0-15,0 0 0,0-1 0,0 1 16,-1 0-16,1 21 0,0-21 15,0 0-15,-21 0 0,20-1 0,1 22 16,-21-21-16,0 21 0,-1-21 16,1 21-16,0 0 0,-1 0 0,1 0 15,-22 0-15,22 0 0,0 0 0,-1 0 16,-20 0-16,21 0 0,-1 0 16,1 0-16,0 0 0,-1 0 0,1 0 15,0 0-15,-1 0 0,1 0 16,0 0-16,20 0 0,-20 0 0,0 0 15,21 0-15,-22 0 0,22 0 0,-21 0 16,21 0-16,-22 0 16,1 0-16,21 0 0,-22 0 0,1 0 15,0 0-15,-1 0 0,1 0 0,21 0 16,-21 0-16,-1 0 0,22 0 16,-21 0-16,21 0 0,-22 0 0,1 0 15,21 0-15,-22 0 0,22 0 16,-21 0-16,21 0 0,-22 0 0,1 0 15,21 0-15,-21 0 0,-1 0 0,1 0 16,0-21-16,20 21 0,-20 0 16,0 0-16,-1 0 0,22 0 15,-21 0-15,0 0 0,20 0 0,1 0 16,-21-21-16,21 21 0,0 0 16,-1 0-16,1 0 0,0 0 15,0 0-15,0 0 0,0 0 16,-1 0-16,1 0 0,0 0 15,0 0-15,0-21 0,0 21 16,-1 0-16,1 0 0,0 0 0,0 0 16,0 0-16,0 0 0,-1 0 0,1 0 15,-21 0-15,21 0 16,0 0-16,-1 0 0,1 0 0,0 0 16,0 0-16,0 0 0,0 0 15,-22 0-15,22 0 0,0 0 0,0 0 16,0 0-16,-1 0 0,1 0 0,0 0 15,-21 0-15,21 0 0,-1 0 16,1 0-16,0 0 0,0 0 0,0 0 16,0 0-16,-1 0 0,22 21 15,-21-21-15,0 0 0,0 0 0,0 0 16,0 0-16,-1 0 16,1 0-1,0 0-15,21 21 78,21 0-62,0 0-16</inkml:trace>
  <inkml:trace contextRef="#ctx0" brushRef="#br1" timeOffset="-182539.2">2815 9081 0,'21'0'0,"0"-22"0,-21 1 16,22 21-16,-1 0 0,-21-21 16,21 21-16,0 0 15,-21-21-15,21 21 16,-42 0 46,0 0-46,0 0-16,0 21 0,-1 0 0,-20-21 16,21 21-16,0 1 0,-22-22 15,1 21-15,21 0 0,-21 0 0,-1 0 16,1 0-16,0 1 16,-1-1-16,1 0 0,0 0 0,-22 0 0,22 0 15,-1 22-15,1-22 0,0 0 16,21 0-16,-22 22 0,22-22 15,0 21-15,0 0 0,0 1 16,-1-22-16,1 21 0,0 1 0,0-1 16,21 0-16,0 1 0,0-1 15,-21 0-15,21 22 0,0-22 0,0 0 16,-21 1-16,21-1 0,0 0 16,0 1-16,0 20 0,0 1 0,0-22 15,0 22-15,0-1 0,0-21 0,0 22 16,-22-1-16,22-20 0,0-1 15,0 22-15,0-22 0,0 21 0,0-20 16,0 20-16,0 1 0,0-22 16,0 22-16,0-1 0,0 1 15,22-1-15,-1-21 0,-21 22 16,21-22-16,0 22 0,0-22 0,0 0 16,1 1-16,-1 20 0,0-20 15,0-1-15,21 0 0,-20 22 0,20-22 16,0 22-16,-21-22 0,22 0 15,-1 1-15,0 20 0,1-21 0,-22 1 16,21-1-16,1 0 0,-1 1 0,0-1 16,1-21-16,-1 22 0,0-1 15,1 0-15,-1 1 0,0-1 16,1-21-16,-1 21 0,0 1 16,1-1-16,-1-21 0,0 22 0,1-22 15,-1 0-15,0 0 0,1 0 0,-1 0 16,0 1-16,1-22 0,-1 21 15,-21-21-15,21 21 0,-20-21 0,20 0 16,0 0-16,-21 0 0,1 0 16,-1 0-16,0 0 0,0 0 15,-21-21-15,21 0 16,-21-1-16,21 1 16,-21 0-16,0-21 0,0 21 15,0-1-15,0-20 0</inkml:trace>
  <inkml:trace contextRef="#ctx0" brushRef="#br1" timeOffset="-181078.73">15092 8932 0,'0'-21'0,"0"0"31,-21 21-31,-1 0 16,44 0 46,-1 0-62,0 0 16,0 21-16,0 0 0,0-21 16,22 22-16,-22-22 0,0 21 0,0 0 15,22 0-15,-22 0 0,0 0 16,21 1-16,-21 20 0,22-21 16,-22 0-16,0 0 0,0 22 0,22-22 15,-22 0-15,0 21 0,-21-20 0,21-1 16,0 21-16,22 22 15,-43-22-15,42 43 16,-42-43-16,0 0 0,21 1 0,-21-1 16,21 0-16,-21 1 0,21 20 15,-21-42-15,0 22 0,0-1 0,0 0 16,0 1-16,0-1 0,0-21 0,0 21 16,0 1-16,0-1 0,0 0 15,0 1-15,0-1 0,0 0 0,0 1 16,0-1-16,0 0 0,-21 1 0,21-1 15,0 0-15,0-20 0,-21 20 16,21 0-16,0 1 0,-21-1 16,21-21-16,0 21 0,0 1 0,-21-1 15,0 0-15,-1 1 0,1-1 16,21 0-16,-42 43 0,21-43 16,-22 1-16,22-1 0,0 0 0,-21 1 15,21-22-15,-22 21 0,1 1 16,0-1-16,-1-21 0,1 21 0,0-20 15,-1 20-15,1 0 0,-22 1 16,22-22-16,0 21 0,-1 0 0,1 1 16,0-22-16,-1 21 0,1-21 0,0 22 15,-1-22-15,1 21 0,-21 1 16,41-22-16,-20 0 16,21 0-16,0 0 0,0-21 0,-1 21 15,1-21-15,0 0 0,21 22 0,-21-22 16,21-22 31,0 1-47,21 0 0,0-21 15,0-1-15,22 1 0,-22 0 16,21-1-16</inkml:trace>
  <inkml:trace contextRef="#ctx0" brushRef="#br1" timeOffset="-180905.84">16743 10668 0,'0'0'0,"-21"-148"15,21 127 1</inkml:trace>
  <inkml:trace contextRef="#ctx0" brushRef="#br1" timeOffset="-179984.62">16277 9864 0,'0'0'15,"-21"0"1,42 0 0,0 0-16,0 0 15,1 0-15,20 0 0,-21 0 16,21 0-16,-20 0 0,20 0 15,0 0-15,-21-21 0,22 21 0,-1 0 0,-21 0 16,0 0-16,1 0 16,-1 0-16,0-22 0,0 22 15,-42 0 1,0 0-16,0 0 16,-22 0-16,22 0 0,-21 0 0,21 0 15,-1 0-15,-20 0 0,21 0 16,0 22-16,0-22 0,-1 0 0,1 0 15,0 0-15,0 0 16,0 0-16,0 0 16,21 21-1,-22-21 1,1 0 15,21 21-31,-21-21 16,0 21-16,0 0 0,21 0 15,-21 1-15,-1-1 16,22 0-16,0 21 0,0-21 16,0 1-16,0-1 0,-21 21 15,21-21-15,0 0 0,-21 22 0,21-22 16,0 21-16,0 1 0,0-1 16,0 0-16,-21-21 0,21 22 15,-21-1-15,21 0 0,0-20 0,-21 20 16,21-21-16,0 21 0,0-20 15,0-1-15,0 0 0,0 0 0,0 0 16,0 0-16,0 1 0,0-1 16,21-21-16,0 0 0,0 21 15,0-21-15,0 0 0,1 0 0,-1 0 16,21 0-16,-21 0 0,0 0 0,1 0 16,20 0-16,-21 0 0,0 0 15,0 0-15,1-21 0,-1 21 16,0 0-16,0-21 0,0 21 15,-21-22-15,21 22 16,-21-21-16,0 0 0,22 21 0,-1-21 16</inkml:trace>
  <inkml:trace contextRef="#ctx0" brushRef="#br1" timeOffset="-179036.41">17208 10202 0,'0'-42'16,"0"21"-1,0 42 16,0 0-15,0 0-16,0 1 0,0-1 16,-21 0-16,0 21 0,21-21 15,-21 22-15,0-22 0,0 21 0,21-21 16,-22 22-16,1-22 0,21 21 16,-21-21-16,21 1 0,-21-1 0,21 0 15,0 0-15,-21 0 16,21 0-16,0-42 47,0 0-47,0 0 0,21 0 0,-21 0 15,21-1-15,-21 1 0,0-21 16,21 21-16,0-22 0,1 1 0,-22 21 16,21-21-16,0-1 0,-21 22 15,21 0-15,-21-21 0,0 20 16,21 1-16,-21 0 0,0 0 15,0 0-15,0 0 16,0-1 0,-21 22-1,0 0-15,0 0 16,0 0-16,-1 22 0,1-1 16,0 0-16,0 0 0,0 0 15,0 0-15,-1 1 0,1-1 0,0 0 16,0 0-16,0 21 0,0-20 0,-1-1 15,1 21-15,0-21 0,0 0 16,0 22-16,0-22 0,-1 0 16,22 0-16,-21 0 0,0-21 0,21 22 15,0-1-15,-21-21 0,0 0 16,21-21 15,0-1-31,0 1 16,21 0-16,0 0 0,-21 0 15,21 21-15,0-21 0,1-22 16,-1 43-16,0-21 0,0 21 16,0 0-16,-21-21 0,21 21 0,1 0 15,-1 0-15,0 0 0,0 0 0,0 0 16,0 21-16,1-21 0,-1 21 16,0-21-16,-21 21 0,21-21 15,0 22-15,-21-1 0,21-21 16,1 0-16,-22 21 15,21-21-15,0 0 16,0 0 0,0 0-1,0 0 1,1 0 0,-1-21-16,-21 0 0,21 21 15,0-22-15,-21 1 0,21 21 16</inkml:trace>
  <inkml:trace contextRef="#ctx0" brushRef="#br1" timeOffset="-178264.21">17695 9927 0,'0'0'0,"-21"0"0,0 0 16,0 0-16,21-21 0,21 21 47,0 0-47,0 0 0,0 0 15,22 0-15,-22 0 0,0 0 16,0 0-16,0 0 0,1 0 0,20 0 16,-21 0-16,0 0 0,0 0 0,1 0 15,-1 0 1,0 0-16,-21 21 31,0 0-15,0 1-16,0-1 15,0 0-15,0 0 16,0 0-16,0 0 0,0 1 16,0-1-16,0 0 0,-21 0 0,21 0 15,0 0-15,-21 1 0,21-1 16,0 0-16,0 21 0,-22-21 0,22 22 16,-21-22-16,21 21 0,0-21 15,0 22-15,0-1 0,-21-21 0,21 22 16,-21-22-16,21 0 0,0 21 15,-21-21-15,21 1 0,0-1 16,0 0-16,0 0 0,0 0 16,-21 0-16,-1 1 0,22-1 15,-21 0 1,0-21-16,0 0 0,0 0 0,0 0 16,-1 0-16,22 21 0,-42-21 0,0 0 15,21 0-15,-1 0 16,1 0-16,-21 0 0,21 0 0,0 0 15,-1 0-15,1 0 0,0 0 0,0 0 16,0 0-16,0 0 16,-1 0-16,44 0 62,-1 0-46,-21-21-1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03:41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2900 529 0</inkml:trace>
  <inkml:trace contextRef="#ctx0" brushRef="#br0" timeOffset="164.5">2900 593 0,'0'0'0,"21"-21"125,42 21-125,-41 0 0</inkml:trace>
  <inkml:trace contextRef="#ctx0" brushRef="#br0" timeOffset="824.76">3006 529 0,'0'-21'16,"0"0"0,0 0-16,0 0 15,21 21-15,-21-22 16,21 1-16,-21 0 31,0 42 0,0 0-31,0 1 16,0-1-16,0 21 0,-21-21 16,0 22-16,21-22 0,-22 21 0,1 0 15,21 1-15,-21-1 0,21 0 16,-21 1-16,0-1 0,21 22 0,-21-22 16,-1 0-16,1 1 0,21-1 15,-42 85-15,42-85 16,-21-21-16,0 22 0,21-22 15,-22 21-15,22-21 0,0 1 0,-21-1 16,0 0 0,21 0-16,-21-21 0,21-21 31,-21 0-31,0 0 16,21-1-16,0 1 0,0 0 0,0-21 15,-22 21-15,22-22 0,0 22 0,0-21 16,0-1-16,0 22 0,0-21 15,0 0-15,0 20 0,0-20 0,22 21 16,-22 0-16,0 0 0,0-1 0,21 22 16,-21-21-16,21 21 0,0 0 31,0 21-31,0 1 0,-21-1 16,22 0-16,-22 0 0,21 0 0,-21 0 15,0 22-15,21-22 0,0 0 16,-21 0-16,21 0 0,22 22 15,-22-43-15,-21 21 0,0 0 0,21 0 16,-21 0-16,21-21 0,-21 22 0,21-22 16,0 0-16,1 21 0,-1-21 15,0 0-15,0 0 0,0 0 16,0 0-16,1 0 0,-1-21 16,42 21-16</inkml:trace>
  <inkml:trace contextRef="#ctx0" brushRef="#br0" timeOffset="1317.23">3577 910 0,'0'-21'31,"-21"21"-31,0 0 0,21 21 0,-21 0 15,-1 1-15,1-1 0,0 0 16,21 0-16,-42 0 0,42 0 0,0 1 16,0-1-16,-21 0 0,21 0 0,0 0 15,-22 22-15,22-22 0,0 0 16,0 0-16,0 0 0,0 0 0,0 1 16,0-1-16,0 0 0,22 0 15,20-21-15,-21 0 0,0 0 16,22 0-16,-22 0 0,21 0 0,0 0 15,-20 0-15,20 0 0,-21-21 0,21 0 16,-20 0-16,-1 21 0,0-22 16,0 1-16,0 0 0,0-21 0,-21 21 15,0-1-15,0-20 0,0 21 0,0-21 16,0 20-16,0-20 0,-21 21 16,21-21-16,-21 20 0,0 1 0,21 0 15,-42 21-15,20 0 16,-20 0-16,0 0 15,21 0-15,-1 0 0,-20 0 0,21 0 16,0 21-16,-22 0 0,22 1 16,0-1-16,21 0 0,-21 0 0,21 0 15,0 22-15,-21-22 0,21 0 0,0 0 16,0 0-16,0 0 0</inkml:trace>
  <inkml:trace contextRef="#ctx0" brushRef="#br0" timeOffset="1656.04">4530 1080 0,'0'0'16,"0"-22"-16,0 1 0,-22 0 0,1 21 15,0-21-15,0 21 0,0 0 0,0 0 16,-1-21-16,1 21 16,-42 0-16,42 0 0,-1 21 15,1-21-15,0 0 0,21 21 0,0 0 16,-21 0-16,21 1 0,-42 41 16,42-42-16,0 0 0,0 1 15,0-1-15,0 0 0,0 0 16,21-21-16,-21 21 0,21-21 15,0 21-15,21-21 0,-20 0 0,-1 0 16,-21-21-16,42 21 16,-21-21-16</inkml:trace>
  <inkml:trace contextRef="#ctx0" brushRef="#br0" timeOffset="2176.73">4508 1164 0,'0'0'0,"0"-21"0,22 21 0,-22-21 16,0 0-1,0 0-15,0-1 16,-22 22 15,22 22-31,-21-22 16,21 21-16,0 0 0,0 0 15,0 0-15,0 0 0,0 1 0,0-1 16,0 0-16,0 0 0,0 0 16,0 0-16,0 1 0,0-1 0,0 21 15,0-21-15,0 0 0,0 22 0,0-22 16,0 21-16,0 1 0,0-1 15,0 0-15,0 1 0,0-1 0,0 0 16,0 1-16,0-1 0,0 0 16,0 1-16,0-1 0,0 0 0,-21 1 15,21-1-15,-21-21 0,21 21 0,-21-20 16,0-1-16,21 0 0,0 21 0,-22-21 16,1 1-16,0 20 0,0-21 0,0 0 15,0 0-15,-1 1 0,1-22 0,0 21 16,-21-21-16,21 0 0,-1 0 0,1 0 15,0 0-15,-42 0 16,41-21-16,1-1 0,-42-20 0,20 0 16,22 21-16,0-22 0,-21 1 15,21 0-15,-1-1 0,1 1 0,21 0 16,0-1-16,0-20 0,0-1 16,0 22-16,0 0 0,0-22 0,0 22 15,0-1-15,21 1 0,1 21 16,-1-21-16,-21 20 0,21-20 0,0 21 15,0 0-15,0 0 0,1-1 0,-1 22 16,21 0-16,-21-21 0,0 0 0,1 21 16,-1-21-16,21 21 0,0-21 15,1 21-15,-22-21 0</inkml:trace>
  <inkml:trace contextRef="#ctx0" brushRef="#br0" timeOffset="2505.55">4932 953 0,'0'0'0,"0"21"31,0 0-15,0 0-16,0 0 0,0 0 0,-21 1 16,21-1-16,0 21 0,0-21 15,0 0-15,0 1 0,0-1 0,0 0 16,0 0-16,0 0 0,0 0 16,0 1-1,0-44 16,0 1-31,0 0 0</inkml:trace>
  <inkml:trace contextRef="#ctx0" brushRef="#br0" timeOffset="2937.31">4953 699 0,'0'0'0,"-85"0"31,64 0-31,21 21 0,0 0 16,-21 0-16,21 0 0,0 0 16,0 1-16,0-1 0,0 0 15,21-21 1,0 0-16,0 0 15,1 0-15,-1 0 0,0 0 0,0 0 16,0 0-16,0-21 0,1 21 16,-1-21-16,-21-1 0,0 1 15,0 0-15,0 0 0,0 0 16,0 0-16,0-1 16,-21 22-16,-1 0 0,1 0 15,0 0-15,0 0 0,0 0 0,0 0 16,-1 0-16,1 22 0,0-1 15,21 0-15,-21-21 0,21 21 16,0 0-16,0 0 16,0 1-16,0-1 0,0 0 0,21 0 15,0 0-15,-21 0 0,21 1 0,1-1 16,-1-21-16</inkml:trace>
  <inkml:trace contextRef="#ctx0" brushRef="#br0" timeOffset="3472.09">5228 1058 0,'0'22'31,"0"-1"-31,0 0 16,0 0-16,0 0 15,0 0-15,0 1 0,0-1 16,0 0-16,0 0 0,0 0 16,0 0-16,0 1 0,0-1 15,0 0-15,0 0 32,0-42-1,0 42-31,0-42 15,0 0-15,0 0 0,0-1 16,0 1-16,0-21 0,0 21 0,0 0 16,0-22-16,21 22 0,0 0 0,1-21 15,-1 20-15,0 1 0,21-21 16,1 21-16,-1 0 0,-21-1 0,21 22 16,-20 0-16,-1 0 0,21 0 15,-21 22-15,0-1 0,1 0 16,-1 0-16,-21 0 0,21 0 0,-21 1 15,0 20-15,0-21 0,0 0 0,0 0 16,0 22-16,0-22 0,0 0 16,0 0-16,-21 0 0,0 1 15,-1-1-15,22 0 0,-21 0 16,0-21-16,21 21 0,-21-21 16</inkml:trace>
  <inkml:trace contextRef="#ctx0" brushRef="#br0" timeOffset="3872.85">7218 868 0,'0'-42'15,"21"20"-15,-21 1 16,21 0-16,64-21 0,-43 42 15,-42-21-15</inkml:trace>
  <inkml:trace contextRef="#ctx0" brushRef="#br0" timeOffset="3939.82">7535 635 0,'21'-42'0,"-42"-43"31,-21 85-31</inkml:trace>
  <inkml:trace contextRef="#ctx0" brushRef="#br0" timeOffset="4096.72">7112 593 0,'0'21'15,"-21"0"-15,0 0 0,21 0 16,-22-21-16,22 43 16,0-22-16,0 21 15,22-21-15,-1 1 0,-21-1 0,21 0 16,0 0-16,0 0 0,22 22 16,-22-22-16,0 0 0,0 0 0,21 21 15,-42-20-15</inkml:trace>
  <inkml:trace contextRef="#ctx0" brushRef="#br0" timeOffset="4251.64">7345 1334 0,'-106'21'16,"64"-21"-16,20 0 15,-20 0-15,0 0 0,-1 0 0,1 0 16,-21 0-16,41 0 0,-20 0 16,21-21-16,0-1 15,0 1-15,-1 0 0,1 0 0,21 0 16,0 0-16,0-1 0,-42 1 15,42 0-15</inkml:trace>
  <inkml:trace contextRef="#ctx0" brushRef="#br0" timeOffset="4295.6">6900 1037 0,'0'0'0,"21"0"0,1 0 15</inkml:trace>
  <inkml:trace contextRef="#ctx0" brushRef="#br0" timeOffset="6123.84">7599 593 0,'0'-21'0,"0"-1"15,21 22-15,-21-21 0,0 0 16,0 0-16,0 0 16,-21 0-16,0-1 15,-1 1-15,1 21 0,0 0 16,0-21-16,0 21 0,-22 0 15,22 0-15,0 0 0,0 0 0,0 0 16,0 0-16,-1 0 16,22 21-16,-21 0 0,0-21 15,21 22-15,-21-22 0,21 21 16,0 0 0,0 0-1,0 0 1</inkml:trace>
  <inkml:trace contextRef="#ctx0" brushRef="#br0" timeOffset="7453.04">7324 445 0,'0'-22'31,"-22"22"1,1 0-32,0 0 0,0 0 15,0 22-15,0-22 0,21 21 16,-22-21-16,1 21 0,0 0 16,0 0-16,21 0 0,-21 1 15,21-1-15,-21 0 16,21 0-16,0 0 0,0 0 15,0 1-15,0-1 0,0 0 16,21 0-16,0 0 0,-21 0 16,21-21-16,0 22 0,0-1 15,-21 0-15,22-21 0,-1 21 0,0 0 16,0 0-16,-21 1 0,21-1 16,0-21-16,-21 21 0,22 0 15,-1 0-15,-21 0 0,21 1 16,-21-1-16,21 21 0,-21-21 15,0 0-15,0 1 0,0-1 0,0 0 16,0 0-16,-21 0 16,0 0-16,0 1 0,-1-22 0,1 21 15,0 0-15,-42-21 16,20 21-16,22-21 0,-21 0 0,21 0 16,-22 0-16,1 0 0,0 0 15,20 0-15,-20 0 0,-21 0 16,20-21-16,22 21 0,0-21 0,-21 0 15,20 21-15,1-22 16,0 22-16,0-21 0,21 0 16,0 0-16,0 0 15,21 0 1,0 21-16,0-22 16,1 22-16,20-21 0</inkml:trace>
  <inkml:trace contextRef="#ctx0" brushRef="#br0" timeOffset="8620.37">7832 868 0,'0'-64'31,"-22"43"-15,1 21-16,0 0 16,0 0-16,0 0 15,0 0-15,-1 21 0,1 1 0,21-1 16,-21 0-16,0 0 0,0 0 15,0 0-15,21 22 0,-22-22 0,1 21 16,21-21-16,-21 43 0,21-22 16,0-21-16,0 1 15,0-1-15,0 0 0,0 0 0,0 0 16,21 0-16,0 1 0,1-22 16,-1 21-16,21-21 0,-21 0 15,22 0-15,-1 0 0,0 0 0,1 0 16,-1 0-16,0 0 0,1 0 15,-1 0-15,0 0 0,1-21 0,-1-1 16,-21 1-16,21 21 0,-20-21 16,-1 0-16,0 0 0,0 0 0,0-1 15,-21 1-15,21-21 0,-21 21 16,0-22-16,0 1 0,0 21 16,0 0-16,0 0 0,-21-1 15,0 22-15,0 0 16,0 0-1,0 0-15,-1 0 0,22 22 0,-21-1 16,0 0-16,21 0 0,-21 21 16,21-20-16,-21-1 0,0 21 15,21-21-15,0 0 0,0 1 0,0-1 16,0 21-16,0-21 0,0 0 16,0 1-16,0-1 0,21-21 15,0 0-15,-21 21 0,21-21 16,0 0-16,22 0 0,-22 0 0,0 0 15,21 0-15,-21 0 0,1 0 0,20-21 16,-21 0-16,21-1 0,-20 22 16,20-21-16,-21 0 0,0-21 0,0 21 15,1-1-15,-1 1 0,0-21 16,-21 21-16,0 0 0,21-1 0,-21 1 16,0 0-1,21 21-15,-21-21 0,0 42 31,0 0-31,0 0 16,0 1-16,-21-1 0,21 0 0,-21 0 16,21 0-16,0 0 0,0 1 15,-21-1-15,21 0 0,-21 0 16,21 0-16,0 0 0,0 1 16,-22-1-16,1-21 15,21-21 32,0-1-31,0 1-16,0 0 0,0 0 0,0-21 15,0 20-15,21 1 0,1-21 16,-1 21-16,0 0 0,0-22 0,21 22 16,-20 0-16,20 0 0,0 21 15,-21-21-15,22-1 0,-1 22 0,-21 0 16,22 0-16,-1 0 0,-21 0 15,0 22-15,0-1 0,1 0 0,-1 0 16,-21 21-16,21-20 0,-21-1 0,0 21 16,0-21-16,0 0 15,0 22-15,0-22 0,-21 0 0,21 0 16,-21 0-16,21 1 16,-22-22-16,22 21 0,-21-21 0,21-21 46</inkml:trace>
  <inkml:trace contextRef="#ctx0" brushRef="#br0" timeOffset="9188.1">9631 1016 0,'0'0'0,"0"-21"16,0 0-16,-21 0 16,-1-1-16,1 22 0,0-21 15,0 21-15,0 0 0,0 0 16,-1 0-16,1 0 0,0 21 16,0 1-16,0-1 0,21 0 15,-21 0-15,-1 0 0,1 22 16,0-22-16,21 0 0,0 21 0,-21-21 15,21 22-15,-21-22 0,21 0 0,0 0 16,0 0-16,0 1 0,0-1 16,0 0-16,21-21 15,0 0-15,0 0 0,0 0 16,1 0-16,-1 0 0,0 0 16,0 0-16,0-21 0,0 0 15,1-1-15,-1 1 0,0 0 0,0 0 16,0 0-16,0 0 0,-21-22 15,0 22-15,22-21 0,-22 21 0,0-1 16,0 1-16,0 0 16,0 0-16,0 42 31,-22 0-15,22 0-16,0 22 0,0-22 0,0 0 15,0 21-15,-21-20 0,21-1 16,0 0-16,0 0 0,0 0 0,0 0 15,0 1-15,0-1 16,0 0-16,21-21 0,1 0 16,-1 21-16,0-21 0,0 0 15,0 0-15,0 0 0,1 0 16,-1-21-16,0 21 0</inkml:trace>
  <inkml:trace contextRef="#ctx0" brushRef="#br0" timeOffset="9620.71">9906 1143 0,'0'0'0,"0"-21"0,0 0 16,0 0-16,-21 21 0,21-22 15,0 1-15,0 0 16,0 0-16,21 21 0,0-21 0,0 21 16,0-21-16,1 21 0,-1 0 15,0 0-15,0 0 0,0 0 16,0 0-16,1 0 0,-1 0 15,0 0-15,0 21 0,0 0 0,0 0 16,-21 0-16,0 0 0,22 22 0,-22-22 16,0 0-16,0 0 0,0 22 15,0-1-15,0-21 0,0 0 16,-22 0-16,1 1 16,0-22-16,0 21 0,0-21 15,0 0-15,21-21 31,0-1-31,0 1 16,0 0-16,21 0 16,-21 0-16,21 0 0,0-1 15,-21 1-15,21 0 0,0 0 0,1 0 16,-1 0-16,0-1 0,0 1 16,0 0-16,0 21 0,1-21 0,-1 0 15,0 21-15,0-21 0,0 21 16,0-22-16,1 22 0,-1 0 0,21-21 15</inkml:trace>
  <inkml:trace contextRef="#ctx0" brushRef="#br0" timeOffset="9832.6">10647 889 0,'0'0'0,"21"0"0,-21 21 31,0 0-31,0 1 16,0-1-16,0 0 0,0 0 15,0 0-15,0 0 0,0 1 0,0 20 16,-21-21-16,21 0 0,-21 0 15,21 1-15,0-1 0,0 0 0,-22-21 16,22 21-16,0 0 0,-21-21 16,21 21-16,21-42 47,1 0-47,-22 0 15</inkml:trace>
  <inkml:trace contextRef="#ctx0" brushRef="#br0" timeOffset="10220.37">10837 656 0,'0'0'0,"0"-21"0,0 0 0,-21 0 32,0 21-32,0 0 0,0 0 15,-1 21-15,1-21 0,0 21 16,0 0-16,0 0 0,21 1 0,0-1 15,-21-21-15,21 21 16,0 0-16,0 0 0,0 0 0,0 1 16,0-1-16,21-21 0,0 0 15,0 0-15,0 0 0,0 0 16,1 0-16,-1 0 0,0 0 0,21-21 16,-21 21-16,1-22 0,-1 22 15,-21-21-15,21 0 0,-21 0 0,21 21 16,-21-21-16,0 0 0,0-1 15,0 1-15,0 0 0,-21 21 16,0 0-16,0 0 0,-1 0 16,1 0-16,0 0 0,0 0 15,0 0-15,0 21 0,-1-21 0,1 21 16,0 1-16,21-1 0,0 0 16,0 0-16,0 0 0,-21 0 15,21 1-15,0-1 0</inkml:trace>
  <inkml:trace contextRef="#ctx0" brushRef="#br0" timeOffset="10724.68">11239 931 0,'0'0'15,"0"-21"1,-21 21 0,0 0-1,21 21-15,-21-21 0,0 22 0,0-1 16,21 0-16,-22 0 0,1 0 0,21 0 16,-21 22-16,0-22 0,0 0 15,21 0-15,0 22 0,-21-22 0,21 0 16,-22 0-16,22 0 0,0 0 15,0 1-15,0-1 16,22-21-16,-1 21 0,0-21 16,0 0-16,0 0 0,0 0 15,22 0-15,-22 0 0,0 0 0,0 0 16,0-21-16,1 0 0,20-1 16,-21 1-16,-21 0 0,21 0 0,0 0 15,-21-22-15,22 22 0,-22-21 0,0 0 16,0-1-16,0 22 0,0-64 15,0 64-15,0 0 0,-22 0 16,1 21-16,0 0 0,0-21 16,0 21-16,0 0 0,-1 0 0,1 21 15,0-21-15,0 21 16,0-21-16,21 21 0,0 0 0,-21-21 16,-1 22-16,1-1 15,0 0 1</inkml:trace>
  <inkml:trace contextRef="#ctx0" brushRef="#br0" timeOffset="11960.47">2349 1990 0,'0'0'0,"-21"0"0,0 0 0,0 0 15,42 0 63,0 0-78,0 0 0,1 0 16,20 0-16,-21 0 0,0 0 16,22 0-16,-22 0 0,21 0 0,0 0 15,1 0-15,-1 0 0,0 0 16,1 0-16,-1 0 0,0 0 0,22 0 16,-22 0-16,22 0 0,-22 0 15,22 0-15,20 0 0,-20 0 0,20 0 16,65 0-16,-65 0 0,22 0 15,-21 0-15,-1 0 0,1 0 16,0 0-16,105 0 0,-84-21 16,0 21-16,0 0 0,0 0 15,-1-22-15,1 22 0,0 0 16,0 0-16,0-21 0,0 21 0,-1-21 16,22 21-16,-21 0 0,0 0 15,0 0-15,21 0 0,-21 0 0,0-21 16,-1 21-16,22 0 0,0 0 15,0 0-15,-21 0 0,21 0 0,-21-21 16,21 21-16,0 0 0,0 0 16,0-21-16,0 21 0,-21 0 0,21 0 15,0 0-15,-21 0 0,0 0 0,-1-22 16,22 22-16,-21 0 0,0 0 16,0 0-16,0 0 0,0 0 15,-1 0-15,1 0 0,-21 0 0,21 0 16,-22-21-16,22 21 0,-21 0 15,21 0-15,-22 0 0,22 0 0,-21-21 16,0 21-16,-1 0 0,-20 0 16,20 0-16,-20-21 0,-1 21 0,1 0 15,-1 0-15,-20 0 0,20 0 16,1 0-16,-22-21 0,0 21 0,1 0 16,-1 0-16,0 0 0,1 0 0,-22 0 15,0 0-15,21 0 16,-20 0-16,-1 0 0,0 0 0,-21-21 0,21 21 15,0 0 1,-42-22 47,0 22-63,0 0 15</inkml:trace>
  <inkml:trace contextRef="#ctx0" brushRef="#br0" timeOffset="13363.71">571 3281 0,'0'-21'47,"0"0"-47,22-1 16,-22 1-16,21 0 15,0 0-15,-21 0 16,0 0-16,21-1 0,-21 1 16,0 0-16,21 21 15,-21-21-15,0 42 32,0 0-17,0 0-15,0 1 0,-21-1 0,21 0 16,-21 21-16,21-21 0,0 22 15,0-1-15,0 0 0,0 1 16,0-22-16,0 21 0,0 1 0,0-22 16,0 21-16,0-21 15,0 0-15,0 1 0,0-1 0,0 0 16,0 0 0,0 0-16,-21-21 31,-22 0-31,22 0 0,0 0 0,0 0 15,-21 0-15,20 0 0,-20 0 16,21 0-16,-21 0 0,-1 0 16,22 0-16,-21 0 0,21 0 0,-1 0 15,1 0-15,0 0 16,42 0 15,22 0-31,-22 0 0,21 0 16,-21 0-16,22 0 0,-1 0 15,0 0-15,1 0 0,-1 0 16,0-21-16,1 21 0,-1 0 0,-21 0 16,21 0-16,-20 0 0,-1 0 15,0 0-15,0 0 0,-21-21 63,0 0-63</inkml:trace>
  <inkml:trace contextRef="#ctx0" brushRef="#br0" timeOffset="13680.54">1101 3493 0,'0'0'0,"21"0"63,-21-22-63,0 1 16,0 0-1,-21 21 16,-1 0-31,22 21 16,-21-21-16,21 21 0,0 1 16,21-22-1,1 0 1</inkml:trace>
  <inkml:trace contextRef="#ctx0" brushRef="#br0" timeOffset="14364.68">2074 3175 0,'0'0'0,"0"-21"0,0-21 31,0 20-31,-21 22 15,21 22 1,-21-22-16,0 21 0,21 0 16,-21 21-16,-1-21 0,22 22 15,0-1-15,-21 0 0,0 1 16,21-1-16,-21 0 0,21-20 0,0 20 16,0 0-16,0-21 0,0 22 15,0-22-15,0 0 0,0 0 0,0 0 16,21-21-16,0 22 0,0-22 15,1 0-15,-1 0 0,21 0 0,-21 0 16,22 0-16,-22 0 0,21 0 16,0-22-16,1 22 0,-1-21 0,0 0 15,-20 0-15,20 0 0,0 0 16,-21-22-16,22 22 0,-22 0 0,-21-21 16,0-1-16,0 22 15,0-21-15,0-1 0,0 22 0,-21-21 16,0 0-16,-22 20 0,22-20 15,-21 21-15,21 0 0,-22 0 0,22 21 16,-21 0-16,-1 0 0,22 0 16,-21 0-16,21 0 0,0 0 15,-1 21-15,1 0 0,0 0 16,0 0-16,21 22 0,-21-22 0,21 21 0,0-21 16,0 22-16,0-22 0,0 0 15,0 0-15,21 0 0,0 0 16,0 1-16,0-22 0,22 0 15</inkml:trace>
  <inkml:trace contextRef="#ctx0" brushRef="#br0" timeOffset="14743.96">2879 3239 0,'0'-64'31,"0"85"-15,0 22 0,0-22-16,0 0 15,0 21-15,0 1 0,-22-22 16,22 21-16,0 0 0,-21 1 0,21 20 16,0-20-16,0-1 0,0 21 15,-21-20-15,21 20 0,0 1 0,-21 84 16,21-85-16,0 1 15,0-1-15,0 1 0,-21-1 0,21 1 16,0-22-16,-21 22 0,21-22 16,0 0-16,0 1 0,0-1 0,0-21 15,0 0-15,0 1 0,0-1 0,0-42 32,0-1-17,0 1-15,0 0 0,21-21 16,-21 21-16,21-22 0,-21 1 0,0 0 15,0-22-15</inkml:trace>
  <inkml:trace contextRef="#ctx0" brushRef="#br0" timeOffset="15092.76">2900 3450 0,'0'0'0,"0"-21"0,0-21 0,0-1 15,-21 1-15,21 21 0,0 0 16,0 0-16,0-1 15,0 1-15,0 0 16,21 21-16,0 0 0,0-21 0,0 21 16,22 0-16,-1 0 15,-21 0-15,0 0 0,22 0 0,-22 21 16,0 0-16,0 0 0,0 1 16,0-1-16,-21 21 0,0-21 0,0 22 15,0-22-15,-21 21 0,0-21 16,-21 0-16,-1 22 0,22-22 0,-21 0 15,0 0-15,-1 0 0,1-21 16,0 22-16,20-1 0,-20-21 16,21 0-16,0 0 0,0 0 0,-1 0 15,1 0-15,42 0 32,1-21-32,-1 21 0,0-22 15,21 1-15,-21 21 0</inkml:trace>
  <inkml:trace contextRef="#ctx0" brushRef="#br0" timeOffset="15505.04">3387 3471 0,'0'22'0,"-22"-22"31,44 0-16,-1 0-15,0 0 16,0-22-16,21 1 0,-20 21 0,-1-21 16,21 0-16,-21 0 0,22 0 15,-22 21-15,21-22 0,-21 1 16,0 0-16,1 0 0,-22 0 0,0 0 16,0-1-16,0 1 0,0 0 0,-22 21 15,1 0 1,0 0-16,0 0 0,-21 0 15,20 21-15,-20 0 0,21 1 16,0-1-16,-22 21 0,22-21 16,0 0-16,0 22 0,21-22 0,0 21 15,0-21-15,0 1 0,0-1 16,0 0-16,0 0 0,21 0 0,21 0 16,-20-21-16,-1 0 0,21 22 15,22-22-15,-43 0 0,21 0 16,-21 0-16,22-22 0,-22 22 0,21-21 15,-21 0-15,22 0 0</inkml:trace>
  <inkml:trace contextRef="#ctx0" brushRef="#br0" timeOffset="15955.57">4085 3239 0,'21'-22'0,"-42"44"0,42-22 47,-21 21-32,-21 0-15,21 0 0,0 0 0,0 0 16,0 1-16,0-1 0,0 0 0,0 0 16,0 0-16,0 0 15,0 1-15,0-1 0,-21 0 16,21 0 0,-21-21-1,0 0 1,21-21-16,0 0 15,0 0-15,0-1 0,0 1 16,0 0-16,0-21 0,0 21 16,21-1-16,0-20 0,0 21 0,0-21 15,0 20-15,1 1 0,-1 0 16,21 0-16,0 0 0,1 21 16,-1 0-16,0 0 0,1 0 0,41 0 15,-41 0-15,-1 21 0,-21 0 16,0 0-16,1 22 0,-1-22 15,-21 21-15,0-21 0,0 22 0,0-22 16,0 21-16,-21-21 0,-1 0 16,1 1-16,0-1 0,0 0 0,21 0 15,-21-21-15,21 21 0,-21-21 16,21-21 0</inkml:trace>
  <inkml:trace contextRef="#ctx0" brushRef="#br0" timeOffset="16528.68">5927 2709 0,'0'0'0,"0"-21"16,0 42-1,0 1 1,0-1-16,-22 0 0,22 0 0,-21 21 16,21 1-16,-21-1 0,0-21 15,0 22-15,0 20 0,-1-21 0,1 1 16,21-1-16,-21 0 0,0 1 16,0-1-16,0 0 0,21-20 0,0 20 15,0-21-15,-22 0 0,22 0 0,0 1 16,0-1-1,0-42 1,0-1-16,22 1 16</inkml:trace>
  <inkml:trace contextRef="#ctx0" brushRef="#br0" timeOffset="17286.38">5419 3133 0,'0'0'16,"-22"0"-16,1 0 0,42 0 47,22-21-47,-22 21 0,21 0 16,22 0-16,-22-22 0,22 22 15,-1 0-15,1-21 0,-1 0 0,1 21 16,-1-21-16,1 21 0,-22-21 15,0 21-15,1-21 0,-1-1 0,0 22 16,-21-21-16,1 0 0,-1 0 16,-21 0-16,21-22 0,-21 22 15,0 0-15,0 0 0,0 0 16,-21 0-16,0-1 0,21 1 16,-22 21-16,1 0 15,0 0 1,21 21-16,0 1 0,-21 20 15,21-21-15,-21 0 16,21 22-16,0-22 0,0 21 0,0-21 16,-21 22-16,21-22 0,0 21 0,-22 0 15,22-20-15,0 20 0,-21-21 16,21 21-16,0-20 0,0 20 0,-21-21 16,21 0-16,-21 0 0,21 1 15,0-1-15,0 0 0,-21-21 0,21 21 16,-21-21-16,21-21 31,0 0-31,0 0 16,0-1-16,0 1 0,0-21 15,0 21-15,21 0 0,0-1 16,0 1-16,0-21 0,22 21 0,-22 0 16,0-1-16,21 22 0,-21-21 15,22 0-15,-1 21 0,0 0 0,1 0 16,-1 0-16,-21 0 0,22 0 15,-22 0-15,0 0 0,0 21 0,0 0 16,-21 1-16,0-1 0,0 0 16,0 0-16,-21 0 0,0 0 15,0 1-15,0-1 0,-1 0 16,1 21-16,0-21 16,0-21-16,21 22 0,-21-22 0,42-22 62,0 1-46,0 0-16,0 21 0</inkml:trace>
  <inkml:trace contextRef="#ctx0" brushRef="#br0" timeOffset="17755.84">6921 3175 0,'22'0'15,"-1"0"1,0 0 0,0 0-16,0 0 0,0 0 15,1-21-15,-1 21 0,0 0 16,-21-21-16,21 21 0,0-21 15,-21-1-15,21 22 0,1-21 16,-1 0-16,-21 0 0,0 0 16,0 0-1,-21 21 1,-1 0-16,1 0 16,0 0-16,0 21 15,-21-21-15,20 21 0,1 0 0,0 0 16,0 0-16,0 22 0,0-22 15,21 0-15,0 21 0,-22-20 0,22 41 16,0-42-16,0 0 0,0 1 16,0-1-16,0 0 0,22-21 15,-1 21-15,0-21 0,0 0 0,0 0 16,0 0-16,1 0 0,-1 0 16,0 0-16,21 0 0,-21 0 15,1 0-15,-1-21 0,0 0 16,0 21-16,0-21 0,-21-1 15,0 1-15,21 21 16</inkml:trace>
  <inkml:trace contextRef="#ctx0" brushRef="#br0" timeOffset="17928.74">7302 3344 0,'0'0'0,"0"22"31,-21-22-31,21-22 62</inkml:trace>
  <inkml:trace contextRef="#ctx0" brushRef="#br0" timeOffset="18820.16">8699 2434 0,'0'0'0,"0"-21"31,0 42-16,0 0-15,0 22 16,-21-1-16,21 0 0,-21 1 16,21-1-16,0 22 0,0-22 0,-21 21 15,0-20-15,21-1 0,0 22 16,-21-22-16,-1 0 0,22 1 0,-21-1 16,21 0-16,0-21 0,-21 22 15,21-22-15,-21 0 0,21 0 0,0 0 16,0 1-16,0-44 31,0 1-31,0 0 16,0 0-16,0 0 0,0 0 15,0-1-15,0-20 0,21 21 16,0 0-16,-21-22 0,21 22 0,1-21 16,-1 21-16,21 0 0,-21-1 15,22 1-15,-22 0 0,21 21 0,-21 0 16,22 0-16,-1 0 0,0 0 15,-21 0-15,22 0 0,-22 21 0,21-21 16,-21 21-16,1 1 0,-1-1 0,0 0 16,-21 0-16,0 0 0,0 22 15,0-22-15,0 0 0,-21 21 0,0-21 16,-22 22-16,1-22 0,0 0 16,-1 0-16,1 22 0,0-22 0,-1-21 15,1 21-15,21 0 0,-22-21 16,22 0-16,0 0 0,0 0 15,0 0-15,0 0 0,-1 0 0,1 0 16,21-21 0,21 0-1,1 0-15,-1 21 16,0-22-16,0 22 0,21-21 0,-20 0 16</inkml:trace>
  <inkml:trace contextRef="#ctx0" brushRef="#br0" timeOffset="19280.22">9250 3090 0,'0'-42'31,"0"21"-31,0 0 16,0 0-16,21-1 15,0 22-15,0-21 0,0 21 16,1 0-16,-1-21 0,0 21 16,0 0-16,0 0 0,0 0 0,22 0 15,-22 0-15,0 21 0,0 0 0,22 1 16,-22-1-16,0 0 0,-21 0 16,0 0-16,21 0 0,-21 1 0,0-1 15,0 0-15,-21 21 16,0 1-16,0-43 0,-1 21 0,1 0 15,0 0-15,0-21 0,0 0 16,0 0-16,21-21 31,0 0-31,0 0 16,0-1-16,0 1 0,0 0 0,21 0 0,0 0 16,-21 0-16,21-1 0,0 22 15,22-42-15,-22 21 16,0 0-16,0 21 0,0-21 0,22 21 15,-22 0-15,0-22 0,21 22 16,-21 0-16,22 0 0,-22-21 0,0 21 16,0 0-16,22 0 0</inkml:trace>
  <inkml:trace contextRef="#ctx0" brushRef="#br0" timeOffset="19737.27">10223 2900 0,'0'0'0,"22"0"0,-44 0 31,1 21-15,0-21-16,0 21 0,0 0 0,0 1 16,-1-1-16,1 0 0,0 0 15,0 21-15,21-20 0,0-1 16,-21 0-16,21 0 0,0 0 0,0 22 16,0-22-16,0 0 0,0 0 15,0 0-15,21-21 0,0 21 0,0 1 16,0-22-16,1 0 0,-1 0 0,21 0 15,-21 0-15,0 0 0,1 0 16,20 0-16,-21-22 0,0 1 0,22 0 16,-22 0-16,0 0 0,0 0 15,0-1-15,0 1 0,-21 0 16,0-21-16,22 21 0,-22-43 16,0 43-16,0-21 0,0 20 15,0 1-15,-22 0 0,1 0 0,0 21 16,0 0-16,0 0 0,0 0 0,-1 0 15,-20 0-15,21 0 0,0 0 16,0 21-16,-22-21 0,22 21 0,0 0 16,0 1-16,0-1 0,21 0 0,-22 21 15,1-21-15,21 1 0,-21-1 16,21 0-16,0 21 0,0-21 0,0 1 16,0 20-16,0-21 15,0 0-15,21-21 0,0 21 16,1-21-16,-1 0 0,0 0 0</inkml:trace>
  <inkml:trace contextRef="#ctx0" brushRef="#br0" timeOffset="20424.88">10774 3027 0,'0'-21'0,"0"-22"31,-21 43-15,-1 0-16,1 22 16,0-1-16,21 0 15,-21 0-15,21 0 0,0 0 16,0 1-16,0-1 0,0 21 0,0-21 16,0 0-16,0 22 0,0-1 15,0-21-15,0 0 0,0 1 16,0-1-16,21-21 15,0 0 1,0 0-16,1 0 0,-22-21 0,21-1 16,0 1-16,21 0 15,-21-21-15,1 21 0,-1-1 0,0 1 16,0 0-16,0 0 0,0 0 16,1 0-16,-22-1 0,21 1 0,-21 0 15,21 21-15,-21 21 47,0 0-47,0 1 0,0-1 0,-21 0 16,21 0-16,0 0 0,-21 0 0,21 1 15,0-1-15,0 0 0,0 0 16,0 0-16,0 0 0,21 1 16,0-22-16,0 0 0,0 0 15,0 0-15,22 0 0,-22 0 16,0 0-16,0 0 0,22-22 0,-22 1 15,0 0-15,21-21 0,-21 21 16,22-22-16,-43 1 16,0 21-16,21 0 0,-21-22 0,0 22 15,0 0-15,0-43 0,0 43 16,-21 0-16,21 0 16,-21 21-16,-1 0 0,1 0 15,0 0-15,0 0 0,0 0 16,0 0-16,-1 0 15,22 21-15,0 0 16,0 0-16,0 1 16,22-22-16,-1 0 15,-21 21-15,21-21 0,21 0 0</inkml:trace>
  <inkml:trace contextRef="#ctx0" brushRef="#br0" timeOffset="20864.5">11853 2985 0,'21'0'0,"-42"0"0,64-22 0,-43 1 16,0 0-1,0 0 1,-22 21-16,1 0 0,0 0 16,0 0-16,-21 0 0,20 0 15,1 21-15,-21-21 0,21 21 0,0-21 16,-1 21-16,1 1 0,21-1 15,0 0-15,0 0 0,0 0 16,0 0-16,21 1 16,1-1-16,-1-21 0,0 21 15,0-21-15,0 21 0,22 0 0,-22-21 16,0 21-16,0 1 0,0-1 0,0-21 16,1 21-16,-22 0 15,0 0-15,0 0 16,0 1-16,-22-22 0,1 21 0,0-21 15,0 0-15,0 21 0,0-21 16,-22 0-16,22 0 0,0 0 0,0 0 16,-22 0-16,22 0 0,0 0 15,0 0-15,0 0 0,0 0 16,21-21 0,0 0-1,0-1 1,21 22-16,0-21 0</inkml:trace>
  <inkml:trace contextRef="#ctx0" brushRef="#br0" timeOffset="21252.23">12361 3133 0,'0'-21'15,"21"21"1,1-22-16,-1 22 16,0-21-16,0 21 15,-21-21-15,21 21 0,0-21 16,1 0-16,-22 0 0,21-1 16,-21 1-16,0 0 15,-21 21 1,-1 0-16,1 21 15,0-21-15,-21 21 0,21 1 16,-1-1-16,1 0 0,0 0 0,21 0 16,-21 0-16,21 1 0,-21 20 0,21-21 15,0 0-15,0 0 16,0 1-16,0-1 0,0 0 0,21 0 16,0-21-16,0 21 0,0-21 15,1 0-15,-1 0 0,0 0 16,0 0-16,0 0 0,0 0 0,1 0 15,-1-21-15,21 21 0</inkml:trace>
  <inkml:trace contextRef="#ctx0" brushRef="#br0" timeOffset="21717.88">12763 3006 0,'-21'-43'16,"21"22"-16,0 0 0,0 0 15,21 0 1,1 21 0,-1 0-16,21 0 0,-21 0 0,0 0 15,1 0-15,-1 0 0,0 0 16,21 21-16,-42 0 0,21 0 0,1-21 16,-22 21-16,21 1 0,-21-1 15,0 0-15,0 0 0,0 21 0,0-20 16,0-1-16,0 0 0,0 0 0,0 0 15,0 0-15,-21 1 0,-1-1 16,1 0-16,0-21 16,0 21-16,0-21 15,0 0-15,21-21 16,-22 21 0,22-21-16,0 0 0,0-1 15,0 1-15,22 0 0,-1 0 16,21 0-16,-21-22 0,22 22 0,-22 0 15,21-21-15,0 21 0,1-22 0,-1 1 16,0 21-16,1-22 0,-22 22 16,21 0-16,1 0 0,-22 0 0,21 0 15,-21 21-15,0 0 0,1 0 16,-22 21 0,0 0-16,-22 0 15,1 0-15,-21 0 0</inkml:trace>
  <inkml:trace contextRef="#ctx0" brushRef="#br0" timeOffset="23007.69">254 4805 0,'0'0'0,"-21"0"0,0 0 16,-1 0-16,1 0 0,0 0 15,0 0-15,0-21 0,21 0 16,-21 21-16,21-22 15,-22 1-15,22 0 0,0 0 16,22 0 0,-1 21-16,0 0 0,0-21 15,0 21-15,22 0 0,-22 0 16,21 0-16,0 21 0,-20-21 16,20 21-16,0 21 0,-21-21 15,22 22-15,-22-1 0,0 0 16,-21 22-16,0-22 0,0 22 0,-42-22 15,21 0-15,-22 1 0,1-1 16,0 0-16,-64 22 0,63-43 16,1 0-16,0 0 0,-1-21 15,1 0-15,21 0 0,21-21 16,0 0 0,0 0-16,0 0 0,0 0 15,0-1-15,0-20 0,0 21 16,0 0-16,0 0 0,0-1 15,0 1-15,0 0 0,42 21 32,-21 0-32,22 0 0,-22 21 0,21 0 15,-21 1-15,22-1 0,-22 0 16,21 0-16,-21 21 0,1-20 0,-1-1 16,0 0-16,-21 0 0,0 0 15,21 0-15,0 1 0,-21-1 16,21-21-16,1 0 15,-1 0-15</inkml:trace>
  <inkml:trace contextRef="#ctx0" brushRef="#br0" timeOffset="23175.92">804 5144 0,'0'0'15,"0"-22"-15,21 22 0,1 0 63,-1 0-48</inkml:trace>
  <inkml:trace contextRef="#ctx0" brushRef="#br0" timeOffset="24060.41">1736 4763 0,'0'0'16,"0"-22"-16,0 1 0,0 42 31,0 1-16,0-1-15,0 21 0,0-21 16,0 22-16,0-1 0,0 0 0,-22 1 16,22-1-16,0-21 15,-21 21-15,21-20 0,0 20 0,0-21 16,-21 0-16,21 0 0,-21 1 16,21-44 15,0 1-16,0 0-15,0 0 16,0-21-16,0 20 0,0-20 16,0 21-16,0-21 0,0-1 0,21 1 15,0 0-15,0-1 0,1 1 16,-1 21-16,0 0 0,0-1 16,0 1-16,0 0 0,22 21 0,-22 0 15,0 0-15,0 0 0,0 0 16,43 42-16,-43-20 15,0-1-15,-21 21 0,21-21 0,1 22 16,-22-1-16,21-21 0,-21 21 16,0 1-16,0-22 0,0 0 0,0 21 15,0-20-15,-21-1 16,21 0-16,-22-21 0,1 0 16,21-21-1,0 0-15,0-1 16,0 1-16,0 0 0,0-42 15,0 20-15,0 22 16,21-21-16,1-1 0,-1 1 0,21 21 16,-21 0-16,22 0 0,-22-1 15,21 1-15,0 21 0,1 0 0,-1 0 16,-21 0-16,22 21 0,-22-21 16,21 22-16,-21 20 0,0-21 0,-21 0 15,0 22-15,0-22 0,0 21 16,0-21-16,0 0 0,0 22 0,-21-22 15,21 0-15,-21 0 0,0 0 16,0 1-16,0-1 0,21 0 16,-22 0-16,44-21 31</inkml:trace>
  <inkml:trace contextRef="#ctx0" brushRef="#br0" timeOffset="24567.76">3387 4763 0,'0'0'16,"0"-22"-16,0 1 0,-22 0 16,1 0-16,0 21 0,0-21 15,0 21-15,-22 0 0,22 0 0,0 0 16,-21 0-16,21 0 0,-1 0 15,1 0-15,-21 21 0,21 0 0,0 0 16,-1 0-16,1 22 0,0-22 16,0 21-16,0 1 0,21-1 0,-21 0 15,21 1-15,0-22 0,0 21 0,0-21 16,0 0-16,21 1 0,0-1 16,-21 0-16,21-21 0,0 0 0,0 0 15,1 0-15,-1 0 0,0 0 16,21-21-16,-21 21 0,1-21 15,20-1-15,-21 1 0,0 0 16,0 0-16,1 0 0,-1-22 0,0-20 16,-21 42-16,0-22 15,0 22-15,0 0 0,0 0 0,0 0 16,0 0-16,0-1 0,0 44 16,0-1-1,0 0-15,0 0 0,0 0 0,0 22 16,0-22-16,0 21 0,0-21 15,0 0-15,0 22 0,0-22 0,0 0 16,21 0-16,0 0 0,0-21 16,-21 22-16,22-22 0,-1 0 15,0 0-15,0 0 0,0 0 0,0 0 16,1 0-16,-1-22 16</inkml:trace>
  <inkml:trace contextRef="#ctx0" brushRef="#br0" timeOffset="25283.35">3725 4805 0,'0'0'0,"64"-42"31,-43 20-31,0 22 0,0 0 0,-21-21 0,21 21 16,1 0-16,20 0 0,-21 0 15,0 0-15,-21 21 0,21-21 16,1 22-16,-1-1 0,0 21 0,-21-21 15,0 0-15,0 22 0,0-22 16,0 21-16,0-21 0,0 1 0,-21 20 16,0-21-16,-1 0 0,1 0 0,0 1 15,0-22-15,0 21 16,21-42 15,21-1-31,0 1 16,0 0-16,0-21 0,1 21 0,-1-1 15,0-20-15,-21 21 16,21-21-16,0 20 0,0 1 0,-21 0 16,22 0-16,-22 0 0,21 0 0,-42 42 47,-1 0-47,22 0 15,0 0-15,-21 0 0,21 1 0,-21 20 16,21-21-16,0 21 0,-21-20 0,21-1 15,0 21-15,0-21 0,0 0 16,0 1-16,0-1 0,21 0 0,0-21 16,0 21-16,1-21 0,-1 0 15,0 0-15,21 0 0,-21 0 16,22 0-16,-22 0 0,21 0 0,1-21 16,-1 0-16,0 0 0,1-1 15,-22 1-15,21 0 0,-21 0 0,22-21 16,-22 20-16,0-20 0,-21 21 0,0 0 15,0-22-15,21 1 16,-21 21-16,-21 21 16,0 21-1,0-21-15,21 21 0,0 0 0,-22 22 16,22-22-16,-21 0 0,21 0 16,0 0-16,0 22 0,0-22 0,0 0 15,0 0-15,0 0 16,21-21-16,1 22 15,-1-22-15,0 0 0,0 0 16,0 0-16,0-22 0,1 1 16,-1 0-16</inkml:trace>
  <inkml:trace contextRef="#ctx0" brushRef="#br0" timeOffset="25452.09">4678 4678 0,'0'0'0,"-21"-21"0,-1 21 0,1 0 16,0 0-16,0 0 16</inkml:trace>
  <inkml:trace contextRef="#ctx0" brushRef="#br0" timeOffset="26352.58">5016 4741 0,'22'22'31,"-22"-1"-15,0 0-16,0 0 0,0 0 15,0 0-15,0 22 0,0-22 16,0 0-16,0 0 0,0 22 0,0-22 16,0 0-16,0 0 0,0 0 15,0 0-15,0 1 16,0-1-1,0-42 1,0-1 0,0 1-16,0 0 0,0 0 15,0 0-15,0 0 0,0-1 16,0-20-16,0 21 0,0-21 0,0 20 16,21-20-16,0 21 0,0 0 0,0-22 15,0 22-15,1 21 0,20-21 16,-21 0-16,21 21 0,-20 0 0,20 0 15,43 0-15,-64 21 16,21 0-16,0-21 0,-20 21 0,-1 22 16,0-22-16,-21 0 0,21 21 15,-21-20-15,0 20 0,0-21 16,0 0-16,-21 0 0,0 1 0,0-1 16,-1 0-16,22 0 0,-21-21 15,0 0-15,0 21 0,0-21 0,0 0 16,21-21-1,0 0-15,0 0 16,0 0-16,0-1 0,0 1 0,21 0 16,0-21-16,0 21 0,0-22 15,0 22-15,1 0 0,20-21 0,0 20 16,-21 1-16,22 21 0,-1-21 16,0 0-16,1 21 0,-22 0 15,21 0-15,-21 0 0,22 0 0,-22 21 16,0 0-16,0 0 0,-21 1 0,0-1 15,0 0-15,0 0 0,0 21 16,0-20-16,0-1 0,-21 0 0,21 0 16,-21 0-16,0 0 0,0 1 0,21-1 15,-22-21-15,22 21 16,22-42 15,-22 0-31,21 21 0,0-22 16</inkml:trace>
  <inkml:trace contextRef="#ctx0" brushRef="#br0" timeOffset="26555.46">6223 4699 0,'0'-21'0,"21"21"16,-21 21 0,0 0-1,0 0-15,0 1 0,-21-1 16,21 0-16,0 0 0,0 0 15,0 0-15,0 1 0,0-1 0,0 0 16,0 0-16</inkml:trace>
  <inkml:trace contextRef="#ctx0" brushRef="#br0" timeOffset="26751.78">6286 4593 0,'0'0'0,"0"-42"31,22 42 47,-1 0-78,0 21 0,0-21 0</inkml:trace>
  <inkml:trace contextRef="#ctx0" brushRef="#br0" timeOffset="27384.43">6816 4699 0,'0'-21'15,"0"0"1,21 21 0,0 0-1,0 0-15,0 0 0,0 0 0,1 0 16,-1 0-16,0 0 0,0 21 16,-21 0-16,0 0 0,0 0 15,0 1-15,0-1 0,0 0 0,0 21 16,-21-21-16,21 22 0,-42-22 0,20 0 15,1 21-15,-21-20 0,0-1 16,20 0-16,-20 21 0,0-21 0,21 1 16,-22-22-16,22 21 0,0 0 15,21-42 17,21 21-32,0-21 0,0-1 15,1 22-15,-1-21 0,0 21 16,21 0-16,-21 0 0,1 0 0,20 0 15,-21 0-15,0 0 0,0 21 16,22-21-16,-22 22 0,0-1 0,21 21 16,-20-21-16,-1 0 0,0 1 0,-21 20 15,21-21-15,0 21 0,-21-20 16,0 20-16,0 0 0,0 1 0,0-22 16,0 21-16,0 0 0,0 22 15,-21-22-15,0-21 0,0 22 0,0-1 16,-22 0-16,1-20 0,0 20 15,-1-21-15,1 0 0,0 22 0,-22-43 16,22 21-16,-1 0 0,-20-21 0,21 0 16,-22 0-16,22 0 0,-1 0 15,1 0-15,0-21 0,-1 21 0,22-21 16,0-1-16,-21 1 0,21 0 0,21-21 16,-22 21-16,22-1 0,0-20 15,0 0-15,0 21 0,0-22 16,0 1-16,22 0 0,-22-1 0,21 1 15,21 0-15,-21-1 0,22 1 0,-1 0 16</inkml:trace>
  <inkml:trace contextRef="#ctx0" brushRef="#br0" timeOffset="27755.95">7324 4847 0,'21'0'15,"0"0"17,0 0-32,-21-21 0,21 21 15,0-21-15,1 21 0,-1-21 16,0 21-16,0-21 0,0-1 0,0 22 16,1-21-16,-1 0 0,-21 0 15,0 0-15,0 0 0,0-1 16,-21 22-1,-1 0-15,1 0 0,0 0 16,-21 0-16,21 0 0,-1 22 0,-20-22 16,21 21-16,0 0 0,0 21 15,21-21-15,-22 22 0,22-22 0,-21 21 16,21-21-16,0 22 0,0-22 16,0 0-16,0 21 0,0-20 15,43 20-15,-22-42 0,0 21 16,0-21-16,0 0 0,0 0 0,22 0 15,-1 0-15,-21 0 0,22-21 16</inkml:trace>
  <inkml:trace contextRef="#ctx0" brushRef="#br0" timeOffset="27933.85">8445 4572 0,'0'0'15,"-21"0"-15,0 0 0,0-21 16</inkml:trace>
  <inkml:trace contextRef="#ctx0" brushRef="#br0" timeOffset="28160.72">8382 4466 0,'0'-21'16,"0"0"-16,0 42 47,0 0-47,0 0 0,-21 1 15,21-1-15,-21 21 0,21-21 16,-22 22-16,22-22 0,0 21 0,-21 0 16,21 1-16,-21-1 0,21-21 15,0 22-15,0-22 0,0 21 0,0-21 16,0 0-16,0 1 0,0-1 0,0 0 15,21-42 17,0 0-32,-21-1 0,22 1 0</inkml:trace>
  <inkml:trace contextRef="#ctx0" brushRef="#br0" timeOffset="28612.85">8678 4403 0,'21'63'16,"-21"-20"-16,0-22 15,0 0-15,0 0 0,0 21 0,0-20 16,0 20-16,-21-21 0,21 21 16,-21-20-16,21 20 0,0-21 15,-21 0-15,21 22 0,-21-22 0,0 0 16,21 0-16,-22-21 31,22-21-31,0 0 16,0 0-16,0-1 15,0-20-15,0 21 0,0 0 0,22-22 16,-1 22-16,0 0 0,0-21 16,0 21-16,22-1 0,-22 1 0,0 21 15,21-21-15,-21 21 0,22 0 0,-22 0 16,21 0-16,-21 0 0,1 21 15,-1 0-15,0 1 0,0-1 0,-21 0 16,0 0-16,0 0 0,0 22 0,0-22 16,0 0-16,0 21 15,0-21-15,0 1 0,0-1 0,-21 0 16,21 0-16,-21-21 0,21 21 0,21-42 47,0 0-47,0 0 0</inkml:trace>
  <inkml:trace contextRef="#ctx0" brushRef="#br0" timeOffset="28988.63">9229 4741 0,'21'0'47,"-21"-21"-47,21 21 15,0 0-15,0-21 0,0 21 16,1-21-16,-22 0 16,21 21-16,0-21 0,-21-1 15,0 1-15,0 0 0,0 0 16,-21 21 15,0 0-31,-1 0 0,1 21 16,0 0-16,0 0 0,21 1 15,0-1-15,-21 21 0,21-21 16,0 0-16,0 22 0,0-22 0,0 0 16,0 0-16,0 0 0,0 1 15,21-1-15,0 0 0,0-21 16,0 21-16,1-21 0,-1 0 0,0 0 16,21 0-16,-21 0 0,1-21 15,-1 0-15,21 21 0,-21-21 0,0-22 16,1 1-16,-22 21 0</inkml:trace>
  <inkml:trace contextRef="#ctx0" brushRef="#br0" timeOffset="29217.5">8445 4551 0,'0'0'0,"-127"21"31,127 0-31,22-21 16,-1 0-1,21 0-15,-21 0 0,22 0 0,-1 0 16,21 0-16,-20 0 0,20 0 0,1 0 16,-22-21-16,22 21 0,-1-21 15,-21 21-15</inkml:trace>
  <inkml:trace contextRef="#ctx0" brushRef="#br0" timeOffset="29920.67">10647 4339 0,'0'0'0,"-21"-21"0,21 0 15,0 0-15,-22 0 16,22 42 15,0 0-31,0 0 16,0 0-16,0 22 0,0-22 15,-21 21-15,21 0 0,0-20 16,0 20-16,0 0 0,0 22 16,0-22-16,-21 0 0,21-20 0,-21 20 15,21 0-15,-21-21 0,21 1 16,0 20-16,0-21 0,-21-21 0,21 21 15,0 0-15,-22-21 0,22-21 32,0 0-32,-21 21 0,21-21 15,0 0-15,0-22 0,0 22 0,0 0 16,0-21-16,21 21 0,-21-1 16,22-20-16,-1 21 0,0 0 15,0 0-15,0-1 0,0 22 0,1-21 16,-1 21-16,21 0 0,-21 0 15,0 0-15,1 0 0,20 0 0,-21 21 16,0-21-16,0 22 0,1-1 0,-1 0 16,0 0-16,-21 0 0,0 0 15,0 22-15,0-22 0,0 0 16,-21 21-16,0-20 0,-22-1 0,22 0 16,-21 0-16,21-21 0,-22 21 15,22 0-15,0-21 0,0 0 0,0 0 16,-1 0-16,1 0 0,0 0 15,21-21 1,0 0-16,21 0 16,0 0-16,1 0 0,-1-1 15,0 1-15,0 0 0</inkml:trace>
  <inkml:trace contextRef="#ctx0" brushRef="#br0" timeOffset="30328.44">11070 4593 0,'0'0'16,"0"-21"-16,21 0 0,-21 0 16,0 0-16,21 21 15,1-22-15,-1 22 16,0 0-16,0 0 0,0-21 0,0 21 16,1 0-16,-1 0 0,21 0 0,-21 0 15,0 21-15,1-21 0,-1 22 16,0-1-16,0 0 0,0 0 0,0 0 15,-21 0-15,0 22 0,0-22 0,0 0 16,0 0-16,0 0 0,0 22 16,0-22-16,-21-21 0,0 21 0,0 0 15,0-21-15,0 0 0,-1 0 0,1 0 16,0 0-16,0 0 0,0 0 16,21-21-16,0 0 15,0 0-15,0 0 16,0-1-16,0 1 0,0 0 15,21 0-15,0 0 0,-21 0 0,21-1 16,0 1-16,1 21 0,-1-21 16,0 0-16,21 0 0,-21 21 0,1-21 15,-1 21-15,0 0 0,0-22 0,0 22 16,0 0-16,22-21 0,-22 21 16,0 0-16,0 0 0</inkml:trace>
  <inkml:trace contextRef="#ctx0" brushRef="#br0" timeOffset="30716.06">11917 4445 0,'0'0'0,"-21"21"32,21 0-32,-22 1 15,1-1-15,0 0 0,0 0 0,0 0 16,0 0-16,21 1 0,-22-1 16,1 0-16,21 0 0,0 21 0,0-20 15,0-1-15,0 0 0,0 0 0,0 0 16,0 0-16,21-21 0,1 22 15,-1-22-15,0 0 0,0 0 0,0 0 16,22 0-16,-22 0 0,21 0 16,0-22-16,-20 22 0,20-21 15,-21 0-15,0 0 0,22 0 0,-22 0 16,0-1-16,-21-20 0,0 21 16,0 0-16,0-22 0,0 22 0,0 0 15,0-21-15,0 21 0,-21-1 0,0 1 16,-1 0-16,1 0 0,0 21 15,-21 0-15,21 0 0,-1 0 0,-20 0 16,21 0-16,-21 21 0,20 0 16,1-21-16,-21 21 0,21 1 0,0-1 15,21 0-15,0 0 0,0 0 0,0 0 16,0 1-16,0-1 0,21 0 16,0-21-16,0 21 0,0-21 15,22 0-15,-22 21 0</inkml:trace>
  <inkml:trace contextRef="#ctx0" brushRef="#br0" timeOffset="31312.45">12573 4551 0,'0'-21'0,"0"0"31,-21 21-15,21 21-16,-21 0 0,-1 0 15,22 0-15,0 0 0,-21 1 0,21-1 16,-21 0-16,21 0 0,0 0 16,0 0-16,0 1 0,0-1 0,0 0 15,0 0-15,0 0 0,0 0 16,21-21 0,0 0-16,1 0 0,-1 0 15,0-21-15,0 21 16,-21-21-16,21 0 0,0 0 0,1 0 15,-1-1-15,0 1 0,0 0 0,0 0 16,-21 0-16,21 0 0,1-1 16,-22 44 15,0-1-15,0 0-16,0 0 0,0 0 15,0 0-15,0 1 0,0-1 0,0 0 16,21 0-1,0-21-15,0 0 0,0 0 16,0 0-16,1 0 0,-1 0 16,0-21-16,21 21 0,-21-21 0,1 0 15,-1-1-15,0 1 0,-21 0 0,21 0 16,-21 0-16,21 0 0,-21-22 16,0 22-16,0 0 0,0-21 0,0 20 15,0 1-15,0 0 0,0 0 16,-21 21-16,0 0 0,21-21 15,-21 21-15,0 0 0,-1 0 16,1 0-16,21 21 0,-21 0 16,21 0-16,0 0 15,21 1 1,0-22-16,1 0 0</inkml:trace>
  <inkml:trace contextRef="#ctx0" brushRef="#br0" timeOffset="31688.24">13547 4509 0,'0'0'0,"-43"0"31,22 0-31,0 0 0,0 0 16,0 0-16,-1 0 0,1 0 15,21 21-15,-21 0 0,21 0 16,0 0-16,0 0 15,0 1-15,21-22 0,0 21 16,1-21-16,-1 21 0,0 0 0,0 0 16,0 0-16,-21 1 0,21-1 15,-21 0 1,0 0-16,0 0 16,-21-21-16,0 0 0,0 21 15,0-21-15,-22 0 0,22 0 16,-21 0-16,21 0 0,-22 0 0,22 0 15,-21 0-15,21 0 0,0 0 16,-1-21-16,22 0 16,22 0-1,-1 21-15,0-21 0,21 0 16,-21 21-16,22 0 0</inkml:trace>
  <inkml:trace contextRef="#ctx0" brushRef="#br0" timeOffset="32016.05">13822 4720 0,'0'-21'0,"42"0"31,-21 21-31,-21-21 0,21 21 16,1-21-16,-22-1 0,21 1 15,0 0 1,-21 0-16,-21 21 15,0 0-15,-1 0 16,1 0-16,0 0 0,0 0 16,0 0-16,0 21 0,-1 0 0,1 0 15,21 1-15,0-1 0,-21 0 0,0 0 16,21 0-16,0 0 16,0 1-16,0-1 0,0 0 0,0 0 15,21 0-15,0 0 0,0-21 16,1 22-16,-1-22 0,21 0 0,-21 0 15,22 0-15,-1 0 0,0 0 0,-21 0 16,22 0-16</inkml:trace>
  <inkml:trace contextRef="#ctx0" brushRef="#br0" timeOffset="32415.82">14309 4741 0,'0'0'0,"0"-21"0,0 0 0,0 0 15,0 0-15,0 0 0,0-1 0,0 1 16,0 0-16,0 0 15,21 21-15,0 0 16,0 0-16,0 0 16,0 0-16,1 0 0,-1 0 0,21 0 15,-21 21-15,0 0 0,1 0 16,-1 1-16,-21-1 16,0 0-16,0 21 0,0-21 0,0 1 15,0 41-15,0-21 0,0-20 16,0-1-16,0 0 0,-21 0 15,21 0-15,-22 0 0,1-21 0,21 22 16,-21-22-16,0 0 16,0 0-16,21-22 15,0 1-15,0 0 0,0 0 16,0 0-16,0 0 0,0-1 0,21-20 16,0 21-16,0-21 15,0 20-15,22-20 0,20-21 16,-42 20-16,22 22 0,-1-21 0,0 21 15,-20-1-15,20 1 0,21 0 16,-41 0-16,20 21 0,-21 0 16</inkml:trace>
  <inkml:trace contextRef="#ctx0" brushRef="#br0" timeOffset="33661.08">317 6604 0,'0'0'0,"-21"0"0,0 0 16,21-21-16,-21 0 15,21 0 1,0-1-16,0 1 0,21 0 16,0 21-16,22-21 0,-22 0 15,21 0-15,0-1 0,22 22 16,-22-21-16,1 21 0,-1 0 15,0 0-15,-21 0 0,22 21 0,-22 1 16,0-1-16,-21 0 0,0 0 16,0 21-16,-21-20 0,-21 20 15,20 0-15,-20-21 0,0 22 16,-1-22-16,1 0 0,0 21 0,-1-20 16,1-1-16,0-21 0,21 21 15,-1-21-15,1 0 0,0 0 16,0 0-16,21-21 15,21 0 1,0 21-16,0 0 0,22-22 16,-22 22-16,21 0 0,-21-21 15,22 21-15,-1 0 0,0 0 16,22 0-16,-22 0 0,1 0 0,-22 21 16,21-21-16,-21 22 0,22-1 15,-43 0-15,0 0 0,0 0 0,0 22 16,0-22-16,-43 0 0,22 21 15,-21-21-15,-1 1 0,1-1 0,0 0 16,-1 0-16,1 0 16,-21 0-16,-22 1 0,43-22 0,20 0 15,-20 0-15,0 0 16,21 0-16,-22-22 0,22 22 0,0 0 16,0-21-16,0 0 0,-1 21 15,1 0-15,21-21 16,21 21-1,1-21 1,-1 21-16,0 0 0,21 0 0,-21-21 16,22 21-16,-1-22 0</inkml:trace>
  <inkml:trace contextRef="#ctx0" brushRef="#br0" timeOffset="33859.97">1101 6900 0,'0'0'0,"-22"0"31,1 0-15,0 0 0,42-21 15,0 21-31,1-21 0</inkml:trace>
  <inkml:trace contextRef="#ctx0" brushRef="#br0" timeOffset="35048.29">2434 6498 0,'0'0'16,"-42"0"-16,21 0 0,-1 0 0,1 0 15,0 0-15,0 0 0,0 0 0,0 0 16,42-21 15,21 0-31,-21 21 16,22-21-16,-1 21 0,0-21 0,1 21 16,-1-22-16,-21 1 15,21 0-15,1 21 0,-22-21 0,21 0 16,-21 21-16,1-21 0,-1 21 15,-21-22-15,0 1 16,-21 21 0,-22 0-16,22 0 0,0 0 0,0 0 15,-22 0-15,-41 21 16,41 1-16,1-1 0,0 0 0,-1 0 16,1 0-16,21 22 0,-21-22 15,20 21-15,1-21 0,0 0 16,21 22-16,0-22 0,0 0 0,21 0 15,0 0-15,1-21 16,-1 0-16,21 0 0,0 0 0,1 0 16,-1 0-16,0 0 0,43 0 15,-64 0-15,22 0 0,-22-21 16,0 21-16,0 0 0,-63 0 31,21 0-31,-22 21 16,22 1-16,-21-1 0,-1 0 0,1 0 15,0 0-15,21 0 0,-22 1 16,22 20-16,0-21 0,0 0 0,21 0 16,0 1-16,0-1 0,0 0 15,0 21-15,21-21 16,0-21-16,0 0 0,0 0 0,22 0 16,-1 0-16,0 0 0,1 0 15,-1 0-15,0 0 0,1-21 0,-1 0 16,22 0-16,-22 0 0,0 0 15,1-1-15,-22 1 0,21 0 16,-21 0-16,0 0 0,1 0 0,-1-1 16,-21-20-16,0 21 0,0 0 0,0 0 15,0-1-15,-21 22 32,21 22-32,0-1 0,0 0 15,0 0-15,-22 0 16,22 0-16,0 1 0,0-1 0,0 0 15,0 0-15,-21 0 0,21 0 0,0 1 16,0-1-16,0 0 0,0 0 16,0 0-1,-21-21 1,21-21 0,0 0-16,0 0 15,0 0-15,0-1 16,0 1-16,21-21 0,0 21 0,-21-22 15,22 22-15,-1-21 0,0 21 0,0 0 16,0-22-16,0 22 0,22 0 16,-1 0-16,0 21 0,-20 0 15,20 0-15,0 0 0,1 0 0,-1 0 16,0 21-16,1 0 0,-22 0 0,0 0 16,0 22-16,-21-22 0,0 0 15,0 21-15,0-20 0,0-1 0,0 0 16,-21 21-16,0-21 0,0 1 15,-1-1-15,1 0 0,0-21 16,21 21-16,0-42 31,0 0-31</inkml:trace>
  <inkml:trace contextRef="#ctx0" brushRef="#br0" timeOffset="35324.12">3979 6287 0,'0'0'16,"0"-22"-16,21 22 15,-21 22 1,0-1-16,0 0 0,0 0 16,0 21-16,0-20 0,-21 20 15,21 0-15,-21 1 0,21-1 16,-21 0-16,21 1 0,0-1 0,-21 0 15,21-21-15,-21 22 0,21-22 16,0 21-16,0-21 0,0 1 0,0-1 16,0 0-16,21-21 15,0 0-15,0 0 16,0 0-16,0-21 0,-21 0 0,22 21 16,-1-22-16</inkml:trace>
  <inkml:trace contextRef="#ctx0" brushRef="#br0" timeOffset="35520.01">3810 6689 0,'-21'0'0,"42"0"0,-42 21 32,42-21-17,0 0-15,21 0 16,-20 0-16,-1 0 0,0 0 15,21-21-15,-21 21 0,22-21 0,-22 21 16,0-22-16,0 22 0,0 0 16</inkml:trace>
  <inkml:trace contextRef="#ctx0" brushRef="#br0" timeOffset="35916.73">4297 6752 0,'0'0'0,"0"21"16,21-21 15,0 0-15,0-21-16,0 21 0,1-21 0,-1 0 16,0 21-16,0-21 0,0 0 15,0 21-15,1-22 0,-22 1 16,0 0-16,0 0 0,0 0 15,-22 21 1,1 0-16,0 0 16,0 0-16,0 0 0,0 21 0,-1 0 15,1 0-15,0 0 0,0 1 16,0-1-16,21 0 0,-21 0 16,21 21-16,0-20 0,0-1 0,0 0 0,0 0 15,0 0-15,0 0 16,21 1-16,0-1 0,0-21 15,0 21-15,0-21 0,22 0 16,-22 0-16,0 0 0,0 0 16,0 0-16,1 0 0,20 0 0,-21 0 15</inkml:trace>
  <inkml:trace contextRef="#ctx0" brushRef="#br0" timeOffset="36253.54">4784 6731 0,'0'-21'0,"42"-64"31,-21 64-31,0 21 0,0 0 0,-21-21 16,22 21-16,-1 0 15,0 0-15,0 0 0,0 0 0,0 21 16,1-21-16,-1 21 0,0 0 16,-21 1-16,0-1 0,21 21 15,-21-21-15,21 0 0,-21 1 16,0-1-16,0 21 0,0-21 0,0 0 15,0 1-15,-21-22 0,-21 42 16,21-42 0,21-21 15,0 0-31,0-1 0,0 1 16,0 0-16,0 0 0,0 0 15,21 0-15,0-22 0,-21 22 16,21 0-16,0 0 0,0 0 0,1-22 15,-1 22-15,21 0 0,0 0 0</inkml:trace>
  <inkml:trace contextRef="#ctx0" brushRef="#br0" timeOffset="36697.12">6773 6202 0,'0'0'0,"0"21"32,0 0-32,-21 0 0,0 22 15,21-22-15,-21 21 0,21 22 16,0-22-16,-21 0 0,-1 1 0,1-1 15,21 0-15,0 1 0,-21-1 16,21-21-16,-21 22 0,21-22 0,0 0 16,0 0-16,0 0 0,0 0 15,21-21 1,0 0-16,0 0 0,1-21 0,-1 0 16</inkml:trace>
  <inkml:trace contextRef="#ctx0" brushRef="#br0" timeOffset="37164.85">7218 6223 0,'0'21'32,"0"0"-32,0 1 0,0 20 0,-21-21 15,-1 21-15,22 1 0,0-22 16,-21 21-16,0 1 0,0-1 0,21-21 15,-21 21-15,0-20 0,21-1 16,-22 21-16,22-21 0,-21 0 0,21 1 16,-21-22-16,0 0 15,21-22 17,0 1-32,0 0 15,0-21-15,21 21 0,0-1 0,0-20 16,1 21-16,-1 0 0,0-22 0,0 22 15,21 0-15,-20 0 0,-1 21 16,21-21-16,-21 21 0,0 0 0,1 0 16,20 0-16,-21 21 0,0 0 15,0 0-15,-21 0 0,0 22 16,0-22-16,0 21 0,0-21 0,0 22 16,0-22-16,0 0 0,-21 0 15,21 0-15,0 1 0,-21-1 0,21 0 16,-21-21-16,21-21 31,21 21-15,0-21-16,0-1 0,1 1 15</inkml:trace>
  <inkml:trace contextRef="#ctx0" brushRef="#br0" timeOffset="37556.62">7768 6541 0,'0'21'16,"-21"-21"0,21 21-16,21-21 31,0 0-31,0 0 0,1-21 16,-1 21-16,0-21 0,21 21 15,-21-22-15,1 22 0,-1-21 0,-21 0 16,21 0-16,-21 0 15,0 0-15,0-1 0,0 1 16,-21 21-16,0 0 16,-1 0-16,1 0 0,0 0 15,0 0-15,0 0 0,0 21 16,-1 1-16,1-1 0,0 0 0,0 21 16,21-21-16,0 22 0,-21-22 0,21 0 15,0 21-15,-21-20 0,21-1 16,0 21-16,0-21 0,0 0 0,21 1 15,0-1-15,0-21 0,0 0 16,0 0-16,1 0 0,-1 0 16,21 0-16,-21 0 0,22 0 0,-22 0 15,21-21-15,-21-1 0,22 1 16</inkml:trace>
  <inkml:trace contextRef="#ctx0" brushRef="#br0" timeOffset="37832.47">6181 6519 0,'0'0'0,"-22"22"0,1-22 31,42 0-31,22 0 0,-22 0 16,21 0-16,1 0 0,-1-22 0,21 22 15,1 0-15,-1-21 0,1 21 0,-22 0 16,22 0-16,-1-21 0,-20 21 16,-1 0-16,-21-21 0,21 21 0</inkml:trace>
  <inkml:trace contextRef="#ctx0" brushRef="#br0" timeOffset="38483.99">9250 6244 0,'0'0'0,"0"-21"0,0 0 0,0 0 0,0 0 16,0-1-16,0 1 0,0 0 16,-21 21-1,21 21 1,-22 0-16,1 1 16,21-1-16,-21 21 0,21-21 15,0 22-15,0-1 0,0 0 16,-21 1-16,21 20 0,0-21 0,0 1 15,0-1-15,0 0 0,0-20 16,0 20-16,0-21 0,0 0 0,21 0 16,-21 1-16,21-1 0,0-21 0,1 0 15,-1 0-15,0 0 0,0 0 16,21 0-16,-20-21 0,-1 21 0,0-22 16,21 1-16,-21 0 0,1 0 0,-1-21 15,21-1-15,-21 22 0,0-21 16,1-1-16,-1 1 0,-21 0 15,0-1-15,0 22 0,21-21 0,-21 21 16,0-22-16,0 22 0,0 0 16,0 0-16,0 0 15,-21 21-15,21 21 32,0 0-32,0 0 15,21-21-15,0 21 0,0-21 16,0 0-16</inkml:trace>
  <inkml:trace contextRef="#ctx0" brushRef="#br0" timeOffset="39140.19">10245 6223 0,'0'0'16,"-22"0"15,1 0-31,0 0 0,0 0 0,0 21 15,0 0-15,-1 1 0,1-1 16,21 0-16,-21 0 0,0 21 16,21-20-16,0 20 0,-21-21 0,0 21 15,21-20-15,-22-1 0,1 21 16,21-21-16,0 0 0,0 1 0,-21-1 16,21 0-16,0-42 46,0 0-46,0-1 0,0 1 16,0-21-16,0 21 0,0-22 16,0 22-16,21-21 0,-21 0 0,21 20 15,1-20-15,-1 21 0,0-21 16,0 20-16,0-20 0,0 21 0,22 0 16,-1 0-16,-21-1 0,22 22 0,-22 0 15,21-21-15,-21 21 0,0 0 16,22 0-16,-22 0 0,0 21 15,0 1-15,-21-1 0,0 0 16,0 0-16,0 0 0,-21 0 16,0 1-16,0-22 0,-22 21 15,22 0-15,-21 0 0,21-21 0,-22 21 16,1 0-16,21-21 0,-21 0 0,20 0 16,1 0-16,0 0 15,42 22 16,0-22-31,1 21 0,-1 0 16,0 0-16,0 0 0,0 0 16,0 1-16,-21-1 0,22 0 0,-1 0 15,0 0-15,-21 0 0,0 1 16,21-1-16,0 0 0,0 0 16,-21 0-1,22-21-15,-1-21 31,-21 0-31,21 21 16,0-21-16,-21 0 0</inkml:trace>
  <inkml:trace contextRef="#ctx0" brushRef="#br0" timeOffset="39728.21">11282 6160 0,'0'0'0,"0"-22"0,0 1 16,-21 21 0,-1 0-16,1 0 15,21 21-15,-21 1 16,0-1-16,0 0 0,21 0 0,0 0 16,-21 22-16,-1-22 0,22 21 0,-21 0 15,21-20-15,-21 20 16,0 0-16,0 1 0,21-22 0,-21 21 15,-1 0-15,1-20 0,0-1 0,0 0 16,0 0-16,0 0 0,-1-21 16,1 0-16,0 0 15,21-21 1,0 0-16,0 0 16,0 0-16,0-1 0,0 1 0,0 0 15,0-21-15,21 21 0,-21-1 16,21-20-16,1 21 0,-22 0 0,21 0 15,0 21-15,0-22 0,0 22 16,0 22-16,-21-1 16,22 0-16,-1 21 0,-21-21 15,21 1-15,-21 20 0,0-21 16,21 0-16,0 0 0,0 1 16,-21-1-16,22 0 0,-1 0 0,0-21 15,0 21-15,21-21 0,-20 0 16,-1 0-16,0 0 0,21 0 0,-21 0 15,1 0-15,-1-21 0,21 0 0,-21 21 16,0-21-16,1 0 0,-1-1 0,-21 1 16,21 0-16,-21-21 0,21 21 15,-21-1-15,0 1 0,0 0 0,0 0 16,-42 21 15,21 21-15,-1-21-16</inkml:trace>
  <inkml:trace contextRef="#ctx0" brushRef="#br0" timeOffset="40772.62">571 8065 0,'0'0'0,"0"-43"0,22 22 15,-22 0-15,0 0 16,21 0-16,-21 42 16,0 0-1,0 0-15,0 21 0,0 1 16,-21-1-16,21 0 0,-22 22 15,1-22-15,0 22 0,0-22 16,-21 0-16,20 1 0,1-1 0,0-21 16,-21 0-16,21 22 0,-1-22 15,22 0-15,-21-21 0,21-21 32,0 0-32,0 0 15,21 21-15,1-22 0,-1 1 16,0 21-16,21-21 0,-21 0 0,22 21 15,-22 0-15,21-21 0,-21 21 16,22 0-16,-1 0 0,-21-21 0,22 21 16,-22 0-16,21 0 15,-21-22-15,0 22 0,1 0 0,-1 0 16,0-21-16,-21 0 0,21 0 16,-21 0-16,0 0 15,0-1-15,0 1 16,0 0-16,0 0 0,-21 21 15,21-21-15,-21 21 0,21 21 16,-21 0-16,21 21 16,-22-20-16,22-1 0,0 21 15,0 0-15,0-20 0,0 20 0,0-21 16,0 21-16,0-20 0,0-1 16,0 0-16,0 0 0,0 0 15,0 0-15,0 1 0,0-1 16,22-21 15,-1 0-31,0 0 0,0-21 16</inkml:trace>
  <inkml:trace contextRef="#ctx0" brushRef="#br0" timeOffset="40948.51">1460 8340 0,'0'0'15,"0"21"17,22-21-32,-1 0 15,0 0-15,0 0 16,0 0-16,0 0 16</inkml:trace>
  <inkml:trace contextRef="#ctx0" brushRef="#br0" timeOffset="41693.04">2794 8170 0,'0'0'15,"-21"0"-15,0 0 0,-1 0 0,1 0 16,21-21 0,0 0-1,21 0 1,1 21-16,-1-21 0,21 0 15,-21 21-15,0-22 0,1 1 0,-1 21 16,21-21-16,-21 0 0,0 0 16,1 21-16,-22-21 0,0-1 0,21 1 15,-21 0-15,0 0 16,-21 0-16,-1 21 0,1 0 16,0 0-16,0 0 0,0 0 15,-22 0-15,1 0 0,21 21 0,-21 0 16,-1 0-16,22 0 0,-21 22 15,-1-22-15,22 21 0,0 1 16,0-1-16,0 0 0,21-21 0,0 22 16,0-22-16,0 21 0,21-21 0,0 1 15,0-1-15,0 0 0,22 0 16,-22-21-16,21 0 0,1 0 0,-22 0 16,21 0-16,0 0 0,-20 0 15,20 0-15,-21-21 0,21 21 0,-20 0 16,-22-21-16,-22 21 31,1 0-31,-21 0 0,0 21 0,-1-21 16,1 21-16,0 0 15,-1 0-15,-20 1 0,20-1 0,22 0 16,-21 0-16,21 0 0,0 0 16,-1 1-16,22-1 0,0 21 0,0-21 15,0 0-15,0 1 0,0-1 0,22-21 16,-1 21-16,21 0 0,-21-21 15,22 0-15,-1 0 0,-21 0 0,43 0 16,-22 0-16,0 0 0,1-21 16,20 0-16,-21 0 0,22-1 0,-22 1 15,22 0-15,-22 0 0,0 0 0,22 0 16,-22-22-16,-21 22 16</inkml:trace>
  <inkml:trace contextRef="#ctx0" brushRef="#br0" timeOffset="42115.8">3471 8276 0,'0'-21'0,"0"42"0,0-63 0,0 21 0,-21 42 31,21 0-15,0 0-16,-21 0 0,21 22 0,0-22 15,0 0-15,0 0 0,0 22 16,0-22-16,0 0 0,-21 0 0,21 0 16,0 0-16,0 1 0,-21-1 0,21 0 15,0-42 32,0 0-31,0-1-16,0 1 0,0 0 0,0 0 15,21-21-15,0 20 0,0-20 0,0 0 16,0-1-16,22 1 0,-22 21 16,21-21-16,1 20 0,-1 1 0,0 0 15,-21 21-15,22 0 0,-1 0 16,0 0-16,-20 21 0,-1 0 0,0 1 15,0-1-15,0 0 0,-21 21 0,0-21 16,0 22-16,0-22 0,0 21 16,0-21-16,0 22 0,-21-22 15,21 0-15,-21 0 0,0 0 0,21 1 16,0-1-16,0 0 16,21-42-1,0 0 1,0-1-16,0 1 0,1 0 15</inkml:trace>
  <inkml:trace contextRef="#ctx0" brushRef="#br0" timeOffset="42364.66">4551 7874 0,'0'0'0,"0"-21"0,0 42 31,-21 0-31,21 22 0,-22-22 15,1 21-15,21-21 0,-21 22 0,0-1 16,21 0-16,-21 1 0,21-1 16,0 0-16,-21 1 0,21-1 0,-22 0 15,22-21-15,0 22 0,0-22 0,0 0 16,0 0-16,0 0 0,22 1 16,-1-22-16,0 0 15,0 0-15,0 0 0,-21-22 16,21 22-16</inkml:trace>
  <inkml:trace contextRef="#ctx0" brushRef="#br0" timeOffset="42548.55">4233 8340 0,'0'0'0,"-21"0"15,21 21-15,21-21 31,0 0-31,1 0 0,20 0 16,-21 0-16,21 0 0,-20-21 16,20 0-16,0 21 0,1-22 0,-1 1 15,0 21-15,1-21 0</inkml:trace>
  <inkml:trace contextRef="#ctx0" brushRef="#br0" timeOffset="42908.48">4868 8361 0,'0'0'0,"0"21"31,43-21 1,-22 0-32,0-21 0,0 21 15,0-21-15,-21 0 0,21 21 16,1-22-16,-1 1 0,-21 0 15,0 0-15,0 0 0,0 0 16,-21 21 0,-1 0-16,1 0 0,0 21 15,0 0-15,0 0 0,0 0 16,21 0-16,0 1 0,-22 20 0,22-21 16,0 0-16,0 0 0,0 22 0,0-22 15,0 0-15,0 0 0,22 0 16,-1-21-16,0 22 15,21-22-15,-21 0 0,1 0 16,-1 0-16,0 0 0,21-22 0,-21 22 16,1-21-16,-1 0 0</inkml:trace>
  <inkml:trace contextRef="#ctx0" brushRef="#br0" timeOffset="43232.72">5334 8255 0,'0'-21'0,"0"42"0,0-63 0,0 21 0,21-1 16,0 1-16,-21 0 0,21 0 0,1 21 15,-22-21-15,21 21 0,0 0 16,0 0-16,0 0 0,0 0 0,1 0 16,-1 0-16,0 21 0,0 0 15,0 0-15,-21 22 0,21-22 16,-21 21-16,22-21 0,-22 22 0,0-22 16,0 21-16,0-21 0,0 22 15,0-22-15,0 0 0,0 21 0,-22-21 16,1 1-16,21-1 0,-21-21 15,0 0-15,21-21 32,0-1-32,0 1 15,0 0-15,0-21 0,21 21 16,0-1-16,0-20 0,-21 21 0,22-21 16,-1 20-16,0-20 15,21 0-15,-21 21 0,1-22 0,20 22 16,0-21-16,1 21 0</inkml:trace>
  <inkml:trace contextRef="#ctx0" brushRef="#br0" timeOffset="43648.15">7175 7811 0,'0'0'0,"0"-22"0,0 1 15,-21 21-15,0 0 16,21 21 0,0 1-16,0-1 0,0 0 0,-21 21 15,21 1-15,0-1 0,0 0 16,-21 1-16,21 20 0,0-21 0,0 1 16,0-1-16,0-21 15,0 22-15,0-22 0,0 21 0,0-21 16,0 0-16,0 1 0,0-1 0,21-21 31,-21-21-31,21 21 16</inkml:trace>
  <inkml:trace contextRef="#ctx0" brushRef="#br0" timeOffset="44144.86">7408 7789 0,'0'-21'15,"0"42"-15,21-42 0,-21 0 0,22 21 16,-22 21 0,0 0-16,0 1 0,0-1 15,0 21-15,0-21 0,0 22 0,0-1 16,0 0-16,0 1 0,0-1 0,0 0 16,0 43-16,-22-64 15,22 21-15,-21-20 0,21-1 16,-21 0-16,21 0 0,-21 0 15,0-21 1,21-21 0,0 0-16,0 0 0,0 0 0,0-1 15,0 1-15,0-21 0,0 21 16,21-22-16,0 1 0,0 21 0,0-21 16,1-1-16,-1 22 0,21 0 0,-21 0 15,22 0-15,-22-1 0,21 22 16,-21 0-16,22 0 0,-22 0 0,21 0 15,-21 22-15,0-1 0,1 0 0,-1 0 16,0 0-16,0 22 0,-21-22 16,21 21-16,-21-21 0,0 22 15,0-22-15,0 21 0,0-21 0,0 0 16,-21 1-16,0-1 0,21 0 16,-21 0-16,21 0 0,-21-21 15,21 21-15,0-42 31,21 0-31,0 21 16,0-21-16,0 0 0,0 0 0</inkml:trace>
  <inkml:trace contextRef="#ctx0" brushRef="#br0" timeOffset="44540.63">8149 8107 0,'0'21'15,"21"-21"17,0 0-17,1-21-15,-1 21 0,-21-21 0,21 21 16,0-21-16,21-1 0,-20 1 16,-1 0-16,-21 0 15,21 0-15,-21 0 0,0-1 16,0 1-16,-21 21 15,0 0 1,-1 0-16,1 0 0,0 21 16,0 1-16,0-1 0,0 0 0,-1 0 15,1 0-15,21 0 0,0 22 16,-21-22-16,21 21 0,-21-21 0,21 1 16,0 20-16,0-21 0,0 0 0,0 0 15,0 1-15,21-22 0,0 21 16,0-21-16,1 0 0,-1 21 0,0-21 15,0 0-15,21 0 0,-20 0 0,-1 0 16,0 0-16,0-21 0,21 21 16,1-43-16,-22 22 0,0 0 15</inkml:trace>
  <inkml:trace contextRef="#ctx0" brushRef="#br0" timeOffset="44840.46">6286 8065 0,'0'0'0,"-21"0"0,42 0 31,1 0-31,-1 0 0,21 0 16,0-22-16,1 22 0,20 0 0,-20-21 15,20 21-15,1 0 0,-1-21 0,-21 21 16,22 0-16,-22-21 0,1 21 16,-1 0-16,-21 0 0,0-21 0,0 21 15,1 0-15</inkml:trace>
  <inkml:trace contextRef="#ctx0" brushRef="#br0" timeOffset="45496.81">9737 7747 0,'0'-21'0,"0"42"0,0-63 0,0 21 16,0-1-16,0 1 15,0 0 1,0 42 0,0 0-16,0 1 15,0-1-15,0 0 0,0 21 0,0-21 16,-22 64-16,1-43 15,21 22-15,0-22 0,0 1 0,0-1 16,0 0-16,0 1 0,0-1 0,0 0 16,0-21-16,21 1 0,-21-1 15,22 0-15,20-21 0,0 0 16,-21 0-16,22 0 0,-22 0 0,21 0 16,-21-21-16,22 0 0,-1-1 15,-21 1-15,22 0 0,-22-21 0,0-1 16,21 1-16,-21 0 0,1-1 15,-1 1-15,0 0 0,0-1 16,0-20-16,-21 21 0,0-1 0,0 22 16,0-21-16,0 21 0,0-22 0,0 22 15,0 0-15,0 42 32,-21 0-32,21 0 15,0 1-15,0-1 0,0 0 16,0 0-16,0 0 0,0 0 0,0 1 15,21-1-15</inkml:trace>
  <inkml:trace contextRef="#ctx0" brushRef="#br0" timeOffset="45867.6">10562 8001 0,'0'0'0,"21"0"16,0 0-16,1-21 0,-1 0 15,0 21-15,0-21 0,-21-1 0,0 1 16,21 21-16,-21-21 15,-21 21 1,0 0-16,0 0 0,-22 0 16,22 21-16,0 0 0,-21 1 0,21-22 15,-1 21-15,22 21 0,0-21 16,-21 0-16,21 1 0,0-1 0,0 0 16,0 0-16,21-21 0,-21 21 15,22 0-15,-1 1 0,0-22 16,21 42-16,-21-42 0,1 21 15,-1 0-15,-21 0 0,0 1 16,-21-22 0,-1 0-16,1 21 0,0-21 15,-21 0-15,21 0 0,-1 0 0,-20 0 16,21 0-16,0 0 0,0 0 16,-1 0-16,22-21 15,0-1-15,22 1 16,-1 21-16,0-21 0,0 0 15</inkml:trace>
  <inkml:trace contextRef="#ctx0" brushRef="#br0" timeOffset="46223.91">11134 8128 0,'21'-21'15,"0"21"-15,0-21 0,-21 0 0,21-1 16,0 1-16,1 0 0,-22 0 16,21 0-16,-21 0 0,21-1 15,-21 1-15,0 0 16,-21 21 0,0 0-16,-1 0 0,1 0 15,0 0-15,0 0 0,-21 21 0,20 0 16,1 1-16,0 20 0,0-21 15,21 0-15,0 22 0,-21-22 0,21 0 16,0 21-16,0-21 0,0 22 16,21-22-16,-21 0 15,21-21-15,0 0 0,0 21 0,1-21 16,20 0-16,-21 0 0,0 0 16,0 0-16,22 0 0,-22-21 0,0 21 15,0-21-15,22 21 0,-22-21 16</inkml:trace>
  <inkml:trace contextRef="#ctx0" brushRef="#br0" timeOffset="46564.88">11557 7916 0,'0'-21'15,"0"42"-15,0-63 0,0 21 0,21 21 16,-21-21 0,21 21-16,0 0 0,1 0 15,-1 0-15,0 0 16,0 21-16,0 0 15,0 0-15,1 22 0,-22-22 16,0 0-16,21 21 0,-21-21 0,21 1 16,-21 20-16,0-21 0,0 0 15,0 0-15,0 1 0,-21-22 16,21-22 15,0 1-15,0 0-16,0 0 0,0 0 15,0-22-15,0 22 0,21 0 16,0 0-16,-21 0 0,21 0 0,0-1 16,1 22-16,-1-21 0,0 0 15,0 21-15,0-21 16,0 21-16,1 0 0,-1 0 0</inkml:trace>
  <inkml:trace contextRef="#ctx0" brushRef="#br0" timeOffset="47000.25">12171 7832 0,'21'0'0,"-21"21"32,0 0-32,0 0 0,0 0 15,0 1-15,0-1 0,0 0 16,0 0-16,-21 0 0,21 0 0,0 1 16,0-1-16,0 0 15,0 0-15,0 0 0,0 0 0,-21-21 16,21 22-16,-22-22 31,22-22-15,0 1-16,0 0 0,0 0 15,0 0-15,0 0 0,0-1 16,0 1-16,0-21 0,0 21 0,22-22 16,-1 22-16,21 0 0,-21-21 15,0 21-15,22-1 0,-22 1 16,21 21-16,-21 0 0,43 0 0,-43 0 15,0 0-15,0 0 0,1 21 16,-22 1-16,0-1 0,21 0 16,-21 0-16,0 0 0,0 0 0,0 1 15,0 20-15,0-21 0,0 0 0,0 22 16,0-22-16,0 0 0,-21 0 16,21 0-16,0 0 0,-22-21 0,1 22 15,0-22-15,21-22 31</inkml:trace>
  <inkml:trace contextRef="#ctx0" brushRef="#br0" timeOffset="48273.12">13695 8022 0,'-21'0'0,"-1"-21"16,22 0 0,0 0-16,-21 0 0,0-1 15,0 1-15,21 0 0,-21 0 16,0 0-16,-1 0 0,22-1 16,-21 22-16,0-21 0,0 0 15,-21 21-15,20 0 0,-20 0 0,21 0 0,-21 0 16,-1 0-16,1 0 15,0 0-15,-1 21 0,1 0 0,0 1 16,-1-1-16,1 0 0,0 21 0,-1-21 16,1 22-16,0-22 0,20 21 15,-20-21-15,21 22 0,21-22 0,-21 0 16,21 21-16,0-20 0,0-1 0,0 0 16,21 0-16,0-21 15,0 0-15,22 0 0,-22 0 16,21 0-16,22 0 0,-22 0 0,0 0 15,1 0-15,20-21 0,-21 0 0,1 0 16,20-1-16,-20 1 0,-1 0 16,0-21-16,-21 21 0,22-22 15,-22 22-15,0-21 0,0 21 0,0-22 16,-21 22-16,0 0 0,0 0 0,0 0 16,0 42 15,-21 0-31,21 0 15,-21 0-15,21 0 0,0 1 0,0 20 16,0-21-16,0 21 0,0-20 16,0 41-16,0-42 15,0 0-15,21 1 0,0-1 0,1 0 16,-22 0-16,21-21 0,0 0 16,0 0-16,0 0 0,0 0 0,22 0 15,-22 0-15,0 0 0,0-21 0,22 0 16,-22 0-16,0-1 0,0 1 15,0 0-15,0-21 0,-21 21 16,0-22-16,22 22 0,-22-21 0,21 21 16,-21-1-16,0 1 0,0 0 0,-21 21 47,21 21-47,-22 0 0,22 1 15,0-1-15,0 0 0,0 0 0,0 0 16,0 0-16,0 1 0,0-1 15,-21 21-15,21-21 0,0 0 16,-21 1-16,21-1 0,0 0 16,0-42 15,0 0-31,0-1 16,0 1-16,0 0 15,0 0-15,0-21 0,0 20 16,21 1-16,0-21 0,1 21 0,-1 0 15,0-22-15,21 22 0,-21 0 16,22 0-16,-1 21 0,-21-21 0,64 21 16,-64 0-16,21 0 0,-20 0 15,-1 21-15,0-21 0,0 21 16,-21 0-16,0 0 0,21 22 0,-21-1 16,0 0-16,0-21 0,0 1 15,0 20-15,0-21 0,0 0 16,0 0-16,-21-21 0,21 22 0,0-1 15,-21-21-15,0 0 16,0 0 0,21-21-16,-22-1 15,22 1-15,0 0 16,0 0-16,0 0 0,22 0 0,-1-1 16,0-20-16,0 21 0,0-21 0,22 20 15,-22 1-15,21 0 0,-21-21 16,22 21-16,-22-1 0,21 22 0,-21-21 15,22 21-15,-22 0 0,42 0 16,-42 21-16,1 1 0,-1-1 16,-21 0-16,0 21 0,0-21 0,0 22 15,0-22-15,0 21 0,0 1 0,0-22 16,0 21-16,0-21 0,0 0 16,-21 1-16,21-1 0,-22 0 15,1-21-15,21-21 47,21 0-47,-21-1 0,22 1 0,-1 21 16</inkml:trace>
  <inkml:trace contextRef="#ctx0" brushRef="#br0" timeOffset="48632.14">14922 8022 0,'0'0'0,"22"0"31,-1 0-16,0 0-15,0 0 0,0 0 16,0 0-16,1 0 0,20-21 0,-21 0 16,0 21-16,0-21 0,1 0 15,-1 21-15,0-22 0,-21 1 0,0 0 16,0 0-16,0 0 0,0 0 16,-21 21-16,0-22 15,-1 22-15,-20 0 0,21 0 0,-21 0 16,20 22-16,-20-1 0,0 0 0,21 21 15,-1-21-15,1 22 0,0-22 16,0 21-16,21 1 0,0-22 0,0 21 16,0-21-16,0 0 0,0 1 15,21-1-15,0 0 0,0 0 16,1-21-16,20 0 0,-21 21 0,21-21 16,-20 0-16,20 0 0,0 0 0,-21 0 15,22 0-15,-22-21 0,21 0 16,-21 21-16,1-21 0,-1 0 0,0-1 15,0 22-15,-21-21 0,21 0 0</inkml:trace>
  <inkml:trace contextRef="#ctx0" brushRef="#br0" timeOffset="49347.88">593 9758 0,'-22'21'16,"44"-21"15,-1 0-31,21 0 0,-21 0 0,22-21 16,-22 21-16,21-21 0,0 21 15,1 0-15,-22 0 0,21 0 0,-21 0 16,1 0-16,-44 0 31</inkml:trace>
  <inkml:trace contextRef="#ctx0" brushRef="#br0" timeOffset="49792.63">656 9800 0,'0'0'0,"0"21"0,-21-21 16,0 22-16,0-22 0,21 21 0,-22-21 16,1 21-16,21 0 0,-21-21 15,21 21-15,-21 0 0,21 1 0,-21-1 16,21 0-16,-21 0 15,21 0-15,0 0 16,21-21 31,0 0-47,0 0 16,-21-21-16,21 21 0,0 0 15,1 0-15,-1 0 0,0 0 0,21 0 16,-21 0-16,1 0 0,-1 0 15,21 21-15,-21-21 0,0 22 16,1-1-16,-1 0 0,0 0 0,-21 0 16,0 0-16,0 1 0,0 41 15,-21-42-15,0 0 0,-22 22 0,22-22 16,-21 0-16,-1 0 0,22 0 16,-21 1-16,0-22 0,20 0 15,1 0-15,-21 0 0,21 0 16,0 0-16,-1 0 0,22-22 0,0 1 15,0 0 1,0 0-16,0 0 0,22 0 16,-1-1-16,0 1 0,0 0 15,21 0-15</inkml:trace>
  <inkml:trace contextRef="#ctx0" brushRef="#br0" timeOffset="49963.53">1355 10160 0,'0'0'0,"21"0"32,-21 21-17,21-21 1,0 0-16,0 0 16,0 0-16,1 0 15</inkml:trace>
  <inkml:trace contextRef="#ctx0" brushRef="#br0" timeOffset="50608.16">2646 10033 0,'0'0'15,"-21"0"-15,-1 0 0,22 21 16,22-42 15,-1 0-31,0 0 16,0 0-16,21-1 0,-20 1 0,-1 0 16,21 0-16,-21 0 0,0 0 0,1-1 15,-1 1-15,-21 0 16,0-21-16,0 21 0,-21-1 15,-43 22-15,22 0 16,-1 0-16,1 0 0,0 0 0,-1 0 16,-20 22-16,21-1 0,-1 0 0,1 0 15,21 0-15,-22 0 0,22 22 16,0-22-16,0 0 0,21 21 0,0-20 16,0-1-16,0 0 0,21 0 15,0 0-15,0 0 0,1-21 16,20 22-16,-21-22 0,21 0 0,1 0 15,-1 0-15,0 0 0,1 0 16,-1 0-16,-21 0 0,22 0 0,-22 0 16,0 0-16,-63 0 31,20 0-31,-20 0 0,0 0 0,-1 0 16,1 0-16,0 21 0,-22 0 15,22-21-15,0 21 0,-1 0 0,22 0 16,-21 1-16,21-1 0,21 0 15,0 0-15,0 21 0,0-20 0,0-1 16,0 0-16,0 0 0,21 21 16,0-42-16,0 22 0,21-1 15,1-21-15,-1 0 0,0 0 0,1 0 16,-1 0-16,22 0 0,-22-21 16,21 21-16,1-22 0,-22-20 0,22 21 15,-22 0-15,43-43 16,-43 43-16,-21 0 0</inkml:trace>
  <inkml:trace contextRef="#ctx0" brushRef="#br0" timeOffset="51015.93">3175 10075 0,'0'-21'0,"-21"21"15,21 21-15,-21 1 16,21-1 0,-22 0-16,22 0 0,0 0 0,0 0 0,0 1 15,0-1-15,-21 0 0,21 0 0,0 0 16,0 0-16,0 1 15,0-1-15,0 0 0,-21 0 0,0 0 16,21-42 15,0 0-31,0 0 16,0 0-16,0-1 0,0 1 16,0 0-16,21-21 0,0 21 0,0-22 15,1 22-15,-1 0 0,21-21 0,0 20 16,1-20-16,-1 21 15,0 0-15,1 21 0,-1-21 0,22 21 16,-43 0-16,21 0 0,0 21 0,-20 0 16,-1 0-16,0 0 0,-21 0 15,0 1-15,0-1 0,0 21 0,0-21 16,0 0-16,-21 1 0,21-1 0,-21 21 16,-1-21-16,22 0 0,-21 1 15,21-1-15,-21-21 0,21 21 0,-21-21 16,42 0-1,0-21 1,0 0-16,1-1 0</inkml:trace>
  <inkml:trace contextRef="#ctx0" brushRef="#br0" timeOffset="51271.78">4106 9821 0,'0'22'31,"0"-1"-31,0 21 0,-21-21 16,21 0-16,0 1 0,0 20 0,-21-21 15,21 21-15,-21-20 0,21 20 16,-21-21-16,21 0 0,-22 43 16,22-43-16,0 0 0,0 0 15,0 0-15,0 1 0,22-22 16,-1 0-1,0 0-15,0 0 0,0 0 0,-21-22 16,21 22-16,1-21 0,-22 0 16</inkml:trace>
  <inkml:trace contextRef="#ctx0" brushRef="#br0" timeOffset="51460.67">3895 10118 0,'0'0'0,"0"21"15,-22-21-15,22 21 16,22-21 0,-1 0-1,0 0-15,0 0 0,0 0 0,43 0 16,-43-21-16,0 21 0,21-21 16,-20 0-16,-1 21 0,21-22 15</inkml:trace>
  <inkml:trace contextRef="#ctx0" brushRef="#br0" timeOffset="51851.97">4572 10160 0,'0'0'0,"-21"21"0,-43 22 31,85-43 0,1 0-31,-1-22 16,0 1-16,0 21 0,0-21 0,0 0 15,1 21-15,-1-21 0,0 21 16,-21-21-16,21-1 0,-21 1 16,-21 21-1,0 0-15,0 0 16,-1 0-16,1 21 0,0-21 0,0 22 15,0-1-15,0 0 0,-1 0 0,22 0 16,-21 0-16,21 1 0,0-1 16,0 0-16,0 21 0,21-21 15,22 1-15,-22-1 0,0-21 16,21 0-16,-20 0 0,20 0 16,-21 0-16,21 0 0,1 0 0,-1-21 15,-21-1-15,22 22 0,-22-21 0,21 0 16</inkml:trace>
  <inkml:trace contextRef="#ctx0" brushRef="#br0" timeOffset="52174.8">5080 10097 0,'0'0'0,"0"-22"15,0 1-15,0 0 16,21 21-16,-21-21 16,21 21-16,0 0 0,1 0 15,-1 0-15,0 0 16,0 0-16,0 21 0,0 0 15,1 0-15,-1 1 0,0 20 16,-21-21-16,21 0 0,-21 0 0,21 1 0,-21-1 16,0 0-16,0 21 15,0-21-15,-21 1 0,0-1 16,0-21-16,0 21 0,-1-21 16,1 0-1,21-21-15,-21 0 0,21-1 16,0 1-16,0 0 0,0 0 15,0 0-15,0-22 0,0 22 16,0 0-16,21 0 0,0 0 0,1 0 16,-1-1-16,0-20 0,0 21 0,0 0 15,22 0-15,-22 21 0</inkml:trace>
  <inkml:trace contextRef="#ctx0" brushRef="#br0" timeOffset="52522.48">6943 9631 0,'0'0'0,"0"-21"0,0 0 15,0-1 1,0 1-16,-22 21 16,1 0-16,0 21 15,21 1-15,0 20 0,0-21 16,-21 21-16,21 1 0,-21-1 0,21 0 16,0 1-16,0-1 0,-21 0 0,-1 1 15,22-1-15,-21 0 0,0-20 16,21 20-16,0-21 0,-21 0 0,21 0 15,0 1-15,21-22 16,0 0-16</inkml:trace>
  <inkml:trace contextRef="#ctx0" brushRef="#br0" timeOffset="53193.83">7239 9589 0,'0'-22'0,"0"44"0,0-22 32,0 21-32,-21 21 0,21-21 15,-21 22-15,21-22 0,0 21 0,0 0 16,-22-20-16,22 20 0,-21 0 16,21-21-16,0 22 0,0-22 15,-21 21-15,0-21 0,21 1 0,-21-1 0,21 0 16,0 0-16,-21-21 15,21-21 17,0 0-32,21 21 0,-21-21 0,21-1 15,0 1-15,0 0 0,0-21 0,1 21 16,-1-1-16,0 1 0,0 0 16,0-21-16,0 21 0,1-1 15,-1 22-15,21 0 0,-21 22 31,-21-1-31,0 0 0,0 0 16,0 0-16,0 0 0,0 1 0,0-1 16,0 0-16,0 0 0,0 0 15,0 0-15,21 1 0,1-1 0,-22 0 16,21-21-16,0 21 0,0-21 16,21 0-16,-20 0 0,-1 0 0,21 0 15,-21 0-15,22 0 0,-22-21 16,21 0-16,0 21 0,-20-21 0,20-1 15,-21 1-15,0 0 0,0 0 0,1 0 16,-1 0-16,0-1 0,-21-20 16,0 21-16,0 0 0,0 0 15,0-1-15,-21 22 16,0 0-16,-1 0 16,1 0-16,0 22 0,21-1 0,0 0 15,-21 21-15,21-21 0,0 1 0,0-1 16,0 21-16,0-21 0,0 0 15,0 1-15,21-1 0,0 0 16,0-21-16,1 0 0,-1 21 0,21-21 16,-21 0-16,0 0 0,22 0 0,-1 0 15,-21-21-15,0 21 16,22-21-16,-22 0 0,0-1 0,0 1 0</inkml:trace>
  <inkml:trace contextRef="#ctx0" brushRef="#br0" timeOffset="53424.7">6773 9737 0,'-42'21'15,"84"-42"-15,-105 42 0,42-21 0,42 0 16,0 0-1,21 21-15,1-21 0,-1 0 16,21 0-16,1 0 0,-22 0 0,22 0 16,-1-21-16,1 0 0,-1 21 15,1-21-15,-22 21 0,22-22 0</inkml:trace>
  <inkml:trace contextRef="#ctx0" brushRef="#br0" timeOffset="53860.02">9737 9419 0,'0'0'0,"0"-21"0,0 0 16,0 0-16,-22 21 15,1 0 1,21 21-16,-21 0 15,21 0-15,0 22 0,0-1 0,-21 0 16,21 1-16,-21-1 0,21 0 16,-21 22-16,21-22 0,0 0 0,0 22 15,0-43-15,0 21 0,0 1 0,0-1 16,0-21-16,0 0 0,0 1 16,0-1-16,0 0 0,0 0 15</inkml:trace>
  <inkml:trace contextRef="#ctx0" brushRef="#br0" timeOffset="54163.85">9652 9673 0,'0'0'0,"0"-42"0,0 0 16,0-1-16,0 1 0,0 0 0,0-1 0,0 22 15,21-21-15,0 21 0,0-1 16,22-20-16,-22 21 0,21 21 0,1-21 15,-1 21-15,0 0 0,1 0 16,-1 0-16,0 21 0,-21 0 0,22 0 16,-1 0-16,-21 22 0,0-22 15,1 21-15,-22-21 0,0 22 0,0-1 16,-22-21-16,-20 22 0,21-22 16,-21 21-16,-1-21 0,1 0 0,0 1 15,-1-1-15,22-21 0,-21 21 0,21-21 16,-22 0-16,22 0 15,0 0-15,42 0 32,0-21-32,0 21 0,1 0 0,20-21 15</inkml:trace>
  <inkml:trace contextRef="#ctx0" brushRef="#br0" timeOffset="54680.55">10710 9758 0,'21'0'0,"-42"0"0,64-21 16,-43 0-16,0-1 15,0 1-15,0 0 0,0 0 16,0 0-16,0 0 0,-22-1 16,22 1-16,-21 0 0,0 21 0,-21-21 15,21 21-15,-1 0 0,1 0 16,0 0-16,0 0 0,0 0 0,-22 0 15,22 21-15,0 0 0,0 22 16,0-22-16,0 21 0,-1-21 0,1 22 16,0-1-16,0-21 0,21 21 15,0 1-15,0-22 0,0 21 0,0-21 16,0 1-16,0-1 0,0 0 0,0 0 16,21-21-16,0 0 15,0 0-15,1 0 0,-1 0 0,21 0 16,-21-21-16,0 21 0,1-21 0,20 0 15,-21-1-15,21 1 0,-20 0 16,-1 0-16,21-21 0,-21 20 0,0-20 16,1 21-16,-1-21 0,-21 20 0,0 1 15,0 0-15,0 42 32,0 0-32,-21 1 15,21-1-15,0 0 0,-22 0 16,1 21-16,21-20 0,0-1 0,0 0 15,0 0-15,0 0 0,0 0 16,0 1-16,0-1 0,21 0 16,1-21-16,-1 0 0,0 0 15,0 0-15,21 0 0,-20-21 16</inkml:trace>
  <inkml:trace contextRef="#ctx0" brushRef="#br0" timeOffset="55046.34">11366 9631 0,'22'-21'0,"-44"42"0,44-63 0,-1 42 16,-21-22-16,0 1 0,-21 21 31,-1 0-31,1 0 0,0 0 0,-21 0 16,21 0-16,-22 21 0,22 1 0,0-1 16,-21-21-16,42 21 0,0 0 15,0 0-15,0 0 0,0 1 16,0-1-16,21-21 0,0 21 15,21 0-15,-21-21 0,1 21 16,20-21-16,-21 21 0,0-21 0,0 22 16,1-1-16,-1-21 0,0 21 0,-21 0 15,0 0 1,-42-21 0,20 0-16,1 0 0,-21 21 0,0-21 15,-1 0-15,1 0 0,0 0 16,20 0-16,-20 0 0,21 0 0,0 0 15,0-21-15,21 0 0,0 0 16,21 21 0,0 0-16,21-21 0,-21 0 0,1 21 15,20-22-15</inkml:trace>
  <inkml:trace contextRef="#ctx0" brushRef="#br0" timeOffset="55412.13">11959 9546 0,'0'0'16,"0"-21"-16,-21 21 15,0 0-15,0-21 16,-1 21-16,-20 0 0,21 0 0,0 0 16,-22 0-16,22 0 0,0 21 0,0-21 0,21 21 15,0 0-15,-21-21 16,21 22-16,0-1 0,0 0 0,0 0 15,21 0-15,0 0 0,0 1 16,0-1-16,1-21 0,-1 21 16,0 0-16,0 0 0,0-21 0,0 21 15,22 1-15,-43-1 0,21 0 16,-21 0-16,-21-21 16,0 21-16,-1-21 15,1 0-15,0 0 0,-21 0 16,21 0-16,-22 0 0,22 0 15,0 0-15,0 0 0,0 0 0,-1 0 16,1 0-16,21-21 0,0 0 16</inkml:trace>
  <inkml:trace contextRef="#ctx0" brushRef="#br0" timeOffset="56020.78">12298 9589 0,'0'0'0,"0"-22"31,0 44 1,0-1-32,-21 0 0,21 0 0,-22 0 15,22 0-15,0 22 0,0-22 0,0 0 16,0 0-16,0 0 0,0 1 15,0-1-15,0 0 0,0 0 16,0 0-16,22-21 16,-1 0-1,0 0-15,0-21 0,0 0 16,0 0-16,1 0 16,-1-1-16,0-20 0,0 21 15,-21 0-15,21 0 0,-21-1 16,21 1-16,-21 0 0,0 42 31,0 0-15,0 1-16,0-1 0,0 0 0,0 0 15,0 0-15,0 0 0,0 1 0,0-1 16,0 0-16,0 0 0,22-21 16,-1 21-16,0-21 0,0 0 0,0 0 15,0 0-15,22 0 0,-22 0 0,0 0 16,21 0-16,-20 0 0,20 0 15,-21-21-15,0 0 0,0 0 16,1 0-16,-1-1 0,-21-20 0,0 21 16,0-21-16,0-1 0,0 22 0,0-21 15,0-1-15,0 22 0,-21 0 16,-1 0-16,1 0 0,21 0 0,-21 21 16,0 0-16,0 0 0,0 0 0,-1 0 15,22 21-15,-21 0 16,21 0-16,0 0 0,0 0 0,0 1 15,0-1-15,21 0 0,1-21 0,-1 21 16,0-21-16,21 21 0</inkml:trace>
  <inkml:trace contextRef="#ctx0" brushRef="#br0" timeOffset="56417.56">13377 9525 0,'0'-21'0,"0"42"0,0-63 0,0 21 15,-21 21 1,0 0-16,0 0 16,0 0-16,-1 0 15,1 21-15,21 0 0,-21 0 0,0 21 16,21-20-16,-21 20 0,21-21 0,-21 21 16,21 1-16,0-22 0,0 21 15,0-21-15,0 1 0,0-1 0,0 0 16,0 0-16,0 0 0,21-21 15,0 21-15,0-21 0,0 0 16,0 0-16,1 0 0,-1-21 0,0 21 16,0-21-16,0 0 0,0 0 15,1 0-15,-1-1 0,0 1 0,-21-21 16,0 0-16,0 20 0,0-20 16,0 0-16,0 21 0,0-22 0,0 22 15,0 0-15,-21 0 0,0 21 16,-1 0-16,1 0 0,0 0 0,0 0 15,0 0 1,0 21-16,21 0 0,0 0 16,-22 0-16,22 1 15</inkml:trace>
  <inkml:trace contextRef="#ctx0" brushRef="#br0" timeOffset="56865.12">13779 9694 0,'-21'0'0,"0"-21"0,21 0 0,-21 21 15,0-21-15,21 0 16,0 0-16,-21-1 0,21 1 16,0 0-16,0 0 0,0 0 15,21 21 1,0 0-16,0 0 0,0 0 15,0 0-15,22 21 0,-22-21 0,0 21 16,0 21-16,0-20 0,1 20 16,-1-21-16,0 21 0,0-20 15,-21 20-15,0-21 0,0 21 0,0-20 0,0-1 16,0 0-16,0 0 16,-21 0-16,0-21 0,0 0 15,-1 0-15,1 0 0,0 0 16,21-21-16,0 0 15,-21 21-15,21-21 0,0 0 0,0-1 16,0 1-16,0-21 0,0 21 0,0 0 16,0-22-16,21 22 0,-21 0 15,21 0-15,0 0 0,1-1 0,-1 1 16,21 0-16,-21 21 0,0 0 0,1 0 16,20 0-16,-21 0 0,0 0 15,22 0-15,-22 0 0,0 21 0,21-21 16,-21 21-16,1-21 0,-1 22 15</inkml:trace>
  <inkml:trace contextRef="#ctx0" brushRef="#br0" timeOffset="57452.78">14690 9737 0,'0'0'0,"21"-21"0,-21-1 15,21 22-15,-21-21 0,0 0 16,0 0-16,0 0 0,0 0 0,0-1 15,0 1-15,0 0 0,-21 21 0,0-21 16,-1 21-16,1 0 16,0 0-16,0 0 0,0 0 15,0 0-15,-1 21 0,1-21 0,0 42 0,0-20 16,0-1-16,0 21 16,-1-21-16,1 22 0,0-22 0,21 21 15,0-21-15,-21 22 0,21-22 0,0 0 16,0 0-16,0 0 15,0 0-15,0 1 0,21-22 0,-21 21 16,21-21-16,0 0 0,1 0 0,-1 0 16,0 0-16,0-21 0,0-1 15,0 1-15,1 21 0,-1-21 0,-21-21 16,21 21-16,0-22 0,0 22 16,-21-21-16,21-22 0,-21 22 15,22 0-15,-22-1 0,21 1 0,-21 0 16,0-1-16,0 1 0,0 0 0,0 20 15,0-20-15,0 21 0,0 0 16,0 0-16,0 42 16,0 0-1,-21 0-15,21 0 0,0 0 16,-22 22-16,1-22 0,21 21 0,0 22 16,0-22-16,0 0 0,0 22 15,0-22-15,0 1 0,0-1 0,0 0 16,0 1-16,21-22 0,1 21 15,-1-21-15,0 0 0,21-21 0,-21 22 16,22-22-16,-1 0 0,0 0 16,1 0-16,-1 0 0,0-22 0,1 1 15,20 21-15,-20-21 0,-1 0 0,-21 0 16,21 0-16,1-1 0,-22 1 16,0 0-16,0 0 0</inkml:trace>
  <inkml:trace contextRef="#ctx0" brushRef="#br0" timeOffset="58452.01">825 11430 0,'0'0'0,"0"-21"0,22 21 0,-22-21 15,0 0-15,0-1 16,-22 22-1,1 0-15,0 0 0,0 0 16,0 0-16,0 22 0,-1-1 16,1 0-16,-21 21 0,21 1 0,-22-1 15,1 0-15,21 1 16,0-1-16,-22 0 0,22 22 0,21-22 0,0 0 16,0 1-16,0-1 15,0 0-15,0 1 0,21-22 0,1 0 16,20 0-16,0 0 0,1 1 15,-1-22-15,0 0 0,1 0 0,20 0 16,-21 0-16,1-22 0,-1 1 16,-21 21-16,22-21 0,-22 0 0,0 0 15,-21 0-15,0-1 0,0 1 16,-21 0-16,0 0 0,-22 0 16,22 21-16,-21-21 0,-1 21 15,1 0-15,0 0 0,-1 0 0,1 0 16,0 0-16,-1 21 15,22 0-15,-21 0 0,21 0 0,21 0 16,0 1-16,0-1 0,0 0 16,0 0-16,0 0 0,0 0 0,21 1 15,0-22-15,0 0 0,0 21 16,22-21-16,-1 0 0,-21 0 0,22-21 16,-1 21-16</inkml:trace>
  <inkml:trace contextRef="#ctx0" brushRef="#br0" timeOffset="58631.91">1355 11790 0,'0'0'0,"0"-21"31,0 0-31,21 21 62,0 0-62,0-22 0,0 22 0,0 0 16</inkml:trace>
  <inkml:trace contextRef="#ctx0" brushRef="#br0" timeOffset="59495.93">2963 11705 0,'0'-106'31,"0"85"-31,-21 0 0,21 0 15,-21 0-15,21 0 0,0-1 0,-21 1 16,0 21-16,-1-21 0,1 21 16,0 0-16,0 0 0,0 0 15,-22 0-15,22 21 0,0 0 0,-21 1 16,21 20-16,-1-21 0,-20 21 16,42 1-16,-21-1 0,0 0 0,21 1 15,0-1-15,0 22 0,0-22 0,0 0 16,0 1-16,0-1 0,21 0 15,0 1-15,0-22 0,22 0 0,-22 0 16,21 0-16,0-21 0,1 0 16,-22 0-16,21 0 0,1 0 15,-1 0-15,0 0 0,-21-21 0,22 0 16,-1 0-16,0-22 0,-20 22 16,20-21-16,21-22 15,-20 22-15,-22 0 0,0-1 0,0 1 16,-21 0-16,0-1 0,21 1 0,-21-21 15,22 20-15,-22-41 16,0 62-16,0-20 0,0 21 0,0 0 16,0 0-16,-22 21 15,1 0-15,21 21 0,-21 0 16,0 0-16,21 21 16,-21 1-16,21-1 0,0 0 0,-21 1 0,21-1 15,-22 0-15,22 22 16,0-22-16,-21 1 0,21-1 0,0 0 15,0-21-15,0 22 0,0-22 0,21 0 16,1 0-16,-1 0 0,0-21 16,0 0-16,21 0 0,-20 0 0,20 0 15,-21 0-15,21 0 0,-20-21 0,20 0 16,-21 0-16,21 0 0,-20 0 16,-1-1-16,0-20 0,0 21 15,-21 0-15,0-22 0,0 22 0,21 0 0,-21 0 16,0 0-16,0 42 31,0 0-31,0 0 16,0 0-16,-21 1 0,21-1 15,0 0-15,0 0 0,0 0 16,0 0-16,0 1 0,0-1 16,21-21-1,0 0-15,1 0 0,-22-21 16,21-1-16,-21 1 15,21 21-15</inkml:trace>
  <inkml:trace contextRef="#ctx0" brushRef="#br0" timeOffset="59667.86">3916 11578 0,'0'-21'15,"-21"21"1,21 21 15,21-21-31,0 0 16,0 0-16,-21 21 15</inkml:trace>
  <inkml:trace contextRef="#ctx0" brushRef="#br0" timeOffset="60040.64">4445 11705 0,'0'0'0,"-21"-21"16,21 0-16,-21 21 0,-1 0 15,1 0 1,0 0-16,0 0 0,0 21 16,0-21-16,-1 21 0,1 22 15,21-22-15,0 0 0,-21 21 16,21-21-16,-21 22 0,21-22 0,0 0 16,0 21-16,0-20 0,0-1 0,0 0 15,0 0-15,0 0 0,21 0 16,0-21-16,0 0 0,22 0 0,-22 0 15,21 0-15,1 0 0,-22 0 0,21-21 16,0 0-16,1 0 0,-1 0 16,0 0-16,-20-1 0,20-20 15,-21 21-15</inkml:trace>
  <inkml:trace contextRef="#ctx0" brushRef="#br0" timeOffset="60619.89">4911 11451 0,'0'0'0,"0"-42"0,0 21 0,0-22 16,0 22-16,0 0 0,0 0 15,0 0-15,0 42 16,0 0-16,0 0 16,-22 0-16,22 22 0,0-22 0,0 21 15,0 1-15,0-1 0,-21-21 0,21 21 16,0 1-16,-21-1 0,21-21 0,0 22 16,0-1-16,-21-21 0,0 0 15,21 0-15,-21 1 0,21-1 0,0 0 16,-22-21-16,22 21 15,-21-21-15,21-21 16,0 0 0,0 0-16,0-1 0,21 1 0,1 0 15,-1 0-15,0 0 0,0 0 16,21-22-16,-20 22 0,-1 0 16,21 0-16,-21 0 0,0 21 0,1-22 15,-1 22-15,0 0 0,0 0 0,0 0 16,-21 22-1,0-1-15,0 0 16,-21 0-16,0 0 16,-21-21-16,20 21 0,1-21 15,-21 0-15,21 22 0,-22-22 0,22 0 16,0 0-16,-21 0 0,21 0 16,-1 0-16,1 0 15,21 21 1,21 0-1,1 0-15,-1 0 0,0 0 0,0 1 16,0-1-16,0 0 0,1 0 0,-1 21 16,0 1-16,0-22 15,0-21-15,0 21 0,-21 0 16,22-21-16,-1 0 0,-21 21 0,21-21 16,0 0-16,0 0 15,-21-21-15,21 21 0,1-21 16,-22 0-16,21 0 0,0 0 0,-21-1 15,21 1-15</inkml:trace>
  <inkml:trace contextRef="#ctx0" brushRef="#br0" timeOffset="61544.78">6096 11769 0,'-21'0'16,"42"0"-16,-63 0 0,20 0 0,22 21 0,-21-21 15,21-21 17,0 0-32,0-1 0,0 1 15,21 21-15,1-21 0,-22 0 16,21-21-16,0 20 0,-21 1 0,0 0 0,21-21 15,-21 21-15,0-1 16,21 1-16,-21 0 0,-21 21 31,0 0-31,0 21 0,0 0 16,-1 1-16,22 20 0,-21-21 0,0 21 16,0-20-16,21 20 0,0-21 0,0 21 15,0-20-15,0-1 0,0 0 16,0 0-16,0 0 0,0 0 0,0 1 15,21-22-15,0 21 0,0-21 16,1 0-16,-1 0 0,21 0 0,-21 0 16,0 0-16,1-21 15,-1 21-15,0-22 0,0 1 0,0 21 16,-21-21-16,21 0 0,-21 0 0,0 0 16,0-1-16,0 1 0,0 0 15,-21 0-15,0 0 0,0 0 0,0-1 16,0 1-16,-22 0 0,22 0 15,21 0-15,0 0 16,0-1-16,0 1 16,21 21-16,0-21 0,1 0 0,-1 21 15,21-21-15,0 21 0,1 0 16,-22-21-16,42 21 0,-20 0 0,-1 0 16,0 21-16,1-21 0,20 21 15,-20 21-15,-22-21 0,21 1 0,-21 20 16,22-21-16,-43 21 0,21-20 15,-21-1-15,0 21 0,0-21 0,0 0 16,0 22-16,0-22 0,0 0 0,0 0 16,-21 0-16,21 1 15,-22-22-15,22 21 0,-21-21 16,0 0-16,0 0 16,0 0-16,21-21 0,-21 21 15,21-22-15,0 1 0,0 0 16,0 0-16,0 0 0,0 0 0,21-1 15,0-20-15,0 21 0,0-21 0,22-1 16,-1 1-16,0 0 0,1 20 16,-1-20-16,0 21 0,1 0 0,-1 0 15,0 21-15,1 0 0,-22 0 0,42 21 16,-42 0-16,1 0 16,-1 0-16,-21 22 0,0-22 0,0 21 15,0-21-15,0 22 0,0-22 0,0 0 16,0 21-16,0-21 0,0 1 0,0-1 15,0 0-15,-21-21 0,-1 21 16,1-21-16</inkml:trace>
  <inkml:trace contextRef="#ctx0" brushRef="#br0" timeOffset="62693.56">9059 11113 0,'0'0'0,"0"-43"0,21 22 0,-21 0 16,0 0-1,0 0-15,0-1 0,0 1 16,-21 21 0,0 0-16,0 21 15,21 1-15,-21-1 0,0 21 0,21 0 16,-22 1-16,1-1 0,0 22 0,21-22 16,-21 21-16,0-20 0,0 20 15,-1-20-15,1 20 0,0-21 0,21 1 16,-21-22-16,0 21 0,0-21 0,-22 43 15,22-64-15,0 21 16,0 0-16,0-21 0,-1 0 16,1 0-16,0 0 0,0-21 15,0 0-15,21 0 0,0 0 16,-21-1-16,-1 1 0,22-21 16,0 21-16,0-22 0,0 1 0,0 0 15,0-1-15,0-20 0,0 21 0,0-1 16,22 22-16,-22-21 0,21 21 15,0-1-15,-21 1 0,21 0 16,0 21-16,0 0 0,1 21 16,-1 0-16,-21 22 0,0-22 0,21 0 15,0 21-15,-21 1 0,21-1 0,-21 0 16,0-20-16,0 20 0,21 0 16,1-21-16,-1 22 0,-21-22 15,21 21-15,0-21 0,0 1 0,0-1 16,1 0-16,-1-21 0,0 21 0,0-21 15,21 0-15,-20 0 0,20 0 16,-21 0-16,21 0 0,1 0 0,-1-21 16,0 0-16,1 0 0,-22-1 0,21 1 15,-21 21-15,22-21 0,-22-21 16,0 21-16,0-1 0,0 1 0,1 0 16,-22 0-16,0 0 0,21 0 0,-21-1 15,0 1-15,21 0 16,-42 21 15,0 0-31,-1 21 0,1 0 16,21 1-16,-21 20 0,21-21 0,-21 0 15,0 0-15,21 22 0,0-22 0,0 0 16,0 0-16,0 0 0,0 1 16,0-1-16,0 0 0,21-21 15,0 21-15,0-21 0,0 0 16,1 0-16,-1 0 0,0 0 0,0 0 15,0-21-15,22 21 0,-22-21 16,0 21-16,21-21 0,-21-1 0,1 1 16,-1 0-16,0 0 0,0-21 15,-21 20-15,21-20 0,-21 21 16,0-21-16,0 20 0,0 1 0,-21-21 16,0 21-16,0 21 0,0-21 0,-1 21 15,-20-22-15,21 22 0,-21 0 16,20 0-16,1 0 0,-21 22 0,21-1 15,0 0-15,-1 0 0,1 0 0,21 0 16,-21 1-16,21-1 0,0 0 16,0 21-16,0-21 0,0 1 0,0-1 15,0 0-15,21 0 0,0 0 0,1 0 16,-1-21-16,0 22 16</inkml:trace>
  <inkml:trace contextRef="#ctx0" brushRef="#br0" timeOffset="63397.87">10583 11536 0,'0'0'0,"0"-21"0,0 0 0,0-1 0,0 1 16,0 0-16,-21 0 0,0 21 16,0 0-16,0 0 0,-1 0 15,1 0-15,0 0 0,0 0 0,0 0 16,-22 21-16,43 0 0,-21 0 0,0 1 15,0-22-15,21 21 16,0 0-16,0 0 0,0 0 0,0 0 16,0 1-16,0-1 0,21-21 15,-21 21-15,21-21 16,0 0-16,1 0 0,-1 0 0,0 0 16,0 0-16,21 0 0,-20-21 0,-1 21 15,-21-21-15,21-1 0,0 22 16,0-21-16,-21 0 0,0 0 15,21 0-15,-21 0 16,0 42 31,0 0-47,0 0 16,-21 0-16,21 0 0,0 1 0,0 20 15,-21-21-15,21 0 0,-21 22 0,21-1 16,0-21-16,-21 21 0,0 1 0,21 20 15,-22-20-15,22 62 16,-21-62-16,21 20 0,-21 43 16,0-64-16,21 1 0,0-1 0,0 22 15,0-22-15,-21 0 0,21-21 16,-21 22-16,21-1 0,-22 0 16,1-20-16,0 20 0,21-21 0,-42 0 15,21 0-15,-1 1 0,-20-22 0,0 21 0,21-21 16,-22 0-16,-20 0 15,20 0-15,1-21 0,-21-1 0,20 1 16,1 0-16,-22 0 0,22-21 0,0-1 16,21 1-16,-22 0 0,22-1 15,0-20-15,21 20 0,0-20 0,0-1 16,0 22-16,0-21 0,21-1 0,0 22 16,0-22-16,22 22 0,-1 0 15,0-1-15,22 1 0,-22 0 0,22 20 16,-1-20-16,64-21 15,-63 41-15,-1 1 0,1 0 0,-1 0 16,-20 0-16,20 0 0,-21 21 16</inkml:trace>
  <inkml:trace contextRef="#ctx0" brushRef="#br0" timeOffset="63628.73">11049 11409 0,'0'0'0,"21"-21"0,0 21 16,-42 21 31,21 0-47,0 0 0,-21 0 15,0 1-15,21-1 0,-21 21 16,21-21-16,0 0 0,0 1 0,0-1 16,0 0-16,0 0 15,21-42 16,0 0-31</inkml:trace>
  <inkml:trace contextRef="#ctx0" brushRef="#br0" timeOffset="63824.62">11176 11091 0,'0'0'0,"-42"-21"15,20 21 1,22 21 0,0 1-1,0-1-15,22 0 16,-1 0-16,0 0 0,0 0 16</inkml:trace>
  <inkml:trace contextRef="#ctx0" brushRef="#br0" timeOffset="64286.25">11578 11324 0,'0'64'16,"0"-43"-16,-21 0 16,21 0-16,0 0 15,0 1-15,0-1 0,0 0 16,0 0-16,0 0 0,0 0 15,0 1-15,0-1 16,-21-21-16,21 21 16,-21-21-1,21-21 1,0 0 0,0-1-16,0 1 0,0-21 15,0 21-15,0 0 0,0-22 0,0 22 16,21-21-16,-21-1 0,21 22 15,21-21-15,-21 0 0,22-1 16,-1 22-16,0 0 0,22 0 0,-1 0 16,1 21-16,-1 0 0,1 0 0,-1 21 15,-20 0-15,-1 0 0,-21 21 16,22-20-16,-22 20 0,-21 0 0,0 1 16,0-22-16,0 21 0,0 22 15,-21-43-15,-1 21 0,-20-21 16,21 0-16,0 1 0,0-1 15,-1-21-15,1 0 0,0 0 16,0 0-16,21 21 0,-21-21 0,0 0 16,-22 0-16,22 0 0</inkml:trace>
  <inkml:trace contextRef="#ctx0" brushRef="#br0" timeOffset="65176.09">381 13547 0,'0'0'0,"-21"0"0,-22-21 0,22 21 0,0 0 16,0 0-16,0 0 0,0 0 15,21 21 1,0 0-16,0 0 16,21 0-16,0 0 0,21 1 15,1-1-15,-1 0 0,0-21 0,22 0 16,-22 0-16,22 0 0,-22 0 16,21-21-16,-20 0 0,-1-1 0,0 1 15,1 0-15,-1 0 0,-21 0 16,0 21-16,-21-21 0,0-1 15,0 1-15,0 0 0,0 0 16,-21 21 0,0 0-16,0 0 15,0 0-15,0 21 0,-1 0 16,1 22-16,21-1 0,-21 0 0,0 1 16,0-1-16,0 21 0,-1-20 15,22-1-15,-21 0 0,0 1 0,21-1 16,-21 0-16,21 1 0,0-22 15,0 0-15,0 21 0,0-20 16,0-1 0,0-42-1</inkml:trace>
  <inkml:trace contextRef="#ctx0" brushRef="#br0" timeOffset="65375.98">233 14076 0,'21'0'47,"0"0"-47,21 0 0,-20 0 16,20 0-16,0 0 0,1 0 0,-1 0 15,0-21-15,1 21 16,-1-21-16,-21 21 0,21 0 0,-20-22 15,-1 22-15,0-21 0</inkml:trace>
  <inkml:trace contextRef="#ctx0" brushRef="#br0" timeOffset="65560.08">1270 13928 0,'0'0'0,"21"-21"0,0 21 0,0 0 16,1 0-16,-22-22 78,21 22-78</inkml:trace>
  <inkml:trace contextRef="#ctx0" brushRef="#br0" timeOffset="66347.96">3492 13631 0,'0'0'0,"43"0"31,-43-21-16,21 0-15,0 0 0,-21 0 16,0 0-16,0-1 0,0 1 16,0 0-16,0 0 0,-21 0 15,0 0-15,-22-1 0,22 22 16,0-21-16,-21 21 0,-1 0 16,22 0-16,-21 0 0,0 0 0,-1 0 15,22 21-15,-21 1 0,-1-1 16,22 0-16,0 0 0,-21 21 15,21 1-15,-1-22 0,1 21 0,0 1 16,21-22-16,0 21 0,0-21 16,0 0-16,0 1 0,0-1 0,21 0 15,0-21-15,1 0 0,-1 0 16,0 0-16,21 0 0,-21 0 0,22 0 16,-1-21-16,0 0 0,1-1 0,-1 22 15,0-21-15,-20-21 0,20 21 16,-21 0-16,21-1 0,-20 1 0,-1 0 15,-21 0-15,0 0 0,0 0 16,0-1-16,0 44 31,0-1-31,0 0 0,0 21 16,0-21-16,-21 22 0,21-1 16,0 0-16,0 1 0,0-1 15,0 22-15,0-22 0,0 21 0,0-20 16,0 20-16,0-20 0,0 20 0,0 1 15,0 20-15,21-20 16,-21-1-16,0 22 0,0-22 0,0 1 16,0-1-16,0-20 0,0 20 0,-21-20 15,21-1-15,-22 0 0,-20-21 16,21 22-16,0-43 0,0 21 0,-22-21 16,1 0-16,0 0 0,-1 0 15,1-21-15,0 21 0,-1-21 0,1-22 0,0 22 16,-1-21-16,1-1 15,0 1-15,-1-21 0,22-1 0,-21 1 16,21-1-16,21 1 0,0-1 0,0 1 16,0-1-16,0 22 0,0-22 15,63-20-15,-42 20 0,22 22 16,-1-1-16,0 22 0,22-21 16,-1 0-16,1-1 0,-1 1 0,1 21 15,20-22-15,-20 22 0</inkml:trace>
  <inkml:trace contextRef="#ctx0" brushRef="#br0" timeOffset="66924.63">3831 13716 0,'0'0'0,"21"0"15,0 0 1,1 0-16,-1 0 16,0-21-16,0 0 15,0 0-15,0-1 0,1 1 0,-22 0 16,21 0-16,0 0 0,-21 0 15,21-1-15,-21 1 0,0 0 16,0 0-16,0 0 0,-21 21 16,0-21-16,0 21 15,-1 0-15,1 0 0,-21 0 0,21 21 16,0-21-16,-1 21 0,-20 0 0,21 21 16,0 1-16,21-22 0,0 21 15,-21 1-15,21 41 0,0-41 16,0-1-16,0-21 0,21 0 15,0 0-15,0 1 0,0-1 16,22 0-16,-22-21 0,0 0 0,21 0 16,1 0-16,-22 0 0,21-21 15,0 0-15,-20 21 0,20-22 0,0-20 16,1 21-16,-1 0 0,-21-22 0,21 1 16,-20 0-16,20-1 0,-21 1 15,21 0-15,-20-1 0,-1-20 0,0 21 16,0-1-16,0 1 0,0 21 15,-21-22-15,22 1 0,-22 21 0,0 0 16,0 42 0,0 0-1,0 0-15,-22 22 0,22-1 0,-21 0 16,21 1-16,-21-1 0,0 0 0,21 1 16,0-1-16,0 0 15,0 1-15,0-1 0,0 0 0,0-21 16,0 22-16,0-22 0,0 0 0,21 0 15,0 0-15,0-21 0,1 0 16,-1 0-16,0 0 0,0 0 0,0 0 16,0 0-16,1-21 0,-1 21 15,0-21-15,-21 0 0,21 0 0</inkml:trace>
  <inkml:trace contextRef="#ctx0" brushRef="#br0" timeOffset="67102.53">4445 13547 0,'0'0'0,"-21"0"0,0 0 0,42 0 47,0 0-47,0-21 0,0 21 16,22-22-16,-1 22 0,0-21 15,22 21-15,-22-21 0,0 0 0,22 0 16</inkml:trace>
  <inkml:trace contextRef="#ctx0" brushRef="#br0" timeOffset="67468.32">6117 13145 0,'0'0'0,"0"-85"31,-21 85-31,21-21 0,-21 21 16,21 21-1,-21 0-15,-1 0 0,22 0 0,-21 22 16,21-1-16,0-21 0,-21 22 15,0-1-15,0 0 0,21 1 0,-21-1 16,21 0-16,-22 1 16,1-1-16,21 0 0,0-21 0,-21 22 0,0-22 15,21 21-15,-21-21 0,21 1 16,-21-22-16,21 21 0,-22-21 16,1 0-16,0-21 15</inkml:trace>
  <inkml:trace contextRef="#ctx0" brushRef="#br0" timeOffset="68105">5376 13568 0,'21'0'16,"1"0"-1,20 0-15,-21 0 0,21 0 0,1 0 16,-1 0-16,64-42 15,-43 42-15,1-22 0,-1 1 0,1 0 16,-22 0-16,22 0 0,-1 0 16,-20-1-16,-1 1 0,0 0 0,1 0 15,-1 0-15,-21 0 0,0-22 0,0 22 16,1 0-16,-22 0 0,0 0 16,0-1-16,0 1 0,0 0 0,-22 21 15,1 0-15,0 0 0,0 0 16,0 0-16,0 0 0,-1 0 0,22 21 15,-21 0-15,21 1 0,-21 20 0,21-21 16,0 21-16,0-20 0,0 20 16,0 0-16,0 1 0,0-22 0,0 21 15,0 0-15,0 1 0,0-1 0,0 0 16,0-20-16,-21 20 0,21-21 16,0 21-16,0-20 0,-21-1 0,0 0 15,21 0-15,0-42 31,0 0-31,0 0 16,0-1-16,0 1 0,21-21 16,0 0-16,0 20 0,0-20 15,0 0-15,22 21 0,-1-22 0,-21 22 16,22 0-16,-1 0 0,0 0 0,1-1 16,-1 22-16,0 0 0,-21 0 0,22 0 15,-22 0-15,21 22 0,1-1 16,-22 0-16,-21 21 0,0-21 15,0 1-15,0-1 0,0 21 0,0-21 16,0 0-16,0 1 16,0-1-16,-21 0 0,21 0 0,-22 0 15,1-21-15,21 21 0,0-42 32,21 0-17,1 0-15,-1 0 0,0 0 0,0-1 16,0 1-16</inkml:trace>
  <inkml:trace contextRef="#ctx0" brushRef="#br0" timeOffset="68451.81">7048 13526 0,'22'0'32,"-1"0"-17,0 0-15,0 0 16,0 0-16,0 0 0,1-22 15,-1 22-15,0-21 0,0 21 0,0-21 16,0 0-16,1 21 0,-22-21 16,0 0-16,0-1 0,0 1 15,-22 21 1,1 0-16,0 0 0,0 21 16,0 1-16,0-22 0,-1 42 15,1-21-15,0 0 0,0 22 0,0-22 16,21 21-16,0-21 0,-21 22 15,21-22-15,0 21 0,0-21 16,0 0-16,0 1 0,21-1 0,0 0 16,0-21-16,0 0 0,22 0 15,-22 0-15,0 0 0,21 0 16,-21-21-16,22 21 0,-22-21 0,21-1 16,1 1-16,-22 0 0</inkml:trace>
  <inkml:trace contextRef="#ctx0" brushRef="#br0" timeOffset="68796.61">8424 13081 0,'0'0'0,"-42"0"15,-85 0 1,106 0-16,0 0 0,-1 0 16,1 0-16,42 0 31,1 0-31,-1 0 0,0 0 16,0 0-16,21 0 0,-20 0 15,20 0-15,0 0 0,1 0 0,-1-21 16,0 21-16,1 0 0,-1-21 15,0 21-15,1 0 0,-22 0 0,0 0 16,0 0-16,-21-21 0,-21 21 31,0 0-31,0 0 0</inkml:trace>
  <inkml:trace contextRef="#ctx0" brushRef="#br0" timeOffset="69031.47">8467 13018 0,'0'0'16,"0"21"-16,0 0 15,-22-21-15,22 21 16,0 0-16,0 0 0,0 22 16,0-22-16,-21 21 0,21-21 0,0 22 15,0-1-15,0-21 0,0 22 16,0-1-16,0 0 0,0 1 0,0-1 16,-21 0-16,21 1 0,0-22 0,0 0 15,0 21-15,0-21 0,-21 1 16,21-1-16,0 0 0,0-42 31,21 0-15,0 21-16,0-22 0</inkml:trace>
  <inkml:trace contextRef="#ctx0" brushRef="#br0" timeOffset="69239.92">8826 13462 0,'0'0'15,"0"21"-15,0 0 16,0 1-16,0-1 16,-21 0-16,0-21 0,21 21 0,-21 0 15,21 0-15,-21-21 16,21-21 31,21 21-47,0-21 0,-21 0 15</inkml:trace>
  <inkml:trace contextRef="#ctx0" brushRef="#br0" timeOffset="69394.85">8911 13293 0,'0'-21'0,"0"42"0,0-64 16,-21 43 0,0-21-16,0 21 0,21 21 46,21-21-30,0 0-16,0 0 0,0 0 0</inkml:trace>
  <inkml:trace contextRef="#ctx0" brushRef="#br0" timeOffset="69672.67">9461 13145 0,'0'0'0,"22"0"15,-22 21 17,0 0-32,-22 0 15,22 0-15,-21 22 0,0-22 0,21 0 16,-21 0-16,21 21 0,-21-20 0,21-1 16,0 21-16,-21-21 0,21 22 15,0-22-15,-22 0 0,22 0 0,0 0 16,0 0-16,0 1 0,0-1 15,22-21 1,-1 0-16,-21-21 16,0-1-16,0 1 15,0 0-15</inkml:trace>
  <inkml:trace contextRef="#ctx0" brushRef="#br0" timeOffset="70082.45">9292 13441 0,'-21'0'0,"42"0"0,-42-21 16,0 21-16,42 0 31,0 0-31,0 0 0,0 0 16,1-21-16,20 21 0,-21 0 15,21-22-15,1 22 0,20-21 0,-20 21 16,-1-21-16,21 0 0,-20 0 0,20 0 16,-20-1-16,20 1 0,-21 0 15,1 0-15,-1 0 0,-21-22 16,0 22-16,1-21 0,-1 21 0,-21 0 0,0-1 15,0-20 1,-21 42-16,-1 0 0,1 0 16,0 0-16,0 0 0,0 21 0,0 0 15,-1 22-15,1-22 0,0 21 16,0-21-16,0 22 0,0-1 0,21-21 16,-22 22-16,22-1 0,-21-21 0,21 21 15,0-20-15,0 20 0,0-21 16,0 0-16,0 22 0,0-22 0,0 21 15,0-21-15,0 0 0,0 1 16,0-1 0,21-21-16,1 0 0,-1 0 15,0 0-15,0-21 0,0 21 16,0-22-16,1 1 0,20 0 16,-21 0-16,0 0 0,22 0 0</inkml:trace>
  <inkml:trace contextRef="#ctx0" brushRef="#br0" timeOffset="70440.85">10350 13399 0,'22'0'47,"-1"-22"-31,0 22-16,0 0 0,0-21 15,0 0-15,1 21 0,-1-21 0,0 21 16,0-21-16,0 0 0,-21-1 15,0 1-15,0 0 0,-21 21 16,0 0 0,0 0-16,0 0 0,-22 21 15,22 0-15,-21 1 0,-1-1 0,1 0 16,21 0-16,-21 21 0,20-20 0,1-1 16,21 42-16,0-20 15,0-22-15,0 0 0,21 0 0,1 0 16,20-21-16,-21 21 0,0-21 15,22 0-15,-22 0 0,0 0 0,21 0 16,-21 0-16,1 0 0,20 0 16,-21-21-16,0 21 0,0-21 0,1 0 15,20 21-15,-21-21 0,0 0 0,-21-1 16,21 1-16,-21 0 0</inkml:trace>
  <inkml:trace contextRef="#ctx0" brushRef="#br0" timeOffset="71336.33">571 15388 0,'0'0'0,"-21"0"31,0 0-31,0 0 0,-21-21 16,20 0-16,1 21 0,0-21 15,0 0-15,0-1 0,21 1 0,0-21 16,0 21-16,0 0 0,0-1 15,21-20-15,0 21 0,21 0 16,1 0-16,-22-1 0,21 1 0,22 0 16,-22 21-16,-21 0 0,43 0 15,-22 0-15,-42 21 16,0 22-16,0-22 0,0 21 16,0 0-16,-21 22 0,-21-22 0,20 22 15,-20-1-15,21-20 0,-21 20 16,20-21-16,1 1 0,0-1 0,21 0 15,0-20-15,0 20 0,0-21 16,21 0-16,0-21 0,1 0 16,20 21-16,-21-21 0,21 0 15,1 0-15,-22-21 0,21 0 0,-21 21 16,22-21-16,-22 0 0,0 0 0,0-1 16,0 1-16,-21 0 0,0 0 15,0 0-15,0 0 0,-21-1 16,0 1-16,0 0 0,-21 0 15,20 0-15,-20 0 0,0 21 0,-1 0 16,22 0-16,-21 0 0,0 0 16,20 0-16,1 0 0,0 21 0,21 0 15,0 0 1,21 0-16,0-21 0,22 0 16,-22 0-16,21 0 0,1 0 15</inkml:trace>
  <inkml:trace contextRef="#ctx0" brushRef="#br0" timeOffset="71503.97">1545 15452 0,'21'0'15,"-42"0"-15,63 0 0,-20 0 63,-1 0-63,0-21 0,0 21 15,0 0-15,0-22 0</inkml:trace>
  <inkml:trace contextRef="#ctx0" brushRef="#br0" timeOffset="72245.55">3492 15494 0,'0'0'0,"22"0"0,-1 0 0,0 0 16,0 0-16,0 0 0,0 0 15,1 0-15,-1-21 0,0 21 0,0-21 16,0 0-16,0-1 0,-21 1 0,0 0 16,0 0-16,0 0 15,0 0-15,0-1 0,-21 1 0,0 0 16,0 0-16,0 0 0,-22 0 0,1-1 15,0 22-15,-1 0 0,1 0 16,0 0-16,-1 22 0,1-1 0,0 0 16,21 0-16,-1 0 0,1 0 15,0 22-15,21-22 0,-21 21 0,21-21 16,0 22-16,0-22 0,0 0 16,0 0-16,21 0 0,0 1 0,0-22 15,22 0-15,-22 0 0,21 0 0,-21 0 16,22 0-16,-1 0 0,-21 0 15,22 0-15,-1-22 0,-21 1 16,0 0-16,22 21 0,-22-21 16,-21 0-16,0 0 0,0-1 15,0 1-15,0 0 16,0 42 0,0 0-16,0 1 15,0-1-15,0 21 0,0-21 16,0 22-16,0-1 0,0-21 0,0 21 15,0 1-15,0-1 0,0 0 0,0 1 16,0 20-16,0 1 0,0-22 16,0 22-16,0-1 0,0 1 15,0-1-15,0 1 0,0-22 16,0 21-16,0-20 0,-21 20 0,-1-20 16,1-1-16,0-21 0,0 21 0,0-20 15,0-1-15,-22 0 0,22-21 16,-21 0-16,21 0 0,-22-21 0,1 0 15,0-22-15,20 22 0,-20-21 16,0-1-16,21 1 0,-22 0 0,22-22 16,0 1-16,0-1 0,21 1 15,0-1-15,0 1 0,0 20 16,0-20-16,21 21 0,21-1 0,-21 1 16,22 0-16,20-1 0,1 22 15,-1-21-15,1 21 0,-1-1 0,1 1 16,-1 0-16,1 0 0,-1 0 15,1 21-15</inkml:trace>
  <inkml:trace contextRef="#ctx0" brushRef="#br0" timeOffset="72760.77">4085 15515 0,'42'0'15,"-84"0"-15,106 0 0,-64-21 16,21 0-16,0 0 16,0 0-16,-21-1 0,0 1 15,21 0-15,-21 0 0,0-21 0,0 20 16,0 1-16,0-21 15,0 21-15,0 0 0,-21-1 0,0 1 16,0 21-16,0 0 16,-1 0-16,1 0 0,0 21 0,0 1 15,21-1-15,-21 0 0,21 21 0,-21 1 16,21-22-16,0 21 0,-22 0 16,22 1-16,0-22 0,0 21 0,0-21 15,0 1-15,22-1 0,-1 0 16,0 0-16,0-21 0,0 0 0,0 0 15,22 0-15,-22 0 0,21 0 0,-21 0 16,22 0-16,-1-21 0,22-21 16,-22 20-16,0 1 15,1-21-15,-22 21 0,21-22 0,-21 1 16,0 0-16,1-22 0,-1 22 16,0 0-16,0-1 0,-21 1 0,0 0 15,21-1-15,-21 22 0,21 0 16,-21 0-16,0 0 0,0-1 0,0 44 31,-21-1-31,0 0 0,0 21 16,21 1-16,0-1 0,-21 0 15,21 1-15,-21 20 0,21-21 0,0 22 16,0-22-16,0 1 0,0-1 16,0 0-16,0-21 0,0 22 0,0-22 15,21 0-15,0 0 0,0-21 0,0 0 16,0 0-16,1 0 15,-1 0-15,0 0 0,-21-21 16,0 0-16</inkml:trace>
  <inkml:trace contextRef="#ctx0" brushRef="#br0" timeOffset="72924.67">4657 15325 0,'-22'0'0,"44"0"0,-44-21 15,44-1 32,-1 22-47,0 0 0,21 0 0,-21-21 16,22 21-16,-1-21 0,-21 21 0,22-21 15,-1 21-15,0-21 0</inkml:trace>
  <inkml:trace contextRef="#ctx0" brushRef="#br0" timeOffset="73236.49">6138 14901 0,'0'0'0,"0"-21"16,0 0-16,0 0 0,0 0 16,-21 21-1,0 0-15,21 21 0,-21 0 16,0-21-16,21 21 0,-22 22 0,22-22 15,-21 21-15,0-21 0,21 22 16,-21-1-16,21 0 0,-21 1 0,0-1 16,21 21-16,-22-20 0,1-22 0,0 21 15,21 1-15,-21-22 16,21 21-16,-21-21 0,21 0 0,0 1 16,21-22-1,0-22-15,0 22 16,0-21-16,1-21 0,20 21 0</inkml:trace>
  <inkml:trace contextRef="#ctx0" brushRef="#br0" timeOffset="73844.09">6308 14944 0,'0'-21'0,"0"42"0,0-64 0,0 22 16,0 42 0,0 1-1,0-1-15,-22 0 0,1 21 0,0 1 16,21-22-16,0 21 15,-21 0-15,21 1 0,-21-1 0,0 0 16,21 1-16,0-1 0,0-21 16,0 22-16,-22-22 0,22 0 0,0 0 15,0 0-15,22-42 32,-22 0-32,21 0 15,0 0-15,0-1 0,-21-20 0,21 21 16,0-21-16,1 20 0,-1 1 15,0 0-15,0 0 0,-21 0 0,21 21 16,0 0-16,1 21 16,-22 0-1,21 0-15,-21 0 0,0 1 0,0-1 16,21 0-16,-21 0 0,21 0 16,0 0-16,-21 1 0,21-1 0,1-21 15,-1 21-15,0-21 0,0 0 0,0 0 16,0 0-16,1 0 0,20 0 15,-21 0-15,0-21 0,22 21 0,-22-21 16,21-1-16,-21 1 0,0 0 16,1 0-16,-1 0 0,21-43 15,-42 22-15,21 21 0,-21-22 16,0 22-16,0 0 0,0 0 0,0 0 16,-21 21-16,0 0 15,0 0-15,0 21 0,21 0 16,0 0-16,-22 22 0,22-22 0,-21 21 15,21-21-15,0 22 0,0-22 16,0 0-16,0 0 0,0 0 0,21 0 16,1 22-16,-1-43 0,0 0 15,0 0-15,0 0 16,0 0-16,1 0 0,-1 0 0,0 0 16,0-21-16,0-1 0,0 1 0,1 0 15,-22 0-15</inkml:trace>
  <inkml:trace contextRef="#ctx0" brushRef="#br0" timeOffset="74051.97">5863 15071 0,'0'0'0,"-42"21"0,-1-21 0,22 21 0,0 0 16,21 0-1,21-21-15,22 0 0,-22 0 16,21 0-16,22 0 0,-22 0 0,21 0 16,-20-21-16,20 21 0,1-21 15,-22 0-15,22 21 0,-1-21 16</inkml:trace>
  <inkml:trace contextRef="#ctx0" brushRef="#br0" timeOffset="75189.09">8318 14796 0,'0'0'0,"0"-22"0,0 1 16,-84-63 15,63 84-31,-1-22 0,1 22 0,-21 0 0,21 0 16,0 22-16,-22-1 0,22 0 15,-21 21-15,21-21 0,-22 22 0,22-1 16,0 0-16,0 1 0,0-1 15,-1 22-15,22-22 0,0 21 16,0-20-16,0-1 0,0 0 0,0 1 16,22-1-16,20-21 0,-21 0 15,21 1-15,-20-1 0,20-21 0,0 0 16,1 0-16,-1 0 0,-21 0 0,21 0 16,1-21-16,-1-1 0,-21 22 15,22-42-15,-22 21 0,21 0 0,-21-22 16,0 22-16,1-21 0,-1 21 0,-21-22 15,0 1-15,0 21 0,21 0 16,-21 0-16,0-1 0,0 1 0,-21 42 47,21 1-47,0-1 0,0 0 0,0 0 16,0 21-16,0-20 0,0-1 0,0 21 15,0-21-15,0 0 0,0 1 16,0-1-16,0 0 0,21 0 0,0-21 15,0 0-15,0 21 0,1-21 0,-1 0 16,0 0-16,0 0 0,21-21 16,-20 21-16,20-21 0,-21 0 15,0 0-15,22-22 0,-22 22 0,0-21 0,0 21 16,0-22-16,-21 22 16,0-21-16,21 21 0,-21-1 0,0 1 15,0 0-15,0 42 31,0 0-31,0 1 0,0-1 16,0 0-16,0 0 0,0 21 0,0-20 16,0-1-16,0 0 0,0 21 15,0-21-15,0 1 0,22-1 0,-22 0 16,21-21-16,0 21 0,0-21 0,0 0 16,0 0-16,1 0 0,20 0 15,-21 0-15,0 0 0,0-21 0,1 0 16,-1 21-16,0-21 0,0-1 0,-21 1 15,0-21-15,21 21 16,-21 0-16,21-22 0,-21 22 0,0 0 16,0-21-16,22 20 0,-22 1 0,21 0 15,0 0-15,0 0 0,0 21 16,0 0-16,1 0 16,-1 0-16,0 0 0,0 21 15,0 0-15,0 0 0,-21 0 0,22 1 16,-22 20-16,21-21 0,-21 21 15,21 1-15,-21-22 0,0 21 0,0 22 16,0-43-16,0 0 0,0 0 16,0 0-16,0 1 15,-21-22 1,21-22-16,0 1 16,0 0-16,0 0 0,0 0 15,0 0-15,21-22 0,0 1 0,-21 21 16,21-22-16,22-20 0,-1 42 15,-21 0-15,0-1 0,0 1 16,22 21-16,-22-21 0,21 21 16,-21 0-16,22 0 0,-22 0 0,21 0 0,-21 0 15,1 0-15,-1 0 0,0 0 16,0 0-16,0 0 0</inkml:trace>
  <inkml:trace contextRef="#ctx0" brushRef="#br0" timeOffset="75565.08">10223 15092 0,'-21'0'0,"0"0"16,0 0-16,0 0 0,21-21 16,0 0-16,0-1 15,0 1-15,0 0 0,0 0 16,21 21-16,0 0 0,0-21 16,0 21-16,1 0 0,-1 0 0,0 0 15,0 0-15,0 0 0,0 0 16,1 21-16,-1 0 15,-21 0-15,21 0 0,-21 1 0,0 20 16,0-21-16,0 0 0,21 22 16,-21-22-16,0 0 0,0 0 0,0 0 15,0 0-15,0 1 0,0-1 16,-21-21-16,0-21 31,21-1-31,0 1 0,0 0 16,0 0-16,0-21 0,0 20 15,21 1-15,0 0 0,-21 0 16,21-21-16,0 20 0,1 1 16,-1 21-16,0-21 0,0 0 0,0 21 15,0 0-15,1-21 0,-1 21 0,0 0 16,21 0-16,-21 0 0</inkml:trace>
  <inkml:trace contextRef="#ctx0" brushRef="#br0" timeOffset="76605">10964 15155 0,'-21'0'0,"42"0"0,-63 0 15,21 0-15,0 0 16,-22 0-16,22 0 0,0 0 0,0 0 16,0 0-16,-1 0 0,1 0 0,0 0 15,42-21 16,0 21-31,1-21 16,-1 21-16,-21-21 0,21 21 16,0-21-16,-21 0 0,0-1 31,-21 22-31,0 0 16,0 0-16,-1 22 0,1-1 15,0 0-15,0 0 0,0 0 0,21 0 16,0 1-16,0-1 15,0 21-15,0-21 0,0 0 0,0 1 16,0-1-16,0 0 0,21 0 0,0-21 16,21 21-16,-20-21 0,-1 0 15,21 0-15,0 0 0,1 0 16,-22 0-16,21 0 0,1-21 0,-1 0 0,0 0 16,-21 21-16,22-21 0,-22-1 15,0-20-15,0 21 0,0 0 0,1-22 16,-22 22-16,0 0 0,0-21 15,0 21-15,0-1 0,0 1 16,-22 21 0,1 0-16,0 21 15,21 1-15,0-1 16,-21 21-16,21-21 0,-21 0 0,21 1 16,0 20-16,0 0 0,0-21 15,0 1-15,0-1 16,0-42 31,0-1-47,0 1 0,0 0 15,0 0-15,0 0 0,21-22 0,0 22 16,0-21-16,0 21 0,1-22 0,20 22 16,-21 0-16,0 0 0,0 0 15,22 0-15,-22 21 0,0 0 16,0 0-16,0 0 0,-21 21 0,0 0 15,22 0-15,-22 0 16,0 22-16,21-22 0,-21 0 0,0 21 16,0-21-16,21 1 0,0-1 0,0 0 15,-21 0-15,21 0 0,1-21 16,20 21-16,0-21 0,-21 0 16,1 0-16,20 0 0,-21 0 0,0-21 15,22 21-15,-22-21 0,0 0 16,0 0-16,0 0 0,0-1 0,1-20 15,-22 21-15,21-21 0,-21-1 16,21 22-16,-21-21 0,21-1 16,-21 1-16,0 0 0,0-1 0,0 1 15,0 21-15,0 0 0,0-22 16,0 65 0,-21-1-1,21 0-15,-21 0 0,21 21 0,-21-20 16,-1 20-16,22-21 0,0 21 15,-21 1-15,0-22 0,0 21 0,21 1 16,0-1-16,0-21 0,-21 21 16,21-20-16,0 20 0,0-21 0,0 21 15,0-20-15,0-1 16,21-21-16,0 0 0,0 0 0,0 0 16,1 0-16,20 0 0,-21-21 15,0-1-15,22 1 0,-22 0 16,0 0-16</inkml:trace>
  <inkml:trace contextRef="#ctx0" brushRef="#br0" timeOffset="76789.12">11980 14923 0,'-21'0'0,"42"0"0,-63 0 0,0 0 16,20 0-16,1 0 0,21 21 31,21-21-16,1 0-15,20 0 0,0 0 0,-21 0 16,22 0-16,-1 0 0,0 0 0,1 0 16,-1 0-16,0-21 0,1 21 15</inkml:trace>
  <inkml:trace contextRef="#ctx0" brushRef="#br0" timeOffset="77259.85">13335 14817 0,'0'-64'31,"0"43"-31,-21 0 16,0 21-1,-1 0-15,1 0 16,0 0-16,0 0 0,0 0 0,0 0 15,-1 21-15,1 0 0,0 22 16,0-22-16,0 0 0,0 21 0,-1-21 16,1 22-16,0-1 0,21-21 15,0 22-15,-21-1 0,21-21 16,0 21-16,0-20 0,0-1 0,21 0 16,0 0-16,0 0 0,1-21 0,-1 0 15,21 0-15,0 0 0,1 0 16,-1 0-16,0-21 0,1 0 0,-22 0 15,21 0-15,1-1 0,-1 1 0,-21-21 16,21 21-16,-20-22 0,20 1 16,-21 0-16,0 21 0,0-22 0,-21 1 15,0 0-15,22 20 0,-22 1 16,0 0-16,0 0 0,0 0 16,0 42-1,0 0 1,0 0-16,0 0 15,0 1-15,21-1 0,-21 0 16</inkml:trace>
  <inkml:trace contextRef="#ctx0" brushRef="#br0" timeOffset="77856.5">13991 14859 0,'0'0'0,"0"-21"0,0 0 16,0 0-16,0-1 0,0 1 0,0-21 15,0 21-15,0 0 0,0-1 0,0 1 16,0 0-16,0 42 31,0 0-31,0 1 0,0-1 0,-21 0 16,21 21-16,0-21 0,-21 1 16,0 20-16,21-21 0,-22 21 0,22-20 15,0 20-15,-21-21 0,0 0 0,21 0 16,-21 22-16,21-22 0,-21 0 15,0 0-15,-1-21 16,22-21 15,0 0-31,0 0 0,0-22 16,22 22-16,-1 0 0,0-21 16,0 21-16,21-22 0,-20 22 15,20-21-15,0 21 0,-21-22 0,22 22 16,-1-21-16,22-1 0,-22 22 15,-21 21-15,0 0 0,0 0 16,1 0-16,-22 21 16,0 1-16,-22-1 0,1 0 15,-21 0-15,21 0 16,-22-21-16,22 21 0,-21 1 0,-22-1 16,43 0-16,-21-21 0,21 0 15,0 21-15,-1-21 0,22 21 16,-21-21-16,21 21 0,0 1 15,0-1-15,0 0 16,21 0-16,1-21 0,-1 21 16,0 0-16,0 1 0,0-22 0,0 21 15,1-21-15,-1 21 0,0-21 0,21 0 16,-21 21-16,1-21 0,-1 0 16,0 0-16,0 0 0,0 0 0,0 0 15,1 0-15,-1-21 0,0 21 0,-21-21 16,21 0-16</inkml:trace>
  <inkml:trace contextRef="#ctx0" brushRef="#br0" timeOffset="78176.33">14986 14711 0,'0'0'0,"21"-21"0,-21 0 16,21-1-16,-21 1 15,-21 21 1,0 0-16,0 0 15,-22 21-15,22 1 0,0-1 0,0 0 16,0 0-16,0 0 0,-22 22 0,22-22 16,0 21-16,0-21 0,0 22 15,-1-22-15,1 21 0,0-21 16,21 22-16,-21-22 0,21 21 0,0-21 16,0 0-16,0 1 0,0-1 0,21 0 15,0 0-15,0-21 0,1 0 16,-1 0-16,0 0 0,0 0 0,21 0 15,-20 0-15,-1 0 0,21-21 0,-21 21 16,22-21-16,-22 0 16,0-1-16,21 1 0,-21 0 0,1 21 15,-1-21-15,0 0 0,0 21 0</inkml:trace>
  <inkml:trace contextRef="#ctx0" brushRef="#br0" timeOffset="78924.49">63 17272 0,'0'0'0,"22"-21"0,20 0 31,-42 42-15,0 0-16,0 0 0,0 0 16,0 22-16,0-1 0,0 0 0,0 1 15,0-1-15,0 0 0,0 1 16,0-22-16,21 21 0,-21 1 15,0-22-15,0 0 0,0 0 16,0 0-16,0 0 0,21-21 16,0 0-16,1 0 15,-1-21-15,0 0 0</inkml:trace>
  <inkml:trace contextRef="#ctx0" brushRef="#br0" timeOffset="79303.72">825 17272 0,'22'0'0,"-44"0"0,44-21 0,-44 21 32,1 0-32,0 21 0,0 0 15,-21 0-15,20 1 0,1-1 16,0 0-16,0 21 0,0-21 16,21 22-16,0-22 0,-21 21 15,21-21-15,0 22 0,0-22 0,0 0 16,21 0-16,0-21 15,0 0-15,21 0 0,-20 0 0,20 0 16,-21-21-16,21 0 0,-20 0 16,20 0-16,-21-1 0,0 1 15,0 0-15,1-21 0,-22 21 16,0-1-16,0 1 0,0 0 16,0-21-16,-22 21 0,1-1 0,0 1 15,-21 0-15,21 21 0,-1 0 16,1 0-16,0 0 0,0 0 0,0 0 15,0 0-15,21 21 0,-22 0 16,22 1-16,0-1 0,0 0 16,0 0-16,22-21 0,-1 21 0,0 0 15,0 1-15,0-22 0,0 0 16</inkml:trace>
  <inkml:trace contextRef="#ctx0" brushRef="#br0" timeOffset="79479.62">1566 17441 0,'21'0'0,"-42"0"0,64 0 0,-65 0 47,44 0-16,-1 0-15</inkml:trace>
  <inkml:trace contextRef="#ctx0" brushRef="#br0" timeOffset="79840.27">3662 17251 0,'21'-21'0,"-42"42"0,63-42 0,-42 0 16,21-1-16,-21 1 0,0 0 16,0 0-16,0 0 15,-21 21 1,0 21-16,-21 0 16,20 0-16,1 22 0,-21-22 15,21 21-15,-22 0 0,22-20 0,0 41 16,-21-21-16,21 1 0,-1-1 15,22 0-15,-21 1 0,21-1 16,0 0-16,0 1 0,0-22 0,0 21 16,0-21-16,21 1 0,1-22 15,-1 0-15,0 0 0,21 0 0,1 0 16,-1 0-16,0-22 0,22 1 16,-22 0-16,0-21 0,22 21 0,-22-22 15,1 1-15</inkml:trace>
  <inkml:trace contextRef="#ctx0" brushRef="#br0" timeOffset="80075.77">4233 17230 0,'21'-43'0,"-42"86"0,64-107 16,-43 22-16,0 21 0,0 0 15,0-1-15,0 44 16,-22-1-16,22 0 16,-21 0-16,0 21 0,21-20 15,-21 20-15,21 0 0,0 1 0,-21-1 16,21 0-16,-21 1 0,21-1 15,-22 0-15,22 1 0,0-1 0,0 0 16,0-21-16,0 1 0,0-1 16,0 0-16,0 0 0,22-21 15,-1 0-15,0 0 0,0 0 16,21-21-16,-20 0 0,-1 0 0,21-22 16,-21 22-16</inkml:trace>
  <inkml:trace contextRef="#ctx0" brushRef="#br0" timeOffset="80424.58">4593 17420 0,'0'21'0,"0"-42"0,-21 21 32,0 21-32,0 1 0,21-1 0,-22 0 15,1 0-15,21 0 0,-21 0 16,21 1-16,0-1 0,0 21 16,0-21-16,0 0 0,21 1 15,0-22-15,1 0 16,20 0-16,-21 0 0,21 0 0,-20-22 15,20 22-15,-21-21 0,21 0 16,1 0-16,-22 0 0,0 0 0,21-1 16,-42-20-16,22 21 0,-22 0 15,0-22-15,0 22 0,0-21 0,-22 21 16,1 0-16,21-1 0,-21 22 16,-21-21-16,21 21 0,-1 0 0,1 0 15,0 0-15,-21 0 0,21 21 16,-1 1-16,1-22 0,0 21 15,21 0-15,0 21 0,0-21 16,0 1-16,21-1 0,22 0 16,-22-21-16,0 0 0,21 0 15,1 0-15,-22 0 0</inkml:trace>
  <inkml:trace contextRef="#ctx0" brushRef="#br0" timeOffset="80768.61">5249 17378 0,'0'-21'15,"0"42"-15,0-63 16,-21 42 15,21 21-15,-21-21-16,21 21 0,-21 0 16,21 0-16,0 0 0,0 1 15,0-1-15,21 0 16,0-21-16,-21 21 0,21 0 0,0-21 15,1 21-15,-1 1 0,0-1 16,0-21-16,-21 21 0,0 0 16,0 0-16,0 0 0,-21-21 15,0 0-15,-22 22 16,22-22-16,-21 0 0,21 0 16,-22 0-16,1 0 0,21 0 15,-21 0-15,20-22 0,-20 1 0,21 21 16,21-21-16,0 0 0,0 0 15,0 0-15,0-1 0,21 1 0,43-21 16,-22 21-16</inkml:trace>
  <inkml:trace contextRef="#ctx0" brushRef="#br0" timeOffset="81136.39">5884 17441 0,'0'0'0,"0"22"0,0-1 0,0 0 15,0 0 1,21-21 15,1 0-31,-1-21 16,-21 0-16,21 21 0,0-21 16,0-1-16,0 1 0,1 21 0,-1-21 15,0 0-15,-21 0 0,0 0 16,0-1-16,0 1 0,0 0 0,-21 21 15,0 0-15,-22 0 0,22 0 16,-21 0-16,21 21 0,-22 0 16,22 1-16,-21-1 0,-1 0 0,22 0 15,0 21-15,0 1 16,0 20-16,21-42 0,0 22 16,0-22-16,0 0 0,21 0 15,21 0-15,-21 1 0,22-22 0,-1 0 16,22 0-16,-22 0 0,21 0 15,1 0-15,-22-22 0,22 22 16,-1-21-16,-20 0 0</inkml:trace>
  <inkml:trace contextRef="#ctx0" brushRef="#br0" timeOffset="81504.19">8276 16912 0,'0'0'0,"0"-21"16,-63 21-1,41 21-15,1 0 16,21 1-16,-21-1 0,0 21 0,0-21 16,0 22-16,-1-1 0,22 0 15,-21 1-15,0-1 0,0 0 0,0 1 16,21-22-16,-21 21 0,21-21 16,-22 22-16,22-22 0,-21 21 0,21-21 15,0 0-15,0 1 0,0-1 16,0-42-1</inkml:trace>
  <inkml:trace contextRef="#ctx0" brushRef="#br0" timeOffset="82252.75">7514 17378 0,'0'0'0,"0"21"0,0 0 16,21-21-1,22 0-15,-1 0 0,0 0 16,1 0-16,-1 0 0,21 0 0,1 0 16,-1 0-16,1-21 0,21 0 15,-22 21-15,1-21 0,-22 0 0,21-1 16,-20 1-16,-1 0 16,-21 0-16,22 0 0,-22 0 0,-21-22 15,0 22-15,0 0 0,0-21 0,0 20 16,0 1-16,-21 0 0,-1 0 15,1 0-15,0 21 0,0 0 0,0 0 16,0 21-16,21 0 16,-22 0-16,22 22 0,-21-22 0,21 21 15,0 0-15,0-20 0,0 20 0,0 0 16,0-21-16,0 22 0,0-1 16,0-21-16,0 22 0,0-22 0,0 21 15,0-21-15,0 0 0,0 1 16,0-1-16,0-42 31,0-1-31,21 1 0,-21 0 16,22-21-16,-1 21 0,-21-1 15,21-20-15,0 21 0,0 0 16,0 0-16,1 21 0,-22-22 0,21 22 16,0 0-16,0 0 0,0 0 15,0 22-15,-21-1 0,22 0 16,-1 0-16,0 0 15,-21 0-15,21 1 0,0-22 0,0 42 16,1-21-16,-1-21 0,0 0 16,0 21-16,21-21 15,-20 0-15,-1 0 0,21 0 0,-21 0 16,43-21-16,-22 0 16,-21 0-16,22 0 0,-22-1 0,21-20 15,-21 21-15,0 0 0,1 0 16,-22-1-16,0 1 0,0 0 15,0 0-15,-22 21 16,1 21 0,0 0-16,21 0 0,-21 1 15,0-1-15,21 0 0,-21 0 0,21 0 16,0 0-16,0 1 0,0-1 16,21 0-16,0 0 0,0 0 0,-21 0 15,21-21-15,0 0 0,1 0 0,20 0 16,-21 0-16,0 0 0,0 0 15,22-21-15,-1 0 0,0 21 0</inkml:trace>
  <inkml:trace contextRef="#ctx0" brushRef="#br0" timeOffset="83968.77">10964 17378 0,'0'-21'15,"-21"21"-15,21-21 0,-21 21 16,0-22-16,0 22 0,-1-21 0,1 21 15,0 0-15,0 0 0,-21 0 16,20 0-16,1 0 0,-21 0 0,21 0 16,0 0-16,-1 0 0,-20 21 15,21 1-15,0-1 0,-22 21 0,22-21 16,0 22-16,-21 20 16,42-21-16,0 1 0,0-22 15,0 0-15,0 0 0,0 0 0,0 1 16,21-22-16,0 0 15,0 0-15,0 0 0,22 0 0,-22-22 16,21 1-16,-21 0 0,22 0 16,-1 0-16,-21 0 0,22-22 0,-22 22 15,21-21-15,-21 21 0,0-1 0,1 1 16,-1 0-16,0 0 0,-21 0 16,0 42-1,0 0 1,0 0-16,0 0 15,0 22-15,21-22 0,-21 0 0,0 0 16,0 0-16,21 1 0,0-1 16,1 0-16,-1 0 0,0-21 0,0 0 15,0 0-15,0 0 0,22 0 16,-22 0-16,0 0 0,21 0 0,-20-21 16,20 0-16,-21 0 0,0-1 15,0 1-15,1-21 0</inkml:trace>
  <inkml:trace contextRef="#ctx0" brushRef="#br0" timeOffset="84163.66">11451 17399 0,'0'-85'15,"0"43"1,0 169-16,0-233 16,0 127-1,0 1-15,0 20 0,0 0 16,0 1-16,0-1 0,0 0 0,0 22 16,0-1-16,-21 1 0,21-22 15,0 22-15,-21-1 0,21 1 0,-21-22 16,21 0-16,0 22 0,0-22 15,-22-21-15,22 22 0,0-22 0,0 0 16,0-42 0,0 0-16,0-1 15,22 1-15</inkml:trace>
  <inkml:trace contextRef="#ctx0" brushRef="#br0" timeOffset="84424.51">11409 17505 0,'0'0'16,"0"-42"-16,0 20 0,0-20 0,0 21 15,0 0-15,0 0 0,0-1 0,21 1 16,0 21-16,0-21 0,0 21 16,1-21-16,-1 21 0,0-21 0,21 21 15,-21 0-15,1 0 0,20 0 0,-21 0 16,0 21-16,0 0 0,-21 0 16,0 0-16,0 1 0,0-1 15,0 0-15,-21 0 0,-21 0 16,21 0-16,-22 1 0,1-1 0,0 0 15,-1-21-15,22 21 0,-21-21 16,0 0-16,20 0 0,1 0 16,0 0-16,21-21 15,21 0-15,0 21 0</inkml:trace>
  <inkml:trace contextRef="#ctx0" brushRef="#br0" timeOffset="84668.47">11959 17230 0,'21'0'0,"-42"0"0,42 21 16,-21 0-1,0 21-15,0-20 16,0 20-16,0-21 0,0 43 0,-21-22 16,0 21-16,21-20 0,-21 20 0,21 1 15,0-1-15,0 1 0,0-1 16,0 1-16,0-1 0,0-20 0,0 20 15,0-21-15,0 1 0,0-1 16,0-21-16,0 0 0,0 1 0,21-22 16,0-22-1</inkml:trace>
  <inkml:trace contextRef="#ctx0" brushRef="#br0" timeOffset="84960.4">11917 17547 0,'-21'-42'0,"42"84"0,-42-126 15,21 41-15,0 1 0,0 0 0,21 20 16,0 1-16,0 0 0,64-21 16,-64 42-16,21 0 0,1-21 15,-1 21-15,0 0 0,1 0 16,-22 0-16,21 21 0,-21-21 0,22 21 16,-22 0-16,0 0 0,-21 0 0,0 1 15,0-1-15,0 0 0,0 0 16,-42 0-16,20 0 0,1 1 0,-21-1 15,0-21-15,-1 21 16,1-21-16,0 0 0,-1 0 0,22 0 16,-21 21-16,21-21 0,-1 0 0,44-21 31,20 21-31,-21-21 16,21 0-16,1 21 0,-1-22 15</inkml:trace>
  <inkml:trace contextRef="#ctx0" brushRef="#br0" timeOffset="85188.93">12785 17060 0,'0'0'16,"21"-21"-16,0-21 0,0 21 0,-21 0 15,0-22-15,0 22 16,-21 21 0,0 21-16,0 0 0,-1 1 0,1-1 15,0 0-15,0 21 0,21 1 16,0-22-16,-21 21 0,21 0 0,0 1 15,0-22-15,0 21 0,0-21 16,0 22-16,0-22 0,21 0 0,0 0 16,0 0-16,0 1 0,1-22 0,-1 0 15,0 0-15,21 0 0,1 0 16,-22-22-16,21 1 0</inkml:trace>
  <inkml:trace contextRef="#ctx0" brushRef="#br0" timeOffset="85556.71">13398 16849 0,'0'0'0,"0"-43"0,0 22 0,22 0 16,-22 0-16,0 0 0,0 0 0,0 42 31,0 0-31,0 0 0,0 0 16,0 0-16,0 22 0,0-22 0,0 0 15,0 0-15,0 22 0,0-22 16,0 0-16,0 0 0,0 0 15,-22-21-15,22 21 0,-21 1 0,0-22 16,0 0-16,0 0 16,0 0-16,21-22 15,0 1-15,0 0 0,0 0 16,0 0-16,0-22 0,21 1 16,21 0-16,-21-1 0,22 22 0,-22-21 15,21 0-15,0 20 0,1 1 16,-1 21-16,0 0 0,22 0 0,-22 0 15,1 0-15,-1 0 0,0 21 0,-21 1 16,1-1-16,-1 21 0,0-21 16,-21 0-16,0 22 0,0-22 15,0 0-15,0 0 0,-21 22 0,-22-22 16,22-21-16</inkml:trace>
  <inkml:trace contextRef="#ctx0" brushRef="#br0" timeOffset="145708.7">0 11980 0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21:10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16277 0,'0'0'0,"0"21"0,21 1 0,-21-1 16,21-21-16,-21 21 0,0 0 0,21-21 16,0 21-16,0-21 15,1 0 1,-1 0-16,0 0 16,0-21-16,0 0 0,0 0 15,1 0-15,-1-1 16,-21 1-16,21 0 0,-21-21 0,21 21 15,-21-1-15,0 1 0,0-21 0,0 21 16,0 0-16,0-1 0,0 1 16,0 0-16,-21 0 0,-21 21 15,20 0-15,1 0 0,-21 0 0,0 0 16,-1 0-16,1 21 0,0 0 16,-1 0-16,1 1 0,0-1 15,20 21-15,-20-21 0,21 0 16,0 1-16,0 20 0,21-21 0,-22 0 15,22 0-15,0 1 16,0-1-16,22-21 16,-1 0-1,0 0-15,21 0 0,-21 0 16,1-21-16,20-1 0,0 1 0,1 21 16,-1-21-16,0 0 15,1 0-15,-1 0 0,21-1 16,-41 1-16,-1 21 0,0 0 0,0-21 15,0 21-15,0 21 47,-21 0-47,0 1 16,0-1-16,0 0 0,0 0 16,0 0-16,0 22 0,0-22 0,0 0 15,-21 21-15,21-21 0,-21 22 16,21-22-16,0 21 0,-21 1 15,0-22-15,21 21 0,-21-21 0,21 22 16,0-22-16,-22 21 0,22-21 16,-21 0-16,0 1 0,0-1 0,0 0 15,0 0-15,-1 0 16,1-21-16,0 0 0,-21 0 16,21 0-16,-1 0 0,-41 0 15,42-21-15,0 0 0,-1 21 16,1-21-16,21 0 0,-21 21 0,0-22 15,21 1-15,0 0 0,0 0 16,0 0-16,0 0 16,0-1-16,0 1 15,21 0-15,0 21 0,0-21 16,1 0-16,20 21 0</inkml:trace>
  <inkml:trace contextRef="#ctx0" brushRef="#br0" timeOffset="323.99">1947 16468 0,'0'0'0,"0"21"16,21-21-1,1 0 1,-1 0-16,0 0 15,0-21-15,-21 0 16,0-1 0,0 1-1,-21 21-15,0 0 16,0 0-16,-1 21 16,1 1-16,0-1 0,0 0 15,0 0-15,21 0 16,0 0-16,0 1 15,21-22-15,21 0 16,-21 0-16</inkml:trace>
  <inkml:trace contextRef="#ctx0" brushRef="#br0" timeOffset="1016.02">5122 16087 0,'0'-21'0,"0"42"0,0-64 0,0 22 16,0-21-16,0 21 0,0 0 15,0-1-15,0 1 0,0 0 16,0 0-16,0 0 0,0 0 0,21 21 15,1 0 1,-1 0-16,0 0 0,0 21 16,21 0-16,1 0 0,-22 0 15,21 22-15,1-22 0,-1 21 0,0 22 16,1-22-16,-1 0 0,-21 1 16,21-1-16,-20 21 0,-1-20 0,-21-1 15,0 0-15,0-20 0,0 20 16,0 21-16,0-41 0,0-1 15,0 0-15,0 0 0,0-42 47,0-21-47,0 20 0,21-20 16,0 0-16,0-1 0,0 1 16,1-21-16,-1-1 0,0 1 0,0-1 15,21 1-15,-20 20 0,-1 1 16,0 0-16,0-1 0,0 22 15,0 0-15,1 0 0,-22 0 0,21-1 16,0 22-16,0 0 16,-21 22-1,0 20-15,0-21 16,0 0-16,0 0 16,0 1-16,0-1 0</inkml:trace>
  <inkml:trace contextRef="#ctx0" brushRef="#br0" timeOffset="1787.89">6223 16298 0,'0'0'0,"0"22"0,21-22 16,0-22-1,0 22 1,-21-21-16,22 0 0,-22 0 15,21 0-15,0 0 16,-21-1-16,21 1 0,-21 0 16,0 0-16,0 0 15,-21 21-15,0 0 16,0 0-16,-1 21 16,1 0-16,21 0 0,-21 0 0,0 1 15,21-1-15,-21 0 0,21 0 16,0 21-16,0-20 0,0-1 0,0 0 15,0 0-15,0 0 0,0 0 0,0 1 16,0-1-16,0 0 0,21 0 16,-21 0-16,21-21 0,0 0 15,0 21-15,1-21 16,-1 0-16,0 0 0,0 0 0,0 0 16,22 0-16,-22 0 0,0 0 15,21-21-15,-21 21 0,22-21 0,-22 0 16,0 0-16,0 21 0,0-21 15,1-1-15,-1 1 0,0 0 0,-21 0 16,0 0-16,21 0 0,-21-1 0,21 1 16,-21 0-16,0 0 15,21 0-15,-21 0 0,22-1 0,-1 22 16,-21-21-16,21 0 0,0 21 16,0 0-16,0-21 0,1 21 0,-1 0 15,0 0-15,21 0 0,-21 0 16,1 0-16,20 21 0,-21 0 15,0 0-15,22 1 0,-22 20 0,0-21 16,0 0-16,0 22 0,0-22 16,-21 21-16,0 0 0,0 1 15,0-22-15,0 0 0,0 0 16,0 0-16,-21 1 0,0-22 0,0 0 16,0 21-16,0-21 15,21-21 1,0-1-16,0 1 0,0 0 15,0 0-15,0 0 0,0 0 16,0-1-16,21 1 0,-21 0 16,21 0-16,0 0 0,0 21 0,-21-21 15,21-1-15,1 22 0,-1-21 16,0 0-16,0 21 0,21-21 0,-20 21 16,-1 0-16,21-21 0,-21 21 15,0 0-15,22 0 0,-22-21 0,21 21 16</inkml:trace>
  <inkml:trace contextRef="#ctx0" brushRef="#br0" timeOffset="2000.14">7980 16150 0,'0'21'32,"0"1"-17,-21-22-15,-1 21 0,22 0 0,-21 0 16,21 0-16,0 0 0,0 1 15,0-1-15,-21 0 0,21 0 16,0 0-16,0 0 31,21-21-15,-21-21-16</inkml:trace>
  <inkml:trace contextRef="#ctx0" brushRef="#br0" timeOffset="2287.55">8001 15875 0,'0'0'0,"-21"-21"0,0 21 15,-1 0-15,1 0 16,0 0-16,0 0 16,21 21-16,0 0 15,21-21 16,0 0-31,0 0 16,1 0-16,-22-21 0,21 21 16,-21-21-1,-21 21 1,-1 0-16,1 0 0,0 0 16,21 21-16</inkml:trace>
  <inkml:trace contextRef="#ctx0" brushRef="#br0" timeOffset="3231.08">8318 16298 0,'0'0'0,"0"-21"15,0 0-15,0 0 16,0 0-16,22 0 0,-1-1 15,0 1-15,0 0 0,0-21 16,0 21-16,1-22 0,20 1 0,-21 21 16,0-22-16,22 1 0,-22 0 15,0-1-15,0 22 0,0-21 0,-21 21 16,0 0-16,21-1 0,-21 1 16,0 0-16,0 42 31,-21 0-31,0 22 15,21-22-15,-42 21 0,42 1 16,-21 20-16,-1 1 0,1-22 0,0 43 16,0-22-16,0 1 0,0 84 15,-1-64-15,1-20 0,0 105 16,0-84-16,0 0 16,21-1-16,-21 1 0,21-22 0,-22 1 15,22-1-15,0-20 0,0 20 0,0-20 16,0-22-16,0 21 0,0-21 15,0 0-15,22-21 16,-1 0-16,21-21 0,-42 0 16,0 0-16,42 0 0,-20 0 15,20-22-15,0 1 0,-21-22 0,22 22 16,-22-21-16,0-1 0,0 1 0,0-1 16,1 1-16,-22-1 0,0 1 15,0-1-15,0 1 0,-22 20 0,-20 1 16,21 0-16,-21 20 0,-1-20 15,1 21-15,0 0 0,20 0 0,-20 21 16,0 0-16,21 0 0,-22 0 0,22 0 16,0 0-16,0 0 15,21-22-15,21 22 16,0 0-16,0 0 16,22 0-16,-22 0 0,21 0 0,-21-21 15,43 21-15,-22-21 0,22 0 16,-1 21-16,-21-21 0,22 0 15,-1 21-15,1-22 0,-1 1 16,-20 0-16,-1 0 0,0 0 0,-20 21 16,-1 0-16,21 0 0,0 0 15,-20 0-15,-22 21 16,0 0-16,0 0 0,-22 0 16,22 1-16,-21-1 0,21 0 15,-21 0-15,21 0 0,0 0 16,0 1-16,-21-22 0,21-22 47,0 1-32</inkml:trace>
  <inkml:trace contextRef="#ctx0" brushRef="#br0" timeOffset="3401.91">9207 15896 0,'0'0'0,"-42"-42"31,21 42-15,21 21 15,21 0-31,0-21 16,0 21-16,1-21 0,-1 22 15,21-22-15</inkml:trace>
  <inkml:trace contextRef="#ctx0" brushRef="#br0" timeOffset="3681.96">9927 15939 0,'0'0'16,"0"-22"-16,0 1 0,0 0 16,-21 21-16,0 0 15,0 0-15,-1 0 0,1 0 16,0 0-16,0 0 0,0 21 0,0 0 15,-22 1-15,22-1 0,0 0 16,0 21-16,0-21 0,21 22 0,-22-22 16,1 21-16,0 1 0,0-22 0,21 21 15,-21-21-15,21 0 16,0 22-16,0-22 0,21 0 0,0 0 0,0-21 16,22 21-16,-22-21 0,21 0 15,0 0-15,1 0 0,20 0 16,-20 0-16,20 0 0,22-21 0,-22 21 15,1-21-15</inkml:trace>
  <inkml:trace contextRef="#ctx0" brushRef="#br0" timeOffset="5263.6">10689 16044 0,'0'0'0,"0"-21"0,0 0 0,-21-21 16,0 21-16,0 21 0,-1 0 15,1 0-15,0 0 0,0 0 0,0 0 16,0 0-16,-1 21 0,-20 0 15,21 0-15,0 0 0,-22 22 0,22-22 16,0 0-16,0 21 0,21-21 0,0 22 16,0-22-16,0 0 0,0 0 15,0 0-15,0 1 0,0 20 0,0-21 16,21-21-16,0 0 16,0 0-16,1 0 0,-1 0 15,0 0-15,0 0 0,21 0 0,-20 0 16,-1-21-16,21 0 0,0-22 15,1 1-15,-22 21 0,0-21 0,0 20 16,-21 1-16,21 0 0,22-21 16,-43 21-16,0-1 0,0 1 0,0 0 15,0 42 1,-21 0 0,-1 1-16,-20-1 0,21 21 0,21-21 15,0 0-15,0 22 0,0-22 0,0 0 16,0 0-16,0 0 15,0 1-15,0-1 0,21-21 0,0 21 16,0-21-16,1 0 0,20 0 16,0 0-16,1 0 0,-1 0 0,0 0 15,1 0-15,-1 0 0,0-21 0,1 0 16,-22-1-16,21-20 0,-21 21 16,0-21-16,1-1 0,-1 1 0,0-22 15,-21 22-15,21 0 16,-21-22-16,21 22 0,-21 0 0,0 20 15,0-20-15,0 21 0,0 0 0,0 0 16,-21 21 0,21 21-1,-21 0-15,0 21 0,21-21 16,0 22-16,-21-1 0,21 0 0,-22 1 16,22-1-16,0 22 0,0-22 15,0 0-15,0 1 0,0-1 0,0-21 16,0 21-16,22-20 0,-1-1 0,0 0 15,0 0-15,0-21 0,0 0 16,22 0-16,-22 0 0,0 0 0,21 0 16,-20 0-16,-1 0 0,21-21 15,-21 0-15,0 0 0,1-1 16,20 1-16,-21-21 0,0 0 16,0-1-16,1 22 0,-22 0 15,21 0-15,-21 0 16,0 42-1,0 0-15,0 0 16,0 0-16,0 22 0,0-22 0,0 0 16,0 0-16,0 0 0,0 0 15,0 1-15,0-1 0,0 0 16,0 0-16,21-21 0,0 0 16,0 21-16,22-21 0,-22 0 15,42 0-15,-20 0 0,-22-21 16,21 0-16,-21 21 0,22-21 15,-22 0-15,0-1 0,0 1 0,0-21 16,0 21-16,1 0 0,-22-1 16,21 22-16,-21-21 0,0 0 15,0 42 1,-21 0-16,-1 1 16,1-1-16,21 0 0,0 0 0,0 0 15,-21 0-15,21 1 0,0-1 16,0 0-16,0 0 0,0 0 15,21-21 1,0 0 0,1 0-16,-1 0 0,0 0 15,-21-21-15,21 0 0,-21 0 16,0 0-16,0-1 16,0 1-16,0-21 0,0 21 0,-21 0 15,0-1-15,0 1 0,-1 0 16,22 0-16,-21 21 15,21-21-15,0 0 16,21 21 0,1 0-1,-1-22-15,21 22 0,-21 0 16,0 0-16,22 0 0,-22 0 16,0 0-16,0 0 0,22 0 0,-22 22 15,0-1-15,0 0 0,0 0 0,-21 0 16,0 0-16,21 1 0,-21-1 15,22 0-15,-22 0 0,0 0 16,0 0-16,0 1 0,0-1 0,0 0 0,0 0 16,0 0-16,0 0 15,0 1-15,-22-22 47,22-22-47,-21 1 16,21 0-16,0 0 15,0 0-15,0-22 0,0 22 0,21-21 16,22 21-16,-22-22 0,0 1 16,21 0-16,1-1 0,-1 1 0,22 0 15,-22 21-15,64-22 0,-64 22 16,0 21-16,1 0 0,-1 0 16,-21 21-16,0 0 0,1 1 15,-1-1-15,-21 21 0,0-21 0,0 22 16,0-1-16,0 0 0,0 1 0,0-1 15,-21-21-15,-1 21 0,1-20 16,0-1-16,0 0 0,0 0 0,0 0 16,-1-21-16,1-21 47,21 0-47</inkml:trace>
  <inkml:trace contextRef="#ctx0" brushRef="#br0" timeOffset="5484.8">12679 15706 0,'0'0'0,"-43"0"16,-20-21-16,42 21 15,0 0-15,-1 0 0,1 0 16,21 21 15</inkml:trace>
  <inkml:trace contextRef="#ctx0" brushRef="#br0" timeOffset="5708.13">11134 15875 0,'0'0'0,"-43"-21"0,22 21 0,0 0 15,0 0-15,63 0 0,-21 0 16,0 0 0,22 0-16,-1 0 0,-21 0 0,22 0 15,-1 0-15,21 0 0,-20 0 16,-1 0-16,22 0 0,-22 0 0,0 0 15,1 0-15,20 0 0,1 0 16,-22 0-16,0 0 0,1 0 0,20-21 16</inkml:trace>
  <inkml:trace contextRef="#ctx0" brushRef="#br0" timeOffset="7615.09">14266 15981 0,'0'-21'15,"0"-43"1,0 43-1,-21 21-15,0-21 0,0 21 0,0-21 16,21 0-16,-43 21 0,22-22 0,0 22 16,0-21-16,-22 21 0,1-21 15,21 21-15,-21-21 0,-22 21 0,22-21 16,-1 21-16,-20-21 0,21 21 16,-22-22-16,-21 22 0,22-21 0,-22 21 15,1 0-15,-1-21 0,0 21 16,-21 0-16,22-21 0,-22 0 0,0 21 15,-21 0-15,0-21 0,0 21 16,0 0-16,-21-22 0,21 22 0,-21-21 16,0 21-16,-1-21 0,1 21 0,0 0 15,0-21-15,-21 21 0,42 0 16,-22 0-16,-20 0 0,21 0 0,0-21 16,0 21-16,-22 0 15,22 0-15,0 0 0,-21 0 0,-1 0 16,22 0-16,-21 0 0,-1 0 0,22 0 15,0 0-15,-21 0 0,21 0 16,-1 0-16,1 0 0,0 0 0,0 0 16,0 0-16,0 0 0,-1 0 0,1 0 15,21 0-15,-21 0 0,21 0 16,-21 0-16,21 0 0,0 0 0,-21 0 16,21 0-16,0 0 0,0 0 0,21 0 15,0 0-15,0 0 0,0 0 16,22 0-16,-22 0 0,0 0 0,0 0 15,22 0-15,-22 0 0,21 0 16,0 0-16,-20 0 0,41 0 0,-21 0 16,1 0-16,-1 0 0,22 0 15,-22 0-15,0 0 0,22 0 16,-22 0-16,22 0 0,-86 0 16,86-21-16,-1 21 0,1 0 15,-1 0-15,1 0 0,-43-22 16,43 22-16,20 0 0,-20 0 15,-1-21-15,22 21 0,-22 0 0,22 0 16,-21 0-16,20 0 0,-20 0 16,20 0-16,-20 0 0,-22 0 15,43 0-15,0 0 0,-1 0 16,1 0-16,21 0 0,-22 0 0,1 0 16,0 0-16,-1 0 0,22 0 15,-21 0-15,0 0 0,-1 0 0,1 0 16,0 0-16,-22 0 15,-21 0-15,22 0 0,21 21 16,-22-21-16,1 0 0,20 0 16,1 0-16,-22 0 0,22 22 0,0-22 15,-1 0-15,1 0 0,-21 21 16,20-21-16,1 0 0,0 0 0,-1 21 16,1-21-16,0 21 0,-1 0 15,-20-21-15,20 21 0,1-21 16,0 22-16,-1-1 0,1 0 15,0-21-15,21 21 0,-1 0 16,-20 0-16,21 22 0,0-22 0,21 0 16,-21 21-16,21-20 0,-22 20 15,22 0-15,0 1 0,0 20 0,0-21 16,0 1-16,0-1 0,0 22 16,22-22-16,-1 0 0,0-21 15,0 22-15,21-1 0,-20 0 0,-1-20 16,21 20-16,0-21 0,-20 0 15,20 22-15,0-22 0,1 0 0,-1 21 16,-21-21-16,21 1 0,1 20 16,20-21-16,-20 0 0,-1 22 0,0-22 15,1 0-15,20-21 16,1 21-16,-22 0 0,21-21 0,22 0 16,-21 0-16,20 0 0,-20 0 15,20 0-15,1 0 0,0 0 16,-1 0-16,1 0 0,0 0 0,21 0 15,-22 0-15,22 0 0,0 21 16,-21-21-16,20 0 0,1 0 0,0 0 16,-21 0-16,21 0 0,-1 0 0,1 0 15,0 0-15,21 0 0,0 0 16,-21 0-16,21 0 0,-21 0 0,21 0 16,0 0-16,0 0 0,0 0 15,0 0-15,0 0 0,0 0 16,0 0-16,-21 0 0,42 0 15,-21 0-15,0 0 0,21 0 0,-21 0 16,21 0-16,-21 0 0,21 0 0,-21 0 16,0 0-16,21 0 0,1 0 15,-22 0-15,21 0 0,-21 0 0,21 0 16,-21 0-16,21 0 0,0 0 16,0 0-16,1 0 0,-1 0 0,0 0 15,0 0-15,0-21 0,0 21 0,22-21 16,-22 21-16,0-21 15,0 21-15,0-21 0,1 21 0,20 0 16,-21-21-16,0 21 0,0 0 16,1-22-16,-22 22 0,21 0 0,21 0 15,-21-21-15,-21 21 0,21 0 0,-21 0 16,22 0-16,-22 0 0,21-21 16,-21 21-16,21-21 0,-21 21 0,0 0 15,21 0-15,-21-21 0,0 21 16,0 0-16,0 0 0,0 0 0,0 0 15,-21-21-15,21 21 0,-21 0 0,0 0 16,-1 0-16,-20 0 0,21 0 16,0 0-16,0 0 0,-1-22 0,1 22 15,-21-21-15,0 21 16,20 0-16,-20-21 0,0 21 0,-1 0 16,1-21-16,0 21 0,-1 0 0,1-21 15,-21 0-15,20 21 0,-20-22 16,-1 1-16,-20 21 0,20-21 0,-21 21 15,1-21-15,-1 0 0,0 21 0,1-21 16,-22-1-16,21 1 0,-21 21 16,22-21-16,-22 0 0,0 21 0,0-21 15,22 0-15,-22-1 16,0 1-16,0 0 0,-21 0 16,0 0-16,0 0 15,-21-1-15,0 1 16,0 0-16,-22 0 0,22 0 0,-21 0 15,-1-1-15,-20 1 0,-22-21 0,22 21 16,-43 0-16,0-1 0,-21 1 16,0 0-16,0 0 0,-21 0 0,0-22 15,0 22-15,-22 0 0,22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13:2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953 0,'21'0'0,"-42"0"0,42-22 15,-21 1-15,0 0 0,0 0 16,0 0-16,0 0 16,0-1-16,0 44 31,0-1-15,0 0-16,0 21 0,0 1 15,0-1-15,0 0 0,0 1 16,0 20-16,0-21 0,0 22 15,-21-22-15,21 1 0,-22-1 16,22 0-16,0 22 0,-21-22 0,21 0 16,0-20-16,0 20 0,0-21 15,0 21-15,0-20 0,-21-1 0,21 0 16,0-42 15,0 0-15,0-1-16,0 1 15</inkml:trace>
  <inkml:trace contextRef="#ctx0" brushRef="#br0" timeOffset="645.45">1778 1376 0,'0'-21'0,"0"42"0,-21-42 0,0 0 15,-1 21-15,1-22 0,0 1 16,21 0-16,-21 0 0,21 0 15,-21 0-15,21-1 0,0 1 0,0-21 16,0 21-16,0 0 0,0-22 16,0 22-16,21-21 0,0 21 15,0-22-15,0 22 0,1 0 0,-1 0 16,21 0-16,-21-1 16,22 22-16,-22 0 0,21 0 0,-21 0 15,22 0-15,-1 22 0,0-1 16,1 0-16,-1 21 0,0-21 15,1 22-15,-1-1 0,21 64 16,-41-64-16,-1 1 0,0-1 16,0 0-16,-21-21 0,0 22 0,0-1 15,0-21-15,0 0 0,0 1 0,0-1 16,0 0-16,0 0 0,-21 0 16,0-21-16,0 0 15,-1 0 1,22-21-16,0 0 15,0 0-15,0 0 0,0-1 16,0-20-16,0 0 0,0-1 16,22 1-16,-1 0 0,0-1 0,0-20 15,21-1-15,-20 22 0,20-21 16,0 20-16,1 1 0,20 0 0,-21 20 16,1 1-16,-1 0 0,0 0 15,1 21-15,-22 0 0,21 0 16,1 21-16,-22 0 0,21 22 0,-21-1 15,0-21-15,1 43 0,-1-22 16,-21 21-16,0-20 0,0 20 0,0-20 0,0 20 16,-21-21-16,-1 22 0,1-22 15,0 1-15,0 20 0,0-21 16,21 1-16,-21-1 0,-1 0 0,22 1 16,-21-22-16,21 21 0,0-21 0,0 1 15,0-1-15,0-42 31,0-1-31,0 1 16,0 0-16</inkml:trace>
  <inkml:trace contextRef="#ctx0" brushRef="#br0" timeOffset="3908.22">3831 1545 0,'0'0'0,"21"0"0,0-21 16,1 21-16,-22-21 0,0 0 0,21 21 15,21-21-15,-42-1 0,0 1 16,0 0-16,0 0 0,0 0 16,0 0-16,0-1 0,0 1 15,-21 0-15,21 0 0,-21 0 16,0 21-16,-1-21 0,1 21 15,-21 0-15,21 0 0,-22 0 0,1 0 16,0 21-16,-1-21 0,22 21 16,-21 0-16,0 0 0,-1 22 0,1-22 15,21 21-15,0-21 16,-22 22-16,43-1 0,-21-21 0,21 21 0,-21 1 16,21-22-16,0 0 0,0 21 0,0-20 15,0-1-15,21 0 0,0 0 16,0-21-16,1 21 0,41-21 15,-42 0-15,22 0 0,-1 0 16,-21-21-16,21 21 0,-20-21 16,20 0-16,0 0 0,-21-1 0,22-20 15,-22 21-15,21-21 0,-21 20 16,1-20-16,-1 21 0,0-21 0,-21 20 16,21-20-16,-21 21 0,21-21 15,-21 20-15,0 1 0,0 0 0,0 0 16,0 42-1,-21 0 1,21 22-16,-21-22 16,21 0-16,0 21 0,0-21 0,0 22 15,0-22-15,0 21 0,0-21 16,0 1-16,0 20 0,0-21 16,0 0-16,0 0 0,21 1 15,0-22-15,0 0 0,22 0 16,-22 0-16,0 0 0,21 0 0,-20 0 15,20-22-15,0 1 0,-21 0 16,22 0-16,-22 0 0,21 0 0,-21-1 16,1-20-16,-1 21 0,0 0 15,-21-22-15,0 22 0,0 0 0,21-21 16,-21 21-16,0-1 0,0-20 16,0 21-16,-21 21 31,21 21-31,0 0 15,-21 0-15,21 1 0,0-1 16,-21 0-16,21 0 0,0 0 0,0 0 16,0 22-16,-22-22 0,22 0 15,0 0-15,0 0 0,0 1 0,0 20 16,0-21-16,-21 0 16,21 0-16,0 1 15,0-44 16,0 1-31,0 0 0,0 0 16,0 0-16,0 0 0,0-1 0,21-20 16,1 21-16,-1-21 0,0 20 15,0-20-15,0 21 0,0 0 16,22 0-16,-22-1 0,0 1 0,0 0 16,0 21-16,22 0 0,-22 0 15,0 0-15,0 0 0,0 21 16,-21 0-16,0 1 0,0-1 0,22 0 15,-22 0-15,0 0 0,0 0 16,0 1-16,0 20 0,21-21 0,-21 0 16,0 0-16,0 1 0,21-22 15,-21 21-15,21 0 0,0-21 16,0 21-16,1-21 0,-1 0 0,21 0 16,-21 0-16,0 0 15,1-21-15,-1 21 0,21-21 0,-21 0 16,-21-1-16,21 1 0,1 0 0,-1 0 15,-21 0-15,0 0 0,0-1 16,21-20-16,-21 21 0,0 0 0,21-22 16,-21 22-16,0 0 0,0 0 15,0 0-15,0 42 32,0 0-17,0 0-15,0 0 0,0 1 16,0-1-16,0 0 0,0 0 15,0 0-15,0 0 0,0 1 0,0-1 16,0 0-16,0 0 0,0 0 0,0 0 16,0 1-16,21-22 0,0 21 15,1-21-15,-1 0 0,0 0 16,0 0-16,0 0 0,0 0 16,22 0-16,-22 0 0,0-21 0,0 21 15,0-22-15,22 1 0,-22 0 16,0 0-16,0 0 0,0 0 15,1-1-15,-1-20 0,-21 21 0,42-21 16,-21 20-16,-21 1 16,21 0-16,-21 0 0,-21 21 31,21 21-31,0 0 16,0 0-16,0 1 0,-21-1 0,21 0 15,0 0-15,0 21 0,0-20 16,0-1-16,0 0 0,0 0 0,0 21 15,21 1-15,0-22 16,1 0-16,-1-21 0,21 21 0,-21-21 16,0 0-16,22 0 0,-22 0 0,21 0 15,1 0-15,-22 0 16,21 0-16,-21-21 0,0 0 0,22 0 0,-22 21 16,0-21-16,0-22 0,0 22 15,1 0-15,-1 0 0,-21 0 16,0-22-16,21 22 0,-21-21 0,21 21 15,-21-1-15,0-20 0,0 21 16,0 0-16,0 0 0,0-1 0,-21 1 16,0 21-16,0 0 15,-1 0-15,1 0 0,0 21 16,-21 1-16,21-1 0,-1 0 16,1 0-16,0 0 0,21 22 0,-21-22 15,21 0-15,-21 21 0,21-21 16,-21 22-16,21-22 0,0 21 0,0 1 15,0-22-15,0 21 16,0-21-16,0 0 16,21-21-16,0 0 0,0 0 0,0 0 15,0 0-15,1 0 16,-1-21-16,-21 0 0,21 0 16,0 0-16,0 0 0,-21-1 0,21-20 15,1 21-15,-1 0 0,-21-22 0,21 1 16,-21 21-16,21-21 0,-21 20 15,0 1-15,21 0 0,-21 0 0,0 0 16,0 42 15,0 0-31,0 0 0,0 0 16,0 1-16,0-1 0,0 21 16,0-21-16,0 0 0,0 22 0,0-22 15,0 0-15,0 21 0,0-20 16,21-1-16,1 0 0,-22 0 0,21-21 15,0 21-15,21-21 0,-21 0 16,22 0-16,-1 0 0,-21 0 0,22 0 16,-1-21-16,0 21 0,-21-21 0,22 0 15,-22 0-15,21-22 0,-21 22 16,1-21-16,20 21 0,-21-43 16,0 22-16,0-1 0,-21-20 15,22-1-15,-1 22 0,-21-85 16,0 64-16,0 20 0,0 1 15,0 0-15,0-1 0,0 1 16,0 21-16,-21 21 16,-1 0-1,1 21-15,21 0 0,-21 21 16,0-20-16,21 20 0,0 21 0,0-20 16,-21 20-16,21-20 0,0 20 15,0-21-15,0 1 0,0-1 0,0 0 16,0 1-16,0-1 0,0 0 15,21-20-15,-21-1 0,21 21 16,0-21-16,-21 0 0,21 1 0,1-22 16,-1 21-16,0-21 0,0 21 15,0-21-15,0 0 0,1 0 0,20 0 16,-21-21-16,0 0 0,22-1 16,-22 1-16,0 0 0,0-21 0,0 21 15,0-22-15,1 1 16,-1 0-16,0-22 0,-21 1 0,21-1 15,0 1-15,-21-1 0,21 22 0,-21-22 16,22 1-16,-22 20 0,21 22 16,-21-21-16,0 21 0,0 0 15,-21 42 17,21 0-32,-22 21 0,1 1 0,21 20 15,-21-21-15,21 22 0,0-1 16,0 1-16,-21-22 0,21 22 0,0-22 15,0 22-15,0-22 0,0 0 0,0 1 16,0-22-16,0 21 0,21-21 16,-21 22-16,21-22 0,0 0 15,1 0-15,-1-21 0,0 21 0,21-21 16,-21 0-16,22 0 0,-1 0 16,-21 0-16,22-21 0,-1 0 15,-21 0-15,21-22 0,1 22 0,-22 0 16,0-21-16,21 21 0,-20-22 0,-1 22 15,0-21-15,0 21 0,0-1 16,-21 1-16,0 42 31,0 1-15,0-1-16,0 0 0,0 0 16,0 0-16,0 0 0,0 1 0,0 20 15,0-21-15,0 0 0,0 0 0,0 1 16,0-1-16,21 0 15,1-21-15,-1 0 0,0 0 16,0 0-16,21 0 0,-20 0 16,20 0-16,-21 0 0,21-21 0,-20 0 15,20-1-15,-21 1 0,0 0 16,22 0-16,-22-21 0,-21 20 0,21-20 16,0 21-16,0-21 0,-21 20 0,0 1 15,0-21-15,0 21 16,21 0-16,-21-1 0,-21 22 31,21 22-15,0-1-16,-21 21 15,21-21-15,0 0 0,0 1 0,-21 20 16,21-21-16,-21 21 0,21-20 0,0 20 16,0 0-16,0 1 0,0-1 15,0 0-15,0 22 0,0-22 0,0 0 16,0 22-16,21-22 0,-21 1 15,21 20-15,-21-21 0,0 1 0,0-1 16,21 22-16,-21-22 0,21 0 0,-21 22 16,0-22-16,0 22 0,0-1 15,0-21-15,0 1 0,0 20 0,0-20 16,0-1-16,0 0 0,0-21 16,0 22-16,0-22 0,0 0 15,0 0-15,0 0 0,-21-21 16,0 0-16,21-21 15,-21 0 1,21-21-16,0 21 0,0-22 0,0 1 16,0 0-16,-21-22 0,21 1 0,0-1 15,0 1-15,0-1 0,0-21 16,0 22-16,0-1 0,0 1 0,0-1 16,21 1-16,0-1 0,0 22 0,0-21 15,22 20-15,-22 22 16,0-21-16,21 21 0,-20-1 0,20-20 15,-21 21-15,21 21 0,-20-21 0,-1 0 16,21-1-16,-21 22 0,0 0 16</inkml:trace>
  <inkml:trace contextRef="#ctx0" brushRef="#br0" timeOffset="4632.03">1968 2371 0,'0'0'0,"-21"0"0,0 0 16,0 0-16,42 0 31,0 0-31,0 0 0,22 0 16,-1 0-16,22-21 0,-22 21 15,43 0-15,-1 0 0,1 0 16,21 0-16,-22 0 0,22 0 0,21 0 15,-21 0-15,21 0 0,0 0 16,21 0-16,0 0 0,1 0 0,-1 0 16,21 0-16,22 0 0,-22 0 15,21 0-15,1 0 0,-1 0 0,1 0 16,-1 0-16,1 0 0,-1 0 16,1 0-16,-22 0 0,22 0 0,-1 0 15,1 0-15,-22 0 0,22 0 0,-22 0 16,0 0-16,1-22 15,-1 22-15,0 0 0,-21 0 0,1 0 0,-22 0 16,0-21-16,0 21 0,0 0 16,-22 0-16,1 0 0,0 0 15,-21 0-15,-22 0 0,1 0 0,-1 0 16,-20 0-16,-1 0 0,0 0 16,-21 0-16,1 0 0,-44 0 46,1 0-46,0 0 0</inkml:trace>
  <inkml:trace contextRef="#ctx0" brushRef="#br0" timeOffset="5472.66">2074 3535 0,'0'0'15,"0"-21"-15,0 0 0,0-1 0,21 1 16,-21 0-16,22 0 0,-22 0 0,0 0 16,21-1-16,0 22 15,-42 0 1,21 22-16,0-1 15,0 21-15,21 0 0,-21 22 0,21-22 16,-21 22-16,0 20 0,0 1 16,0 0-16,0 21 0,0-1 15,0 1-15,-21 0 0,0 21 0,0 0 16,-1 0-16,22 0 0,-21 0 16,0 0-16,-21 21 0,21-21 0,-1 0 15,1 21-15,21-21 0,-21-21 16,0 21-16,0 0 0,0-21 15,21 0-15,-22 21 0,1-21 0,21-22 16,-21 22-16,21-21 0,0 0 16,-21-1-16,21-20 0,0-1 0,0 1 15,0-22-15,0 0 0,0-20 16,0-1-16,0-42 16,21-1-16,-21-20 0,21-21 15,0 20-15</inkml:trace>
  <inkml:trace contextRef="#ctx0" brushRef="#br0" timeOffset="6628.34">2582 3514 0,'-21'-43'31,"21"22"-15,21 0-1,0 0-15,1 21 0,-1 0 16,21-21-16,0 21 0,1 0 16,20 0-16,1-21 0,-1 21 15,1 0-15,20 0 0,22 0 16,0 0-16,0 0 0,21 0 0,0 0 15,0 0-15,21 0 0,21 0 16,-20 0-16,41 0 0,-21 0 16,22 0-16,-1 0 0,1 0 0,-1 0 15,1 0-15,-1 0 0,1 0 16,-1 0-16,1 0 0,-22 0 0,22 0 16,-22 0-16,0 0 0,1-22 0,-1 22 15,0-21-15,-20 21 16,-1 0-16,-21-21 0,-21 21 0,-1 0 0,-20 0 15,0-21-15,-22 21 0,1 0 16,-22-21-16,0 21 0,-20 0 16,-1 0-16,0 0 0,-21 21 31,0 0-31,0 0 16,0 0-16,0 1 0,0 20 0,0-21 15,0 21-15,0 1 0,0-1 16,0 0-16,0 1 0,0-1 0,0 0 15,0 22-15,-21-1 0,0 1 16,21 21-16,-22-22 0,22 22 0,0-1 16,0 22-16,-21-21 0,21 0 0,0 20 15,-21-20-15,21 21 0,0 0 16,0-22-16,0 1 0,0 0 0,0-1 16,0 1-16,0 0 15,21-1-15,0-20 0,-21 21 0,22-22 16,-22 22-16,0-22 0,0 1 0,0-22 15,21 22-15,21-1 0,-21 1 16,-21-22-16,21 21 0,-21-20 0,22-1 16,-22 0-16,21 1 0,-21 20 0,0-20 15,0-1-15,0 0 0,-21 1 0,-1-1 16,1-21-16,0 21 0,21-20 16,-21-1-16,0 0 0,0 0 0,-1 0 15,1 0-15,0 1 0,0-22 0,-21 21 16,20 0-16,-20 0 0,0-21 15,-43 21-15,43-21 0,-22 0 16,1 0-16,-22 21 0,22-21 0,-22 0 16,-21 0-16,21 0 0,-20 0 15,-1 0-15,0 22 0,-21-22 0,0 0 16,0 0-16,0 21 0,0-21 0,0 21 16,-21-21-16,0 0 0,-1 21 15,1-21-15,-21 0 0,0 0 16,-1 21-16,1-21 0,0 0 0,-22 0 15,1 0-15,20 0 0,1 0 16,-22 0-16,1 0 0,21 21 0,-22-21 16,1 0-16,20 22 0,1-22 15,0 0-15,20 0 0,1 0 0,21 0 16,21 0-16,22 0 0,20 0 16,1 0-16,20 0 0,-20-22 0,21 1 15,20 0-15,22 0 0,0 0 0,0 0 16,0-22-16,0 1 0,22 0 15,-1-22-15</inkml:trace>
  <inkml:trace contextRef="#ctx0" brushRef="#br0" timeOffset="7216.01">2921 4022 0,'0'0'0,"21"-43"31,-21 65-15,0-1-16,0 0 15,0 0-15,0 21 0,0 1 16,0-1-16,0 0 0,0-20 15,0 20-15,-21 0 0,21 1 0,0-22 16,0 21-16,0-21 0,0 0 16,0 1-16,21-22 0,0 0 0,0 0 15,1 0-15,-1 0 16,0 0-16,0-22 0,0 1 0,0 0 16,1 0-16,-1-21 0,0-1 15,0 22-15,0-21 0,0-1 16,1 1-16,-1 0 0,-21 21 0,0-22 15,0 22-15,0-21 0,0 21 16,0-1-16,0 44 47,0-1-31</inkml:trace>
  <inkml:trace contextRef="#ctx0" brushRef="#br0" timeOffset="7656.86">3789 3979 0,'0'0'0,"-21"0"31,-1 0-15,1 0-16,0 22 0,0-1 15,0-21-15,-22 21 0,22 0 16,0 0-16,0-21 0,21 21 0,0 1 16,-21-1-16,21 0 15,0 0-15,21-21 0,0 21 16,0-21-16,22 0 16,-22 0-16,21 21 0,-21-21 0,22 22 15,-22-22-15,0 0 0,21 21 16,-21 0-16,1 0 0,-22 0 15,0 0-15,0 1 16,-22-1-16,1-21 0,0 21 16,-21 0-16,-1-21 0,22 21 15,-21-21-15,0 0 0,-1 21 16,22-21-16,-21 0 0,21 0 0,-1 0 16,1 0-16,0 0 0,0 0 15,21-21 16,0 0-31,21 0 16,0 0-16,0 21 0,1-21 16</inkml:trace>
  <inkml:trace contextRef="#ctx0" brushRef="#br0" timeOffset="7867.77">4106 4085 0,'0'0'0,"21"-21"0,1 21 15,-22-21-15,21 21 0,-21-21 16,21 21-16,-21 21 63,0 0-48,0 0-15,0 0 16</inkml:trace>
  <inkml:trace contextRef="#ctx0" brushRef="#br0" timeOffset="8060.66">4276 4466 0,'0'0'0,"-22"21"31,1-21-31,42-21 78,1 21-62</inkml:trace>
  <inkml:trace contextRef="#ctx0" brushRef="#br0" timeOffset="8372.87">5165 3937 0,'0'21'47,"0"0"-47,0 22 0,0-22 15,-22 21-15,22 1 0,0-22 0,0 21 16,-21 0-16,21-20 0,0 20 0,-21 0 16,21-21-16,0 1 0,0-1 15,0 0-15,0 0 0,0 0 16,0-42 15,0 0-15,21 0-16,-21 0 0,21-1 15</inkml:trace>
  <inkml:trace contextRef="#ctx0" brushRef="#br0" timeOffset="9030.5">5186 3895 0,'0'0'0,"0"-21"0,0-1 16,21 22 15,0 0-31,0 0 15,0 0-15,1 0 0,-1 0 16,21 0-16,0 0 0,1 0 16,20 0-16,22 0 0,-22-21 0,43 21 15,-21 0-15,21 0 0,0 0 16,21 0-16,-22 0 0,1 0 0,21 0 16,-21 0-16,0 0 0,0 0 15,-22 0-15,-20 0 0,-1 0 0,1 0 16,-1 0-16,-20 0 0,-1 0 0,0 0 15,-20 0-15,-1 0 0,0 0 16,0 0-16,0 0 0,0 0 0,1 0 16,-22 21-1,0 1 1,0-1 0,0 0-16,0 0 0,0 21 15,0-20-15,-22-1 0,22 21 16,0-21-16,0 22 0,0-1 15,0-21-15,0 21 0,-21-20 0,21 20 16,0-21-16,0 0 0,0 22 16,-21-22-16,21 0 0,0 0 0,0 0 15,0 0-15,-21 1 0,21-1 16,-21-21-16,0 21 16,-1-21-16,1 21 0,-21-21 15,21 0-15,-22 0 0,1 0 0,0 0 16,-22 0-16,1 0 0,-1 0 15,-20 0-15,-1 0 0,-21 0 16,0 0-16,0 0 0,-21 0 0,0 0 16,-21 0-16,0 0 0,21 0 15,0 0-15,21 0 0,0 0 0,22 0 16,-1 0-16,22 0 0,-1 0 16,22 0-16,-22 0 0,22 0 0,0 0 15,-1-21-15,22 21 0,0 0 16,0 0-16,0 0 0,-1 0 15,1 0 1,0 0 0</inkml:trace>
  <inkml:trace contextRef="#ctx0" brushRef="#br0" timeOffset="9429.28">2434 5313 0,'0'0'0,"-21"-42"31,0 42-15,21 21-16,0 0 0,0 0 16,0 0-16,0 0 0,0 22 15,0-22-15,0 0 0,0 21 0,0-20 16,0-1-16,0 21 15,0-21-15,0 0 0,0 1 0,0-1 16,0 0-16,0 0 16,0-42-1</inkml:trace>
  <inkml:trace contextRef="#ctx0" brushRef="#br0" timeOffset="9752.09">2392 5292 0,'0'0'0,"0"-21"16,0-1-16,0 1 15,21 0 1,0 0-16,0 21 0,22 0 0,-22 0 16,21-21-16,-21 21 0,22 0 15,-1 0-15,0 0 0,-21 0 0,22 0 16,-1 21-16,-42 0 0,21 0 0,-21 0 15,0 1-15,0-1 0,-21 21 16,0-21-16,0 0 0,-22 1 0,22-1 16,-63 21-16,62-21 15,-20-21-15,0 21 0,21-21 0,-1 0 16,1 22-16,0-22 0,0 0 16,42-22 15,0 22-31,0-21 0,22 0 0,-22 21 15,21-21-15</inkml:trace>
  <inkml:trace contextRef="#ctx0" brushRef="#br0" timeOffset="10327.87">3111 5144 0,'0'21'31,"0"0"-31,0 0 15,0 0-15,-21 0 0,21 1 16,-21 20-16,0-21 0,21 0 0,0 22 16,-21-22-16,21 21 0,-21-21 15,-1 0-15,22 22 0,0-22 0,0 0 16,0 0-16,-21-21 0,21 21 16,0-42 15,21 0-31,-21 0 0,0 0 15,22 0-15,-1-1 0,0 1 16,-21 0-16,21 0 0,-21 0 16,21 21-16,-21-21 15,21 21-15,1 0 16,-1 0-16,-21 21 0,21 0 16,-21 0-16,0 0 15,21-21-15,-21 21 0,0 1 0,0-1 16,21 0-16,-21 0 0,21 0 15,1 0-15,-1-21 0,0 0 16,0 0-16,0 0 16,0 0-16,1 0 0,-1-21 0,-21 0 15,21 0-15,0 21 0,0-21 16,0 0-16,-21-1 0,0 1 16,0 0-16,0-21 0,0 21 15,0-1-15,0 1 0,0 0 0,0 0 16,0 0-16,0 0 15,-21 21-15,0 0 16,21 21 0,0 0-16,0 0 15,21-21 17</inkml:trace>
  <inkml:trace contextRef="#ctx0" brushRef="#br0" timeOffset="10572.56">3831 5207 0,'0'0'0,"0"21"31,0 0-31,0 1 16,0-1-16,0 0 15,0 0-15,0 0 0,0 0 0,0 22 16,-21-22-16,21 0 15,-21 0-15,21 0 0,0 1 0,0-1 16,-21 0-16,21 0 0,0 0 16,0-42 15,0 0-31</inkml:trace>
  <inkml:trace contextRef="#ctx0" brushRef="#br0" timeOffset="10925.36">3704 5228 0,'0'0'0,"-21"-21"15,21 0-15,0 0 16,21 21 0,0-21-16,0 21 15,1 0-15,-1 0 0,21 0 16,0 0-16,-20 0 0,20 0 0,-21 0 15,21 21-15,-20-21 0,20 21 16,-21 0-16,0 0 0,0 0 0,1 1 16,-1 20-16,-21-21 0,0 0 15,0 0-15,0 1 0,0-1 0,-21 21 16,-22-21-16,22 0 0,-21 1 16,21-1-16,-22 0 0,22 0 0,-21 0 15,21 0-15,-22-21 0,22 22 16,0-22-16,0 0 0,0 0 15,21-22 17,21 22-32,0-21 15,0 0-15</inkml:trace>
  <inkml:trace contextRef="#ctx0" brushRef="#br0" timeOffset="11140.23">4678 5186 0,'0'0'0,"0"-21"0,0 42 78,0 0-78,21-21 0,-21 21 15,0 0-15,0 1 0</inkml:trace>
  <inkml:trace contextRef="#ctx0" brushRef="#br0" timeOffset="11314.13">4614 5546 0,'0'0'0,"-21"0"0,0 21 0,0-21 16,0 0-1,42 0 17,0 0-17,0-21-15,0 0 0,0 21 16</inkml:trace>
  <inkml:trace contextRef="#ctx0" brushRef="#br0" timeOffset="11600.97">5419 5186 0,'0'21'16,"-22"0"-16,22 0 15,-21 1-15,21-1 0,0 0 16,0 21-16,-21-21 0,21 1 0,0 20 15,-21-21-15,21 21 0,-21-20 16,21-1-16,0 21 0,0-21 16,0 0-16,0 1 0,0-1 0,0 0 15,0 0 1,0-42 0,21 0-1,0 0-15,-21-1 0</inkml:trace>
  <inkml:trace contextRef="#ctx0" brushRef="#br0" timeOffset="12164.45">5397 5207 0,'0'0'15,"0"-21"-15,0 0 0,-21 0 0,21-1 16,0 1 0,21 21-1,22 0-15,-22-21 0,21 21 0,22 0 16,-1 0-16,1-21 0,-1 21 15,1-21-15,20 21 0,1 0 0,-21-21 16,20 21-16,1 0 0,0-22 16,-1 22-16,1 0 0,0 0 0,-1 0 15,-20-21-15,20 21 0,-20 0 0,-1 0 16,1 0-16,-1 0 0,-20 0 16,-1 0-16,-21 0 0,22 0 0,-22 0 15,0 21-15,0-21 0,-21 22 16,21-1-16,-21 0 15,0 0-15,0 0 0,0 0 16,0 1-16,0-1 16,0 0-16,0 0 0,0 0 0,0 0 15,0 22-15,-21-22 0,21 0 16,0 0-16,0 0 0,0 1 16,-21-22-16,21 21 0,0 0 0,0 0 15,-21 0-15,21 0 0,0 1 16,0-1-16,-21-21 0,-1 21 15,1-21-15,21 21 0,-42-21 16,21 0-16,0 21 0,-22-21 0,1 0 16,-22 0-16,1 0 0,-22 0 15,1 0-15,-1 0 0,-21 0 0,0 0 16,0 0-16,-21 21 0,22-21 16,-1 0-16,0 0 0,21 22 0,1-1 15,-1-21-15,21 0 0,1 21 16,21-21-16,-1 0 0,22 21 0,-21-21 15,21 0-15,-1 0 16,22 21-16,-21-21 16,21 21-16</inkml:trace>
  <inkml:trace contextRef="#ctx0" brushRef="#br0" timeOffset="12588.21">3937 6350 0,'0'0'0,"0"-42"16,0 21-16,0-1 0,0 1 0,0 0 16,0 42 15,0 0-31,0 22 16,-21-22-16,21 21 0,0 1 15,-21 20-15,21-21 0,0 1 0,0 20 16,0-20-16,0-1 0,0 0 0,0-21 15,0 22-15,0-22 16,0 0-16,0 0 0,0 0 0,0 1 16,21-22-1,0-22 1,0 1-16,-21 0 0,0 0 0,0 0 16,21-22-16,-21 22 0</inkml:trace>
  <inkml:trace contextRef="#ctx0" brushRef="#br0" timeOffset="13272.82">4000 6181 0,'0'-21'16,"0"42"-16,0-64 15,22 43 1,-1 0-16,0 0 0,21 0 16,-21 0-16,22 0 0,20 0 15,1 0-15,-1 0 0,22 0 0,0 0 16,-1 0-16,22 0 0,0 0 15,21 0-15,-21 0 0,42 0 0,-21 0 16,21-21-16,0 21 0,0 0 0,-21 0 16,22-21-16,-22 21 0,0 0 15,21 0-15,-21 0 0,-21 0 0,21 0 16,-22 0-16,-20 0 0,0 0 0,-1 0 16,-20 0-16,-1 0 0,1 0 15,-22 0-15,1 0 0,-1 0 0,0 0 16,-21 0-16,1 0 0,-1 0 15,-21 21-15,21-21 16,0 21-16,-21 1 16,0-1-16,0 0 15,0 0-15,0 0 0,0 0 16,0 1-16,-21-1 0,21 21 0,-21-21 16,0 22-16,21-1 0,0-21 15,-22 21-15,1 1 0,21-1 0,-21 0 16,21 1-16,-21-1 0,0-21 15,21 22-15,-21-22 0,21 21 16,-22-21-16,1 0 0,21 1 0,-21-1 16,0 0-16,0 0 0,-22-21 15,22 21-15,0-21 0,-21 21 0,-43 1 16,22-22-16,-1 0 0,-63 0 16,64 0-16,-22 0 0,0 0 15,1 0-15,-22 0 0,21 0 16,-42 0-16,21 0 0,-42 0 0,21 0 15,-21 0-15,-21-22 0,20 22 0,-20 0 16,21-21-16,0 21 0,0 0 16,-1 0-16,44-21 0,-1 21 0,0 0 15,21 0-15,22-21 0,-22 21 16,22 21-16,-1-21 0,1 0 16,20-21-16,1 21 0,0-21 0,20 21 15,-20 0-15,42-21 16,0-1-16,0 1 15,42 21-15,-20-21 0,20 0 0,-21 0 16,21 0-16</inkml:trace>
  <inkml:trace contextRef="#ctx0" brushRef="#br0" timeOffset="13733.26">4826 6329 0,'0'0'0,"-21"0"16,0 0 0,21 21-16,-22 0 0,22 0 0,0 1 15,-21 20-15,0-21 0,0 21 0,21-20 16,0 20-16,-21 0 0,0-21 16,-1 22-16,22-22 0,-21 21 0,0-21 15,0 1-15,21-1 0,-21 0 16,21 0-16,-21-21 0,-1 0 15,1 0-15,0 0 16,21-21-16,-21 0 0,0 21 16,21-21-16,-21-22 0,21 22 15,0 0-15,0-21 0,0-1 16,0 22-16,0-21 0,0 21 0,0-22 16,0 22-16,0 0 0,21 21 15,0 0 1,0 21-16,-21 0 0,21 0 15,-21 1-15,0 20 0,21-21 16,1 21-16,-1-20 0,-21-1 0,21 21 16,0 0-16,0-20 15,0-1-15,1-21 0,-1 21 0,0-21 16,0 0-16,0 0 0,0 0 16,1 0-16,-1 0 0,21-21 15,-21 21-15,0-21 0,22-1 16</inkml:trace>
  <inkml:trace contextRef="#ctx0" brushRef="#br0" timeOffset="14137.03">5292 6456 0,'-22'-21'32,"1"42"-32,0 0 15,0 0-15,0 0 0,0 1 16,-1-1-16,1 0 0,0 21 0,21-21 15,-21 1-15,0-1 0,21 0 16,-21 0-16,21 0 0,0 0 0,0 1 16,0-1-16,21-21 0,0 21 15,0-21-15,0 0 0,0 0 16,22 0-16,-22-21 0,21 21 0,-21-21 16,22-1-16,-22 22 0,0-21 15,0 0-15,0 0 0,1 0 16,-22 0-16,0-22 0,0 22 0,0 0 15,0 0-15,-22 0 0,1-1 0,21 1 16,-21 0-16,-21 21 0,21 0 16,-1 0-16,1 0 0,0 0 0,0 0 15,0 21-15,0 0 0,-1 1 16,1-1-16,0 0 0,0 0 0,0-21 16,21 21-16,0 0 0,0 1 15,0-1-15,0 0 0,21-21 16,0 0-16,0 0 0,0 0 15,22 0-15,-1 0 0</inkml:trace>
  <inkml:trace contextRef="#ctx0" brushRef="#br0" timeOffset="14685.04">5905 6541 0,'0'0'0,"0"-22"15,-21 22 1,0 0-16,0 0 0,0 0 0,-22 0 15,22 22-15,0-22 0,0 0 16,-21 0-16,42 21 0,-22-21 0,1 0 16,21 21-1,21-21 1,1 0 0,-1 0-16,0 0 0,0-21 15,0 21-15,0 0 0,1 0 0,-1-21 16,0 21-16,0 0 15,0 0-15,0 0 16,-21 21 0,0 0-16,0 0 0,0 0 15,0 0-15,0 1 0,0-1 0,0 21 16,0-21-16,0 22 0,22-22 0,-22 21 16,0-21-16,0 22 0,0-1 15,0 0-15,0 1 0,0-1 0,0 0 16,0 1-16,0 20 0,0-21 0,0 1 15,0-1-15,-22 0 0,1 1 16,0-1-16,0 0 0,0 1 16,-22-1-16,1-21 0,0 0 0,-1 1 15,1-1-15,0-21 0,-1 0 16,1 0-16,0 0 0,-1 0 0,1 0 16,0-21-16,21-22 0,-22 22 0,22 0 15,-21-21-15,42-1 0,-21 1 16,-1 0-16,22-22 0,0 22 0,0-1 15,0 1-15,0 0 0,0 21 0,22-22 16,-1 22-16,0 0 0,0 0 16,21 0-16,1-1 0,-1 1 0,0 0 15,1-21-15,20 21 0,1-1 0</inkml:trace>
  <inkml:trace contextRef="#ctx0" brushRef="#br0" timeOffset="14903.92">6265 6583 0,'21'0'0,"-42"0"0,42 21 31,-21 0-31,0 0 16,0 1-16,0-1 0,0 0 16,0 0-16,0 0 15,-21-21-15,21 21 16,0-42 15</inkml:trace>
  <inkml:trace contextRef="#ctx0" brushRef="#br0" timeOffset="15068.7">6286 6456 0,'0'0'0,"-21"0"31,21 21-15,0 0-16,0 0 16,21-21-1,1 0-15,-22 22 0,21-22 16,0 0-16,0 0 0</inkml:trace>
  <inkml:trace contextRef="#ctx0" brushRef="#br0" timeOffset="15428.5">6646 6583 0,'0'63'16,"0"-126"-16,0 148 0,0-64 0,0 0 15,0 0-15,0 0 16,0 0-16,0 1 0,0-1 0,0 0 16,-21-21 15,0 0-16,21-21 1,0 0-16,0-1 0,0 1 16,0 0-16,21-21 0,0 21 0,22-22 15,-22 1-15,21 0 0,0 20 16,-20-20-16,20 21 0,0 0 0,1 0 16,-1 21-16,0 0 0,-21 0 15,1 0-15,-1 21 0,0-21 0,0 21 16,0 21-16,-21-21 0,0 1 0,0 20 15,0-21-15,0 0 0,0 22 16,0-22-16,0 0 0,-21-21 16,0 21-16,0-21 0,0 0 15,-1 0-15,1 0 0</inkml:trace>
  <inkml:trace contextRef="#ctx0" brushRef="#br0" timeOffset="16252.28">4953 2392 0,'0'-21'15,"21"21"-15,-21 21 16,0 21 0,-21 1-16,21-1 0,-21 0 0,0 1 15,-1 20-15,1-21 0,0 22 16,-21-22-16,21 1 0,-22-1 0,22 0 15,-21 1-15,-1-22 0,22 0 16,-21 0-16,21 0 0,0 0 0,-1 1 16,1-22-16,0 0 0,0 0 15,21-22 1,0 1-16,0 0 0,0 0 16,0-21-16,0 20 0,0 1 15,0-21-15,21 21 0,-21-22 0,21 22 16,0 0-16,1 0 0,-1 0 15,0 21-15,0 0 0,0 0 16,22 21-16,-22-21 16,0 21-16,0 0 0,0 0 0,0 1 15,1-1-15,-1 0 0,21 0 16,-21 0-16,0 0 0,1 1 16,-1-1-16,0-21 0,0 21 15,0-21 1,0 0-16,1 0 0,-1 0 15</inkml:trace>
  <inkml:trace contextRef="#ctx0" brushRef="#br0" timeOffset="16516.12">5503 2688 0,'0'0'0,"43"-63"31,-43 84-16,0 21 1,0-21-16,0 1 0,0 20 0,0 0 16,-22-21-16,22 22 0,-21-22 15,21 0-15,0 21 0,-21-20 0,21-1 16,-21 0-16,21 0 0,0 0 16,0 0-16,21-42 31,0 21-16,-21-21-15,21 0 0,-21 0 16</inkml:trace>
  <inkml:trace contextRef="#ctx0" brushRef="#br0" timeOffset="16773.34">5630 2582 0,'0'0'15,"21"-21"-15,1 0 0,-1 0 0,0 21 0,0-21 16,0 21-16,0 0 0,1-21 15,-1 21-15,21 0 0,-21 0 0,0 0 16,1 21-16,-1-21 0,0 21 16,-21 0-16,0 21 0,21-20 0,-21-1 15,0 21-15,0-21 0,-21 22 16,0-22-16,0 0 0,-1 21 16,-20-21-16,0 1 0,21-1 0,-22-21 15,1 21-15,0 0 0,-1-21 16,22 21-16,0-21 0,0 0 0,0 0 15,-1 0-15</inkml:trace>
  <inkml:trace contextRef="#ctx0" brushRef="#br0" timeOffset="17625.87">8551 3450 0,'-63'0'31,"42"0"-15,21-21-16,0 0 0,0 0 0,0 0 16,0-1-16,0 1 0,0-21 15,21 21-15,0-22 0,0 22 0,0-21 16,0 0-16,22-1 0,-1 1 16,0 0-16,1-1 0,20-20 0,1-1 15,-1 22-15,22-43 0,0 22 16,-1-1-16,1 1 0,21-1 15,21 1-15,0 20 0,0-20 16,21 21-16,-21-1 0,-21 22 0,21 0 16,-21 0-16,21 0 0,-22 21 15,22 0-15,-21 0 0,0 21 0,0 0 16,-21 0-16,-1 21 0,1 1 0,0-1 16,-22 22-16,1-1 0,-1 1 15,1-1-15,-1 1 0,1-1 0,-22 1 16,0-1-16,1-21 15,-1 22-15,0-22 0,1 64 0,-22-64 16,-21 1-16,0-1 0,0-21 16,0 22-16,0-1 0,-21 0 15,-1-21-15,22 1 0,-21-1 16,0-21-16,0 0 0,21 21 16,-21-21-16,0 0 15,21-21-15,0 0 16,-22-1-16,22 1 0,0 0 15</inkml:trace>
  <inkml:trace contextRef="#ctx0" brushRef="#br0" timeOffset="17915.98">11811 3175 0,'-21'21'0,"42"-42"0,-63 63 16,20-42-16,1 22 15,0-1-15,0 0 0,21 0 0,0 0 16,-21-21-16,21 21 0,0 1 0,0-1 15,21-21 1,0 0-16,0 0 16,0 0-16,1 0 15,-1-21-15,-21-1 0,21 22 16,-21-21-16,0 0 0,0 0 16,0 0-16,-21 0 0,0 21 15,-1 0-15,1 0 16,0 0-16,0 0 0,0 0 15,21 21-15,0 0 16,0 0 0,21-21-16</inkml:trace>
  <inkml:trace contextRef="#ctx0" brushRef="#br0" timeOffset="18509.39">11980 3768 0,'-21'0'15,"42"0"-15,-63-21 0,42-1 0,0 1 16,-21 21-16,21-21 0,-21 0 16,21 0-16,-22 21 15,22-21-15,-21 21 31,0 21-31,21 0 16,0 0-16,0 21 0,0-20 0,0 20 16,-21 0-16,21 1 0,0 20 15,0 1-15,0-1 0,-21 1 0,21 20 16,0-20-16,0 20 0,0-20 16,-21 21-16,-1-1 0,22 1 0,-21 21 15,0-22-15,21 22 0,-21-21 0,0 21 16,0 0-16,-1-22 15,22 22-15,-21 0 0,0 0 0,0-22 16,0 22-16,0-21 0,-1 0 0,1-1 16,0 1-16,0 0 0,21-22 15,-21 1-15,0 20 0,21-41 0,-22 20 16,22 22-16,0-43 0,-21-21 16,21 0-16,0-42 31,0-21-31,0 21 0,21-22 0,-21-20 15,22-1-15,-1 1 0</inkml:trace>
  <inkml:trace contextRef="#ctx0" brushRef="#br0" timeOffset="19564.86">11896 3641 0,'0'0'0,"-22"-21"16,1 21-16,0-22 0,0 22 16,0-21-16,21 0 0,0 0 15,21 21 16,21-21-31,1 21 0,-1 0 16,21 0-16,1-21 0,-1 21 0,1 0 16,21 0-16,-1-22 0,-20 22 0,42-21 15,-1 21-15,1-21 0,0 21 16,21 0-16,0-21 0,0 21 0,0 0 16,0-21-16,0 0 0,21 21 15,-21 0-15,21 0 0,-21-22 16,0 22-16,-21 0 0,0 0 15,0 0-15,0 0 0,0 0 0,-1 0 16,1-21-16,-21 21 0,21 0 16,-22 0-16,1 0 0,0 0 0,-22-21 15,1 21-15,-22 0 0,22 0 16,-22 0-16,0 0 0,-21 0 0,22 0 16,-22 0-16,0 0 0,0 0 15,0 0 1,-21 21-16,0 0 15,0 1-15,0-1 0,0 0 16,0 21-16,0-21 0,0 22 16,-21-22-16,21 21 0,0 1 15,0-22-15,0 21 0,-21 0 16,21 1-16,-21 20 0,21-20 0,0 20 16,0 1-16,-21-1 0,21 1 0,-21 20 15,21-20-15,-22-1 0,22 1 16,-21-1-16,21 22 0,0-22 0,0 22 15,0-21-15,-21 20 0,21 1 16,-21 0-16,21-22 0,0 22 0,0-22 16,-21 22-16,21-22 0,-21 1 15,21-1-15,0 22 0,0-21 0,0-1 16,-22 1-16,22-1 0,0 1 0,-21-1 16,21 1-16,0-22 15,0 21-15,-21-20 0,21 20 0,0 1 16,0-22-16,0 0 0,0 22 0,0-22 15,0 1-15,-21-1 0,21 0 16,-21 1-16,21-22 0,0 0 0,0 0 16,-21 0-16,-1 0 0,1 1 0,0-1 15,0-21-15,0 21 16,-22-21-16,22 0 0,0 0 0,-21 0 16,-1 0-16,1 0 0,0 0 15,-22 0-15,22 0 0,-22 0 0,1 0 16,21-21-16,-22 21 0,1-21 0,-22 21 15,0 0-15,1 0 16,-1-22-16,-42 22 0,21 0 0,-21-21 16,0 21-16,0-21 0,-21 21 0,21 0 15,-21 0-15,0 0 0,21 0 16,0 0-16,21 0 0,0 0 0,21 0 16,-21 0-16,43 21 0,-22-21 0,22 0 15,-1 21-15,1-21 0,-1 0 16,22 0-16,0 0 0,-1 0 0,1 0 15,0 0-15,20 0 0,1 0 16,0 0-16,0 0 16,21-21-1,0 0-15,0 0 0,0 0 16,0 0-16</inkml:trace>
  <inkml:trace contextRef="#ctx0" brushRef="#br0" timeOffset="21652.66">12806 2794 0,'0'0'0,"0"-21"16,21 0-16,-21-22 0,0 22 16,21 0-16,-21 0 0,21 0 0,-21 0 15,0-1-15,0 44 31,0 20-31,0-21 16,-21 21-16,0-20 0,21 20 0,-21 0 16,21 1-16,0-22 15,0 21-15,-21 0 0,21-20 0,0 20 16,-22-21-16,22 0 0,0 0 0,0 1 16,0-1-16,0 0 0,0 0 15,0 0-15,-21-21 31,21-21-31,0 0 16,0 0-16</inkml:trace>
  <inkml:trace contextRef="#ctx0" brushRef="#br0" timeOffset="21904.52">13123 2625 0,'21'42'32,"-21"-21"-32,0 0 0,0 1 0,0 20 15,0-21-15,0 21 0,0-20 0,-21 20 16,21-21-16,-21 0 0,21 0 16,-21 1-16,21-1 0,0 0 0,0 0 15,0 0-15,-21 0 16,0-21 15</inkml:trace>
  <inkml:trace contextRef="#ctx0" brushRef="#br0" timeOffset="22436.21">12742 2985 0,'-42'0'16,"84"0"-16,-63-22 47,42 22-47,0 0 0,1-21 0,20 21 15,0 0-15,22-21 16,-22 0-16,0 21 0,22-21 0,-22 0 16,22 21-16,-22-22 0,0 22 15,1 0-15,-22-21 0,21 21 0,-21 0 16,-21 21 15,0 1-31,-21-1 0,0 0 16,0 0-16,0 0 0,21 0 15,-21 1-15,-1-1 0,22 0 16,0 0-16,-21 0 16,21 0-16,0 1 0,0-1 0,21-21 31,1 0-31,-1 0 15,0 0-15,0 0 0,0 0 0,0-21 16,1-1-16,-1 22 0,21-21 16,-42 0-16,21 0 0,0 0 0,-21 0 15,22-1-15,-22 1 0,0 0 0,0-21 16,0 21-16,0-1 0,-22 22 16,1-21-16,0 0 0,0 21 15,0 0-15,0 0 16,-1 0-16,1 0 0,0 21 0,0 0 15,21 1-15,-21-1 0,21 0 16,0 0-16,0 0 16,21 0-1,0-21-15,0 0 16</inkml:trace>
  <inkml:trace contextRef="#ctx0" brushRef="#br0" timeOffset="23153.8">13801 2836 0,'0'0'0,"0"-21"0,0 42 31,0 1-31,0-1 16,0 0-16,0 0 15,-22 0-15,22 0 0,0 1 16,-21-1-16,21 0 0,0 0 15,0 0-15,0 0 16,-21-21 0,0 0-1,21-21 17,0 0-32,0 0 0,0 0 15,0 0-15,0-1 0,0 1 0,0 0 16,0 0-16,0 0 0,21 0 15,0-1-15,0 22 0,1-21 0,-22 0 16,21 21-16,0 0 16,0 0-16,0 0 0,0 0 0,1 21 15,-1-21-15,0 21 16,-21 1-16,0-1 0,21 0 0,-21 0 0,0 0 16,0 0-16,0 1 15,0-1-15,0 0 0,0 0 16,0 0-16,-21-21 15,0 0 1,21-21 15,0 0-31,0 0 0,0 0 16,0-1-16,0 1 0,21-21 16,0 21-16,0 0 0,0-1 15,1 1-15,-1 0 0,0 0 0,0 21 16,0-21-16,0 21 0,1 0 15,-1 0-15,21 0 0,-21 0 16,0 21-16,1-21 0,-22 21 0,0 0 16,21 0-16,-21 22 15,0-22-15,0 0 0,0 0 0,0 0 16,-21 1-16,21-1 16,0 0-16,-22-21 0,1 21 0,0-21 15,21 21 1,0-42 15</inkml:trace>
  <inkml:trace contextRef="#ctx0" brushRef="#br0" timeOffset="23572.1">14457 2963 0,'21'0'0,"0"0"15,0 0 1,0 0-16,1 0 16,-22-21-16,21 21 0,0-21 0,-21 0 15,21 21-15,0-21 0,-21 0 16,21-1-16,-21 1 0,22 0 15,-22 0 1,-22 21 0,1 0-1,0 21-15,0-21 0,21 21 16,-21 0-16,0 1 0,-1-1 0,1 0 16,21 0-16,0 0 0,-21 0 15,21 1-15,-21-1 0,21 0 0,0 0 16,0 0-16,0 0 0,0 1 15,21-22 1,0 0-16,0 0 16,1 0-16,-1 0 15,0 0-15,-21-22 16,0 1-16,21 21 0,-21-21 0</inkml:trace>
  <inkml:trace contextRef="#ctx0" brushRef="#br0" timeOffset="23751.99">14668 3006 0,'-21'21'31,"21"0"-15,0 0 15</inkml:trace>
  <inkml:trace contextRef="#ctx0" brushRef="#br0" timeOffset="24777.56">15346 2413 0,'-21'21'15,"21"0"-15,0 1 16,0 20-16,-22-21 0,22 21 16,-21 1-16,21-1 0,0 0 0,0 1 15,-21-22-15,21 21 0,-21 1 16,21-22-16,-21 0 0,21 21 0,0-21 16,0 1-16,0-1 15,0 0-15,0 0 16,0-42 15</inkml:trace>
  <inkml:trace contextRef="#ctx0" brushRef="#br0" timeOffset="25096.09">15219 2582 0,'0'0'0,"-21"-42"0,21-85 31,0 85-31,0 21 0,0-1 16,21 1-16,0 21 0,0-21 0,21 21 15,-20 0-15,20 0 0,-21 0 16,21 0-16,1 0 0,-1 0 0,-21 0 16,22 21-16,-22 0 0,0 1 15,0 20-15,-21-21 0,0 21 0,0 1 16,0-22-16,-21 21 0,0 1 15,-22-22-15,22 0 0,-21 21 16,0-21-16,20 1 0,-20-22 0,0 21 16,21 0-16,-1-21 0,1 0 15,0 21-15,0-21 0,42 0 32,0 0-32,0 0 15,22 0-15</inkml:trace>
  <inkml:trace contextRef="#ctx0" brushRef="#br0" timeOffset="25620.42">15854 2836 0,'0'0'0,"21"0"0,-21-21 31,0 0-31,0 0 0,0 0 15,-21 21 1,0 0-16,-1 0 16,1 0-16,0 0 15,0 0-15,0 21 0,0 0 0,-1 0 16,1 0-16,0 1 0,21-1 16,-21 0-16,21 0 0,-21 0 0,21 0 15,0 1-15,0-1 16,21-21-1,0 0-15,0 0 16,0 0-16,1 0 16,-1 0-16,0-21 0,0 21 0,0-22 15,0 1-15,1 0 0,-1 0 16,0 0-16,-21 0 0,21-1 16,-21 1-16,21 21 0,-21-21 15,0 42 16,0 0-31,-21-21 0,21 22 16,-21-1-16,21 0 0,0 0 16,0 0-16,0 0 15,0 1-15,0-1 16,21-21 0,0 0-1,0 0-15,1 0 0,-1 0 0,0 0 16,0 0-16,0 0 0</inkml:trace>
  <inkml:trace contextRef="#ctx0" brushRef="#br0" timeOffset="26152.72">16383 2836 0,'21'-21'15,"-42"42"-15,42-63 0,0 21 16,-21 0-16,-21 21 16,0 0-16,0 0 15,-22 0-15,22 0 0,-21 0 16,21 21-16,0-21 0,-22 21 0,22 0 15,0-21-15,21 21 0,-21 1 16,21-1 0,21-21-1,0 0-15,0 0 0,0 0 0,1 0 16,-1 0-16,0 0 0,21 0 16,-21-21-16,1 21 0,-1 0 0,0-22 15,0 22-15,-21-21 16,21 21-1,-42 21 17,21 1-32,-21-22 0,21 21 15,0 0-15,0 0 0,0 0 16,-21 0-16,21 1 0,-21 20 0,21-21 16,0 21-16,0-20 0,-22 20 15,22 0-15,0 1 0,0-1 0,-21 0 16,21 1-16,0-1 0,0 0 15,-21 1-15,0-22 0,0 21 16,21-21-16,-21 22 0,-1-22 0,1 0 0,0-21 16,0 21-16,0-21 15,0 0-15,-1 0 0,1 0 0,0 0 16,-21-21-16,21 21 0,-1-21 16,1 0-16,21-1 0,-21 1 0,21 0 15,-21-21-15,21 21 0,0-1 0,0-20 16,0 21-16,0 0 0,21-22 15,0 22-15,0-21 0,1 21 0,-1 0 16,21-22-16,-21 22 0</inkml:trace>
  <inkml:trace contextRef="#ctx0" brushRef="#br0" timeOffset="26512.55">16637 2900 0,'21'-21'32,"0"21"-32,0 0 15,1-21-15,-1-1 0,0 1 16,0 21-16,0-21 0,-21 0 16,21 21-16,-21-21 15,-21 21 1,0 0-16,0 0 15,-21 0-15,20 21 0,-20 0 16,21 0-16,0 0 0,-22 1 0,22-1 16,0 0-16,0 0 0,21 0 15,0 0-15,0 1 0,0-1 16,0 0-16,0 0 0,21 0 16,0-21-16,0 0 0,1 0 15,20 0-15,-21 0 0,0 0 16,0 0-16,1 0 0,-1 0 0,0 0 15,0 0-15</inkml:trace>
  <inkml:trace contextRef="#ctx0" brushRef="#br0" timeOffset="34943.62">12192 6837 0,'0'0'0,"-21"-21"31,0 0-31,21 42 63,0 0-48,0 0-15,21 0 0,-21 0 16,21 1-16,-21-1 0,0 0 0,21 21 15,-21-21-15,0 22 0,0-22 0,21 21 16,-21 1-16,0-22 0,0 21 16,21 0-16,-21-20 0,22 20 0,-1-21 15,-21 21-15,0-20 0,21-1 0,0-21 16,-21 21-16,21 0 0,0-21 16,1 0-16,-1 0 15,21-21-15,-21 0 0,0-22 0,22 1 16,20 0-16,-20-1 0,41 1 15,1-21-15,0-1 0,-1-21 0,22 22 16,0-43-16,0 21 0,0 1 16,-1-22-16,22 42 0,-21-20 0,21 20 15,-21 1-15,0 20 0,0-20 0,-22 42 16,-20-22-16,-1 22 0,-20 0 16,-1 0-16,0 0 0,-20 21 15,-1 0-15,0-21 0,0 21 16,-21-22-16,21 22 15</inkml:trace>
  <inkml:trace contextRef="#ctx0" brushRef="#br0" timeOffset="35628.23">11642 7938 0,'0'0'0,"0"-22"0,0 1 15,0 0-15,0 0 0,0 0 16,0 0-16,0-1 16,0 1-16,0 0 15,-22 21 1,22 21-16,0 0 16,0 1-16,0-1 0,0 21 0,0 0 15,0 1-15,0 20 0,0-20 0,0 20 16,0 1-16,0-1 0,-21 1 15,21-22-15,0 21 0,0-20 0,0-1 16,0 0-16,-21 1 0,21-1 16,-21 0-16,21-20 0,0 20 15,0-21-15,0 0 0,0 0 0,-21 1 16,21-1-16,-21-21 16,21-21-1,0-1-15,0 1 0,0 0 16,0 0-16,0 0 0,0-22 0,0 22 15</inkml:trace>
  <inkml:trace contextRef="#ctx0" brushRef="#br0" timeOffset="36036">11472 8001 0,'-21'0'0,"42"0"0,-63-21 16,42 0-16,0 0 0,-21 21 15,21-22-15,-21 1 0,21 0 16,0 0-16,0 0 0,0 0 16,0-1-16,21 22 15,0-21-15,0 21 0,0-21 0,22 21 16,-22 0-16,21-21 0,0 21 0,-20 0 16,20 0-16,21 0 0,-20 0 15,-1 0-15,0 0 0,1 21 16,-1 0-16,-21 0 0,22 1 0,-43-1 15,0 21-15,0-21 0,0 22 16,0-22-16,-22 21 0,-20 0 0,21-20 16,-21 20-16,-1 0 0,1-21 15,0 1-15,-1-1 0,1 0 0,0 0 16,20 0-16,1-21 0,0 0 0,0 21 16,0-21-16,0 0 0,-1 0 15,44 0 32,-1 0-31,0 0-16,0 0 0</inkml:trace>
  <inkml:trace contextRef="#ctx0" brushRef="#br0" timeOffset="36644.68">12277 8361 0,'0'0'16,"21"0"-16,0 0 0,0 0 0,0 0 16,0 0-16,-21-21 0,22 0 15,-22-1-15,21 1 0,-21 0 16,0 0 0,0 0-16,0 0 0,0-1 0,0 1 15,-21 0-15,-1 0 0,22 0 0,-21 0 16,0 21-16,0-22 15,0 22-15,0 0 0,-1 0 16,-20 22-16,21-1 0,0 0 16,0 0-16,-22 21 0,22-20 15,0 20-15,0 0 0,0-21 0,-1 22 16,1-1-16,0-21 0,21 22 0,0-22 16,0 0-16,0 21 0,0-21 15,0 1-15,0-1 0,21-21 16,0 21-16,1-21 15,-1 0-15,0 0 0,0 0 0,0 0 16,22-21-16,-22 21 0,0-21 0,0-1 16,0 1-16,0 0 0,1 0 15,-1 0-15,0 0 0,-21-1 0,21-20 16,0 21-16,-21-21 0,0 20 0,21 1 16,-21 0-16,22 0 0,-22 0 15,0 42 16,0 0-31,0 0 0,0 0 16,0 1-16,0 20 0,0-21 16,0 0-16,0 22 0,0-22 15,-22 0-15,22 0 0,0 0 0,0 0 16,0 1-16,0-1 0,0 0 0,0 0 16,0 0-16,0 0 15,22-42 16,-1 21-31,-21-21 16,21 0-16</inkml:trace>
  <inkml:trace contextRef="#ctx0" brushRef="#br0" timeOffset="37184.94">13208 8255 0,'0'0'16,"0"-21"-16,21 0 0,-21 0 16,0-1-1,0 1-15,-21 21 16,0 0-16,0 0 16,-1 0-16,1 0 0,0 0 0,-21 0 15,21 0-15,-1 21 0,-20-21 16,21 22-16,0-1 0,0-21 15,-1 21-15,1 0 0,21 0 0,-21 0 16,21 1-16,0-1 16,0 0-16,21-21 15,-21 21-15,21-21 0,1 0 16,20 21-16,-21 0 0,0-21 16,22 0-16,-22 22 0,0-22 0,0 0 15,0 21-15,0-21 0,1 0 0,-1 21 16,0-21-16,-21 21 0,0 0 15,0 0 1,-21 1-16,0-22 16,-1 21-16,1-21 0,0 0 15,0 21-15,-21-21 0,20 0 0,1 21 16,-21-21-16,21 0 0,0 0 0,-1 0 16,-20 0-16,21 0 0,0 0 15,0 0-15,-1 0 0,1-21 16,21 0 15,21 0 0,1 21-31,-1 0 0,0-22 0</inkml:trace>
  <inkml:trace contextRef="#ctx0" brushRef="#br0" timeOffset="37892.35">13949 8255 0,'21'0'0,"-42"0"0,63-21 15,-42 0 1,0 0-16,0-1 15,0 1-15,0 0 16,0 0 0,-21 21-1,0 0-15,0 0 16,-1 0-16,1 0 0,0 0 0,0 21 16,0 0-16,0-21 0,-1 21 0,1 1 15,0-22-15,0 21 0,0 0 16,0 0-16,21 0 0,0 0 15,0 1-15,0-1 16,21-21 0,0 0-16,0 21 15,0-21-15,0 0 0,1 0 16,-1 21-16,0-21 0,0 0 0,0 0 16,0 0-16,1 21 0,-1-21 0,0 21 15,0-21-15,0 22 16,0-22-16,-21 21 15,22-21-15,-22 21 16,0 0-16,-22 0 16,1-21-16,0 0 15,0 21-15,0-21 0,0 0 0,-1 0 16,1 22-16,0-22 0,0 0 16,0 0-16,0 0 0,-1 0 15,1 0-15,0 0 0,-21 0 0,21 0 16,-1 0-16,1 0 0,0 0 15,0 0-15,0-22 0,0 22 16,-1 0 0,44 0 62,-1 0-78,0 0 15,0 0-15</inkml:trace>
  <inkml:trace contextRef="#ctx0" brushRef="#br0" timeOffset="40527.97">8615 3154 0,'0'0'0,"-21"21"0,-1-21 15,1 21-15,0-21 0,0 0 16,0 21-16,0-21 0,-1 0 15,1 0 1,0 0-16,0-21 31,21 0-31,0 0 0,0 0 16,0 0-16,0-1 16,0 1-16,0-21 0,0 21 0,0-22 15,0 22-15,21-21 0,0 0 0,0-22 16,1 22-16,20-22 0,0 1 15,1-1-15,20-20 0,1 20 16,20 1-16,-20-22 0,20 21 0,1-20 16,0 20-16,21-20 0,-22 20 0,43-21 15,-21 22-15,21-22 0,0 22 16,0-1-16,0 1 0,0-1 16,0 1-16,21-1 0,0 1 0,1-22 15,-1 22-15,21-1 0,-21 1 16,0-1-16,22 1 0,20-1 0,-20 1 15,-1 20-15,0-20 0,1 20 16,20 1-16,-21 0 0,22-1 0,-22 1 16,1 0-16,-1 21 0,21-22 15,1 22-15,-22 0 0,1 0 0,-1 0 16,21 21-16,-20 0 16,20 0-16,1 0 0,-1 0 0,-20 0 15,20 0-15,1 0 0,-22 21 16,21 0-16,-20 0 0,20 0 0,1 0 15,-1 22-15,-20-22 0,20 21 16,-21-21-16,-20 22 0,20-1 0,-21-21 16,0 22-16,0-1 0,1 0 15,-22 1-15,0-1 0,-22 21 16,1-20-16,-21 20 0,0-20 0,-1 20 16,1-21-16,-22 22 0,1-22 0,-22 22 15,22-22-15,-22 0 0,0 1 16,-20 20-16,20-20 0,-21-1 15,0 0-15,-21 1 0,0-1 0,0 0 16,0 1-16,0-22 0,0 21 16,0-21-16,0 22 0,0-22 0,0 0 15,0 0-15,0 0 0,-21 0 16,0 1-16,0-1 0,21 0 16,-21-21-16,-1 0 0,22 21 0,-21-21 15,21 21-15,-21-21 0,0 0 16,0 0-16,0 0 0,-1 0 15,-20 0-15,21 0 0,0 0 16,0 0-16,-1 0 0,-20 0 16</inkml:trace>
  <inkml:trace contextRef="#ctx0" brushRef="#br0" timeOffset="40908.76">19008 1905 0,'0'0'0,"21"0"16,0 0 0,0 21-16,-21 0 0,21 1 15,0-1-15,-21 0 16,22 0-16,-22 0 0,21 0 16,0 1-16,-21-1 0,21 0 0,0 0 15,-21 0-15,21 0 0,1-21 16,-22 22-16,21-1 0,0-21 0,0 0 15,-21 21-15,21-21 0,0 0 16,1 0-16,-1 0 0,0 0 0,0 0 16,21 0-16,-20 0 0,-1-21 15,0 0-15,21-1 0,-21 1 0,1 0 16,-1 0-16,21 0 0,-21 0 0,0-22 16,1 22-16,-22 0 0,21 0 15,-21 0-15,21-1 0,-21 1 0,21 21 31,-21 21 1</inkml:trace>
  <inkml:trace contextRef="#ctx0" brushRef="#br0" timeOffset="41564.4">17928 3958 0,'0'0'0,"0"-21"0,21 0 0,-21 0 16,21-22-16,-21 22 15,0 0-15,0 0 0,0 0 0,0 0 16,0-1-16,0 1 15,22 21-15,-22-21 0,0 42 47,0 0-47,0 1 0,0 20 0,0-21 16,0 21-16,0 1 0,0 20 16,0-20-16,0 20 0,0 1 15,0 20-15,0-20 0,0-1 0,0 22 16,0-22-16,-22 22 0,22 0 15,0-1-15,-21 1 0,21 0 0,0-1 16,0 1-16,-21 0 0,0-1 16,0 86-16,0-86 0,-1 1 15,22 21-15,-21-43 0,0 22 0,0 0 16,21-22-16,-21 22 0,21-22 16,-21 64-16,21-63 0,-22-22 15,22 22-15,0-22 0,-21 0 0,21 1 16,0-1-16,0-21 0,0 0 15,0 1-15,0-44 16,0 1-16,21 0 16,-21 0-16,22-21 0,-1-1 15,-21-20-15,21-1 0,0 1 16,-21-1-16</inkml:trace>
  <inkml:trace contextRef="#ctx0" brushRef="#br0" timeOffset="42432.5">18182 3937 0,'0'-42'0,"0"84"0,-21-127 16,21 43-16,0 21 0,-21-21 0,21 20 15,-21-20-15,-1 21 0,22 0 0,-21-22 16,0 22-16,21 0 0,-21 0 15,0 0-15,0 0 0,21-1 0,-22 1 16,22 0-16,-21 21 16,21-21-16,21 21 15,22 0 1,-22-21-16,21 21 0,1 0 0,20 0 16,1-21-16,20 21 0,1 0 15,0-22-15,20 22 0,-20-21 16,21 21-16,21-21 0,-21 21 15,42 0-15,-21-21 0,0 21 0,21-21 16,-21 21-16,0 0 0,0-21 16,0 21-16,0-22 0,0 22 0,-21 0 15,21 0-15,-21 0 0,0 0 16,-22 0-16,1 0 0,0 0 0,-22 0 16,1 0-16,-1 0 0,1 22 15,-22-22-15,-21 21 0,21-21 0,-20 21 16,-1 0-16,-21 0 15,0 0-15,0 22 0,0-22 0,0 0 16,0 21-16,0-20 16,0 20-16,0 0 0,0 1 0,0-1 15,-21 0-15,21 22 0,0-22 0,0 22 16,0-1-16,0 22 0,0-1 16,0-20-16,-22 21 0,22-1 0,0-20 15,-21 20-15,21 1 0,0 0 16,-21-1-16,0 1 0,21 0 0,0-1 15,-21 1-15,21 0 0,-21-22 0,21 22 16,0 0-16,0-22 0,0 22 16,0-22-16,0 22 0,0-22 0,0 1 15,0-1-15,0 1 0,0-22 16,0 22-16,21-22 0,-21 0 16,21 1-16,-21-22 0,0 21 0,0-21 15,0 22-15,0-22 0,0 0 16,0 21-16,0-20 0,-21-1 0,0 0 15,-22 0-15,22-21 0,0 21 0,-21 0 16,-1-21-16,1 22 0,0-1 16,-22-21-16,1 21 0,-1-21 0,1 21 15,-22-21-15,0 21 0,1-21 0,-1 0 16,-21 21-16,21-21 0,-20 0 16,-1 22-16,0-22 0,0 0 0,-21 21 15,0-21-15,0 0 0,21 0 16,-21 0-16,21 0 0,1 0 15,-1 0-15,21 0 0,0 0 0,1 0 16,20 0-16,1 0 0,-1-21 0,22-1 16,21-20-16,-22 21 0,22-21 15,0-1-15,21-20 0,0 20 0</inkml:trace>
  <inkml:trace contextRef="#ctx0" brushRef="#br0" timeOffset="42964.2">17886 2688 0,'0'0'0,"21"-21"0,-21 0 0,21 21 16,-21-21-16,0 0 16,0 42 15,0 0-31,0 0 0,0 0 0,0 0 16,0 22-16,0-1 0,0 0 15,0 1-15,-21-1 0,21 0 16,0-20-16,-21 20 0,21 0 0,0 1 15,0-22-15,0 0 0,-21 21 16,21-21-16,0 1 0,-22-22 0,22 21 16,0-42 15,0-1-15,0 1-16,0 0 0,0 0 0</inkml:trace>
  <inkml:trace contextRef="#ctx0" brushRef="#br0" timeOffset="43511.88">17865 2773 0,'0'0'0,"0"-21"0,0 0 15,0-1-15,0 1 16,0 0-16,0 0 16,21 0-16,0 21 0,0-21 15,0-1-15,0 22 0,1 0 0,-1-21 16,21 21-16,0 0 0,-20 0 15,20 0-15,0 0 0,1 21 0,-1 22 16,-21-1-16,-21-21 16,0 22-16,0-22 0,0 21 0,-21-21 15,0 0-15,-22 22 0,22-22 16,-21 0-16,0 0 0,20 0 16,-20-21-16,21 22 0,-21-22 0,20 0 15,1 0-15,21 21 0,-21-21 16,21-21-1,21-1 1,0 22-16,1 0 16,-1-21-16,21 21 0,-21 0 15,22 0-15,-1 0 0,0 0 16,1 0-16,-1 0 0,0 0 0,1 0 16,-1 21-16,0 1 0,-21-22 0,22 21 15,-43 0-15,0 0 0,0 0 16,0 0-16,0 1 15,-43-1-15,22 0 0,-21 0 0,0 0 16,-1-21-16,1 21 0,0 1 16,-22-22-16,22 0 0,-1 0 0,22 0 15,-21 0-15,21 0 0,0 0 16,-1 0-16,1 0 0,0 0 0,0 0 16,21-22-1,-21 22-15,21-21 0,0 0 16,0 0-1,21 21-15,0-21 0,0 0 0</inkml:trace>
  <inkml:trace contextRef="#ctx0" brushRef="#br0" timeOffset="43792.72">18838 2604 0,'21'-22'31,"-21"44"-15,0-1-16,0 21 0,0-21 15,0 22-15,0-22 0,-21 21 16,21 0-16,0-20 0,0 20 0,-21-21 16,21 21-16,-21-20 15,21-1-15,-21 0 0,21 21 0,0-21 16,0 1-16,-21-22 0,21 21 0,0 0 15,21-21 17</inkml:trace>
  <inkml:trace contextRef="#ctx0" brushRef="#br0" timeOffset="44308.43">19262 2836 0,'0'0'0,"0"-21"0,0-42 16,-22 42-1,1 21-15,0 0 16,0 0-16,0 0 0,0 0 0,-1 21 16,1 0-16,0 0 15,0 0-15,0 0 0,0 1 0,21-1 16,0 0-16,-22 21 0,22-21 15,-21 1-15,21-1 0,0 0 0,0 0 16,0 0-16,0 0 0,0 1 16,21-22-16,1 0 15,-1 0-15,0 0 0,0 0 16,0 0-16,0 0 16,1-22-16,20 1 0,-21 21 0,0-21 15,0 0-15,1 0 0,-1 0 16,0-1-16,-21-20 0,21 21 0,0 0 15,-21 0-15,21-1 0,-21 1 16,0 42 15,0 1-31,0-1 0,-21 0 16,21 0-16,0 0 16,-21 0-16,21 1 0,0-1 0,0 0 15,0 0-15,0 0 16,21 0-16,0-21 15,1 0-15,-1 0 0,0 0 0,0 0 16,0 0-16,0 0 0,22 0 16,-22 0-16,0-21 0,0 0 0,22 0 15,-22 21-15,0-21 0</inkml:trace>
  <inkml:trace contextRef="#ctx0" brushRef="#br0" timeOffset="44756.27">19791 2836 0,'0'-21'0,"0"42"0,0-21 47,-21 22-47,21-1 16,0 0-16,0 0 15,0 0-15,-22 0 0,22 1 0,0-1 16,-21-21-16,21 21 0,0 0 16,0 0-16,-21-21 15,0 0 1,21-21 15,0 0-31,0 0 0,0 0 16,21-1-16,0 1 0,0 0 15,1 0-15,-1 0 0,0 0 16,0-1-16,0 1 0,43-21 16,-43 42-16,21 0 15,-21 0-15,1 0 0,-22 21 0,21 0 16,-21 0-16,21 1 0,-21-1 15,0 0-15,0 0 0,0 0 0,0 0 16,0 1-16,0-1 0,0 0 16,-21 0-16,21 0 0,-21 0 0,21 1 15,-22-22 1,22 21-16,0-42 47,0-1-47,22 1 0,-22 0 15,21 0-15,0 0 0</inkml:trace>
  <inkml:trace contextRef="#ctx0" brushRef="#br0" timeOffset="45375.69">20426 2455 0,'0'0'0,"21"-21"0,-21 42 31,0 1-16,-21-1-15,0 0 0,-1 21 0,22-21 16,-21 22-16,21-1 0,-21-21 16,0 22-16,21-1 0,0-21 0,0 21 15,-21-20-15,21-1 0,-21 21 16,21-21-16,0 0 0,0 1 0,-22-22 16,22 21-16,-21 0 15,21-42 16,0 0-15,21-1-16,1 1 0,-1 0 16,0 0-16,0 0 15,0 0-15,0-1 0,1 1 0,20 0 16,-21 0-16,0 21 0,0-21 16,1 21-16,-1 0 0,0 0 0,0 0 15,0 0-15,-42 21 47,0-21-47,0 0 0,0 0 16,-1 21-16,1-21 0,0 0 0,21 21 15,-21-21-15,0 21 0,0 1 16,21-1-16,0 0 16,0 0-16,0 0 15,0 0-15,0 1 16,0-1-16,21-21 0,-21 21 0,21 0 15,0-21-15,-21 21 0,21-21 16,-21 21-16,21-21 0,-21 22 16,22-22-1</inkml:trace>
  <inkml:trace contextRef="#ctx0" brushRef="#br0" timeOffset="45600.56">20553 3069 0,'0'21'46,"0"-42"48</inkml:trace>
  <inkml:trace contextRef="#ctx0" brushRef="#br0" timeOffset="46663.95">21188 2371 0,'0'42'15,"0"0"-15,0-20 16,0 20-16,0 0 16,0 1-16,0-1 0,-21 0 0,21 1 15,-22-1-15,1-21 0,21 21 16,0 1-16,-21-22 0,21 0 0,-21 0 16,21 0-16,0 1 0,0-1 15,0 0-15,0-42 47,0 0-47,21 21 16,-21-22-16</inkml:trace>
  <inkml:trace contextRef="#ctx0" brushRef="#br0" timeOffset="46967.78">21103 2582 0,'0'0'0,"0"-42"15,0 0-15,0 21 0,0-22 16,0 22-16,0 0 0,0-21 0,0 20 15,0 1-15,21 21 0,-21-21 16,21 0-16,1 21 0,-1 0 0,0-21 16,0 21-16,0 0 0,22 0 15,-22 0-15,0 0 0,21 0 0,-21 21 16,1 0-16,20 0 0,-21 0 16,-21 1-16,0 20 0,0 0 15,0 1-15,0-1 0,0-21 0,0 21 16,-21 1-16,0-22 0,-43 21 15,43-21-15,-21 1 16,21-1-16,-22 0 0,22-21 0,0 0 16,0 21-16,0-21 0,21 21 15,21-21 17,0 0-32,21 0 15</inkml:trace>
  <inkml:trace contextRef="#ctx0" brushRef="#br0" timeOffset="47922.05">21717 2879 0,'0'0'0,"0"-21"16,0-1-16,0 1 16,0 0-16,0 0 15,-21 21-15,0 0 16,-1 0-16,1 0 0,0 0 15,0 0-15,0 0 0,0 21 16,-1 0-16,1 0 0,0 1 0,0-1 16,21 0-16,-21 0 15,0 0-15,21 0 0,0 1 0,0-1 16,0 0-16,21-21 31,0 0-31,0 0 0,0 0 16,0 0-16,1 0 0,-1 0 15,0-21-15,0 21 0,0-21 0,0-1 16,1 22-16,-1-21 0,0 0 16,0 0-16,0 0 0,-21 0 15,21 21-15,-21-22 16,0 44 15,0-1-31,-21-21 0,0 21 0,21 0 16,-21 0-16,21 0 0,0 1 15,0-1 1,0 0-16,21 0 31,21-21-31,-20 0 0,-1 0 0,0 0 16,21 0-16,-21 0 0,1 0 0,20 0 16,-21 0-16,21 0 0,-20-21 15,-1 21-15,0-21 0,0 0 0,0 21 16,-21-22-16,0 1 0,0 0 15,0 0-15,0 0 0,-21 21 47,0 0-47,0 0 0,0 0 16,-1 21-16,22 0 16,0 0 15,22-21-31,-1 0 15,0 0-15,0 0 16,0 0 0,0 0-1,-21 21-15,0 1 16,0-1-16,0 0 16,0 0-16,0 0 15,0 0-15,0 1 0,0-1 0,0 0 16,0 21-16,0-21 0,0 22 15,0-22-15,0 21 0,0-21 0,0 22 16,0-22-16,0 0 0,-21 21 16,21-20-16,-21-1 0,21 0 0,0 0 15,-21 0-15,0 0 0,0 1 16,-1-22-16,1 0 16,0 21-16,0-21 0,0 0 15,0 0-15,21-21 31,0-1-31,0 1 16,0 0-16,21 0 0,0-21 0,0 20 16,0-20-16,0 21 0,22-21 15</inkml:trace>
  <inkml:trace contextRef="#ctx0" brushRef="#br0" timeOffset="48289.06">22352 2985 0,'0'0'0,"0"-22"15,21 22 17,0-21-32,0 21 15,1 0-15,-1 0 0,0-21 0,0 21 16,0-21-16,0 21 0,1-21 16,-1 0-16,0 21 0,0-22 0,0 22 15,-21-21-15,0 0 0,0 0 16,-21 21-1,0 0-15,0 0 16,-22 21-16,22-21 0,0 21 0,-21 0 16,21 1-16,-1-1 0,1 0 15,0 0-15,21 0 0,0 0 0,-21 1 16,21-1-16,0 0 16,0 0-16,0 0 15,21-21 1,0 0-16,0 0 15,1 0-15,-1 0 0,0 0 16,0 0-16</inkml:trace>
  <inkml:trace contextRef="#ctx0" brushRef="#br0" timeOffset="48479.94">22521 3090 0,'0'0'0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19:07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1714 2307 0</inkml:trace>
  <inkml:trace contextRef="#ctx0" brushRef="#br0" timeOffset="1194.81">847 910 0,'0'0'0,"0"-21"0,0 0 47,0 42 94,-22-21-141,1 21 15</inkml:trace>
  <inkml:trace contextRef="#ctx0" brushRef="#br0" timeOffset="2710.12">974 741 0,'0'-21'0,"0"42"62,0 0-62,0 21 0,0 1 16,0-1-16,0 0 0,0 1 0,0 20 15,0 1-15,0-22 0,0 0 16,0 22-16,0-22 0,0 1 16,0-1-16,-22 0 0,22-21 0,0 22 15,0-22-15,0 0 0,0 0 16,-21 0-16,21 1 0,0-1 16,-21-42 15,21-1-31,0 1 15,0 0-15,0 0 0,0 0 16</inkml:trace>
  <inkml:trace contextRef="#ctx0" brushRef="#br0" timeOffset="3366.65">698 974 0,'0'0'0,"-21"-21"0,-21-64 31,42 64-31,0 0 16,0-1-16,0 1 0,0 0 0,21 0 15,0 0-15,0 0 0,1-1 16,20 1-16,-21 0 0,0 0 0,22 21 16,-22-21-16,21 21 0,0 0 15,-20 0-15,20 0 0,-21 0 16,21 0-16,1 21 0,-22 0 0,21 0 15,-21 22-15,22-1 0,-22 0 16,21 64-16,-42-64 16,0 1-16,0 20 0,0-20 0,0-1 15,0 0-15,0 1 16,0-22-16,0 21 0,0-21 0,-21 0 16,21 1-16,0-1 0,-21 0 15,0-21 1,21-21-1,0 0 1,-21-1-16,21 1 0,0-21 16,0 21-16,0-22 0,0 1 0,0-21 15,0 20-15,21-20 0,0 20 16,-21 1-16,21 0 0,0-1 16,0 1-16,22 21 0,-22-21 15,0 20-15,0 1 0,0 0 0,22 21 16,-22 0-16,0 0 0,21 0 15,-20 0-15,20 0 0,-21 0 16,21 21-16,-20 22 0,-1-1 0,0 0 16,0 1-16,0-1 0,-21 21 15,0-20-15,0 20 0,0-20 16,0-1-16,0 21 0,0-20 0,-21-1 16,0-21-16,0 22 0,21-22 15,-21 21-15,-1-21 0,1 0 0,21 1 16,0-1-1,-21-21-15,21-21 32,0-1-17</inkml:trace>
  <inkml:trace contextRef="#ctx0" brushRef="#br0" timeOffset="6638.31">2286 1376 0,'0'0'0,"21"0"16,0 0-16,0 0 0,1-21 15,-1 0-15,0-1 0,0 22 16,0-21-16,0 0 0,-21 0 0,0-21 15,22 20-15,-22 1 0,0 0 16,0-21-16,0 21 0,-22-1 0,22-20 16,-42 21-16,21 0 0,0 21 15,-22-21-15,22 21 0,-21 0 16,0 0-16,-1 0 0,-20 21 16,20 0-16,22 0 0,0 0 15,-21 22-15,21-22 0,-1 21 16,1 0-16,0 1 0,21-1 15,0 0-15,0 1 0,-21-1 0,21-21 16,0 0-16,0 22 0,0-22 16,0 0-16,21-21 0,0 21 15,0-21-15,1 0 0,-1 0 0,21 0 16,0 0-16,-20 0 0,20 0 16,0-21-16,1 0 0,-1 0 0,-21 21 15,21-21-15,1-22 16,-22 22-16,21 0 0,1-64 15,-43 64-15,21-21 0,-21-1 16,21 22-16,-21-21 0,0 21 0,0 0 16,0-1-16,0 44 31,-21-1-31,21 0 16,-21 21-16,21-21 0,0 22 15,-22-22-15,22 21 0,-21-21 0,21 22 16,0-22-16,0 0 0,0 0 15,0 0-15,0 1 0,21-22 0,22 21 16,-22-21-16,0 0 0,21 0 16,1 0-16,-22 0 0,21 0 0,1-21 15,-22 21-15,21-22 0,-21 1 16,22-21-16,-22 21 16,0-22-16,0 22 0,-21-21 15,0 0-15,0 20 0,21 1 0,-21 0 16,0 0-16,0 0 0,0 0 15,0 42 1,0 0 0,0 0-16,-21 21 0,21-20 15,0-1-15,0 21 0,-21-21 0,21 22 16,0-22-16,-21 0 0,21 0 16,0 0-16,0 0 0,0 1 0,0-1 15,0 0 1,0-42 15,0 0-15,0-1-16,0 1 0,0 0 15,0 0-15,0-21 0,21 20 0,0 1 16,-21 0-16,21-21 0,0 21 16,1-1-16,-1 1 0,0 21 15,0-21-15,0 21 0,0 0 16,1 0-16,-22 21 15,0 0-15,21 1 0,-21-1 0,0 0 16,21 0-16,-21 0 16,0 22-16,0-22 0,0 0 0,21 0 15,-21 0-15,0 0 16,21 1-16,0-22 0,1 0 0,-22 21 16,21-21-16,0 0 0,0 0 15,0 0-15,0 0 0,1 0 0,20-21 16,-21-1-16,0 1 0,0 0 15,1 0-15,-1 0 0,-21 0 0,21-22 16,-21 22-16,21-21 0,0 21 16,-21-22-16,0 22 0,0 0 0,0 0 15,0 42 17,0 0-32,0 0 15,0 0-15,-21 1 0,21-1 0,0 21 16,0-21-16,0 0 0,0 22 15,0-22-15,0 0 0,0 0 16,0 0-16,0 1 0,21-1 16,0-21-16,1 21 0,20-21 0,-21 0 0,21 0 15,1 0-15,-1 0 0,0 0 16,1 0-16,-1 0 0,0 0 0,1-21 16,-1 0-16,-21 21 0,22-22 15,-22 1-15,21-21 0,-21 21 16,0 0-16,1-22 0,-22 22 15,21-21-15,-21 21 0,21-1 0,-21 1 16,0 0-16,0 0 16,-21 42-1,21 0 1,-21 0-16,21 1 0,0-1 16,-22 0-16,22 21 0,0-21 0,0 1 15,0-1-15,0 0 0,0 0 16,0 0-16,0 0 0,22 1 0,-1-22 15,0 21-15,21-21 0,-21 0 16,22 0-16,20 0 0,-20 0 16,20 0-16,-21 0 0,22 0 15,-1 0-15,-20-21 0,20 21 0,-20-22 16,-1 1-16,-21 0 0,21 0 0,-20 0 16,-1-22-16,0 22 0,-21-21 15,0 0-15,0-1 0,0 1 0,0 21 16,0-22-16,-21 22 0,0 0 15,-1 0-15,1 0 0,0 21 16,-21 0-16,21 0 0,-1 0 0,1 21 16,-21 0-16,21 0 0,-22 0 15,22 22-15,0-22 0,0 21 16,0 1-16,0-1 0,21-21 0,0 21 16,0-20-16,0 20 0,0-21 15,0 0-15,0 0 0,0 1 0,21-22 16,0 21-16,0-21 0,21 0 15,-20 0-15,-1 0 0,0 0 16,21 0-16,-21 0 0,1-21 0,-1 21 16,0-22-16,0 1 0,21-42 15,-20 42-15,-1-22 0,-21 1 16,0 21-16,21-22 0,-21 1 16,21 0-16,-21 21 0,0-22 0,0 22 15,0 0-15,0 42 31,0 0-31,0 0 0,0 1 16,0-1-16,0 21 0,0 0 16,0-20-16,0 20 0,0-21 0,0 21 15,0-20-15,0-1 0,0 0 16,0 0-16,21 0 0,0 0 0,-21 1 16,22-22-16,-1 0 0,0 21 15,0-21-15,43 0 0,-43 0 16,0 0-16,21-21 0,-21-1 15,22 1-15,20-42 16,-20 42-16,-22-22 0,21-20 0,-21 20 16,22-20-16,-22-22 0,0 22 15,-21-1-15,0 1 0,0-1 16,0 1-16,0-1 0,0 22 0,0 0 16,0-1-16,0 1 0,0 21 15,0 0-15,-21-1 0,0 22 16,-1 0-16,22 22 15,-21-1-15,0 0 0,0 0 0,21 21 16,0 1-16,0 20 0,0-20 16,0 20-16,0-21 0,0 22 15,0-1-15,0-20 0,0 20 16,0-20-16,21-1 0,0 0 0,-21 1 16,21-1-16,1-21 0,-1 21 15,0-20-15,0-1 0,0-21 0,0 21 16,1-21-16,-1 0 0,0 0 15,0 0-15,21 0 0,-20 0 16,-1-21-16,0 0 0,21-1 0,-21 1 16,22 0-16,-22-21 0,21-1 0,-21-20 15,1-1-15,-1 1 0,21-1 16,-21 1-16,-21-1 0,0 1 0,21-1 16,-21 1-16,0 21 0,0-1 15,0 22-15,0-21 0,0 21 16,0-1-16,-21 44 15,0-1 1,21 21-16,-21-21 0,0 22 16,21-1-16,0 21 0,-21-20 0,21 20 15,-22 1-15,22-1 0,0 1 16,0-22-16,0 0 0,0 22 0,0-22 16,0 1-16,0-22 0,0 21 15,0-21-15,0 0 0,0 1 0,22-1 16,-1 0-16,0-21 0,0 0 15,0 0-15,0 0 0,22 0 16,-22 0-16,21 0 0,-21 0 0,22-21 16,-1 0-16,0-1 0,-20-20 15,20 21-15,-21-21 0,21 20 0,-20-20 16,-1 21-16,0-21 0,0 20 16,0 1-16,-21 0 0,21 0 0,-21 42 31,0 0-31,0 0 15,0 1-15,0-1 0,-21 0 16,21 21-16,0-21 0,0 1 0,0-1 16,0 0-16,0 0 0,0 0 15,21 0-15,1 1 16,-1-22-16,0 0 16,0 0-16,0 0 0,22 0 0,-22 0 15,21 0-15,-21 0 0,0-22 16,22 1-16,-22 0 0,21 0 0,-21 0 15,1-22-15,20 1 0,-21 0 16,0-1-16,0 1 0,1 21 16,-1-21-16,-21 20 0,0 1 0,21 0 15,-21 0-15,0 0 16,0 42 0,0 0-1,0 0-15,0 22 0,-21-22 16,21 0-16,-21 21 0,21 1 0,0-1 15,0 0-15,0-21 0,0 22 16,0-1-16,0 0 0,0 1 0,0 20 16,0-20-16,0-1 0,0 0 15,21 22-15,-21-22 0,21 22 0,-21-1 16,21-21-16,-21 22 0,0-1 16,0-20-16,0 20 0,0 1 0,0-22 15,0 22-15,0-22 16,0 21-16,0 1 0,0 42 15,0-64-15,0 0 0,0 43 16,0-43-16,0 1 0,0-22 16,0 0-16,0 0 0,0 0 0,-21-42 31,0 0-15,21 0-16,-21 0 0,21-22 0,-22 1 15,22 0-15,-21-22 0,0 22 16,21-22-16,0 1 0,-21 21 0,0-22 15,21-21-15,-21 22 0,21-1 16,0 1-16,0-22 0,-22 22 16,22-1-16,0 1 0,0-1 0,0 22 0,0-22 15,22 22-15,-1 21 16,0-21-16,0-1 0,0 22 0,0 0 16,1-21-16,20 20 0,-21 1 15,21 0-15,-20 21 0,20-21 0,-21 0 16,0 21-16,22 0 0,-22-21 15,0 21-15,0 0 0,0 0 16,-42 0 15,0 0-31,-21 21 0,20-21 16,-20 21-16</inkml:trace>
  <inkml:trace contextRef="#ctx0" brushRef="#br0" timeOffset="7574.54">444 1715 0,'0'0'0,"-148"0"32,127 0-32,-21-22 15,21 22-15,-1 0 16,44 0 15,-1 0-31,0 22 0,21-22 0,1 0 16,-1 21-16,0-21 0,22 0 15,-1 0-15,1 21 0,-1-21 16,85 0-16,-63 0 0,21 0 16,-21 0-16,20 21 0,22-21 15,106 0-15,-106 0 0,-21 0 16,21 0-16,0 0 0,21 0 16,-21 0-16,21 0 0,1 0 15,-1 0-15,0 0 0,0 0 16,21 0-16,-20 0 0,168 0 15,-148 0-15,-20 0 0,20 0 16,0 0-16,1 0 0,-1 0 0,-21 0 0,0 0 16,22 21-16,-22-21 15,0 0-15,0 0 0,0 0 0,-21 0 16,21 0-16,-21 0 0,0 0 16,0 0-16,0 21 0,0-21 0,0 0 15,-21 0-15,0 0 0,0 0 16,-21 22-16,-1-22 0,1 0 0,-22 0 15,1 0-15,-1 0 0,1 0 0,-1 0 16,-20 0-16,-1 0 0,-21 0 16,22 0-16,-22 0 0,0 0 15,0 0 1,-42 0 46</inkml:trace>
  <inkml:trace contextRef="#ctx0" brushRef="#br0" timeOffset="11738.62">1206 2900 0,'0'0'0,"22"-21"0,-1-22 16,-21 22-16,0 0 0,0-21 15,21 21-15,-21-1 0,0 1 0,21 0 16,-21 0-16,0 0 0,0 0 16,0 42 30,0 0-46,0 21 0,0-21 16,0 22-16,0-1 0,-21 0 0,21 1 16,0-1-16,0 22 15,0-1-15,0 1 0,0-1 0,-21 1 16,21 20-16,0-20 0,0 20 16,0-20-16,0 21 0,0-22 0,0 22 15,0 21-15,0-22 0,0 22 16,-21-21-16,21 21 0,-22-1 15,22-20-15,-21 21 0,0 0 16,0 0-16,21 21 0,-21-43 0,0 22 16,-1-21-16,22 21 0,-21-22 0,21-20 15,-21 20-15,0-20 16,21-1-16,-21 1 0,21-1 0,-21-20 16,-1-1-16,22-21 0,0 22 0,0-22 15,-21 0-15,21-42 31,0 0-31,0-1 0,0-20 0,0 0 16,0-1-16,21 1 0,-21-21 16,22-1-16,-22 1 0,21-22 0</inkml:trace>
  <inkml:trace contextRef="#ctx0" brushRef="#br0" timeOffset="12910.69">1143 2709 0,'0'0'0,"0"-21"0,-21 0 0,0 21 15,21-21-15,0 0 32,0 0-32,21 21 15,0 0-15,0 0 0,21 0 16,1-22-16,-1 22 0,22 0 15,-22 0-15,43 0 0,-22 0 0,22 0 16,-1 0-16,1 0 0,21 0 16,0 0-16,21 0 0,0 0 0,21 0 15,0-21-15,0 21 0,0 0 16,1-21-16,20 21 0,-21 0 0,21-21 16,1 21-16,-22-21 0,0 21 15,21-21-15,1 21 0,-22 0 16,0 0-16,0 0 0,0-22 15,-21 22-15,0 0 0,0 0 0,0 0 16,-21 0-16,0 0 0,0 0 16,-21-21-16,-1 21 0,-20 0 0,-1 0 15,1 0-15,-22 0 0,0 0 16,1-21-16,-22 21 0,0 0 0,0 0 16,0 0-16,-21 21 15,0 0 1,0 1-16,0-1 0,0 0 15,0 0-15,0 0 0,0 0 16,0 22-16,0-1 0,0-21 16,0 22-16,0 20 0,0-21 0,0 1 15,0 20-15,0 1 0,0-1 16,0 1-16,0-1 0,-21 22 0,21-22 16,0 22-16,0-21 0,0 20 15,0-20-15,0-1 0,0 22 0,21-22 16,-21 22-16,0-21 0,0 20 0,0-20 15,0 20-15,0-20 0,0 21 16,0-22-16,0 1 0,22-1 0,-22 64 16,0-63-1,0-1-15,0 1 0,0-1 0,0 1 16,0-22-16,0 21 0,0-20 0,-22-1 16,22 22-16,-21-22 0,21-21 15,0 21-15,0 1 0,-21-22 0,21 21 16,-21-21-16,21 1 0,-21 20 0,21-21 15,0 0-15,-21 0 16,-1 1-16,1-1 0,0-21 16,21 21-16,-21-21 0,0 0 0,0 0 15,-1 0-15,1 21 0,0-21 16,-21 0-16,21 0 0,-22 0 16,1 0-16,0 0 0,-1 0 0,-20 21 0,-1-21 15,1 0-15,-22 0 16,22 0-16,-22 21 0,0-21 0,-21 0 15,1 0-15,-1 0 0,-21 0 16,0 0-16,0 22 0,0-22 0,0 0 16,-21 0-16,-1 0 0,1 0 0,21 0 15,-21 0-15,0 21 0,21-21 16,0 0-16,0 0 0,0 21 0,0-21 16,-21 0-16,21 0 0,0 0 15,0 0-15,21 0 0,-21 0 16,21 0-16,-21 0 0,21 0 0,0 0 15,22 0-15,-86 0 0,107 0 16,-1 0-16,22 0 16,0 0-16,21 0 0,-1 0 0,1 0 15,21-21 1,0 0 0,0-1-16,0-20 0</inkml:trace>
  <inkml:trace contextRef="#ctx0" brushRef="#br0" timeOffset="13634.52">1926 2942 0,'0'0'0,"0"-21"31,0 0-31,-21 21 16,21 21 0,-21 0-16,21 0 15,0 22-15,0-22 0,0 21 16,0 1-16,0-1 0,0-21 0,0 21 16,0 1-16,0-1 0,0-21 15,0 22-15,0-22 0,0 0 0,0 0 16,21-21-16,0 21 0,0-21 15,0 0-15,1 0 16,-1-21-16,0 0 0,21 0 0,-21 0 16,22-1-16,-22-20 0,0 21 15,21-21-15,-20 20 0,-1-20 0,0 0 16,0 21-16,-21-22 16,0 22-16,21-21 0,-21 21 0,0-1 15,0 1-15,0 0 0,0 0 16,0 42 31,21-21-47,-21 21 15,22 0 1</inkml:trace>
  <inkml:trace contextRef="#ctx0" brushRef="#br0" timeOffset="14070.65">2942 2900 0,'0'-21'0,"-21"21"32,0 0-32,0 21 0,-22 0 15,22-21-15,0 21 0,0-21 16,-22 21-16,22 1 0,0-22 15,21 21 1,0 0 0,21-21-16,0 21 15,1-21-15,-1 21 0,0-21 0,0 21 16,21-21-16,-20 22 0,-1-1 16,0-21-16,0 21 0,0 0 0,-21 0 15,0 0-15,0 1 16,0-1-16,0 0 0,0 0 15,-21-21-15,0 21 0,-21 0 0,20-21 16,-20 22-16,0-22 0,-1 0 16,1 0-16,0 0 0,-1 0 0,22 0 15,0 0-15,-21 0 16,21 0-16,21-22 16,0 1-1,21 0-15,0 21 0,0-21 16,0 21-16,0-21 0,22 21 15</inkml:trace>
  <inkml:trace contextRef="#ctx0" brushRef="#br0" timeOffset="14278.54">3387 2985 0,'0'-22'16,"-22"22"-1,22 22 32,0-1-47,0 0 16,22-21-16,-22 21 16,0 0-16</inkml:trace>
  <inkml:trace contextRef="#ctx0" brushRef="#br0" timeOffset="14458.69">3450 3366 0,'0'0'0,"-21"0"0,0 0 0,0 0 16,-1 0 0,44 0 30,-1-22-46,0 22 0</inkml:trace>
  <inkml:trace contextRef="#ctx0" brushRef="#br0" timeOffset="14725.7">4022 2963 0,'0'22'16,"0"-1"-16,0 21 15,-22-21-15,22 0 0,0 1 16,0-1-16,0 21 0,0-21 0,0 0 16,0 22-16,0-22 0,0 0 15,0 0-15,-21 0 0,21 1 16,0-1-16,0 0 15,0-42 1</inkml:trace>
  <inkml:trace contextRef="#ctx0" brushRef="#br0" timeOffset="15330.19">3979 2963 0,'0'0'0,"0"-21"0,0 0 32,21 21-17,1 0-15,-1 0 0,0 0 16,21 0-16,-21-21 0,22 21 16,20 0-16,1 0 0,-1 0 0,22-21 15,0 21-15,20 0 0,-20 0 16,21 0-16,-21 0 0,-1-21 0,1 21 15,0 0-15,-1 0 0,-20 0 16,20 0-16,-20 0 0,-22 0 0,22 0 16,-22 0-16,-21 0 15,22 0-15,-22 0 0,0 0 0,0 0 16,0 0-16,-21 21 16,0 0-1,0 0-15,0 0 16,-21 0-16,21 1 0,-21-1 15,21 0-15,-21 21 0,21-21 16,-21 1-16,21 20 0,0-21 16,0 21-16,0-20 0,0 20 0,0-21 15,0 0-15,0 22 0,0-22 16,0 0-16,0 0 0,0 0 16,0 0-16,0 1 0,0-1 15,-22-21-15,1 21 0,0-21 16,-21 0-16,21 21 0,-22-21 0,1 0 15,0 0-15,-1 0 0,1 0 16,-22 0-16,1 21 0,-1-21 0,-20 0 16,-1 0-16,0 0 0,1 0 15,-1 0-15,0 21 0,22-21 0,-22 0 16,43 0-16,-22 0 0,22 0 16,-43 0-16,64 0 0,0 0 15,-21 0-15,21 0 16,-1 0-16,1 0 0,0 0 15,0 0-15,0 0 0,-22 0 0</inkml:trace>
  <inkml:trace contextRef="#ctx0" brushRef="#br0" timeOffset="15782.56">1355 4106 0,'0'0'15,"0"-21"-15,0 0 0,-22 21 32,22 21-17,0 22-15,0-22 16,0 21-16,0-21 0,0 22 15,0-1-15,0-21 0,-21 21 0,21-20 16,0 20-16,-21-21 0,21 0 16,0 0-16,0 1 0,0-1 15,-21-21-15,21-21 32,0-1-32</inkml:trace>
  <inkml:trace contextRef="#ctx0" brushRef="#br0" timeOffset="16086.1">1270 4085 0,'-21'-21'0,"42"42"0,-42-63 15,21 21-15,0 0 0,0-1 16,0 1-16,21 21 0,0-21 0,0 21 16,0 0-16,1-21 0,-1 21 15,21 0-15,-21 0 0,22 0 16,-22 0-16,21 0 0,-21 21 0,22 0 15,-22 0-15,-21 1 0,0-1 16,0 21-16,0-21 0,0 22 0,0-22 16,-21 0-16,-22 21 0,22-21 15,-21 1-15,-1-1 0,1 0 16,21 0-16,-21 0 0,20-21 16,1 0-16,0 21 0,0-21 15,42-21 16,0 0-31,0 0 0,1 21 0,-1-21 16</inkml:trace>
  <inkml:trace contextRef="#ctx0" brushRef="#br0" timeOffset="16634.68">1926 4001 0,'0'63'15,"-21"-42"1,0 22-16,21-22 0,-21 21 16,21-21-16,0 0 0,-22 22 0,22-22 15,-21 21-15,21-21 0,-21 1 16,21-1-16,0 0 0,0 0 16,21-21 15,-21-21-31,21 0 0,1 0 15,-22-1-15,21 1 0,0 0 16,0 0-16,-21 0 0,21 0 16,-21-1-16,21 22 0,-21-21 15,22 21-15,-1 21 16,0-21-16,-21 22 16,21-1-16,-21 0 0,0 0 0,21 0 15,0-21-15,-21 21 0,0 1 16,22-1-16,-1-21 15,0 0 1,0 0-16,0 0 0,0 0 16,1-21-16,-22-1 0,0 1 15,0 0-15,21 21 0,-21-42 0,0 21 16,0-1-16,0 1 16,0 0-16,0-21 0,-21 21 0,21-1 15,-22 22-15,22-21 0,0 42 47,0 1-31,22-22-1,-1 0-15,0 0 16</inkml:trace>
  <inkml:trace contextRef="#ctx0" brushRef="#br0" timeOffset="16865.7">2625 3979 0,'0'0'0,"0"22"31,-22-1-31,22 21 0,-21-21 16,21 0-16,0 1 0,-21 20 0,21-21 16,-21 21-16,21-20 0,0 20 15,0-21-15,0 0 0,0 0 0,0 1 16,0-1-16,0 0 0,0 0 15,0-42 17,0 0-32</inkml:trace>
  <inkml:trace contextRef="#ctx0" brushRef="#br0" timeOffset="17222.66">2519 3958 0,'0'0'0,"0"-42"32,21 42-32,0 0 15,0 0-15,0 0 0,1 0 16,20 0-16,-21 0 0,0 0 16,22 0-16,-22 21 0,21 0 0,-21 22 15,22-22-15,-1 0 0,-21 21 16,0-21-16,0 22 0,1-1 0,-22-21 15,0 22-15,0-22 0,0 21 16,-22-21-16,1 0 0,-21 1 0,21-1 16,-22 0-16,1 0 0,0 0 15,21-21-15,-22 0 0,1 21 0,21-21 16,-22 0-16,22 0 0,0 0 16,0 0-16,0 0 0,0 0 15,42 0 16,0 0-31,0-21 0,21 21 16,-20-21-16,-1 21 0,0-21 0</inkml:trace>
  <inkml:trace contextRef="#ctx0" brushRef="#br0" timeOffset="17433.64">3344 4043 0,'0'0'0,"0"-21"31,0 42 32,21-21-63,-21 21 0,0 0 0,0 0 15,0 1-15,0-1 16,0 0-16</inkml:trace>
  <inkml:trace contextRef="#ctx0" brushRef="#br0" timeOffset="17594.68">3387 4424 0,'0'0'0,"0"21"32,0 0-32,21-21 62,0-21-62</inkml:trace>
  <inkml:trace contextRef="#ctx0" brushRef="#br0" timeOffset="17915.7">4000 4085 0,'0'0'15,"0"-21"-15,0 0 0,0 0 16,-21 21 0,21 21-1,0 21-15,0-21 16,0 1-16,0 20 0,0-21 15,0 21-15,0-20 0,0 20 16,0-21-16,0 21 0,0-20 0,0-1 16,0 0-16,0 0 0,0 0 15,0 0-15,-21-21 0,21-21 47</inkml:trace>
  <inkml:trace contextRef="#ctx0" brushRef="#br0" timeOffset="18457.59">4000 4001 0,'22'0'31,"-1"0"-31,21-22 0,-21 22 0,0 0 16,22 0-16,-1 0 0,22-21 15,-1 21-15,1 0 0,20-21 0,1 21 16,0 0-16,-1 0 0,-20-21 16,20 21-16,1-21 0,-21 21 15,-1 0-15,1 0 0,-22 0 0,64 0 16,-64 0-16,-21 0 0,22 0 16,-22 0-16,0 0 0,-21 21 15,0 0-15,0 0 16,0 0-16,0 1 15,-21-1-15,21 0 0,0 0 16,-21 21-16,21-20 0,0-1 16,0 0-16,0 0 0,0 0 0,0 22 15,0-22-15,0 0 0,0 0 16,0 0-16,0 0 0,-22 1 0,22-1 16,0 0-16,0 0 0,0 0 0,0 0 15,0 1-15,-21-1 16,0-21-16,0 21 15,0-21-15,-22 21 16,22-21-16,-21 0 0,0 0 0,-22 0 16,1 0-16,-22 0 0,21 0 15,-20 0-15,-1 0 0,0 0 0,1 0 16,20 0-16,-20 0 0,41 0 0,-20 0 16,20 21-16,1-21 0,0 0 15,21 0-15,-1 0 0,1 0 0,0 0 16</inkml:trace>
  <inkml:trace contextRef="#ctx0" brushRef="#br0" timeOffset="18949.72">1778 4868 0,'0'0'15,"0"22"1,0-1-16,-21 0 0,21 21 15,0 1-15,0-1 16,-21 0-16,21 22 0,-22-22 0,1 0 16,21 22-16,-21-22 0,21 1 15,0-22-15,-21 21 0,21-21 0,-21 22 16,21-22-16,0 0 0,0 0 16,0-42 15,0 0-31,21 0 15,-21-1-15</inkml:trace>
  <inkml:trace contextRef="#ctx0" brushRef="#br0" timeOffset="19622.34">1736 4995 0,'105'0'15,"-83"0"1,-1 0-16,21 0 0,0 0 16,22 0-16,-1 0 0,22 0 0,0 0 15,21-21-15,-1 21 0,1 0 16,0 0-16,21-21 0,0 21 16,0 0-16,21 0 0,-21-21 15,21 21-15,-21 0 0,0 0 0,-21 0 16,0 0-16,0 0 0,-21 0 15,-1 0-15,1 0 0,0 0 0,-22 0 16,43 0-16,-64 0 16,22 21-16,-43-21 0,0 21 15,-21 0-15,21-21 16,-21 22-16,0-1 0,0 0 16,0 0-16,0 0 0,0 0 15,0 1-15,0 20 0,0-21 16,-21 0-16,21 43 0,0-43 15,0 21-15,0-21 16,0 1-16,0 20 0,0-21 0,0 21 16,0-20-16,21-1 0,0 21 0,-21-21 15,22 0-15,-22 1 0,0-1 16,0 0-16,0 0 0,0 0 16,-22 0-16,1-21 15,-21 0-15,0 22 0,-1-22 0,1 0 16,-22 21-16,1-21 0,-1 0 15,-20 0-15,-1 0 0,-21 21 16,0-21-16,-21 0 0,-21 0 0,21 21 0,-21 0 16,0-21-16,21 21 15,-21-21-15,-106 0 0,127 22 0,21-22 16,0 0-16,0 0 16,22 0-16,-1 0 0,21 0 0,1 0 15,-1 0-15,1 0 0,21 0 16,-1-22-16,1 22 0,21 0 0,0-21 15,21 0-15,0 0 16,21 0-16,0 0 16,0 21-16,0-22 0,0 1 0,22 0 15,-22 21-15</inkml:trace>
  <inkml:trace contextRef="#ctx0" brushRef="#br0" timeOffset="20162.25">2688 5228 0,'0'0'0,"0"-21"0,-21-42 15,0 41 1,0 22-16,-1 0 0,1 0 31,21 22-31,-21-1 0,21 0 0,-21 21 16,21-21-16,0 22 0,0-1 15,-21 0-15,0-20 0,21 20 16,-22 0-16,1 1 0,0-1 16,0-21-16,0 21 0,-22-20 0,22-1 15,0 0-15,0 0 0,-21 0 16,20-21-16,1 0 0,0 0 16,0 0-16,0 0 0,21-21 15,0 0-15,0 0 0,0 0 16,0-22-16,0 22 0,0 0 15,0-21-15,0 20 0,0 1 16,0-21-16,21 21 0,0 0 0,0-1 16,-21 1-16,21 0 15,1 21-15,-1 0 0,0 0 0,0 0 16,0 0-16,0 21 16,-21 0-16,0 1 0,22-1 0,-22 0 15,21 0-15,-21 0 0,0 22 16,0-22-16,21 0 0,-21 0 0,21 0 15,0 0-15,-21 1 16,21-22-16,1 0 0,-1 0 16,0 0-16,0 0 0,0 0 15,0 0-15,1 0 0,-1 0 0,0-22 16,0 22-16,0-21 16,0 0-16,1 21 0,-1-21 0,0 0 15</inkml:trace>
  <inkml:trace contextRef="#ctx0" brushRef="#br0" timeOffset="20554.06">2963 5376 0,'0'0'0,"0"-21"31,0 42-15,-21 1-16,0-1 0,0 0 16,0 0-16,21 0 0,-22 0 15,1 1-15,21-1 0,0 0 0,-21 0 16,21 0-16,0 0 0,0 1 15,0-1-15,21-21 16,0 0 0,1 0-16,-1 0 0,0 0 0,0 0 15,0-21-15,0 21 0,1-22 16,-22 1-16,21 0 0,0 21 0,0-21 16,-21 0-16,0 0 0,0-1 15,0 1-15,0 0 0,0 0 16,-21 21-16,0 0 15,0 0-15,-1 0 0,1 0 16,0 0-16,0 0 0,21 21 16,-21 0-1,21 0-15,0 1 16,21-22 0,0 0-16,0 0 0,0 0 15,22 0-15,-22 0 16</inkml:trace>
  <inkml:trace contextRef="#ctx0" brushRef="#br0" timeOffset="21134.23">3556 5398 0,'0'0'0,"-21"0"32,0 0-32,-1 0 15,1 0-15,0 0 0,0 21 0,0-21 16,21 21-16,-21-21 15,-1 21-15,44-21 32,-1 0-32,0 0 15,0 0-15,0-21 16,0 21-16,1 0 0,-1-21 16,0 21-16,0 0 15,0 0 1,0 21-1,-21 0 1,22 0-16,-22 0 0,0 1 16,0-1-16,0 0 0,0 21 15,0-21-15,0 22 0,0-1 0,0 0 16,0 1-16,0-1 0,0 0 16,0 1-16,0-1 0,0 0 0,0 1 15,0-1-15,0 0 0,0 1 0,-22-1 16,1 22-16,0-22 0,0 0 15,-21 1-15,20-1 0,-20 0 0,0-21 16,-22 22-16,22-1 0,0-21 16,-1 0-16,1 1 0,0-22 0,-1 0 15,1 0-15,0 0 0,20 0 16,-20-22-16,0 1 0,21 0 16,-1-21-16,-20-1 0,21 1 0,21 0 15,0-1-15,-21 1 0,21 0 16,0-1-16,0 1 0,0 21 0,21-21 15,0-1-15,0 1 0,0 21 16,22-22-16,-22 22 0,21-21 0,1 21 16,-1 0-16,0-22 0,1 22 15,-1 0-15,21-21 0,-20 20 0,20 1 16</inkml:trace>
  <inkml:trace contextRef="#ctx0" brushRef="#br0" timeOffset="21366.69">3916 5398 0,'0'0'16,"0"21"15,0 0-15,-21 0-16,21 0 0,0 0 16,0 1-16,0-1 0,0 0 15,0 0-15,-22 0 16,22-42 31,0 0-47,0 0 15</inkml:trace>
  <inkml:trace contextRef="#ctx0" brushRef="#br0" timeOffset="21530.68">3937 5334 0,'0'0'0,"21"0"78,0 0-78</inkml:trace>
  <inkml:trace contextRef="#ctx0" brushRef="#br0" timeOffset="21938.72">4149 5440 0,'0'0'0,"0"21"0,0 0 0,0 0 16,0 1-16,0-1 0,0 0 15,0 0-15,0 0 16,0 0-16,0 1 15,-22-22 1,1 0 0,21-22-1,0 1-15,0 0 0,0 0 16,0 0-16,0 0 0,0-22 16,0 22-16,21 0 0,1-21 15,-1 20-15,0 1 0,0 0 0,21 0 16,-20 0-16,20 0 0,0 21 15,-21 0-15,22 0 0,-22 0 16,0 0-16,0 21 0,0 0 16,1 0-16,-22 0 0,0 0 0,0 1 15,0 20-15,0-21 0,0 0 0,0 0 16,0 22-16,-22-22 0,1 0 16,0 0-16,0-21 0,0 21 0,0-21 15,-1 0-15,1 0 16,0 0-16</inkml:trace>
  <inkml:trace contextRef="#ctx0" brushRef="#br0" timeOffset="22897.54">2857 1842 0,'22'-22'0,"-44"44"0,65-65 16,-43 22-16,21 21 0,-21-21 0,0 0 31,0 42 1,0 0-32,0 21 0,0-20 15,0 20-15,-21 0 0,0 1 0,21-1 16,-22 0-16,-20-21 0,21 22 15,0-1-15,-22 0 0,22-20 16,-21 20-16,0 0 0,-1-21 0,1 1 16,0-1-16,20 0 0,-20 0 15,21 0-15,0-21 0,0 0 16,-1 0-16,1 0 0,0 0 16,21-21-16,0 0 0,0 0 0,0 0 15,0-1-15,0 1 16,0 0-16,0 0 0,21-21 0,-21 20 15,21-20-15,1 21 0,-1 0 16,0-22-16,0 22 0,0 21 0,0-21 16,1 21-16,-1 0 0,0 0 15,0 0-15,0 0 0,-21 21 0,21-21 16,1 21-16,-1 22 0,0-22 16,0 0-16,0 0 0,-21 0 15,21 1-15,1-1 0,-22 0 0,21 0 16,0-21-16,-21 21 0,21 0 15,0-21-15,0 0 16,1 0 0,-1 0-16,0 0 15,0 0-15,0-21 0,0 0 16,1 0-16,-1 21 0</inkml:trace>
  <inkml:trace contextRef="#ctx0" brushRef="#br0" timeOffset="23169.98">3365 1884 0,'0'0'16,"0"-21"-16,22 21 0,-1-21 0,-21-1 0,0 44 31,0-1-15,0 21-16,0-21 16,0 0-16,0 22 0,0-22 0,-21 21 15,21-21-15,-22 1 0,1 20 16,21-21-16,0 0 0,0 0 0,-21 1 15,21-1-15,-21 0 0,0 0 16,21-42 31,0 0-31,21 0-16,-21-1 0,21 1 15,-21 0-15</inkml:trace>
  <inkml:trace contextRef="#ctx0" brushRef="#br0" timeOffset="23454.7">3387 1799 0,'0'0'0,"0"-21"0,0 0 0,21 21 15,-21-21-15,21 0 0,0 21 16,-21-22-16,21 1 0,0 21 0,1-21 16,-1 21-16,21-21 0,0 21 15,-20 0-15,20 0 0,0 0 0,1 0 16,-22 0-16,21 0 15,0 21-15,-20 0 0,-1 0 0,21 22 16,-42-22-16,21 21 0,-21-21 16,0 22-16,0-22 0,0 21 0,-21-21 15,0 1-15,0-1 0,0 0 16,-1 0-16,-20 0 0,21 0 0,-21 1 16,20-22-16,1 0 0,0 21 15,0-21-15,0 0 0,21-21 31,0-1-31</inkml:trace>
  <inkml:trace contextRef="#ctx0" brushRef="#br0" timeOffset="24241.67">5736 2286 0,'-21'-42'16,"21"21"0,0-1-16,0 1 0,21 0 15,0 0-15,0 0 16,1 0-16,20-1 0,-21-20 0,21 21 15,1-21-15,20 20 0,-20-20 16,20 0-16,1-1 0,-1 22 0,128-63 16,-86 41-1,22 1-15,-21 21 0,21-22 0,-21 22 16,21 0-16,0 0 0,21 0 16,0 21-16,-21 0 0,22 0 0,-22 0 15,-22 0-15,22 0 0,-21 0 16,0 21-16,-21 21 0,21-21 0,-22 22 15,1-1-15,-22 0 0,1 1 16,-1 20-16,-20-20 0,20-1 0,-42 21 16,22-20-16,-22-1 0,21 0 15,-42 1-15,21-1 0,-21-21 16,22 22-16,-22-22 0,0 21 0,0-21 0,0 0 16,0 1-16,0-1 0,0 0 15,0 0-15,0 0 16,-22-21-1,1 0 1,0-21 0,0 0-16</inkml:trace>
  <inkml:trace contextRef="#ctx0" brushRef="#br0" timeOffset="24685.69">8932 2307 0,'-42'106'16,"42"-85"-1,0 0-15,0 1 16,0-1-16,21 0 0,0-21 16,0 0-1,1 0-15,-1 0 0,0 0 16,0 0-16,0 0 15,0 0-15,1-21 0,-22 0 0,21 21 16,-21-22-16,21 1 0,-21 0 16,21 0-16,-21 0 0,21 21 15,-21-21-15,21 21 0,-21-22 16,0 1 0,22 0-16,-22 0 0,21 21 15,-21-21-15,0 0 16,0-1-16,21 22 15,-21-21 1,21 21-16,-21 21 94</inkml:trace>
  <inkml:trace contextRef="#ctx0" brushRef="#br0" timeOffset="25371.6">8890 3048 0,'0'0'0,"21"-21"0,0 0 0,0-43 31,-21 43-31,22 21 0,-22-21 15,0 42 17,0 0-32,0 22 15,0-22 1,0 0-16,0 21 0,0 1 0,0-1 0,0 21 16,0-20-16,0 20 0,0 1 15,0-1-15,0 22 0,0-22 16,0 1-16,0-1 0,0 22 0,0-21 15,0 20-15,0 1 0,0 0 16,0-1-16,0 1 0,0 0 0,0-22 16,0 22-16,0-1 0,-22-20 0,22 21 15,-21-22-15,21 22 0,0-22 16,-21 1-16,0-22 0,21 22 0,-21-22 16,21 0-16,0 1 0,-21-22 15,21 0-15,-22 0 0,22 0 0,0 0 16,0-42-1,0 0-15,0 0 16,22 0-16,-22 0 0,21-22 16,0 1-16,-21 0 0,21-22 0,0 1 15,-21-1-15</inkml:trace>
  <inkml:trace contextRef="#ctx0" brushRef="#br0" timeOffset="26442.68">8869 2921 0,'0'0'0,"-21"-21"0,-1-43 15,22 43 1,0 0-1,22 21 1,-1 0-16,0 0 0,21-21 0,1 21 16,-1 0-16,21 0 0,-20-21 15,20 0-15,1 21 0,-1 0 0,22-22 16,0 22-16,20 0 0,1-21 16,21 21-16,0 0 0,0-21 0,0 21 15,0 0-15,21 0 16,1-21-16,-1 21 0,0-21 0,0 21 15,0 0-15,0 0 0,1-21 16,-1 21-16,0 0 0,0 0 0,-21 0 16,0 0-16,-21-22 0,0 22 15,-22 0-15,22 0 0,-42 0 0,20 0 16,-20 0-16,-1 0 0,1-21 16,-22 21-16,1 0 0,-1 0 0,-21 0 15,0 0-15,0 0 0,1 0 16,-1 0-16,-21 21 15,0 1-15,21-22 16,-21 21-16,0 0 0,0 0 0,0 0 16,0 0-16,0 1 0,0 20 15,0-21-15,0 21 0,0-20 0,0 20 16,-21-21-16,21 21 0,0 1 0,0-1 16,0 0-16,0 22 0,0-22 15,0 22-15,0-1 0,21 1 0,-21-1 16,21-20-16,-21 20 0,0 1 15,21-1-15,-21-21 0,21 22 0,-21-1 16,0 1-16,0-1 0,0-20 16,0 20-16,0 1 0,0-1 0,22 1 15,-22-1-15,0-20 0,0 20 16,21-21-16,-21 22 0,0-22 16,0 22-16,21-22 0,-21 0 0,21 22 15,-21-22-15,0 1 0,0-1 16,0 0-16,0 1 0,0-1 0,0-21 15,0 21-15,0-20 0,0-1 0,0 0 16,-21 0-16,0 0 0,0 0 16,21 1-16,-22-22 0,1 21 15,-21-21-15,21 21 0,0-21 0,-1 0 16,-20 21-16,21-21 0,-21 0 0,-1 0 16,22 21-16,-21-21 0,-1 0 15,-20 0-15,21 21 0,-64 1 16,42-22-16,22 0 0,-43 0 15,22 0-15,-22 0 0,0 0 0,1 0 16,-1 0-16,-21 0 0,0 0 16,1 0-16,-1 0 0,-21 0 0,-106 0 15,106 0-15,0-22 0,0 22 16,21 0-16,0 0 0,0 0 16,1 0-16,-1 0 0,0 0 0,21 0 15,1 0-15,-1 0 0,0 0 16,1 0-16,20 0 0,1 0 0,-1-21 15,22 21-15,-22 0 0,43-21 16,-21 21-16,21 0 0,-1 0 16,1 0-16,0 0 15,0 0-15,0 0 32,21-21-32,0 0 31,0 0-31</inkml:trace>
  <inkml:trace contextRef="#ctx0" brushRef="#br0" timeOffset="30342.52">8975 2392 0,'-22'-21'16,"22"0"-16,0-1 15,0 1 1,0 0-1,0 42 17,0 0-17,22 1-15,-1-1 0,0-21 16,0 63-16,0-42 0,-21 1 16,21-1-16,1 0 0,-1 0 15,-21 0-15,21 0 0,-21 1 0,21-1 16,0-21-16,0 21 15,1-21 17,-22-21-32,0 0 15,0-1-15,21 1 0,-21 0 16,21 0-16,-21 0 0,0-22 0,0 22 16,21-21-16,-21 21 0,21-22 15,0 22-15,-21-21 0,22 21 0,-1-22 16,-21 22-16,21-21 0,0 21 15,0 0-15,-21-1 0,21 1 0,-21 0 16,22 21-16,-22 21 31,0 0-31,0 1 16,0-1-16,-22 0 0,22 0 16,-21 21-16,0-20 0,0-1 15,21 21-15,-21-21 0,0 22 0,-1-22 16,1 21-16,0-21 0,0 22 0,0-22 15,-43 42-15,43-42 16,0 1-16,0-1 0,0-21 0,21 21 16,-22-21-16,1 21 15,21-42 17,0 0-17,0 0 1,0-1-16,0 1 0,0-21 15,0 21-15,0 0 0,-21-22 16,21 22-16,-21 0 0,21 0 0,-21 0 16,21-1-16,0 1 0,-21 21 15,-1-21-15,1 21 0,0 0 16,0 0 0,21 21-1,21-21 1,0 21-16,0-21 0,22 0 15,-22 0-15,21 0 0,1 0 16,-22 0-16</inkml:trace>
  <inkml:trace contextRef="#ctx0" brushRef="#br0" timeOffset="30762.69">10118 1969 0,'0'0'0,"0"-85"31,0 64-16,0 42 1,0 0 0,0 0-16,0 0 0,0 22 0,0-1 15,0-21-15,0 22 0,0-1 16,0-21-16,0 21 0,0 1 16,0-22-16,0 21 0,0 1 0,0-22 15,0 21-15,0-21 0,-22 22 16,22-22-16,0 0 0,0 0 15,0 0-15,0-42 47,0 0-47,0 0 0,0 0 0,0-1 16</inkml:trace>
  <inkml:trace contextRef="#ctx0" brushRef="#br0" timeOffset="31057.72">10520 1884 0,'0'0'0,"0"-21"0,0 0 0,21 21 15,-21 21 1,0 0-16,0 21 16,0-21-16,0 1 15,0 20-15,0-21 0,0 21 0,0 1 16,0-22-16,0 21 0,0-21 15,-21 22-15,21-1 0,0-21 0,0 22 16,0-22-16,0 0 0,0 0 16,0 21-16,0-20 0,0-1 15,0 0-15,0-42 47,0 0-47,0-1 16</inkml:trace>
  <inkml:trace contextRef="#ctx0" brushRef="#br0" timeOffset="31329.65">10033 2244 0,'0'0'0,"-21"0"31,42 0-16,0 0 1,0 0-16,0 0 0,22 0 0,-22 0 16,21 0-16,-21 0 0,22 0 15,-22 0-15,0 0 0,21-21 0,-20 21 16,-1 0-16,0 0 0,0 0 16,0 0-16,0 0 15,-21-22 16,22 22-31</inkml:trace>
  <inkml:trace contextRef="#ctx0" brushRef="#br0" timeOffset="31694.69">11197 1926 0,'0'0'0,"0"-21"32,0 0-32,0 42 31,-21 0-31,21 0 16,0 1-16,-21-1 0,21 21 0,-21-21 15,21 22-15,0-22 0,0 21 16,-22 0-16,22-20 0,-21 20 0,21 0 15,0 1-15,-21-1 0,21 0 16,-21 1-16,21-22 0,-21 21 0,21-21 16,0 22-16,0-22 0,0 0 15,0 0-15,0 0 0,0 0 32,0-42-17,0 0 1,0 0-16,21 0 0,0 0 15</inkml:trace>
  <inkml:trace contextRef="#ctx0" brushRef="#br0" timeOffset="32682.21">11197 2053 0,'0'0'0,"-21"-21"0,-21-21 31,20 21-31,1-1 15,21 1-15,0 0 16,21 0 0,1 21-16,-1 0 15,21-21-15,-21 21 0,0 0 0,22 0 16,-22 0-16,0 0 0,21 0 16,-20 0-16,-1 0 0,0 0 0,0 0 15,0 0-15,-21 21 0,21-21 16,1 21-16,-22 0 0,0 0 0,0 1 15,0-1-15,0 0 0,0 0 16,0 0-16,0 0 0,-22 1 0,1-1 16,0 0-16,-21 0 0,21 0 15,-22-21-15,1 21 0,0-21 16,20 22-16,-20-22 0,21 0 0,-21 0 16,20 21-16,1-21 0,0 0 15,0 0-15,0 21 16,21-42 62,-21 21 453,-1 0-515</inkml:trace>
  <inkml:trace contextRef="#ctx0" brushRef="#br0" timeOffset="40039.53">8932 5334 0,'-21'0'0,"0"0"0,0 0 15,0 0 1,-1 0-16,44 0 78,-1 0-78,0 0 0,21 0 16,1 0-16,-1 0 0,0 0 0,1 0 15,-1 0-15,21 0 0,-20 0 16,-1 0-16,0 0 0,1 0 0,-1-21 16,-21 21-16,22 0 0,-22 0 0,21 0 15,-21 0-15,0 0 0,1 0 16,-44 0 62,1 0-62,0 0-16,0 0 15,0 0-15,0 0 0,-1 0 16,1 0-16,0 0 0,-21 0 0,21 0 15,-22 0-15,1 0 0,21 0 16,-22 0-16,1 0 0,0 0 0,21 0 16,-1 0-16,-20 0 0,21 0 15,0 0-15,0 0 0,-1 0 16,1-21 0</inkml:trace>
  <inkml:trace contextRef="#ctx0" brushRef="#br0" timeOffset="46434.69">8996 2350 0,'0'-22'16,"21"22"-1,-42 0 48,0 0-47,-1 0-16,1 0 0,0 0 15,0 0-15,-21 0 0,20 0 16,1 0-16,42 0 47,1-21-47,-1 21 0,0-21 0,21 21 15,-21-21-15,1 21 0,20-21 16,0 21-16,-21-21 0,22 21 0,-22-22 16,0 22-16,21-21 0,-20 21 15,-1-21-15,0 21 0,0 0 16,0 0-16,0 0 0,-42 0 31,0 0-15,0 0-16,0 21 0,0-21 15,-1 21-15,1-21 0,0 0 0,0 22 16,0-22-16,0 0 0,-1 21 16,1-21-1,42 0 16,1 0-15,-1-21-16,0 21 0,0 0 16,0-22-16,0 22 0,1 0 15,-22-21-15,21 21 0,0 0 0,0 0 16,-21-21-16,0 42 31,0 0-15,0 1-16,-21-1 15,0 0-15,21 0 0,-21 21 0,-1-20 16,1 20-16,0 0 16,0-21-16,0 22 0,0-22 0,-1 21 0,1-21 15,21 1-15,0-1 16,-21-21-16,21 21 0,21-42 31,-21 0-15,21-1-16,1 1 0,-1 0 15,0 0-15,-21 0 0,21-22 0,0 22 16,0-21-16,1 21 0,-1-22 16,0 22-16,-21 0 0,21 0 0,0 0 15,-21 0-15,0-1 0,21 1 16,-21 42 15,0 1-15,0-1-16,0 0 15,0 0-15,-21 0 0,21 22 0,0-22 16,0 0-16,-21 21 0,21-21 16,0 1-16,-21-1 0,21 0 0,0 0 15,0 0-15,0 0 16,0-42 15,0 0-31,0 0 16,0 0-16,0-22 15,0 22-15,0 0 0,0 0 16,0 0-16,0 0 0,-21-1 0,21 1 16,0 0-16,-21 21 15,-1 0-15,1 0 16,0 0-16,0 0 16,0 0-16,0 0 0,-1 0 0,1 21 15,0-21-15,0 0 0,0 21 16,0 1-16,-1-22 0,1 0 0,0 21 15,0-21 1,42 0 78,0 0-94,0 21 0,1 0 0,-1-21 15,0 21-15,0 0 0,0 1 16,0-1-16,1 0 0,-1 0 16,0 0-16,0-21 0,-21 21 15,21-21-15,-42 0 47,0-21-47,0 0 16,0 0-16,-1 21 0,1-21 15,0 0-15,0-1 0,21 1 16,-21 0-16,0 0 0,21 0 0,0 0 16,-22 21-1,22 21 1,0 0 0,22 0-16,-22 21 0,21-20 0,0-1 15,-21 0-15,21 0 0,0 0 16,-21 0-16,21 1 0,1-1 15,-22 0-15,21-21 16,-21 21-16,-21-21 47,-1-21-47,1 21 0,0-21 16,0 0-16,0 21 0,0-22 0,-1 1 15,1 0-15,0 0 0,0 0 16,0 0-16,21-1 0,-21 1 0,-1 21 15,22-21-15,-21 0 0,21 0 16,-21 21-16,0 0 31,21 21 1,0 0-32,21 0 0,0-21 0,0 21 15,1 1-15,-1-1 0,0 0 16,0 0-16,0-21 0,0 21 0,1 0 15,20-21-15,-21 0 0,0 0 16,0 0-16,1 0 0,-1 0 16,0 0-16,0 0 15,-21-21-15,0 0 16,0 0-16,0 0 16,0 0-16,-21-1 0,0 22 15,21-21-15,-21 0 0,-1 0 16,1 21-16,0 0 0,0-21 0,0 21 15,0 0 1,42 0 15,0-21-31,0 21 16,0 0-16,0 0 0,1 0 0,-1-22 16,0 22-16,0 0 0,0 0 15,-21-21-15,21 21 0,1 0 0,-44 0 63,1 21-63,-21 1 0,21-22 15,0 21-15,-1-21 0,-20 21 16,21 0-16,0-21 0,0 0 16,21 21-1,21-21 1,0 0-16,0 0 0,0 0 15,0-21-15,1 21 0,-1-21 0,0 0 16,21 21-16,-21-21 0,1-1 16,-1 22-16,0-21 0,0 21 15,0-21-15,0 0 0,1 21 16,-1-21-16,0 21 0,-21-21 16,0-1 15,0 44 31,0-1-46,0 0-16,-21 0 16,21 0-16,0 0 0,-21 1 15,21-1-15,-22 21 0,22-21 16,-21 22-16,21-1 0,0 0 0,0-21 15,-21 22-15,21-22 0,-21 21 16,21-21-16,0 1 0,0-1 0,0 0 16,0 0-16,-21-21 15,21 21 1,-21-21 15,21-21 16,0 0-31,0 0-16,0 0 15,0-1-15,0 1 0,0 0 16,0-21-16,0 21 0,0-1 16,0-20-16,0 0 0,0-1 15,21 22-15,-21-21 0,21 0 0,0 20 16,-21-20-16,0 21 0,21 0 0,0 0 15,-21-1-15,22 1 0,-22 0 16,0 0-16,21 0 16,-21 42 15,0 0-15,0 0-16,0 0 15,-21-21-15,21 22 0,0-1 16,0 0-16,0 0 0,0 0 15,-22 0-15,22 22 0,-21-22 0,21 21 16,0-21-16,0 22 0,-21-1 16,21-21-16,-21 22 0,21-22 0,-21 0 15,21 21-15,0-21 0,0 1 16,-21 20-16,21-21 31,-22-21-31,1 0 47,0 0-31,0 0-1,21-21-15,-21 0 16,21 0-16,0-1 16,-21 22-16,21-21 0,-22 0 15,1 0-15,21 0 16,-21 0-1,0 21-15,21-22 0,-21 22 0,21-21 16,0 0 0,-21 21-1,21 21 17,21 0-17,-21 1-15,0-1 0,0 0 16</inkml:trace>
  <inkml:trace contextRef="#ctx0" brushRef="#br0" timeOffset="50134.35">10710 6181 0,'0'0'16,"0"-21"-16,0-1 0,0-62 31,0 63-31,-21 21 31,0 21-31,21 0 16,-21 0-16,21 0 0,-21 22 16,21-1-16,-22 0 0,1 22 0,21-22 15,0 22-15,0-1 0,-21 1 16,21-22-16,0 21 0,0-20 0,-21-1 16,21 0-16,0-20 0,0 20 15,0-21-15,0 0 0,0 0 0,0 1 16,0-44 31,0 1-32,0 0-15,0 0 0,21-21 0,-21 20 16</inkml:trace>
  <inkml:trace contextRef="#ctx0" brushRef="#br0" timeOffset="50478.65">10499 6202 0,'0'0'0,"0"-21"0,-22 0 0,1-1 16,21 1-16,0 0 15,0 0-15,0 0 16,21 21-16,1-21 0,20 21 0,0 0 16,1-22-16,-1 22 0,21 0 15,-20 0-15,20 0 0,1 0 0,-1 0 16,1 0-16,-1 0 0,-20 0 15,20 0-15,-21 22 0,-20-1 0,-1 0 16,0 0 0,-21 0-16,0 0 0,-42 22 0,20-22 15,-20 21-15,-21-21 0,20 1 0,1-1 16,-22-21-16,1 21 0,21 0 16,-1 0-16,1 0 0,0 1 0,-1-22 15,22 21-15,0-21 0,0 21 16,21 0-1,21-21-15,0 0 16,0 0-16,0 0 0,22 0 16,-22 0-16</inkml:trace>
  <inkml:trace contextRef="#ctx0" brushRef="#br0" timeOffset="51722.65">11472 6541 0,'0'0'15,"21"0"-15,1 0 0,-1 0 0,0-22 16,0 1-16,-21 0 0,21 21 16,-21-21-16,21 0 0,-21 0 15,0-1-15,0 1 0,0 0 16,0 0-16,-21 0 16,0 21-16,0 0 0,0 0 15,0 0-15,-1 21 16,1 0-16,0 0 0,-21 22 0,21-22 15,-1 21-15,-20 0 0,21 1 0,0-1 16,0-21-16,-1 22 0,1-1 16,21-21-16,-21 0 0,21 0 0,0 1 15,0-1-15,0 0 0,21-21 16,0 0-16,1 0 0,-1 0 16,0 0-16,0 0 0,0 0 15,0-21-15,22 21 0,-22-21 0,0-1 16,21 1-16,-20 0 0,-1-21 15,21-22-15,-21 43 0,0-21 16,1-1-16,-22 22 0,21-21 16,-21 21-16,21-22 0,-21 22 15,21 21-15,-21-21 0,0 42 32,0 0-32,0 1 0,-21 20 15,21-21-15,-21 21 0,0-20 16,21-1-16,0 21 0,0-21 0,-22 22 15,22-22-15,0 0 0,0 0 16,0 0-16,0 0 0,0 1 16,22-22-16,-1 0 15,0 0-15,0 0 0,0 0 0,0 0 16,1 0-16,20 0 0,-21-22 16,0 1-16,22 0 0,-22 0 15,21 0-15,-21 0 0,22-1 0,-22-20 16,0 21-16,21-21 0,-21 20 15,-21-20-15,22 21 0,-22 0 0,21 0 16,-21-1-16,-21 22 31,-1 22-31,1-1 16,21 0-16,0 0 0,0 0 0,0 22 16,0-22-16,0 0 0,0 0 15,0 0-15,0 0 0,21 1 16,-21-1-16,22 0 0,-22 0 15,0 0-15,0 0 0,-22-21 47,1 0-47,0-21 16,21 0-16,-21 0 16,0 21-16,21-21 0,-21 21 0,-1-21 15,1 21 1,0 0-16,21 21 15,-21 0-15,21 0 16,0 0-16,0 0 16,0 1-1,21-1-15,0-21 0,0 0 16,1 0-16,-1 0 0,21 0 0,-21 0 16,0 0-16,22 0 0,-22 0 15,21 0-15,-21-21 0,22 21 0,-22-22 16,21 1-16,-21 0 0,22 21 0,-22-21 15,0-21-15,0 20 0,0 1 16,1-21-16,-1 21 0,0-22 0,-21 22 16,0-21-16,0 21 0,21-22 15,-21 22-15,0 0 0,0 0 16,0 42 15,-21 0-31,21 0 0,0 1 16,0-1-16,0 0 0,0 21 15,0-21-15,0 1 0,0-1 0,0 0 16,21 0-16,-21 0 0,21 0 16,-21 1-16,21-1 0,-21 0 15,22 0-15,-22 0 16,0 0 0,-22-21-16,1 22 15,0-22-15,0 0 16,0 0-16,0 0 0,-1 0 0,1 0 15,0 0-15,0 0 0,0-22 16,21 1-16,0 0 0</inkml:trace>
  <inkml:trace contextRef="#ctx0" brushRef="#br0" timeOffset="52875.27">5905 2074 0,'0'22'0,"0"-44"0,0 22 32,0-21-17,22 0-15,-1 0 0,-21 0 16,21 0-16,0-1 0,21-20 0,-20 0 16,-1 21-16,21-22 0,-21 1 15,22-22-15,-1 22 0,0 0 16,1-1-16,20 1 0,85-64 15,-42 64-15,-21 0 0,-1-22 16,22 22-16,-21-22 0,21 1 0,0 20 16,-1-20-16,1 21 0,21-22 15,0 22-15,0-1 0,0 1 16,0 0-16,21-1 0,1 22 0,168-42 16,-148 20-16,1 22 15,-1 0-15,22 0 0,-1 0 16,191 0-16,-190 21 0,20-22 15,1 22-15,-22 0 0,1 0 16,21 0-16,-22 22 0,22-1 0,-1 0 16,-20 0-16,-1 0 0,1 0 15,-1 22-15,1-22 0,-22 21 16,1 1-16,20-1 0,-42 0 0,22 22 16,-1-22-16,0 22 0,-21-22 15,22 21-15,-22 1 0,-21-22 0,21 22 16,0-1-16,0-20 0,-21 20 15,22 1-15,-22-1 0,-22 1 0,22-1 16,-21 1-16,-21 20 0,105 43 16,-84-63-16,-21-1 0,-22-20 15,22 20-15,-21-21 0,-1 22 16,-21-22-16,1 22 0,-1-22 0,0 0 16,-20 1-16,-1-22 0,-21 21 15,0-21-15,0 1 0,0-1 0,0 0 16,0 0-1,-21-21-15,-1 0 0,1 0 16,0 0-16,-21 0 16,21 0-16,-1 0 0,-20 0 0,0 0 15,-1-21-15,1 0 0</inkml:trace>
  <inkml:trace contextRef="#ctx0" brushRef="#br0" timeOffset="53290.66">15600 2350 0,'0'0'0,"-21"0"0,21-22 16,21 22 15,0 0-15,0 0-16,0 0 0,0 22 15,1-1-15,-1 0 0,21 0 0,-21 0 16,0 0-16,22 22 0,-22-22 15,21 21-15,-21-21 0,1 1 0,20-1 16,-21 21-16,0-21 0,0 0 16,1 1-16,-1-22 0,0 21 0,0-21 15,0 21-15,0-21 16,1 0-16,-1 0 0,0 0 16,-21-21-16,21 0 0,0-1 15,0 1-15,1 0 0,-1 0 16,0-21-16,0 20 0,21-20 15,-20 0-15,-1 21 0,0-22 0,42-20 16,-41 42-16,20-1 0,-21 1 16,0 0-16,0 21 15,-21 21 17,0 0-32,-21 1 0,0-1 0,0 21 15</inkml:trace>
  <inkml:trace contextRef="#ctx0" brushRef="#br0" timeOffset="53812.48">16468 3535 0,'0'0'0,"-22"-42"0,-20-85 16,42 84 0,-21-20-16,21 42 0,-21-1 15,21 1-15,-21 0 0,21 0 0,-22 21 31,1 0-31,21 21 16,-21 0-16,0 0 0,0 22 16,21-22-16,-21 42 0,-1-20 15,1 20-15,21 1 0,-21-1 0,0 22 16,0-22-16,0 107 0,21-86 16,-22 1-16,1 0 0,21-1 15,0 1-15,-21 63 16,0-63-16,21-22 0,-21 22 0,21-21 15,0-1-15,-21 22 0,21-43 16,-22 22-16,22-1 0,-21-21 0,21 1 16,0-1-16,0-21 0,0 0 0,0 1 15,0-1-15,0-42 32,0-1-32,0 1 0,0-21 15,0 0-15,21-1 0,-21-20 0,22-1 16,-22 1-16</inkml:trace>
  <inkml:trace contextRef="#ctx0" brushRef="#br0" timeOffset="54527.65">16171 3556 0,'0'0'0,"0"-63"0,0-1 0,0 22 16,0-22-16,0 22 0,0 0 15,-21 20-15,0 1 0,0-21 0,21 21 16,-21 0-16,21-1 15,0 1-15,0 0 0,21 0 16,21 21-16,0-21 16,22 21-16,-1-21 0,1 21 15,21 0-15,-1-22 0,1 22 16,0 0-16,20 0 0,1-21 16,21 21-16,0 0 0,21 0 0,-21 0 15,22 0-15,-1 0 0,-21 0 16,42 0-16,-21 0 0,-21 0 0,21 0 15,-42 0-15,21 0 0,-21 0 16,-21 21-16,21-21 0,-22 0 0,1 22 16,-22-22-16,1 21 0,-1-21 15,-20 21-15,-1 0 0,0-21 0,-20 21 16,-1 0-16,0 1 0,-21-1 16,0 0-16,0 0 0,0 0 15,0 22-15,0-22 0,0 0 16,0 21-16,0 1 0,0-1 0,0-21 15,0 21-15,0 22 0,0-22 16,0 1-16,21 20 0,0-21 0,0 22 16,1-1-16,20 22 0,-21 0 15,0-22-15,0 22 0,22 0 0,-22-1 16,0 1-16,0-22 0,0 1 16,22 21-16,-22-22 0,0 22 0,0-22 15,0 22-15,1-22 0,-1 1 0,-21-1 16,21-20-16,-21-1 15,0 22-15,0-1 0,0-21 16,0-20-16,-21 20 0,0-21 16,-1 0-16,-20 0 0,0 1 0,-22-1 15,1 0-15,-22 0 0,0-21 0,1 21 16,-22-21-16,0 0 0,0 0 16,0 0-16,-21 21 0,0-21 0,-21 0 15,0 0-15,0 0 0,21 0 16,-21 0-16,0 0 0,-1 0 15,22 0-15,0 0 0,0-21 0,0 21 0,22-21 16,-22 0-16,42 0 0,-21 0 16,21-1-16,1-20 0,-1 21 0,0-21 15,1-22-15,20 1 0,22-1 16,-22 1-16,22-22 0,0 0 16,21 1-16</inkml:trace>
  <inkml:trace contextRef="#ctx0" brushRef="#br0" timeOffset="54985.62">17314 1884 0,'0'0'0,"0"21"16,0 0 0,0 0-16,0 22 0,0-22 15,0 21-15,0 1 0,0-22 16,0 21-16,-21 0 0,21 1 0,-21-1 16,0-21-16,21 22 0,0-1 15,0-21-15,-21 21 0,21-20 0,0-1 16,-22 0-16,22 0 0,0 0 15,0-42 17,0 0-32,0 0 0</inkml:trace>
  <inkml:trace contextRef="#ctx0" brushRef="#br0" timeOffset="55479.66">17187 1990 0,'0'0'0,"0"-21"0,0-1 15,0 1-15,0 0 0,21 0 0,1 0 16,-1 0-16,0 21 16,0 0-16,0 0 0,22 0 15,-22 0-15,21 0 0,-21 0 0,22 0 16,-1 21-16,-21-21 0,21 21 16,1 0-16,-22 21 0,21-20 15,-21-1-15,-21 21 0,0-21 0,0 0 16,0 1-16,-21-1 0,0 0 15,-21 0-15,-1 0 0,1 0 0,-21-21 16,-1 22-16,22-22 0,-22 0 16,22 0-16,0 0 0,-1 0 0,22 0 15,0 0-15,42-22 16,0 22 0,0 0-16,22 0 0,-1-21 15,22 21-15,-22 0 0,21 0 0,-20 0 16,-1 0-16,0 21 0,22 1 15,-43-22-15,21 21 0,-20 0 16,20 0-16,-42 0 0,21 0 16,-21 1-16,0-1 0,0 0 0,0 21 15,-21-21-15,0 1 0,-22-1 0,1 0 16,-21 0-16,-1 0 0,22-21 16,-22 21-16,1-21 0,-1 0 0,22 0 15,0 0-15,-1 0 0,22 0 16,0 0-16,0 0 0,21-21 15,0 0-15,0 0 0,0 0 16,21 0-16,21-1 0,-21 1 0,22 0 16</inkml:trace>
  <inkml:trace contextRef="#ctx0" brushRef="#br0" timeOffset="55730.66">18097 1926 0,'0'0'0,"22"-21"0,-1-21 31,-21 63-31,0 0 16,-21 0-16,-1 0 0,1 22 0,21-22 15,-21 21-15,0 1 0,21-1 16,0-21-16,-21 64 16,0-43-16,21-21 0,0 22 0,-22-22 15,22 21-15,-21-21 0,21 0 16,0 1-16,0-1 0,0 0 15,21-21-15,1 0 16,-1 0-16,21 0 0,0-21 16,1 0-16</inkml:trace>
  <inkml:trace contextRef="#ctx0" brushRef="#br0" timeOffset="56914.03">18732 2180 0,'0'-21'16,"0"42"-16,0-63 0,-21 21 0,0 21 15,0 0-15,0 0 16,-22 0-16,1 0 0,21 0 0,-21 21 16,-1 0-16,1-21 0,0 21 15,20 22-15,-20-22 0,21 0 0,0 0 16,0 21-16,-1-20 0,22-1 16,0 0-16,0 0 0,0 21 0,0-20 15,22-1-15,-1-21 16,0 0-16,0 0 0,0 0 0,22 0 15,-1 0-15,0 0 0,-21-21 16,22-1-16,-1 1 0,-21 0 0,22-21 16,-22 21-16,0-1 0,21 1 15,-21-21-15,1 21 0,-22 0 16,21 21-16,-21-22 0,21 22 16,-21 22-1,0-1-15,0 0 16,-21 0-16,21 0 0,0 0 15,-21 1-15,21-1 0,0 0 16,0 0-16,0 0 0,21-21 16,0 0-16,0 0 15,21 0-15,-20 0 0,-1 0 0,21 0 16,-21-21-16,0 21 0,22-21 16,-22 0-16,0 0 0,0-1 0,0 1 15,1 0-15,-22 0 16,0 0-16,0 42 31,0 0-31,-22-21 16,1 21-16,21 0 0,0 1 15,-21-1-15,0 0 0,21 0 0,0 0 16,0 0 0,0-42 15,0 0-31,0 0 0,21 0 15,-21 0-15,21-1 16,0 22-16,-21-21 0,22 0 0,-22 0 16,21 21-16,0 0 0,-21 21 31,0 0-31,0 0 16,21 1-16,-21-1 0,0 0 15,0 0-15,21 0 16,0 0-16,1-21 0,-1 0 0,0 0 15,0 0-15,0 0 0,0 0 16,22 0-16,-22 0 0,21-21 16,-21 21-16,1-21 0,-1 0 0,0 0 15,0 0-15,0-22 0,0 22 16,1 0-16,-1-21 0,-21-1 0,21 1 16,0 0-16,0-1 0,-21 1 15,21 21-15,-21-22 0,22 22 16,-22 0-16,0 42 15,0 0-15,0 1 16,0-1-16,0 21 0,0-21 0,-22 22 16,1-22-16,21 21 0,-21 0 15,0-20-15,0-1 0,0 21 0,21-21 16,0 0-16,-22 1 0,22-1 16,-21-21-16,21 21 0,0-42 46,21 0-46,1 21 16,-1-22-16,21 1 0,-21 0 0,0 0 16,22 21-16,-22-21 0,0 0 15,0 21-15,0 0 0,1-22 0,-1 22 16,-42 0 15,-1 22-31,1-22 0,0 0 16,-21 21-16,21-21 0,-1 21 0,1-21 15,0 21-15,0-21 0,0 21 16,21 0-16,0 1 16,21-22-1,0 0-15,0 0 0,0 0 16,1 0-16,-1 0 0,0 0 0,0 0 16,21 0-16,-20 0 0,20-22 15</inkml:trace>
  <inkml:trace contextRef="#ctx0" brushRef="#br0" timeOffset="57179.66">20405 1926 0,'0'-21'0,"0"42"0,0-63 0,-22 42 16,1 0-16,0 21 16,0 0-16,0 0 15,21 1-15,-21-1 0,-1 0 0,22 21 16,0-21-16,-21 22 0,21-22 15,-21 21-15,0-21 0,21 1 0,0 20 16,0-21-16,-21 0 0,21 22 16,-21-22-16,21 0 0,-22 0 0,22 0 15,0 0-15,0 1 0,0-1 16,0-42 15,0-1-31,0 1 0,22 0 16</inkml:trace>
  <inkml:trace contextRef="#ctx0" brushRef="#br0" timeOffset="57454.59">20172 2180 0,'0'0'0,"0"-21"16,0-106-1,0 106-15,21 0 0,-21-22 16,21 22-16,0 0 0,-21 0 0,21 0 16,1 0-16,-1 21 0,0-22 15,0 1-15,21 21 0,-20 0 0,20 0 16,-21 0-16,21 0 0,-20 0 15,-1 0-15,-21 21 0,0 1 16,0 20-16,0-21 0,0 0 16,-21 0-16,-1 1 0,1 20 0,-21-21 15,21 0-15,-22 0 0,1 1 16,21-1-16,-21-21 0,-1 21 0,22-21 16,0 21-16,0-21 15,0 0-15,-1 0 0,22 21 0,0 0 31,22-21-31,-1 0 0</inkml:trace>
  <inkml:trace contextRef="#ctx0" brushRef="#br0" timeOffset="58277.3">20764 2244 0,'0'0'0,"0"-64"31,-21 64-15,0 0-16,0 0 16,0 0-16,-22 0 0,22 21 15,-21-21-15,21 22 0,0-1 0,-22 0 16,22-21-16,0 21 0,0 0 16,21 0-16,-21 1 0,21-1 15,-22 0-15,22 0 0,0 0 16,22-21-1,-1 0-15,0 0 16,0 0-16,0-21 0,22 21 0,-22-21 16,0 0-16,21 0 0,-21-1 15,22 1-15,-22 0 0,21 0 0,-21 0 16,1 21-16,-1-21 0,0 21 16,0 0-16,-21 21 31,-21 0-31,21 0 15,-21 0-15,21 0 0,0 1 16,0-1-16,0 0 16,0 0-16,21 0 0,0-21 15,0 21-15,22 1 0,-22-22 0,21 0 16,0 0-16,1 0 0,-1 0 16,-21 0-16,22 0 0,-1 0 0,0-22 15,1 22-15,-1-21 0,0 0 16,-21-21-16,1 21 0,-1-1 0,-21 1 15,0 0-15,0-21 0,0 21 16,0-1-16,-21 1 16,-1 21-16,1 0 0,0 0 0,-21 0 15,21 0-15,-22 0 0,22 0 16,0 21-16,0-21 0,0 22 16,-1-22-16,22 21 0,0 0 15,0 0-15,22 0 16,-1-21-1,0 0-15,0 0 0,0 0 16,0 21-16,1-21 0,-1 0 0,-21 22 16,0-1-16,0 0 15,0 21-15,0-21 0,0 22 0,0-1 16,0 0-16,0 1 0,-21-1 16,-1 0-16,1 1 0,21-1 15,0-21-15,-21 22 0,0-22 0,0 21 16,21-21-16,-21 0 0,21 1 15,-22-1-15,1 0 16,21-42 15,21 0-31,1-1 16,-1 1-16,0 0 0,0-21 0,0 21 16</inkml:trace>
  <inkml:trace contextRef="#ctx0" brushRef="#br0" timeOffset="58586.64">21675 2371 0,'0'-21'31,"21"21"-15,-21-22 0,21 22-16,0-21 0,0 0 15,-21 0-15,21 0 16,-42 21 15,0 0-31,0 21 0,0-21 16,0 21-16,-1 0 0,1 0 15,0 22-15,0-22 0,21 0 16,0 0-16,0 0 0,0 1 16,0-1-16,21 0 0,0-21 0,0 21 15,1-21-15,-1 0 0,21 0 16,-21 0-16,22 0 0,-22 0 15,0 0-15,21-21 0,-21 21 0,-21-21 16</inkml:trace>
  <inkml:trace contextRef="#ctx0" brushRef="#br0" timeOffset="59527.65">16933 5969 0,'-21'0'0,"42"0"0,-42 21 0,0-21 16,21 21-16,21-21 31,0-21-31,22 21 16,-1-21-16,-21 0 0,21 0 15,1 0-15,-1-1 0,0 1 0,1 0 16,-22 0-16,21-21 0,-21 20 15,1-20-15,-22 21 0,0-21 0,0 20 16,0-20-16,0 21 0,0 0 16,-22 21-1,1 21-15,0 0 0,0 0 16,-21 22-16,20-1 0,-20 0 16,21 1-16,-21 20 0,20-21 0,1 22 15,0-1-15,0 1 0,0-1 16,0 22-16,21-21 0,-22 20 0,22 22 15,0-21-15,0-1 0,-21 1 16,21 21-16,-21-21 0,21-1 0,0 1 16,0 0-16,-21-1 0,0 1 15,21 0-15,-21-22 0,21 1 0,0-22 16,0 21-16,0-41 0,0 20 0,0-21 16,21 21-16,0-42 0,0 22 15,0-22-15,0 0 0,22 0 0,-22-22 16,21 1-16,1 0 0,-1 0 0,0-21 15,22-1-15,-22 1 16,0 0-16,1-22 0,-1 1 0,0-1 16,-20 1-16,-1-1 0,0-21 0,-21 22 15,0-1-15,0 1 0,-21-1 16,-22 1-16,1-1 0,0 1 0,-22 21 16,22-1-16,-22 1 0,22 21 15,-21 0-15,20-1 0,1 1 0,21 21 16,0 0-16,-1-21 0,1 21 15,42 0 1,1-21 0,-1 21-16,21 0 0,0 0 0,1 0 15,20 0-15,-20-21 0,20 21 16,1-21-16,-22 21 0,21-22 16,1 22-16</inkml:trace>
  <inkml:trace contextRef="#ctx0" brushRef="#br0" timeOffset="59995.67">18140 6202 0,'0'0'0,"0"-21"0,0 0 16,-21 21-16,-1 0 15,1 0-15,0 0 0,0 0 16,0 0-16,0 0 0,-1 0 16,1 21-16,21 0 0,-21 0 15,21 0-15,-21 22 0,21-22 16,-21 21-16,21-21 0,0 22 0,0-22 15,0 0-15,0 21 0,0-21 16,0 1-16,0-1 0,21-21 16,0 0-16,0 0 0,0 0 15,1 0-15,-1 0 0,0 0 16,0-21-16,0-1 0,22-20 16,-22 21-16,0 0 0,0-22 0,0 22 15,22-21-15,-22 21 0,0-22 0,0 22 16,0 0-16,0 21 0,-21-21 15,0 42 17,0 0-32,0 0 0,0 1 0,0 20 15,0-21-15,0 21 0,0-20 0,0 20 16,0-21-16,0 21 0,0-20 16,0-1-16,0 0 0,22 0 0,-1 0 15,0-21-15,-21 21 0,21-21 16,0 0-16,0 0 0,1 0 0,-1 0 15,0 0-15,0 0 0,0-21 16,0 21-16,1-21 0,-1 0 16,-21 0-16,21 0 0,0-1 0,-21 1 0,0 0 15</inkml:trace>
  <inkml:trace contextRef="#ctx0" brushRef="#br0" timeOffset="60370.65">18796 6138 0,'0'0'0,"-64"0"32,43 0-32,0 22 0,21-1 15,-21 0-15,0 0 16,21 0 0,0 0-16,21-21 15,0 0-15,0 0 16,0 0-16,1 0 15,-1 0-15,0 0 0,-21-21 16,21 0-16,0 0 0,-21 0 16,0 0-16,0-1 15,0 1-15,0 0 0,0 0 16,-21 21 0,0 0-16,0 0 15,0 21-15,-1 0 16,1 0-16,21 1 15,0-1 1</inkml:trace>
  <inkml:trace contextRef="#ctx0" brushRef="#br0" timeOffset="60742.77">19135 6117 0,'0'0'0,"0"-21"0,0 0 16,0 0-16,0 0 16,0-1-16,-22 44 31,22-1-16,-21 0-15,0 0 0,21 21 16,-21 1-16,21-22 0,-21 21 0,0 1 16,21 20-16,0-21 0,-22 22 0,22-22 15,-21 1-15,21-1 0,0 0 16,0-21-16,0 22 0,0-22 0,0 0 16,0 0-16,0 0 0,21 1 15,1-22-15,-1 0 0,0 21 16,0-21-16,0 0 0,0 0 0,1 0 15,20 0-15,-21-21 0,0 21 16,22-22-16,-22 22 0,0-21 0,0 0 16,0 21-16,0-21 0</inkml:trace>
  <inkml:trace contextRef="#ctx0" brushRef="#br0" timeOffset="60929.68">19304 6752 0,'0'0'0,"-21"0"16,0 0-1,-1 0 32,1 0-47</inkml:trace>
  <inkml:trace contextRef="#ctx0" brushRef="#br0" timeOffset="68075.53">2476 9208 0,'0'0'0,"0"21"0,-21 21 31,21-21-31,0 0 0,0-42 47,21 0-47,1 0 16,-1 0-16,0 0 0,0-22 15,0 22-15,-21-21 0,0-1 0,21 22 16,-21-21-16,0 0 0,0-1 15,-21 1-15,21 0 0,-42 20 0,21-20 16,-22 21-16,1 0 0,-21 21 16,20 0-16,-20 0 0,20 0 15,-20 21-15,21 0 0,-1 0 0,1 22 16,0-22-16,20 21 0,-20 22 16,21-22-16,0 0 0,0 1 0,-1 20 15,22-21-15,0 1 16,0-1-16,0 0 0,0-20 0,0 20 15,0-21-15,22 0 0,-22 0 16,21 1-16,0-1 0,21-21 0,-21 0 16,1 0-16,20 0 0,-21 0 15,21 0-15,1 0 0,-1-21 0,22-1 16,-22 1-16,0 0 0,1 0 16,-1-21-16,0 20 0,1-20 0,-22 0 15,21 21-15,-21-22 0,0 1 16,1 0-16,-22 20 0,0-20 0,0 21 15,21-21-15,-21 20 16,0 1-16,0 42 16,0 22-1,0-22-15,0 0 0,0 21 0,0 1 16,0-22-16,0 21 0,0-21 16,0 22-16,0-22 0,0 21 0,0-21 15,21 1-15,-21-1 0,0 0 16,21-21-16,-21 21 0,21-21 0,0 0 15,1 0-15,-1 0 16,0 0-16,0 0 0,21-21 0,-20 0 16,-1 0-16,0-1 0,0 1 15,0 0-15,-21 0 0,21-21 16,1 20-16,-1-20 0,-21 21 16,0-21-16,21 20 0,-21 1 0,0-21 15,21 42-15,-21-21 0,0 0 16,0 42-1,0 0-15,0 0 0,0 0 16,0 0-16,0 1 0,0 20 0,0-21 16,0 0-16,0 22 0,0-22 0,0 0 15,0 0-15,0 0 0,0 0 16,0 1-16,21-1 0,0-21 16,1 0-16,-1 0 15,0 0-15,0 0 16,0 0-16,0 0 15,1 0-15,-22-21 0,21-1 0,0 22 16,0-21-16,0 0 0,-21 0 16,21-21-16,-21 20 0,22-20 0,-22 0 15,0 21-15,21-22 0,0 1 16,-21 21-16,21 0 0,-21-1 0,0 1 16,0 0-16,21 21 15,-21 21-15,0 0 16,0 1-16,0-1 0,0 21 15,0-21-15,0 22 0,0-22 16,0 21-16,0-21 0,0 22 0,0-22 16,0 21-16,0-21 0,0 0 15,21 1-15,-21-1 0,22 0 0,-1 0 16,0-21-16,0 0 16,0 0-16,0 0 0,22 0 0,-22 0 15,21 0-15,-21-21 0,22 0 16,-1 21-16,22-64 0,-22 43 15,-21 0-15,21-21 0,-20-1 16,-1 1-16,0 0 0,0-1 0,0-20 16,-21 20-16,21-20 0,-21 21 0,0-22 15,22 22-15,-1-1 16,-21 1-16,0 0 0,21-1 0,-21 22 16,0 0-16,0 0 0,0 0 15,0 42 1,0 0-16,0 0 0,0 0 15,0 22-15,-21-1 0,21 0 16,-21 22-16,-1-22 0,22 22 0,0-22 16,-21 22-16,0-22 0,21 21 15,-21-20-15,21-1 0,0 0 0,0 1 16,0-22-16,-21 21 0,21-21 16,0 1-16,0-1 0,0 0 15,0 0-15,21-21 16,0 0-1,0 0-15,0 0 0,1-21 0,-1 0 16,0 21-16,21-21 0,-21-1 16,1-20-16,-1 21 0,21 0 0,-21-22 15,0 22-15,22-21 0,-22 21 16,0 0-16,0-1 0,22 1 0,-43 0 16,21 21-16,0 0 0,-21 21 15,0 0-15,0 1 16,0-1-16,-21 21 0,0-21 0,-1 0 15,22 22-15,0-22 16,-21 0-16,21 0 0,0 0 0,0 1 16,0-1-16,0 0 0,21-21 15,1 0-15,-1 0 16,21 0-16,-21 0 0,0-21 16,1 0-16,20 21 0,-21-22 15,0 1-15,22 0 0,-22 0 0,0-21 16,0 20-16,-21-20 15,0 21-15,0-21 0,0 20 0,0 1 16,0 0-16,-21 0 0,0 0 0,0 21 16,-1 0-16,1 0 0,-21 0 0,21 0 15,-22 0-15,1 21 0,21-21 16,-21 21-16,20-21 0,-20 21 16,21-21-16,0 0 0,0 21 0,-1-21 15,1 0-15,21-21 16,0 0-1</inkml:trace>
  <inkml:trace contextRef="#ctx0" brushRef="#br0" timeOffset="68311.96">3725 8890 0,'0'0'0,"-42"0"0,21 0 0,0 0 0,-1 0 15,1 0-15,21-21 32,21 0-32,1 21 0,20-21 15,-21 21-15,21-22 0,1 22 0,-1-21 16,0 21-16,1 0 0,-1-21 16,0 21-16,1 0 0,-1 0 0,0 0 15,1 0-15,-1 0 0,0 0 16,1 0-16</inkml:trace>
  <inkml:trace contextRef="#ctx0" brushRef="#br0" timeOffset="69098.28">4847 9144 0,'0'0'0,"-21"0"0,0 0 15,21-21 1,0 0-16,0 0 16,0-1-16,0 1 0,0 0 0,21 0 15,-21 0 1,21 0-16,0 21 0,-21-22 0,21 22 16,1 0-16,-1 0 0,0 0 15,0 0-15,0 0 0,0 22 16,1-1-16,-1 0 0,0 0 0,-21 0 15,0 0-15,21 22 0,-21-22 16,21 0-16,-21 0 0,0 22 0,0-22 16,0 0-16,0 0 0,0 0 15,0 0-15,0 1 0,-21-22 16,0 0 0,21-22-1,0 1-15,0 0 16,0 0-16,0 0 15,0 0-15,0-1 0,0 1 0,21-21 16,0 21-16,0-22 0,-21 22 0,22-21 16,-1 21-16,0 0 0,0-1 15,0 1-15,0 21 0,1 0 0,-1 0 16,0 0-16,-21 21 0,21-21 16,0 22-16,0 20 0,1-21 0,-22 43 15,0-43-15,21 0 16,-21 21-16,0-21 0,0 1 0,0-1 15,0 0-15,0 0 0,0 0 0,0 0 16,0 1 0,-21-22 15,21-22-31,0 1 0,0 0 16,0 0-16,21 0 0,0-22 15,0 22-15,0 0 0,0-21 16,1-1-16,20 22 0,0-21 15,1 21-15,-22 0 0,21-1 16,0 1-16,-20 0 0,20 21 0,-21 0 16,0 0-16,0 21 0,1 0 0,-1 1 15,-21 20-15,0-21 0,0 0 16,0 22-16,0-22 0,0 0 0,0 21 16,0-21-16,-21 1 0,21-1 15,0 0-15,-22 0 0,22 0 0,-21 0 16,21 1-1,21-22-15,1 0 0,-1 0 16,0 0-16,21 0 0,-21 0 0</inkml:trace>
  <inkml:trace contextRef="#ctx0" brushRef="#br0" timeOffset="70768.67">6667 9038 0,'0'0'0,"0"-21"0,0 0 0,-21-64 15,0 64 1,0 0-16,0 0 0,-22 0 0,22 21 16,-21 0-16,21 0 0,-22 0 0,22 0 15,-21 21-15,21 0 0,-22 0 16,22 21-16,0-20 0,-21 20 0,21 0 16,-1 1-16,22-1 0,0-21 15,-21 21-15,21 1 0,0-22 0,0 0 16,0 0-16,0 0 0,0 1 0,21-1 15,1 0-15,-1-21 0,0 0 16,0 0-16,0 0 0,0 0 16,1 0-16,-1 0 0,0-21 15,0 0-15,0-1 0,22 1 0,-22 0 16,0 0-16,0 0 0,-21-22 0,21 1 16,0 21-16,1-21 0,-22 20 15,0-20-15,21 21 0,-21 0 0,21 0 16,-21-1-16,0 44 15,0-1 1,0 0-16,-21 0 0,21 0 0,0 22 16,-21-22-16,21 0 15,0 0-15,0 0 0,0 22 0,0-22 16,0 0-16,0 0 16,21 0-16,-21 0 0,21-21 0,0 0 15,0 0-15,0 0 0,1 0 0,-1 0 16,0 0-16,21 0 0,-21 0 15,22 0-15,-22-21 0,21 0 0,-21 0 16,22 0-16,-22-22 0,0 22 16,21-21-16,-20-22 0,-1 22 0,0 0 15,0-22-15,-21 1 0,21 20 0,-21-20 16,21 21-16,-21-1 0,0 1 16,0 0-16,0 20 0,0 1 0,0 0 15,-21 21 1,0 21-1,21 0-15,0 1 0,0-1 0,-21 21 16,21 0-16,-21 22 0,21-22 16,-21 22-16,21-1 0,0-20 0,0 20 15,0-21-15,0 1 0,0-1 16,0 0-16,0 1 0,0-22 0,0 21 16,0-21-16,0 1 0,0-1 15,21 0-15,0-21 0,0 0 16,0 0-16,0 0 0,1 0 15,-1 0-15,0-21 0,0 0 0,21 21 0,-20-22 16,-1 1-16,0-21 16,0 21-16,0 0 0,0-22 0,1 22 15,-1-21-15,0 21 0,-21-1 16,0 1-16,21 0 0,-42 42 31,21 0-15,-21 1-16,21-1 0,-21 0 0,21 0 15,0 0-15,-22 0 0,22 1 16,0-1-16,0 0 0,0 0 16,22 0-16,-1-21 15,0 0-15,0 0 0,0 0 16,0 0-16,22 0 0,-22 0 16,0 0-16,0 0 0,0-21 15,1 0-15,20 0 0,-21 0 0,0-1 16,0 1-16,1-21 0,-1 21 0,0-22 15,-21 22-15,21 0 0,0 0 16,-21 42 15,-21 0-31,0 0 0,0 1 16,21-1-16,-21 0 0,21 0 16,0 0-16,0 0 0,0 1 15,0-1-15,0 0 0,0 0 0,0 0 16,0 0-16,21-21 31,0 0-15,-21-21-1,0 0-15,0 0 0,0 0 0,0 0 16,0-1-16,-21-20 0,0 21 16,21 0-16,-22-22 0,22 22 0,0 0 15,0 0-15,0 0 0,0 0 0,0-1 16,0 1-16,0 0 0,0 0 15,22 0-15,-1 21 0,0-21 16,0 21-16,21 0 16,-20 0-16,20 0 0,0 0 0,-21 0 15,22 0-15,-1 0 0,0 21 0,1 0 16,-22 0-16,0 0 0,0 0 16,0 1-16,1 20 0,-22-21 0,0 0 15,0 0-15,0 22 0,0-22 16,0 0-16,0 0 0,0 0 15,0 1-15,0-1 0,0 0 0,0 0 16,0 0-16,0 0 16,-22-21 15,22-21-15,0 0-16,0 0 0,0 0 0,0 0 15,0-1-15,22 1 0,-1-21 16,0 0-16,0 20 0,0-20 0,22 0 15,-1-1-15,0 1 0,1 0 16,-1 21-16,21-1 0,-20 1 0,-1 21 16,0 0-16,-20 0 0,20 21 0,-21 1 15,0 20-15,-21-21 0,0 21 16,0 1-16,0-1 0,0 0 0,0-20 16,0 20-16,0 0 0,0-21 15,-21 22-15,0-22 0,21 0 16,-21 0-16,0 0 0,21 1 0,-22-22 15,22 21-15,-21-21 16,21-21 0,0-1-1,0 1-15,-21 0 0,21 0 16,-21 0-16,21 0 0</inkml:trace>
  <inkml:trace contextRef="#ctx0" brushRef="#br0" timeOffset="70938.34">8424 8488 0,'0'0'0,"-21"0"16,0 0-16,0 0 0,0 0 0,-85-21 31,85 21-15,-1 0-16,22 21 15,-21-21-15,0 0 0,0 0 16,0 21-16,0-21 0</inkml:trace>
  <inkml:trace contextRef="#ctx0" brushRef="#br0" timeOffset="71135.63">6943 8742 0,'0'0'0,"-22"0"0,-41 0 15,84 0 1,0 0-16,22 0 15,-1 0-15,-21 0 0,21 0 0,1 0 16,20-21-16,-20 21 0,-22 0 16,21 0-16,0 0 0,-20 0 0,-1 0 15,0 0-15</inkml:trace>
  <inkml:trace contextRef="#ctx0" brushRef="#br0" timeOffset="71654.96">1482 9991 0,'0'0'0,"-127"0"15,148 0 1,0 0-16,21 0 16,22 0-16,-1 0 0,22 0 0,0 0 15,-1 0-15,22 0 0,21 0 16,0 21-16,169-21 0,-126 0 15,-1 0-15,22 0 0,20 0 16,1 0-16,0 0 0,253 0 16,-232 0-16,21 0 0,21 0 15,-21 0-15,21 0 0,276 0 16,-276 0-16,0 0 0,254 0 16,-275 0-16,0-21 0,0 21 15,-42 0-15,21-21 0,-22 21 16,-20 0-16,-22 0 0,1 0 0,-43-22 15,0 22-15,-43 0 0,1 0 16,-22 0-16,-20 0 0,-1 0 0,-21 0 16,22 0-16,-43-21 0,-22 21 31,-20 0-31,21 0 0,-43 0 0,1 21 16,-1 1-16</inkml:trace>
  <inkml:trace contextRef="#ctx0" brushRef="#br0" timeOffset="72263.64">1482 11557 0,'0'0'0,"0"21"32,0 0-32,0 1 0,0 20 15,-22 0-15,22 1 0,0 20 16,0 22-16,0-1 0,0 1 0,-21 21 15,21-21-15,-21 20 0,21 22 16,0 0-16,-21 0 0,0 22 16,0-22-16,21 21 0,-22 21 0,1-21 15,0 0-15,0 1 0,0-1 16,0 0-16,-1 0 0,1-21 16,21 0-16,-21 0 0,0-21 0,21 0 15,-21 0-15,21-22 0,0 1 16,0-22-16,-21 1 0,21-1 15,0-20-15,0-1 0,0-21 16,0 0-16,0-42 16,21 0-16,0-21 0,0-22 15,0 1-15,0-1 0,1-20 0,20-22 16,-21-21-16</inkml:trace>
  <inkml:trace contextRef="#ctx0" brushRef="#br0" timeOffset="73118.48">1778 11832 0,'0'0'0,"-106"-127"16,85 106-1,0 21-15,21-21 0,-21 0 16,21 0-16,0-1 15,21 22-15,0-21 0,21 21 16,1-21-16,-1 21 0,0-21 16,1 21-16,20-21 0,22 21 0,-1 0 15,1-21-15,42-1 0,0 22 16,0-21-16,0 21 0,0-21 16,42 21-16,-20-21 0,41 0 0,-21 21 15,1-21-15,-1-1 0,0 1 16,22 21-16,-22-21 0,1 21 0,-1-21 15,0 0-15,-21 21 0,1 0 16,20 0-16,-42-21 0,21 21 0,-21 0 16,-21 0-16,0 0 0,0 0 0,-22 0 15,1-22-15,-22 22 0,22 0 16,-43 0-16,22 0 0,-22 0 0,1 0 16,-1 22-16,-21-1 0,0-21 15,0 21-15,-21 0 0,0 0 16,0 0-16,0 1 0,0 20 0,0 0 15,0 1-15,0-1 0,-21 0 16,0 22-16,21-22 0,-21 22 0,21 20 16,-21-20-16,0 20 0,21 1 15,0 0-15,-22-1 0,22 1 0,-21 0 16,21-1-16,-21 22 0,21-21 0,0 21 16,0-22-16,0 22 0,0-21 15,0 0-15,0 20 0,0-20 0,0 0 16,0-1-16,0 22 0,-21-21 0,21 0 15,-21-1-15,21-20 0,-21 20 16,-1-20-16,22-1 0,-21 1 16,0-1-16,0 1 0,0-1 0,0 1 15,-1-22-15,1 22 0,0-22 16,0 0-16,0-20 0,0 20 0,-22-21 16,22 0-16,0 0 0,-21 1 0,-1-1 15,1 0-15,0 0 0,-22 0 16,1-21-16,-1 21 0,1-21 0,-1 22 15,-21-22-15,1 0 0,-1 21 0,0-21 16,1 0-16,-22 0 0,0 21 16,0-21-16,-21 0 0,0 0 0,0 0 15,-21 0-15,0 21 0,-21-21 16,-1 0-16,-20 0 0,-1 21 16,1-21-16,-1 21 0,1-21 0,-1 22 15,22-22-15,0 21 0,20-21 16,22 0-16,22 0 0,-1 0 0,21 0 15,0-21-15,1 21 0,41-22 16,-20 1-16,21-21 0,-1 21 0,22-22 16,-21 1-16,21 0 0,-1-22 15</inkml:trace>
  <inkml:trace contextRef="#ctx0" brushRef="#br0" timeOffset="73681.87">2180 11621 0,'0'-22'0,"0"44"0,21-65 0,-21 22 16,0 0-16,0 42 31,0 0-16,0 0-15,0 22 0,0-22 16,0 21-16,0 1 0,0-1 0,0 0 16,-21 1-16,21-1 15,0-21-15,0 21 0,0 1 0,0-22 16,21 0-16,-21 0 0,21 0 16,1-21-16,-1 0 0,0 0 15,0 0-15,21 0 0,-20-21 0,20 0 16,-21 0-16,21 0 0,-20-22 15,-1 22-15,0 0 0,0-21 0,0 21 16,0-22-16,1 22 0,-22-21 16,0 21-16,0-22 0,21 22 0,-21 0 15,0 0-15,0 0 0,21 21 47,0 0-31,-21 21-16</inkml:trace>
  <inkml:trace contextRef="#ctx0" brushRef="#br0" timeOffset="74102.14">3048 11599 0,'21'0'16,"-42"0"-16,42-21 0,0 21 0,-21-21 15,-21 21 16,0 0-31,0 21 0,0 0 16,-22 1-16,22-22 0,0 21 16,0 0-16,0-21 0,-1 21 0,1 0 15,21 0-15,0 1 16,0-1-16,21 0 16,1-21-16,20 21 0,-21 0 15,0-21-15,0 21 0,22-21 0,-22 22 16,0-1-16,0 0 0,0 0 15,-21 0-15,0 0 0,0 1 16,0-1 0,-21 0-16,0 0 0,0 0 0,0-21 0,-22 21 15,22 1-15,-21-22 16,21 0-16,-22 0 0,22 0 0,0 0 16,0 0-16,0 0 0,0 0 15,-1 0-15,22-22 16,0 1-1,22 21-15,-1-21 0,0 0 0,21 0 16,-21 21-16,22-21 0,-22-1 16</inkml:trace>
  <inkml:trace contextRef="#ctx0" brushRef="#br0" timeOffset="74307.02">3577 11748 0,'0'0'0,"21"0"15,-21-22-15,21 22 63,-21 22-47,0-1-1,0 0-15,-21 0 16</inkml:trace>
  <inkml:trace contextRef="#ctx0" brushRef="#br0" timeOffset="74465.92">3514 12044 0,'0'0'0,"0"21"15,21-42 63,-21 0-78,21 21 0,0-21 16,0-1-16</inkml:trace>
  <inkml:trace contextRef="#ctx0" brushRef="#br0" timeOffset="74739">4191 11642 0,'0'21'16,"0"0"0,0 0-16,0 0 0,-21 22 15,21-22-15,0 0 0,-21 21 0,21 1 16,0-22-16,0 21 0,0-21 16,-22 22-16,22-22 0,0 21 0,-21-21 15,21 1-15,0-1 0,0 0 16,0 0-16,21-21 31,1-21-15,-1 0-16,-21 0 0,0-1 0</inkml:trace>
  <inkml:trace contextRef="#ctx0" brushRef="#br0" timeOffset="75302.19">4212 11621 0,'0'0'0,"0"-22"0,0 1 15,-21 21-15,42 0 47,0 0-47,0 0 0,22 0 16,-1-21-16,0 21 0,22 0 0,21 0 16,-22-21-16,22 21 0,-1-21 15,1 21-15,-21 0 0,20 0 0,-20-21 16,-1 21-16,1 0 0,-1 0 15,1 0-15,-22 0 0,0 0 16,1 0-16,-1 0 0,-21 0 0,22 0 16,-22 0-16,0 0 0,0 0 15,0 0-15,0 21 16,-21 0 0,0 0-16,0 0 0,0 0 15,0 1-15,0-1 0,-21 0 0,21 0 16,-21 0-16,21 0 0,-21 22 15,21-22-15,0 0 0,0 21 0,-21-20 16,0 20-16,21-21 0,-22 21 16,22-20-16,0 20 0,-21-21 0,21 0 15,-21 0-15,21 1 0,-21-1 0,21 0 16,-21 0-16,0 0 0,-1-21 16,1 21-16,0-21 0,0 0 0,-21 22 15,20-22-15,-20 0 16,0 0-16,-22 0 0,1 0 0,-22 0 15,0 0-15,-20 0 0,-1 0 16,0 0-16,21 0 0,1 0 0,20 0 16,1 0-16,-1 0 0,22 0 0,-1 0 15,1 0-15,0 0 0,21 0 16,-1 0-16,1 0 0,0 0 0,0 0 16,0 0-16,0 0 15,-1 21-15,1-21 0,0 21 0</inkml:trace>
  <inkml:trace contextRef="#ctx0" brushRef="#br0" timeOffset="75710.58">1355 12912 0,'0'-21'0,"0"42"0,0-64 15,0 1-15,0 21 0,0-21 16,0 20-16,21 1 0,-21-21 16,21 42-16,-21-21 0,21 0 0,0 21 15,0 21 1,-21 21-16,22-21 15,-22 22-15,0-1 0,0 0 16,0 1-16,0-1 0,0 21 16,0-20-16,0-1 0,0 0 0,0 1 15,0-22-15,-22 21 0,22-21 16,-21 22-16,21-22 0,-21 0 0,21 0 16,0-42 15,0-21-16,0 21-15,0-1 0,0-20 16</inkml:trace>
  <inkml:trace contextRef="#ctx0" brushRef="#br0" timeOffset="76014.14">1418 12742 0,'0'-21'16,"0"42"-16,0-63 0,0 21 15,0 0-15,0 0 0,0-1 16,21 22-16,-21-21 15,43 21-15,-22 0 0,0 0 0,21 0 16,-21 0-16,22 0 16,-1 0-16,0 0 0,-20 0 0,20 21 15,-21 1-15,0-1 0,0 0 16,-21 21-16,0-21 0,0 22 0,-21-22 16,0 21-16,0 1 0,-21-22 15,20 21-15,-20-21 0,0 0 16,-1 1-16,22-1 0,0 0 0,-21-21 15,21 0-15,21-21 32,21 21-32,0-21 15,0-1-15,0 1 0,0 0 0,1 0 0,20 0 16</inkml:trace>
  <inkml:trace contextRef="#ctx0" brushRef="#br0" timeOffset="76527.7">2011 12679 0,'0'0'0,"21"0"0,-21 21 16,0 0-16,0 0 0,0 1 16,0-1-16,0 0 0,0 0 0,0 21 15,0-20-15,-21 20 0,21-21 16,-21 21-16,21-20 0,0-1 0,0 0 16,0 0-16,0 0 0,-22-21 15,22 21-15,0-42 47,0 0-47,0 0 0,0 0 16,22 0-16,-1-1 0,-21 1 0,21 0 15,0 0-15,-21 0 0,21 21 16,0 0-16,1 0 0,-1 0 16,0 21-16,0 0 0,0 0 15,0 0-15,-21 1 0,22-1 16,-1 0-16,-21 0 0,21 0 0,0-21 15,-21 21-15,21-21 16,0 22-16,1-22 0,-1 0 16,0 0-16,0 0 0,0-22 15,0 1-15,1 0 0,-1 0 0,0 0 16,0 0-16,0-1 0,-21 1 16,0 0-16,0-21 0,0 21 0,0-1 15,0-20-15,0 21 0,-21 0 16,0 0-16,21-1 0,-21 22 0,21-21 15,21 21 32,0 0-31,0 0-16,0 0 16,1 0-16</inkml:trace>
  <inkml:trace contextRef="#ctx0" brushRef="#br0" timeOffset="76741.58">2942 12637 0,'-21'0'15,"21"21"-15,-21 0 16,21 0-16,0 0 0,0 0 0,0 22 16,0-22-16,0 0 0,0 21 15,0-20-15,0 20 0,0-21 16,0 0-16,0 0 0,0 1 15,0-1-15,0 0 0,0 0 0</inkml:trace>
  <inkml:trace contextRef="#ctx0" brushRef="#br0" timeOffset="77090.38">2857 12615 0,'0'0'0,"0"-21"0,0 0 16,22 21-16,-1 0 0,0 0 15,-21-21-15,21 21 0,0 0 0,0 0 16,22 0-16,-22 0 0,0 0 16,21 21-16,-20-21 0,20 21 0,-21 0 15,21 1-15,1-1 0,-22 21 16,0-21-16,21 22 0,-42-22 0,0 21 15,0-21-15,0 22 0,0-1 16,-42 0-16,21-21 0,-21 22 16,-1-22-16,22 21 0,-21-21 15,-1 1-15,22-1 0,-21-21 0,0 21 16,20-21-16,1 0 16,0 0-16,0 0 15,21-21 1,21 21-16,0-21 15,0-1-15,-21 1 0,22 0 0,-1 0 16</inkml:trace>
  <inkml:trace contextRef="#ctx0" brushRef="#br0" timeOffset="77291.27">3789 12637 0,'-21'0'31,"-1"0"0,22 21-31,0 0 16,0 0-16,0 0 16,0 0-1</inkml:trace>
  <inkml:trace contextRef="#ctx0" brushRef="#br0" timeOffset="77458.17">3746 13081 0,'0'0'0,"0"21"16,0 0 0,-21-21-16,42-21 46,-21 0-46,22 21 0</inkml:trace>
  <inkml:trace contextRef="#ctx0" brushRef="#br0" timeOffset="77706.02">4360 12742 0,'21'0'16,"-21"22"-1,0-1-15,0 0 16,-21 0-16,21 0 0,-21 22 0,21-22 16,0 21-16,-21-21 0,21 22 15,-21-22-15,0 0 0,21 21 0,0-21 16,0 22-16,-22-22 0,22 0 16,-21 0-16,21 0 0,0 1 15,21-22 1,1 0-1,-22-22-15,21 1 0,0 21 0</inkml:trace>
  <inkml:trace contextRef="#ctx0" brushRef="#br0" timeOffset="78177.75">4381 12869 0,'0'-21'0,"0"42"0,-21-63 16,21 21-16,0-21 0,0 20 15,0 1-15,0 0 0,21 0 16,1 21-16,-1-21 0,21 21 15,0 0-15,1-21 0,-1 21 16,0 0-16,22-22 0,-22 1 16,22 21-16,-1 0 0,-20 0 0,20-21 15,-21 21-15,1 0 0,20 0 16,-42 0-16,22 0 0,-1 0 0,0 0 16,1 0-16,-22 0 0,21 0 0,-21 0 15,1 0-15,-1 0 0,-21 21 16,21-21-16,-21 21 15,0 1 1,0-1-16,0 0 0,0 0 16,0 0-16,-21 0 15,21 1-15,0-1 0,0 0 16,-21 0-16,21 21 0,-22-20 0,22-1 16,0 21-16,0-21 0,0 22 15,0-22-15,-21 21 0,0-21 0,21 22 16,-21-22-16,0 0 0,0 21 15,-1-21-15,1 1 0,-21-1 0,21 21 16,-22-21-16,-20 0 0,21-21 0,-22 22 16,-21-1-16,22-21 0,-22 0 15,22 21-15,-22-21 0,22 0 0,-1 0 16,22 0-16,-1 0 0,1 0 16,21 0-16,0 0 0,21-21 15</inkml:trace>
  <inkml:trace contextRef="#ctx0" brushRef="#br0" timeOffset="78411.13">2540 14139 0,'0'0'0,"-42"0"16,20-21-16,-20 0 0,21 0 16,0 0-16,0 0 0,-1-1 0</inkml:trace>
  <inkml:trace contextRef="#ctx0" brushRef="#br0" timeOffset="78602.02">2328 13970 0,'0'21'15,"0"22"1,0-22-16,0 21 16,0 0-16,21 1 0,-21-1 15,22 0-15,-1 22 0,-21-22 16,0 22-16,0-22 0,0 0 0,0 1 16,0-1-16,0 0 0,0 1 15,0-22-15,0 0 0,0 0 0,0-42 31,0-21-15,0 21-16,0-22 0,0 1 16</inkml:trace>
  <inkml:trace contextRef="#ctx0" brushRef="#br0" timeOffset="79154.53">2349 13885 0,'0'0'16,"22"0"-16,-1 0 15,0 0-15,21 0 16,1 0-16,20 0 0,-21 0 0,22 0 16,21 0-16,-1 0 0,1 0 15,0 0-15,20 0 0,22 0 0,-21 0 16,21-21-16,0 21 0,0 0 16,0 0-16,0-21 0,0 21 0,21 0 15,-21 0-15,0-21 0,-21 0 16,0 21-16,0 0 0,-21 0 0,-1-21 15,-20 21-15,-1 0 0,1 0 16,-22 0-16,0 0 0,1 21 16,-22 0-16,0-21 0,0 21 0,0 0 15,1 0-15,-22 22 0,0-22 16,0 0-16,0 0 0,0 22 0,0-22 16,0 21-16,0 22 0,0-43 15,0 21-15,0 0 0,0 1 16,0-22-16,0 21 0,0 1 0,0-1 15,0 0-15,0 1 0,0-22 16,0 21-16,-22 0 0,22-20 0,-21-1 16,21 21-16,-21-21 0,0 0 0,0 1 15,0-1-15,-1 0 16,1 0-16,-21 0 0,0-21 0,-1 21 16,1 1-16,-22-22 0,1 0 0,-22 21 15,1-21-15,-22 0 0,-21 0 16,21 0-16,-21 0 0,-21 0 0,0 0 15,-1 0-15,22-21 0,-21-1 16,21 22-16,21-21 0,22 21 0,-1-21 16,22 21-16,-1-21 0,22 21 15,-1 0-15,22-21 0,0 21 0,0-21 16,21-1-16,0 1 16,0 0-16</inkml:trace>
  <inkml:trace contextRef="#ctx0" brushRef="#br0" timeOffset="79930.3">3514 14076 0,'-22'0'15,"1"21"1,0 0-16,0 0 0,0 1 15,0-1-15,-1 21 0,1 0 16,0 1-16,0-22 0,0 21 0,0 1 16,-1-1-16,1-21 0,0 21 15,0-20-15,0-1 0,0 0 16,21 0-16,-22 0 0,1-21 16,0 0-16,21-21 15,0 0-15,-21 0 0,21 0 16,0-1-16,0-20 0,0 21 0,0-21 15,0-1-15,0 22 16,0-21-16,21 21 0,-21-1 0,21 22 0,0 0 16,1 0-1,-1 0-15,0 22 0,0-1 16,-21 21-16,21-21 0,0 0 16,1 22-16,-1-22 0,0 21 0,0-21 15,0 1-15,0 20 0,1-21 16,-1-21-16,0 21 0,0 0 0,21-21 15,-20 0-15,20 0 0,-21 0 16,21 0-16,1-21 0,-22 0 0,21 0 16,1 0-16,-22-22 0,21 22 15,-21 0-15,0 0 0,1-21 0,-1 20 16,-21 1-16,21 0 0,-21 0 16,0 0-16,0 42 31,0 0-31,0 0 15,-21 0-15,21 1 0,0 20 0,0-21 16,0 0-16,0 0 0,0 1 16,0-1-16,0 0 0,0 0 0,0 0 15,21-21-15,0 0 0,0 0 16,0 0-16,1-21 0,-1 21 16,0-21-16,0 0 0,-21 0 15,21-1-15,-21 1 0,21 0 0,-21 0 16,0 0-16,0 0 0,0-22 0,0 22 15,-21 21-15,0-21 0,0 0 16,0 21-16,0 0 0,-1 0 16,1 0-16,0 0 15,0 21-15,0 0 0,21 0 16,0 0-16,0 1 16,0-1-16,0 0 0,21-21 15,0 0-15,0 0 0,22 0 16</inkml:trace>
  <inkml:trace contextRef="#ctx0" brushRef="#br0" timeOffset="80475.21">4445 14351 0,'-21'0'31,"0"0"-31,-1 21 0,1 0 16,0-21-16,0 22 0,0-1 0,0-21 15,21 21-15,0 0 16,21-21 0,0-21-1,0 0-15,0 21 0,0-21 0,1-1 16,20 22-16,-21-21 0,0 0 0,0 21 16,1-21-16,-1 21 15,-21 21 1,0 0-1,0 0-15,0 1 0,0 20 16,0-21-16,0 21 0,0-20 16,0 20-16,0 0 0,0 1 0,0-1 15,0 0-15,0 1 0,0 20 0,0-21 16,0 1-16,21 20 0,-21-20 16,21 20-16,-21 1 0,0-22 0,0 21 15,0-20-15,0 20 0,0-20 16,0-1-16,0 0 0,0 1 0,-42-1 15,21-21-15,-1 21 0,1-20 0,-21 20 16,0-21-16,20 0 16,-62 0-16,41-21 0,1 0 15,0 0-15,-1-21 0,1 0 0,0 0 16,-1 0-16,22-22 0,-21 1 16,0 0-16,20-1 0,1 1 0,21-21 15,0 20-15,0 1 0,0 0 16,21-22-16,1 22 0,-1-1 0,21 22 15,0-21-15,-20 0 0,20-1 16,21 1-16,-20 0 0,-1-1 0</inkml:trace>
  <inkml:trace contextRef="#ctx0" brushRef="#br0" timeOffset="80674.63">5016 14372 0,'0'21'31,"0"1"-31,0-1 0,0 0 16,0 0-16,0 0 16,0 0-16,-21 1 0,21-1 0,-21 0 15,21 0-15,-21 0 0,21-42 47,0 0-47</inkml:trace>
  <inkml:trace contextRef="#ctx0" brushRef="#br0" timeOffset="81254.62">5376 14309 0,'0'0'0,"0"21"0,-21 0 0,0 0 15,21 0-15,-21 1 16,0-1-16,21 0 0,-22-21 16,22 21-16,0-42 31,0 0-31,0 0 0,0-1 15,22 1-15,-1 0 0,-21-21 16,0 21-16,21-1 0,0 1 0,0 0 16,-21 0-16,21 21 0,1 0 15,-1 0-15,0 21 16,0 0-16,-21 0 0,0 22 0,0-22 16,0 21-16,0 1 0,0-1 15,0 0-15,0 1 0,0-1 16,0-21-16,0 21 0,-21-20 15,21-1-15,0 0 0,-21 0 0,21 0 16,-21-21-16,21-21 16,0-21-16,0 21 15,0-22-15,21 1 0,0 0 0</inkml:trace>
  <inkml:trace contextRef="#ctx0" brushRef="#br0" timeOffset="81822.64">5800 11917 0,'0'0'0,"-22"-21"16,-41-43-1,63 22-15,0 21 16,0 0-16,0-1 0,0-20 0,42-21 15,1 20-15,-1-20 0,0 20 16,22-20-16,-1 21 0,1-22 16,-1 1-16,22-1 0,0 22 0,20-22 15,22 1-15,0 20 0,0 1 16,0-21-16,22 20 0,-1 22 0,0-21 16,21 21-16,-21-1 0,22 22 15,-22 0-15,0 0 0,21 22 16,1-1-16,-22 21 0,0 0 0,0 1 15,0-1-15,-21 22 0,22-1 16,-22 1-16,0-1 0,-22 22 0,1-22 16,0 1-16,-21-1 0,-22 1 0,1-22 15,-22 22-15,0-22 0,-20 0 16,-22 1-16,0-1 0,0-21 0,0 21 16,-43-20-16,22 20 0,-21-21 15,21 0-15,-22 0 0,1 1 0,0-22 16,-1 0-16,22 21 0,-21-21 15,21 0-15</inkml:trace>
  <inkml:trace contextRef="#ctx0" brushRef="#br0" timeOffset="82109.62">9652 11790 0,'0'0'0,"0"-21"0,0 0 16,21 21-1,0 0-15,0 0 16,1 21-16,-1 0 0,0-21 15,0 21-15,0 21 0,-21-20 16,21-1-16,43 21 16,-43-21-16,0 0 0,0 1 0,1-1 15,-1-21-15,0 21 0,0-21 16,0 0-16,0 0 0,1 0 0,-1 0 16,0-21-16,0 0 0,0-1 15,22-20-15,-22 21 0,0-21 0,21 20 16,-21-20-16,1 0 0,20-1 0,-21 22 15,0-21-15,0 21 0,1-22 16,-22 22-16,21 21 0</inkml:trace>
  <inkml:trace contextRef="#ctx0" brushRef="#br0" timeOffset="82582.62">9906 12996 0,'0'0'15,"-21"-21"-15,0 0 0,-1 0 0,1 0 0,21 0 16,-21-22-16,21 22 0,0-21 15,0 21-15,-21-1 0,0-20 0,0 21 16,-1 0-16,1 0 0,21-1 16,-21 1-16,0 21 0,0 0 15,-22 0-15,22 0 0,0 21 16,21 1-16,-21 20 0,21 0 16,-21 22-16,21-1 0,0 22 15,0-22-15,0 22 0,0 0 0,0 21 16,0-22-16,0 22 0,0-21 15,0 21-15,0-1 0,0 1 16,0-21-16,0 21 0,-21-22 0,21 22 16,0-21-16,-22 0 0,22-1 15,0 1-15,0-22 0,0 1 0,0-1 16,0-20-16,0-22 0,0 21 0,0-21 16,22-21-16,-1 0 15,-21-21-15,21 0 0,0 0 0,0-64 16,0 22-16,1-1 15,-22 1-15,21-22 0,0 22 0</inkml:trace>
  <inkml:trace contextRef="#ctx0" brushRef="#br0" timeOffset="83235.09">9737 12742 0,'0'0'0,"-22"-42"0,1-21 15,21 20-15,0 22 16,0-21-16,0 21 0,0-1 0,0 1 15,21 0-15,1 21 0,20-21 16,0 0-16,22 21 0,-1-21 0,22-1 16,0 1-16,20 21 0,-20-21 15,21 0-15,21 0 0,0 0 0,0 21 16,0-22-16,0 1 0,21 21 0,-21 0 16,21-21-16,0 21 0,22 0 15,-22 0-15,0 0 0,0 0 0,-21 0 16,0 0-16,0 0 0,0 0 15,-21 21-15,0-21 0,-21 0 16,-1 21-16,1-21 0,-22 22 16,1-22-16,-22 21 0,1 0 0,-22 0 15,0 0-15,0 0 0,0 1 0,-21 20 16,21-21-16,-21 21 0,0 1 16,0-1-16,0 0 0,0 1 0,0 20 15,0 1-15,0-1 0,0 1 16,0-1-16,0 1 0,0 20 0,-21-20 15,21-1-15,-21 22 0,0-21 16,21 20-16,0-20 0,0 20 16,-21 1-16,21-21 0,0-1 0,-21 1 15,21 20-15,0-41 0,0 20 16,0 1-16,0-1 0,0 1 0,-22-22 16,1 21-16,0-20 0,21 20 0,-21-20 15,-21-1-15,20 0 0,-62 22 16,20-22-16,1-21 0,-1 0 15,1 1-15,-22-1 0,22 0 0,-43 0 16,21 0-16,-21-21 0,-21 21 16,0 1-16,-21-22 0,0 0 0,0 0 15,-22 0-15,1 0 0,0 0 0,-22 0 16,22 0-16,-22 0 0,22-22 16,0 1-16,21 0 0,-1 0 0,22 0 15,22 0-15,-1-22 0,42 22 16,-20 0-16,41-21 0,1 20 15,0-20-15,20 21 0,22-21 0,0-1 16,0 22-16,0-21 0,43-1 16,-22 1-16,21-21 0</inkml:trace>
  <inkml:trace contextRef="#ctx0" brushRef="#br0" timeOffset="83506.58">10964 12742 0,'0'0'15,"0"22"1,0-1-16,0 21 16,0 0-16,0 1 0,0-1 0,0 0 15,0 1-15,0-1 0,-21 0 16,21 1-16,0-1 0,0 0 0,0-20 15,0 20-15,0-21 0,0 0 0,0 0 16,0 1-16,21-44 31,0 22-15</inkml:trace>
  <inkml:trace contextRef="#ctx0" brushRef="#br0" timeOffset="83714.64">11388 12848 0,'0'0'0,"21"-42"0,-21 21 0,21 21 16,-21 21 0,0 0-16,0 21 15,0-20-15,0 20 0,0 0 0,0-21 16,0 22-16,0-1 0,0-21 0,0 0 16,0 22-16,0-22 0,0 0 15,0 0-15,0 0 0,0 1 16,-21-22-1,0 0-15,-1 0 16,1 0-16</inkml:trace>
  <inkml:trace contextRef="#ctx0" brushRef="#br0" timeOffset="83892.47">10880 13145 0,'0'0'0,"0"-22"15,21 22 1,0 0-16,0 0 0,21 0 15,1 0-15,-1 0 0,0-21 16,22 21-16,-22 0 0,22-21 16,-22 0-16,22 21 0,-1-21 15,-21 0-15,22-1 0,-22 1 0,22 0 16,20-21-16</inkml:trace>
  <inkml:trace contextRef="#ctx0" brushRef="#br0" timeOffset="84086.92">11853 12848 0,'43'-21'15,"-22"21"-15,-85 21 0,128-63 0,-64 63 31,0 0-31,0 0 0,-21 1 16,21 20-16,-22-21 0,22 21 16,0 1-16,0-1 0,0 0 0,-21-20 15,21 20-15,0 0 0,-21-21 16,21 22-16,0-22 0,0 21 16,0-21-16,0 1 0,0-1 0,-21 0 15,21 0-15,0 0 0,21-42 47</inkml:trace>
  <inkml:trace contextRef="#ctx0" brushRef="#br0" timeOffset="84307.36">11832 13145 0,'0'0'0,"0"-43"0,0 1 0,0 0 0,0-1 16,0 1-16,21 0 0,0 20 15,1-20-15,-1 21 0,21 0 16,-21 0-16,22 21 0,-22 0 15,0 0-15,21 0 0,-21 0 0,1 21 16,-1 0-16,0 0 0,-21 21 0,0-20 16,0 20-16,0 0 0,0 1 15,0-22-15,-21 21 0,0 0 0,-1-20 16,-20-1-16,21 21 0,-21-21 16,-1 0-16,1 22 0,21-22 0,-22 0 15,1 21-15,21-20 0,-21 20 16</inkml:trace>
  <inkml:trace contextRef="#ctx0" brushRef="#br0" timeOffset="84946.22">10435 15706 0,'0'0'0,"0"-21"16,0-64-1,0 106 1,0 0-16,0 0 0,0 22 16,0-22-16,-21 21 0,21 22 15,-21-22-15,21 0 0,-21 22 0,21-22 16,0 1-16,-22-1 0,1 0 16,21 43-16,0-64 0,-21 0 15,21 0-15,0 1 0,0-1 16,-21-21-16,21-21 15,0-1 1,0-20-16,0 21 0,0-21 16,0-1-16,0 1 0,0 0 0,0-1 15,0-20-15,0-1 0,0 22 0,21-22 16,0 22-16,0-21 0,1 20 16,-1 1-16,21 0 0,-21 20 0,0 1 15,1 0-15,-1 0 0,0 21 16,0 0-16,0 0 0,0 0 0,1 21 15,-22 0-15,0 0 16,-22 1-16,1-1 16,0 0-16,-21 0 0,21 0 0,-1 0 15,-20 1-15,21-22 0,0 21 16,0-21-16,-1 0 0,22 21 0,0 0 31,22-21-31,-1 0 16,0 0-16,0 0 0,0 0 0,0 0 15</inkml:trace>
  <inkml:trace contextRef="#ctx0" brushRef="#br0" timeOffset="85739.06">10922 15600 0,'0'0'0,"42"-21"0,1 0 0,20-1 16,-42 22 0,-63 0-1,21 0-15,-22 0 0,22 22 0,-21-22 16,0 21-16,-1 0 0,1 21 15,0-21-15,20 1 0,1-1 0,0 0 16,0 21-16,21-21 0,0 1 16,0-1-16,0 0 0,0 0 0,0 0 15,21-21-15,0 0 16,0 0-16,1 0 0,20 0 0,-21-21 16,21 0-16,-20 21 0,20-21 0,0 0 15,-21-1-15,22 1 16,-22 0-16,0 0 0,0-21 0,0 20 15,-21 1-15,22 0 16,-22 42 0,0 0-16,0 1 0,0-1 15,0 0-15,0 0 0,0 21 16,0-20-16,0-1 0,0 0 0,21 0 16,-21 0-16,21-21 0,-21 21 15,21-21-15,0 0 0,0 0 16,1 0-16,-1 0 0,0 0 15,0-21-15,0 0 0,0 21 16,1-21-16,-1 0 0,0 0 0,0-1 16,0 1-16,-21-21 0,21 21 15,22-22-15,-43 22 16,21 21-16,0 0 16,0 21-16,0-21 15,1 22-15,-22-1 0,21-21 0,-21 21 16,21 0-16,-21 0 15,-21-21 32,0 0-31,42 0 46,0-21-46,0 0-16,0 21 16,0-21-16,1 0 0,-1 21 0,0 0 15,-21-22-15,21 22 16,0 0-16,0 0 0,-21 22 0,0-1 16,0 0-16,0 0 0,0 0 0,0 0 15,0 22-15,0-22 16,-21 21-16,0-21 0,21 22 0,0-22 15,-21 0-15,21 0 0,-21-21 16,21-21 0,-21 0-16,21 0 0</inkml:trace>
  <inkml:trace contextRef="#ctx0" brushRef="#br0" timeOffset="86486.98">6816 11684 0,'0'0'0,"-22"21"0,22 0 16,-21 1-16,0-22 15,21 21-15,21-21 32,0 0-32,22 0 0,-22-21 0,21 21 15,1-22-15,20 1 0,-21 0 16,22-21-16,21-1 0,-22 22 15,43-42-15,0 20 0,127-84 16,-106 64-16,0-1 0,0 1 0,21-1 16,21 1-16,0-1 0,1 1 15,20-1-15,1 1 0,20 21 0,1-22 16,0 22-16,21-1 0,21 22 16,0-21-16,0 21 0,0 0 0,21 21 15,-21 0-15,0 0 0,21 21 16,-21 21-16,21-21 0,-21 22 0,-21-1 15,21 21-15,-42-20 0,-1 20 16,1 1-16,-22-22 0,-20 22 16,-1-1-16,0 1 0,1-1 0,-22-21 15,106 64-15,-148-42 0,0-22 16,-22 0-16,1 1 0,-22-22 16,1 21-16,-1-21 0,-20 1 0,-1-1 15,-21 0-15,0 0 0,1 0 16,-1 0-16,-21 1 0,0-1 15,0 0-15,-21-21 16,-1 0-16,1 0 0,0 0 16,0 0-16,0 0 0</inkml:trace>
  <inkml:trace contextRef="#ctx0" brushRef="#br0" timeOffset="86762.25">15663 11726 0,'-21'0'0,"42"0"0,-42-21 15,21 42 16,0 1-31,0-1 16,21 0-16,0 0 16,1-21-16,-1 21 0,0-21 0,0 0 15,0 0-15,0 0 0,1 0 0,-1 0 16,21 0-16,-21 0 0,0 0 16,22-21-16,-22 21 0,0-21 0,0 0 15,0 0-15,1-1 16,-1 1-16,0 0 0,0 0 0,0 0 15,-21 0-15,21-1 0,1-20 16,-1 21-16,0 21 16,0 0-16,0 0 15,0 0-15,1 21 16,-1 0-16</inkml:trace>
  <inkml:trace contextRef="#ctx0" brushRef="#br0" timeOffset="87262.65">16849 12975 0,'-22'-148'15,"22"106"-15,0 21 16,0-22-16,0 22 0,0-21 16,0 21-16,-21-1 0,21 1 15,-21 21 1,0 21-16,21 1 0,-21-1 16,0 21-16,-1 0 0,22 22 0,0-1 15,-21 1-15,21-1 0,0 1 16,0 21-16,0-22 0,0 22 0,0 21 15,0-22-15,0 22 0,0 0 16,0 0-16,-21 0 0,21-1 0,-21 1 16,0 0-16,21 0 0,0 0 0,-21 0 15,-1-22-15,22 22 0,0-21 16,0-1-16,-21 1 0,21-21 0,0 20 16,0-20-16,0-1 0,0-20 15,0-1-15,-21 0 0,21-21 16,0 1-16,0-1 0,0-42 15,0-22 1,0 22-16,0-21 0,0-22 16,0 22-16,0-22 0,0 1 0,0-1 15,0-20-15,21-1 0,0-21 0,1 22 16</inkml:trace>
  <inkml:trace contextRef="#ctx0" brushRef="#br0" timeOffset="87866.7">16531 13039 0,'-42'-64'16,"84"128"-16,-127-212 0,43 105 0,21-20 0,-21 20 16,20 1-16,1 21 0,21-21 15,0 20-15,0 1 0,43 0 0,-22 21 16,21-21-16,22 0 0,-1 21 16,1-21-16,20-1 0,1 1 0,21 21 15,21-21-15,0 0 0,0 0 16,169-22-16,-148 43 0,0-21 15,22 0-15,-1 21 0,0-21 16,1 21-16,-1 0 0,0 0 0,1 0 16,-1 0-16,0 0 0,-20 0 15,-1 0-15,-21 0 0,21 0 16,-42 21-16,21-21 0,-21 0 0,-22 21 16,1 0-16,-22-21 0,1 22 15,-22-1-15,1 0 0,-22 21 0,0-21 16,-21 22-16,0 20 0,0-20 15,0 20-15,-21 22 0,0-22 0,21 22 16,-22-22-16,22 22 0,-21-21 16,21 20-16,-21 1 0,21 0 0,0-1 15,0 22-15,0-21 0,0-1 0,0 1 16,0 0-16,0-1 0,0 22 16,0-21-16,0 0 0,0-1 0,0 1 15,0 0-15,0-1 16,0-20-16,0 20 0,0-20 0,0-1 15,0 1-15,0-1 0,0 1 0,-21-1 16,0 1-16,0-22 0,-22 1 16,22 20-16,-42-42 0,20 22 0,-20-1 15,-22-21-15,22 21 0,-22-20 16,-21-1-16,0 0 0,-21-21 0,21 21 16,-21 0-16,0-21 0,-21 21 0,21-21 15,-21 22-15,0-22 0,21 0 16,-21 0-16,0 0 0,21 0 0,-22-22 15,22 1-15,0-21 0,0 21 0,0-22 16,22 1-16,-1 0 16,0-22-16,21 1 0,22-1 0,-1 1 15</inkml:trace>
  <inkml:trace contextRef="#ctx0" brushRef="#br0" timeOffset="88438.62">17716 11726 0,'0'0'16,"-84"-148"-1,63 127-15,-1 21 0,1 0 16,0 21-16,21 0 0,-21 43 15,0-22-15,21 22 16,0-22-16,0 22 0,0-1 16,0 43-16,0-64 0,0 1 15,0 41-15,0-41 16,0-22-16,0 0 0,0 0 0,0 0 16,21-21 15,-21-21-31,21 0 0</inkml:trace>
  <inkml:trace contextRef="#ctx0" brushRef="#br0" timeOffset="88877.6">17547 11811 0,'0'-21'0,"0"42"0,0-84 0,0 41 16,21-20-16,0 21 0,-21 0 16,22 0-16,-1-1 0,0 1 15,0 21-15,0-21 0,0 21 0,1 0 16,-1 0-16,0 0 0,0 21 15,0 0-15,0 1 0,1-1 0,-1 0 16,0 21-16,0-21 0,0 1 0,-21 20 16,21-21-16,-21 21 0,0-20 15,0-1-15,0 0 0,-42 0 0,21 0 16,0 0-16,-22 1 0,22-22 16,-21 21-16,0-21 0,20 0 0,-20 0 15,0 0-15,21 0 16,-1 0-16,22-21 0,0-1 15,22 1 1,-1 21-16,0-21 0,0 21 0,0 0 16,22 0-16,-22 21 0,0 0 15,0 1-15,0 20 0,0-21 0,1 21 16,-22 1-16,0-1 0,0-21 0,0 22 16,0-22-16,-22 21 0,-20-21 15,21 0-15,-21 1 0,-64-1 16,63 0-16,-20 0 0,21-21 15,-1 0-15,1 0 0,0 0 0,20 0 16,1 0-16,21-21 16,0 0-16,0 0 0,0-1 0,0 1 15,21-21-15,1 21 0,20-22 0</inkml:trace>
  <inkml:trace contextRef="#ctx0" brushRef="#br0" timeOffset="89109.85">17970 11621 0,'0'0'0,"43"-22"0,126-62 31,-148 84-31,0 0 0,1 0 16,-1 0-16,0 21 0,-21 21 15,0 1-15,0-22 0,0 21 16,-21-21-16,0 22 0,-1-22 0,1 21 16,0 0-16,21-20 0,-21 20 15,21-21-15,-21 21 0,21-20 0,0-1 16,0 0-16,0 0 0,21 0 15,0-21-15,0 0 0,0 0 16,22 0-16,-22 0 0,21-21 16,1 21-16,-1-21 0</inkml:trace>
  <inkml:trace contextRef="#ctx0" brushRef="#br0" timeOffset="90070.75">18711 11875 0,'0'0'0,"21"-22"0,1 1 0,-22 0 0,0 0 15,0 0 1,-22 21-16,1 0 15,0 0-15,0 21 0,-21-21 16,20 21-16,-20 0 0,21 0 0,-21 1 16,20-1-16,1 21 0,0-21 15,0 0-15,21 1 0,0-1 0,0 0 16,0 0-16,0 0 0,21-21 16,0 0-16,0 0 0,1 0 15,-1 0-15,0 0 0,0-21 0,21 0 16,-20 21-16,-1-21 0,21 0 15,-21-22-15,0 22 0,1 0 16,-1 0-16,0 0 0,0 21 16,-21-22-16,21 22 0,-21 22 31,0-1-31,0 0 0,0 0 16,0 0-16,0 0 0,0 1 0,0-1 15,0 0-15,0 0 0,0 0 16,21-21-1,1 0-15,-1 0 16,0 0-16,0 0 0,0-21 16,0 0-16,-21 0 0,22 21 15,-22-21-15,21-1 0,0 1 16,-21 0-16,0 0 0,0 42 31,0 0-15,0 0-16,0 1 0,0-1 15,0 0-15,0 0 0,0 0 16,0 0 0,21-42-1,0 0 1,0 0-16,1 0 0,-1 0 16,0-22-16,0 22 0,0 0 15,22-21-15,-22-1 0,0 22 0,21-21 16,1-22-16,-22 22 0,21 0 15,-21-22-15,22 22 0,-22-1 16,0 1-16,0 0 0,-21 21 0,0-1 16,0 1-16,-21 42 15,0 1 1,-22 20-16,22-21 0,0 21 0,0 1 16,0-1-16,0 0 0,-1 1 0,1-22 15,21 21-15,-21-21 0,21 22 16,0-22-16,0 21 0,0-21 0,0 1 15,0-1-15,0 0 0,0 0 16,21-21-16,0 0 16,1 0-16,-1 0 15,0 0-15,21 0 0,-21 0 0,1-21 16,-1 0-16,21 21 0,-42-21 0,21 21 16,-21-22-16,0 1 0,0 0 15,-21 21 1,0 0-16,0 0 15,0 0-15,-1 21 0,1 0 16,0 1-16,21-1 16,0 0-16,0 0 0,0 0 15,0 0-15,0 1 0,21-1 16,0-21-16,1 21 16,-1-21-16,21 0 0,-21 0 0,0 0 15,22 0-15,-1 0 0,0 0 16,1-21-16,-1 0 0,0-1 0,1 1 15</inkml:trace>
  <inkml:trace contextRef="#ctx0" brushRef="#br0" timeOffset="90281.98">20362 11515 0,'0'-43'0,"0"86"0,21-107 16,-21 43-16,-21 21 16,0 0-16,0 21 15,0 0-15,0 1 0,-1-1 16,1 21-16,0-21 0,0 22 15,21-22-15,-21 21 0,21-21 0,-21 22 16,21-22-16,0 0 0,0 21 16,0-21-16,0 1 0,0-1 0,0 21 15,0-21-15,0 0 16,21-21 0</inkml:trace>
  <inkml:trace contextRef="#ctx0" brushRef="#br0" timeOffset="90550.29">20151 11621 0,'-22'-43'16,"44"86"-16,-44-107 0,22 43 0,0-21 15,0 20-15,0 1 0,22 0 0,-1 21 16,0-21-16,0 21 0,21 0 0,-20-21 16,20 21-16,0 0 0,-21 0 15,22 0-15,-22 0 0,21 0 0,-21 21 16,1 0-16,-22 0 15,0 22-15,0-22 0,-22 0 0,1 0 16,-21 0-16,0 0 0,-1 1 16,1-1-16,0-21 0,-1 21 15,1 0-15,0 0 0,-1-21 16,22 21-16,0 1 0,0-22 0,0 21 16,21 0-1,21-21-15,21 0 0</inkml:trace>
  <inkml:trace contextRef="#ctx0" brushRef="#br0" timeOffset="91193.6">20807 11748 0,'0'0'0,"21"0"16,-21-22-1,-21 22 1,0 0-16,-1 0 0,1 0 0,-21 22 15,21-22-15,-22 21 0,22 0 16,0-21-16,0 21 0,0 0 0,0-21 16,21 21-16,0 1 0,0-1 15,21-21 1,0 0-16,0 0 16,0 0-16,0 0 0,1 0 0,-1 0 15,0-21-15,0-1 0,0 22 16,0-21-16,1 21 0,-1-21 15,0 0-15,-21 0 0,21 21 0,-21-21 0,21-1 16,-42 22 15,0 22-15,21-1-16,0 0 0,-21-21 0,21 21 16,0 0-16,0 0 0,0 1 15,0-1-15,21 0 16,0-21-16,0 0 0,0 0 0,1 0 15,-1 0-15,21 0 0,-21 0 16,22 0-16,-1 0 0,-21-21 0,21 21 16,-20-21-16,-1 21 0,0-22 15,0 1-15,0 0 0,-21 0 16,0 0-16,0 0 16,0-1-16,0 1 0,-21 21 0,0 0 15,0 0-15,0 0 0,-1 0 16,1 0-16,0 0 0,0 21 15,0 1-15,0-1 0,-1 21 16,22-21-16,-21 22 0,0-1 16,-21 21-16,21-20 0,-1 20 0,-83 128 15,83-128 1,22 1-16,0-22 0,0 22 0,0-22 16,0 0-16,0 1 0,0-1 0,0 0 15,0-21-15,0 22 16,0-22-16</inkml:trace>
  <inkml:trace contextRef="#ctx0" brushRef="#br0" timeOffset="91526.62">21336 12023 0,'21'-21'0,"0"21"16,0 0-16,1-22 16,-1 1-16,0 21 0,21-21 0,-21 0 15,1 21-15,20-21 0,-21 0 16,0 21-16,0-22 0,-21 1 0,0 0 16,0 0-1,-21 21-15,0 0 0,0 0 16,-21 0-16,20 21 0,-20-21 15,21 21-15,-21 0 0,20 1 0,1-1 16,0 0-16,21 0 0,0 0 16,0 22-16,0-22 0,0 0 15,0 0-15,21 0 0,0-21 16,1 21-16,20-21 0,-21 0 16,0 22-16</inkml:trace>
  <inkml:trace contextRef="#ctx0" brushRef="#br0" timeOffset="92398.36">17357 15536 0,'21'-21'0,"0"21"16,0-21-16,0 0 0,22 21 0,-22-21 15,21 0-15,0-22 0,-20 22 16,20 0-16,-21-21 0,0 20 0,0-20 16,1 21-16,-1-21 15,-21-1-15,0 22 0,0-21 0,0 21 16,0-1-16,0 1 0,-21 42 47,-1 1-47,1-1 0,21 21 15,-21 0-15,0 1 0,0-1 0,21 22 16,-21-1-16,-1-21 0,22 22 0,-21-1 16,21 1-16,0-1 0,-21-20 15,21 20-15,0 22 0,0-22 0,0 1 16,0-1-16,0 22 0,0-21 16,-21-1-16,21-21 0,0 22 0,0-22 15,0 1-15,-21-1 0,21 0 16,0 1-16,0-22 0,0 0 15,0 0-15,0 0 0,21-21 32,0-21-32,0 0 0,0 0 0,1 0 15,-1-22-15,-21 22 0,21 0 0,0-21 16,-21-1-16,0 1 0,0 0 16,0-1-16,0 1 0,0-22 0,-21 22 15,0-21-15,-22 20 0,22 1 16,0 0-16,-21 20 0,21 1 15,-1 0-15,1 0 0,0 21 0,42 0 32,0 21-17,1-21-15,20 0 0,-21 0 16,21 0-16,1 0 0,-1 0 0,0-21 16</inkml:trace>
  <inkml:trace contextRef="#ctx0" brushRef="#br0" timeOffset="92974.64">18330 15642 0,'0'-21'0,"0"42"0,0-63 16,-21 42-1,0 0-15,0 0 0,0 0 16,-1 0-16,-20 0 0,21 0 0,0 21 16,0 0-16,-1 0 0,1 22 15,0-22-15,0 0 0,21 21 0,0 22 16,0-43-16,0 21 15,0-20-15,0-1 0,0 0 0,21 0 16,0-21 0,0 0-16,1 0 0,-1-21 0,0 0 15,21 21-15,-21-21 0,22-1 0,-22 1 16,21 0-16,-21-21 16,22 21-16,-22-1 0,0 1 0,0 0 0,22 0 15,-43 0-15,21 21 16,0 0-16,-21 21 15,0 0-15,0 0 16,0 0-16,0 1 0,0-1 16,0 0-16,0 21 0,0-21 0,0 1 15,0-1-15,0 0 0,0 0 16,0 0-16,21 0 0,0-21 0,0 0 16,1 0-16,-1 0 0,0 0 15,0 0-15,21 0 16,-20-21-16,-1 21 0,21-21 0,-21 0 0,0 0 15,22 0-15,-22-1 16,0 1-16,0 0 0,0 21 0,1-21 16,-1 21-16,-21 21 15,0 0 1,0 0-16,0 1 0,0-1 0,0 0 16,0 0-16,0 0 15,0 0-15,-21 1 0,21-44 47</inkml:trace>
  <inkml:trace contextRef="#ctx0" brushRef="#br0" timeOffset="93310.61">19071 15600 0,'0'-21'0,"0"42"0,-21-63 16,21 20-16,-21 1 0,0 21 15,-1 0-15,22 21 0,-21 1 16,0-22-16,21 21 0,-21 0 0,21 0 16,0 0-16,0 0 0,0 1 15,0-1-15,0 0 0,21-21 16,0 0-16,0 0 16,1 0-16,-1 0 0,0-21 15,0 21-15,-21-21 0,21-1 0,0 1 16,-21 0-1,0 0-15,0-21 0,0 20 0,0 1 16,0 0-16,-21 0 0,21 0 16,-21 21-16,0 0 0,0 0 0,0 0 15,-1 0 1,22 21-16,0 0 0,0 0 16,0 0-16,0 1 0,0-1 15,0 0 1,22-21-16</inkml:trace>
  <inkml:trace contextRef="#ctx0" brushRef="#br0" timeOffset="93542.72">19579 15325 0,'21'-21'0,"-42"42"0,63-85 0,-42 43 15,22 21-15,-22-21 0,0 0 16,0 42 31,0 0-32,0 0 1,0 0 0,0 1-1,-22-22-15</inkml:trace>
  <inkml:trace contextRef="#ctx0" brushRef="#br0" timeOffset="93891.02">17420 15790 0,'-21'0'0,"42"0"0,-63-21 0,21 21 0,21-21 15,21 21 1,0-21-16,21 21 0,1 0 0,-1 0 16,21 0-16,1-21 0,-1 21 0,1 0 15,21 0-15,-1 0 0,1 0 16,0-21-16,-1 21 0,22 0 0,-42 0 15,20 0-15,-20 0 0,-22 0 16,0 0-16,-20 0 0,-1 0 16,-42 0-1,-1 0-15,1 0 16,-21 0-16,0 0 0</inkml:trace>
  <inkml:trace contextRef="#ctx0" brushRef="#br0" timeOffset="94298.12">17568 15388 0,'0'0'0,"-21"0"15,21-106 1,0 85-16,21 0 15,0 0-15,1 0 0,-1 21 0,0-21 16,0 21-16,0 0 0,43 0 16,-43 0-16,21 0 0,-21 42 15,22-21-15,-22 0 0,21 22 16,1-1-16,-22 0 0,0 1 0,21-1 16,-21 0-16,-21 1 0,0-1 15,0 0-15,0-21 0,0 22 16,-21-22-16,-21 21 0,21-21 0,-22 1 15,-20-1-15,21 0 0,-1 0 16,-20 0-16,-22 22 0,22-43 16,20 21-16,22-21 15,-21 21-15,21-21 0,-1 0 0,44 0 32,-1 0-32,21 0 0,-21 0 15,22-21-15,-1 21 0</inkml:trace>
  <inkml:trace contextRef="#ctx0" brushRef="#br0" timeOffset="95577.62">18690 15833 0,'0'0'0,"-42"-43"15,21 22-15,-1 0 16,1 21-16,0-21 0,0 0 0,0 21 0,0 0 16,-22-21-16,22 21 0,-21 0 15,21 0-15,-22 0 0,22 0 16,-21 21-16,21-21 0,-22 21 16,22 0-16,0 0 0,-21 0 0,20 22 15,1-22-15,0 21 0,0-21 16,21 22-16,0-22 0,0 21 0,0-21 15,0 22-15,0-22 0,21 0 0,0-21 16,0 21-16,1-21 0,20 21 16,-21-21-16,0 0 0,22 0 0,-22 0 15,21-21-15,-21 0 0,22 0 16,-22 0-16,21 0 0,-21-1 0,0 1 16,1-21-16,-1 21 0,0-22 15,0 1-15,-21 21 0,21-21 16,-21 20-16,21 1 0,-21 0 0,0 0 15,22 0-15,-22 42 47,0 0-47,0 0 0,-22 0 0,22 1 16,-21-1-16,21 0 0,0 21 0,0-21 16,0 1-16,0-1 0,0 0 15,0 0-15,0 0 0,21-21 16,1 0-16,-1 0 15,0 0-15,0 0 0,0 0 0,0 0 0,1-21 16,-1 0-16,0 0 0,21 0 16,-21-1-16,1 1 0,-1-21 15,21 21-15,-21-22 0,0 1 0,22 21 16,-22-21-16,0-1 0,0 22 16,0-21-16,-21 21 0,0-1 0,0 1 15,-21 21 1,0 21-16,0-21 15,0 22-15,0-1 0,-1 0 16,1 0-16,21 0 0,0 0 0,-21 1 16,21-1-16,0 0 0,0 0 15,0 0-15,0 0 0,0 1 16,21-1-16,0-21 0,1 21 0,-1 0 16,-21 0-16,21 0 0,0 1 15,0-1-15,0 0 0,1-21 0,-22 21 16,0 0-16,-22-21 47,1 0-47,0 0 15,0-21-15,21 0 0,-21 0 16,0 21-16,21-21 16,-22 21-16,22 21 31,0 0-31,0 0 15,0 0-15,0 0 0,0 1 16,22-1 0,-1-21-16,0 0 15,0 0-15,0 0 0,22 0 0,-22 0 16,0 0-16,21-21 0,1-1 0,-22 22 16,21-21-16,0 0 0,22 0 0,-22 0 15,1 0-15,-1-22 0,0 22 16,1 0-16,-22-21 0,21 20 15,-21 1-15,0-21 0,-21 21 16,0 0-16,0-1 0,0 1 16,-21 21-1,0 21-15,0-21 16,21 22-16,-21-1 0,21 0 0,-21-21 16,21 21-16,0 0 0,0 0 15,0 1-15,0-1 0,0 0 0,0 0 16,21 0-16,-21 0 15,21 1-15,-21-1 0,0 0 16,0 0-16,0 0 0,0 0 16,-21-21-1,0 0 1,-1 22-16,1-22 0,0 0 16,0 0-16,0 0 0,0 0 15,-1 0 1,1 0-16</inkml:trace>
  <inkml:trace contextRef="#ctx0" brushRef="#br0" timeOffset="95757.77">19621 16044 0,'-21'0'46,"21"-21"-14,-21 21-32,21-21 15,0 0-15</inkml:trace>
  <inkml:trace contextRef="#ctx0" brushRef="#br0" timeOffset="101190.88">10477 3408 0,'0'0'0,"-296"-21"31,254 21-31,21 0 16,-1 0-16,1 0 0,0 0 16,21-21-16,21 21 15,0-22-15,1 22 0,20-21 16,21 21-16,-20-21 0,20 21 0,22-21 15,0 21-15,20-21 0,1 21 16,0-21-16,21 21 0,-21 0 0,0 0 16,21 0-16,-43 0 0,107 0 15,-85 0-15,-22 0 0,-20 0 16,-1 0-16,-20 21 16,-1-21-16,-21 21 0,0-21 0,-21 21 0,-21 0 15,-21-21 1,0 0-16,-1 21 0</inkml:trace>
  <inkml:trace contextRef="#ctx0" brushRef="#br0" timeOffset="101430.1">10308 3895 0,'-42'21'0,"84"-42"0,-105 42 0,41 0 16,65-21-1,-22 0-15,21 0 0,22 0 16,-22-21-16,22 0 0,-1 21 16,22 0-16,-1 0 0,1-21 15,0 21-15,-1 0 0,1 0 0,0 0 16,-1 0-16,1 0 0,-21 0 0,-1 0 16,1 0-16,-1 0 0,-21 0 15,1 0-15,-22 0 0,0 0 0,-21 21 16</inkml:trace>
  <inkml:trace contextRef="#ctx0" brushRef="#br0" timeOffset="101598.9">10350 4784 0,'0'21'0,"0"-42"0,0 63 15,22-42 1,20 0-16,0 0 0,22 0 0,105-42 15,-63 21-15,0-1 0,21-20 16,21 21-16,0-21 0</inkml:trace>
  <inkml:trace contextRef="#ctx0" brushRef="#br0" timeOffset="102073.79">18669 4043 0,'0'0'0,"-64"0"0,22 0 0,0 0 0,-1 0 15,22-21-15,-21 21 0,42-21 16,42 21 0,-21 0-16,22-22 0,20 1 15,1 21-15,-1 0 0,1-21 16,-1 21-16,22 0 0,0 0 16,-1-21-16,1 21 0,84 0 15,-105 0-15,-1 0 0,1 0 16,-22 21-16,-21-21 0,-21 21 0,-21 22 15</inkml:trace>
  <inkml:trace contextRef="#ctx0" brushRef="#br0" timeOffset="102226.2">18203 4466 0,'-42'21'0,"84"-42"0,-126 64 0,62-22 16,44-21-1,20 0-15,21 0 0,1 0 0,21 0 16,-1 0-16,22 0 0,0-21 15,21-1-15,-21 22 0,21-21 0,0 21 16,0-21-16,0 21 0,-21-21 16</inkml:trace>
  <inkml:trace contextRef="#ctx0" brushRef="#br0" timeOffset="108882.01">12848 13123 0,'0'0'0,"21"0"15,0 0 1,-21-21-1,22 21-15,-22-21 0,0 0 16,0 0-16,21 21 0,-21-21 16,21-1-16,0 1 15,-21 0-15,0 0 0,0 0 16,0 0-16,0-22 0,21 22 0,-21 0 16,0 0-16,0-22 0,0 22 15,0-21-15,0 21 0,0-22 0,-21 22 16,0 0-16,0-21 0,21 21 0,-21-22 15,-1 22-15,-20 0 0,21-21 16,0 20-16,-22 1 0,22-21 0,-21 21 16,21 0-16,-22-1 0,1-20 15,21 21-15,-21 0 0,-22 0 0,22-22 16,-1 22-16,-20 0 0,-1 0 0,1 0 16,-1-1-16,1 22 0,-22-21 15,22 0-15,-1 21 0,1 0 16,20-21-16,-20 21 0,-1 0 0,1 0 15,21 0-15,-22 0 0,1 0 16,20 0-16,-20 21 0,-1 0 0,1-21 16,-1 21-16,1 1 0,-1-1 15,1 0-15,-1 0 0,1 0 16,-1 0-16,1 1 0,-1-1 0,-42 42 16,64-42-16,0 1 0,-22 20 15,22-21-15,0 21 0,-1-20 0,-20 20 16,20 0-16,1-21 0,21 22 15,-21-1-15,-1 0 0,1 1 16,21-1-16,0 0 0,-1 1 0,1-1 16,0 22-16,21-22 0,0 0 0,0 22 15,0-22-15,0 0 0,0 22 16,0-22-16,21 1 0,0-1 0,1 21 16,20-20-16,-21-1 0,0 22 0,22-22 15,-22 0-15,21 22 0,0-22 16,-20 0-16,20 1 0,0-1 0,-21 0 15,22-20-15,-1 20 0,-21 0 0,22-21 16,-1 1-16,0-1 0,1 0 16,-1 0-16,0 0 0,1 0 0,-1 1 15,21-22-15,-20 21 0,20-21 16,-20 0-16,20 21 0,-21-21 0,22 0 16,-22 0-16,22 0 0,-22 0 15,22 0-15,-22 0 0,0 0 0,1 0 16,-1 0-16,0 0 0,1 0 0,-1 0 15,0 0-15,1 0 0,-22 0 0,21 0 16,0 0-16,1-21 0,-1 21 16,-21 0-16,22-21 0,-1-1 0,0 22 15,1-21-15,-1 0 0,-21 0 0,21 0 16,1 0-16,-1-1 0,0 1 16,-20 0-16,20-21 0,0 21 15,43-43-15,-64 43 0,21-21 16,1 20-16,-22 1 0,21-21 0,1 21 15,-22-22-15,0 22 0,21 0 16,-21-21-16,1 21 0,-1-22 0,-21 22 16,0-21-16,0 21 0,0-22 0,0 1 15,0 0-15,0-22 0,0 22 16,0-22-16,0 1 0,0-43 16,0 42-16,0 22 0,-21 0 15,21-1-15,0 22 0,0-21 0,-22 21 16,1 0-16,0 21 0,21-22 15,-21 22-15,0 0 0,0 0 0,-43 0 16,43 0-16,-21 0 0,20 22 16,-20-22-16,0 21 0,-22 0 15,22-21-15,0 21 0,-22-21 0,22 21 16</inkml:trace>
  <inkml:trace contextRef="#ctx0" brushRef="#br0" timeOffset="109537.64">9059 16658 0,'0'21'16,"-21"-21"-16,21-21 16,0 0-1,21 0-15,0 21 0,1-42 0,-1 20 16,21 1-16,0-21 0,1 0 16,-1-1-16,22 1 0,-22 0 0,21-1 15,1 1-15,-1 21 0,1-22 0,-22 1 16,22 0-16,-1 21 0,1-1 15,-22-20-15,22 21 0,-22 0 0,0 0 16,1 21-16,-1-22 0,-21 1 0,21 21 16,1-21-16,-22 21 0,0 0 0,0 0 15,0-21-15,1 21 16</inkml:trace>
  <inkml:trace contextRef="#ctx0" brushRef="#br0" timeOffset="109922.26">9080 16764 0,'-21'21'0,"42"-42"0,-63 42 0,21 0 0,0-21 15,0 22-15,-1-22 0,44 0 47,-1 0-47,21-22 0,-21 22 16,22-21-16,-1 0 0,0 0 0,1 0 16,20 0-16,-21-1 15,22 1-15,-22 0 0,22-21 0,-1 21 16,-20-1-16,20 1 0,1 0 0,41-42 15,-62 41-15,-1 1 0,0 0 16,1 0-16,-1 21 0,-21-21 0,22 0 16,-22 21-16,0-22 0,21 22 15,-21 0-15,1-21 0,-1 21 16,0-21 0,0 21-16,-21-21 0,0 0 15,21 21-15,0-21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23:21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3429 0,'0'-21'0,"-22"21"0,22-21 16,0 0-1,-21-1-15,21 1 16,0 42 15,0 1-31,0-1 0,0 21 16,0-21-16,0 22 0,-21-22 15,21 21-15,0 0 0,-21 1 16,21-1-16,0-21 0,-21 22 0,21-1 16,0 0-16,0 1 15,0-22-15,0 21 0,0 0 0,-21-20 0,21 20 16,0-21-16,0 21 15,0-20-15,0-1 0,0 0 0,0 0 16,0 0-16,0-42 47,0 0-47,0 0 0,21 21 16,0-21-16</inkml:trace>
  <inkml:trace contextRef="#ctx0" brushRef="#br0" timeOffset="419.32">2540 3937 0,'0'21'16,"0"0"0,21-21-1,0 0-15,0 0 16,1-21 0,-22 0-16,21 21 0,-21-21 15,0 0 1,0 0-16,-21 21 31,-1 0-31,1 0 16,0 0-16,21 21 15,-21-21-15,21 21 16,-21-21-16,21 21 16,21-21 15,0 0-31</inkml:trace>
  <inkml:trace contextRef="#ctx0" brushRef="#br0" timeOffset="1195.98">4064 3429 0,'0'-21'16,"0"42"46,0 0-62,0 0 16,-21 22-16,21-22 0,0 21 16,0-21-16,0 22 0,0-22 0,0 21 15,0-21-15,0 22 0,0-22 16,0 21-16,0-21 0,0 1 0,0 20 16,0-21-16,0 0 0,0 0 0,0 1 15,0-1-15,21 0 0,-21 0 16,21 0-16,0-21 0,-21 21 0,21-21 15,1 22-15,-1-22 0,0 0 16,0 0-16,0 0 0,0 0 16,22-22-16,-22 1 0,21 0 15,-21 0-15,22 0 0,-1 0 0,-21-1 16,22-20-16,-1 21 0,-21 0 16,0-22-16,22 1 0,-43 21 0,21-64 15,-21 43-15,0 0 16,0-1-16,0 1 0,-21 0 0,-22-1 15,22 22-15,-21-21 0,-1 21 16,22-1-16,-21 1 0,0 0 0,-1 21 16,22 0-16,-21 0 0,-1 0 15,22 0-15,0 0 0,-21 21 0,21 0 16,-1 1-16,1-22 16,0 21-16,21 0 0,0 0 0,0 0 15,0 0-15,0 1 0,0-1 16,0 0-16,0 0 0,0 0 15,21-21-15,0 21 16,22-21-16,-22 0 0,21 0 0</inkml:trace>
  <inkml:trace contextRef="#ctx0" brushRef="#br0" timeOffset="1507.89">5059 3471 0,'0'-21'15,"21"0"17,0 21-32,0 0 0,0 0 0,1 0 15,20-21-15,-21 21 0,21 0 16,1 0-16,-1 0 0,0 0 15,1-21-15,-1 21 0,0 0 0,1 0 16,-1 0-16,-21 0 0,22 0 16,-22 0-16,-42 21 31,-1-21-31,1 0 16,0 0-16,0 0 0</inkml:trace>
  <inkml:trace contextRef="#ctx0" brushRef="#br0" timeOffset="1795.47">5397 3450 0,'0'0'16,"-21"0"-1,21 21 17,0 1-32,0-1 15,0 0-15,0 0 0,0 0 0,0 0 16,0 22-16,0-22 0,0 0 15,0 21-15,0-20 0,-21-1 0,21 21 16,0-21-16,0 0 0,0 22 16,-21-22-16,21 0 0,0 0 0,-21 22 15,21-22-15,0 0 0,0 0 16,0 0-16,0 0 16,21-21-1,0-21 1,0 0-16,0 0 0,-21 0 15,43 0-15</inkml:trace>
  <inkml:trace contextRef="#ctx0" brushRef="#br0" timeOffset="2067.37">5927 3429 0,'0'0'0,"21"0"0,-21 21 31,0 106-15,0-106 0,-21 22-16,21-22 0,0 21 0,0 1 15,0-22-15,0 21 0,-22 0 16,22-20-16,-21 20 0,21-21 0,0 0 16,0 22-16,0-22 0,-21 0 15,21 0-15,0 0 0,0 0 16,0-42 15,21 0-31</inkml:trace>
  <inkml:trace contextRef="#ctx0" brushRef="#br0" timeOffset="2375.64">5969 3514 0,'0'0'0,"0"-21"0,-21 21 15,21-22-15,0 1 0,0 0 16,0 0-16,21 0 0,-21 0 16,42-1-16,-21 22 0,43-42 15,-22 42-15,1 0 0,-22 0 16,21 0-16,0 0 0,22 0 16,-43 21-16,0 0 0,0 1 15,1-1-15,-22 0 0,0 21 16,0-21-16,0 1 0,-22-1 0,1 0 15,0 0-15,0 0 16,-21 0-16,20 1 0,-20-1 0,21-21 16,-21 21-16,20-21 0,-20 0 15,21 0-15,0 0 0,-22 21 0,22-21 16,0 0-16,0 0 0,0 0 16,0 0-16</inkml:trace>
  <inkml:trace contextRef="#ctx0" brushRef="#br0" timeOffset="3199.97">2498 5165 0,'0'0'0,"0"-21"15,0-1 1,0 1-16,0 0 15,0 0-15,0 0 16,0 0-16,0-1 0,0 1 16,0 0-16,0 0 0,21 21 15,0 0 1,0 0-16,0 21 0,0 0 16,1 0-16,-1 22 0,0-22 15,-21 21-15,0 1 0,21-1 0,-21 0 16,0 1-16,0-1 0,0 0 15,-21 1-15,-21-1 0,-1 0 16,22 1-16,-21-1 0,-22-21 16,22 21-16,0 1 0,-1-22 0,1 0 15,21 0-15,-22 0 0,22-21 16,0 0-16,0 0 0,0 0 0,0-21 16,21 0-1,-22 0-15,22-21 0,0 20 16,0-20-16,0 0 0,0 21 0,0-22 15,0 22-15,0-21 0,22 21 16,-1-1-16,0 22 0,0 0 16,0 0-16,0 0 0,1 0 15,20 22-15,-21-22 0,0 21 0,0 0 16,1 21-16,-1-21 16,0 1-16,-21 20 0,21-21 0,0 21 15,-21-20-15,21-1 0,-21 0 16,22 0-16,-22 0 0,21 0 0,0 1 15,0-22-15,0 0 16,0 0-16,1 0 0</inkml:trace>
  <inkml:trace contextRef="#ctx0" brushRef="#br0" timeOffset="3383.47">3175 5398 0,'-21'0'16,"42"-22"31,0 22-47,0 0 0</inkml:trace>
  <inkml:trace contextRef="#ctx0" brushRef="#br0" timeOffset="4564.26">4678 4953 0,'0'0'16,"21"-21"-16,-21 0 0,0 0 0,0-1 0,0 1 16,0 0-16,-21 21 0,0 0 15,-1 0-15,-20 0 0,21 0 16,0 0-16,-22 21 0,1 0 0,21 1 16,-21 20-16,-1 0 0,22 1 15,-21-1-15,-1 21 0,22-20 16,-21 20-16,21-20 0,0 20 0,-1-21 15,1 22-15,21-22 0,0 22 16,0-22-16,0 0 0,21 1 0,1-1 16,-1-21-16,21 0 0,0 1 15,22-1-15,84-21 0,-84 0 16,20 0-16,1 0 0,-22-21 16,1-1-16,-1 1 0,1 0 0,-1 0 15,-20-21-15,-22 20 0,21-20 16,-21 21-16,1-21 0,-22 20 15,0-20-15,0 21 0,0 0 0,0-22 0,0 22 16,-22 0-16,1 21 16,0 0-16,0-21 0,0 21 0,0 0 15,-1 0-15,-20 21 0,21 0 16,0 0-16,0 1 0,-1-1 0,-20 0 16,21 21-16,0-21 0,21 22 15,0-22-15,-21 21 0,21-21 0,0 1 16,0 20-16,0-21 0,21 0 15,0 0-15,0-21 0,0 0 16,0 0-16,1 0 0,20 0 0,-21 0 16,0 0-16,0-21 0,1 0 15,20 0-15,-21 0 0,0 0 0,-21-1 16,21 1-16,1-21 16,-22 21-16,21 0 0,-21-22 0,0 22 15,0 0-15,21 0 16,-21 42-1,0 0 1,0 0-16,0 0 0,0 22 16,0-22-16,0 0 0,0 0 0,0 0 15,0 1-15,0-1 0,0 0 16,21 0-16,0-21 16,0 0-16,1 0 0,-1 0 15,21 0-15,-21-21 0,0 0 0,1 0 16,20-1-16,-21 1 15,21 0-15,-20 0 0,-1-21 0,0 20 16,-21 1-16,21-21 0,-21 21 0,0 0 16,0-22-16,0 22 15,0 42 17,0 0-32,0 1 0,0-1 0,0 21 15,-21 0-15,21 1 0,-21-1 16,21 22-16,-21-22 0,21 21 0,0 1 15,-22-1-15,22 1 0,-21-1 16,21 1-16,0 21 0,0-22 16,-21 1-16,21 20 0,-21-20 0,21 20 15,-21-41-15,21 20 0,0 1 0,-21-22 16,21 0-16,0-20 0,0-1 16,0 0-16,0 0 0,0-42 31,21-21-31,-21 20 0,21-20 15,0 0-15,-21-1 0,21-20 0,0-1 16,1 1-16</inkml:trace>
  <inkml:trace contextRef="#ctx0" brushRef="#br0" timeOffset="4855.14">5630 5503 0,'0'0'0,"0"-42"15,0-64 1,0 85-16,0 0 0,21 0 15,1 0-15,-1 21 0,0 0 16,0-22-16,0 22 0,22 0 16,-22 0-16,21 0 0,-21 22 0,22-1 15,-22 0-15,0-21 0,0 42 0,0-21 16,-21 1-16,0-1 0,0 42 16,-21-42-16,0 1 0,0 20 15,-22-21-15,1 0 16,0 0-16,-1-21 0,1 22 0,21-1 15,-21-21-15,20 0 0,1 0 16,0 0-16,21-21 16,0-1-16,21 1 15,0 0-15,22-21 0,-22 21 16</inkml:trace>
  <inkml:trace contextRef="#ctx0" brushRef="#br0" timeOffset="5104.29">6456 4953 0,'0'0'16,"-21"21"0,-1 0-1,22 1-15,-21 20 0,0-21 16,0 21-16,0 1 0,21-1 0,-21-21 16,-1 22-16,22-1 0,-21 0 15,21-21-15,0 22 0,0-22 0,0 21 16,0-21-16,0 1 0,0-1 0,0 0 15,0 0-15,0 0 16,21-21-16,1 0 0,-1 0 16,-21-21-16,21 21 0,0-21 15,-21 0-15,0 0 0,0-1 16</inkml:trace>
  <inkml:trace contextRef="#ctx0" brushRef="#br0" timeOffset="5287.92">6159 5376 0,'0'0'0,"-42"0"32,63 0-17,0 0-15,1-21 0,-1 21 16,21 0-16,-21-21 0,22 21 16,-1 0-16,-21-21 0,21 21 15,1 0-15,-1-21 0,0 0 0,1 21 16,-1-22-16,0 22 0</inkml:trace>
  <inkml:trace contextRef="#ctx0" brushRef="#br0" timeOffset="6267.71">6816 5186 0,'-43'0'15,"22"0"1,0 0-16,0 21 0,0 0 0,-1-21 16,1 21-16,0 1 0,0-1 15,0 21-15,21-21 0,-21 0 16,21 1-16,-22 20 0,22-21 0,0 0 15,0 0-15,0 1 0,0-1 0,0 0 16,22 0-16,-1-21 0,0 0 0,0 21 16,0-21-16,0 0 15,22 0-15,-1 0 0,-21-21 0,22 0 16,-1 0-16,-21 0 0,21-1 16,1 1-16,-22-21 0,0 21 0,21-22 15,-20 1-15,-1 0 0,0-1 0,-21-20 16,0 21-16,21-1 0,-21 1 15,0-22-15,0 43 0,0 0 16,0 0-16,-21 21 16,21 21-16,-21 0 0,21 22 15,-21-22-15,-1 21 0,22 0 16,-21 1-16,21 20 0,0-20 16,-21-1-16,21 0 0,-21 1 0,21-1 15,0-21-15,0 21 0,0 1 16,0-22-16,0 0 0,0 0 0,0 0 15,0 1-15,0-1 0,21-21 16,0 0-16,0 0 16,1-21-16,-1-1 0,0 1 15,0 0-15,0 0 0,22-21 16,-22 20-16,0 1 0,0-21 16,0 42-16,0-21 0,-21 0 15,22 21-15,-1 0 16,-21 21-16,0 0 15,0 0-15,0 0 16,0 0-16,21 1 0,0-1 16,0 0-16,-21 0 0,21 0 15,1-21-15,-1 21 0,0-21 0,0 0 16,21 0-16,-20 0 0,20 0 0,-21 0 16,21 0-16,1 0 0,-22 0 15,21-21-15,1 0 0,-22 0 0,21 0 16,-21 0-16,22-1 0,-22 1 15,0-21-15,0 21 0,-21-22 16,0 22-16,0-21 0,0 21 0,0 0 16,0-1-16,0 1 0,-21 21 15,0 0-15,-22 0 0,22 21 16,-21-21-16,21 22 0,-22-1 16,22 0-16,0 21 0,0-21 0,0 1 15,0-1-15,-1 0 0,22 0 16,-21 0-16,21 0 0,0 1 0,0-1 15,0 0-15,21-21 16,1 0-16,-1 0 0,0 0 16,0 0-16,0-21 0,0 21 0,1-21 15,20-1-15,-21 22 16,0-21-16,0 0 0,22-21 0,-22 21 16,0-1-16,0 22 0,-21 22 31,0-1-16,0 0-15,0 0 0,0 0 16,0 0-16,0 1 0,21-1 0,1 0 16,-22 0-16,21-21 0,0 21 0,0 0 15,0-21-15,0 0 0,1 0 16,-1 0-16,0 0 0,0 0 0,0-21 16,0 0-16,1 0 15</inkml:trace>
  <inkml:trace contextRef="#ctx0" brushRef="#br0" timeOffset="7063.56">2201 7493 0,'0'0'0,"21"0"0,1-21 0,-1 0 0,0 0 16,0-1-16,0 1 0,0 0 15,1 0-15,-1 21 0,0-21 0,0 21 16,21 0-16,-20 0 0,-1 0 16,0 0-16,0 21 0,-21 0 0,0 0 15,0 0-15,0 1 0,-21 41 16,-21-42-16,-1 0 0,1 22 16,0-22-16,-1 0 0,1 21 15,0-20-15,-1-22 0,22 21 0,0 0 16,0-21-16,0 0 15,42 0 17,0 0-32,0 0 0,21 0 0,-20 0 15,20 21-15,0-21 0,1 21 16,20-21-16,-21 21 0,1-21 0,-22 22 16,21-1-16,-21 0 15,1 0-15,-1 0 0,-21 0 0,0 1 16,0-1-16,0 21 0,-21-21 15,-22 0-15,1 1 0,0-1 0,-1 0 16,-20 0-16,-1 0 0,1-21 0,-1 21 16,22-21-16,0 0 0,-22 0 15,43 0-15,-21 0 0,-1 0 16,22 0-16,-21-21 0,21 21 0,-1-21 16,1 21-16,21-21 0,0 0 15,0 0-15,21-1 16,1 22-16,-1-21 15,0 0-15,21 21 0,-21-21 0,22 0 16</inkml:trace>
  <inkml:trace contextRef="#ctx0" brushRef="#br0" timeOffset="7247.72">2900 7832 0,'21'0'78,"0"0"-62</inkml:trace>
  <inkml:trace contextRef="#ctx0" brushRef="#br0" timeOffset="8087.52">4572 7874 0,'0'0'0,"0"-21"0,0 0 0,0 0 16,0-1-16,21 1 0,0 21 15,-21-21-15,21 0 0,1 0 0,-1 0 16,-21-1-16,21 1 0,-21 0 15,0-21-15,0 21 0,0-1 16,0 1-16,0 0 0,-42 21 16,20-21-16,-20 21 0,21 0 0,-43 0 15,22 0-15,0 0 16,-22 21-16,22 0 0,-22 0 0,22 1 16,0-1-16,-1 0 0,1 21 0,21-21 15,0 1-15,0-1 0,-1 0 16,22 0-16,0 0 0,0 0 15,22-21 1,-1 0-16,21 0 0,-21 0 0,22 0 16,-22 0-16,42-21 0,-20 0 15,-1 0-15,0 0 0,22 0 0,-22-1 16,0 1-16,1 0 0,-1 0 0,-21 0 16,22 0-16,-22-1 15,-21 1-15,21 21 0,-21 21 31,0 1-15,0 20-16,0-21 0,-21 0 0,21 22 16,0-1-16,0 0 0,0 1 15,0-1-15,0 21 0,0 1 0,0-1 16,0 1-16,0-1 0,0 1 16,21-1-16,-21 1 0,0-22 0,0 22 15,0-1-15,0-20 0,0 20 0,0 1 16,0-22-16,-42 21 0,20-20 15,1-1-15,0 0 0,-21 1 16,21-22-16,-22 0 0,22 0 0,-21 0 16,-1-21-16,1 0 0,0 0 15,-1 0-15,1-21 0,0-21 0,-1 21 16,1-22-16,0 1 0,-1 0 16,1-1-16,0 1 0,-1 0 0,22-22 15,0 22-15,0-22 0,21 22 0,0 0 16,0-1-16,21 1 0,0 0 15,22-1-15,-22 22 0,21-21 0,0 0 16,1 20-16,-1-20 0,0 0 16,64-22-16,-42 22 15</inkml:trace>
  <inkml:trace contextRef="#ctx0" brushRef="#br0" timeOffset="8764.69">5143 7451 0,'-21'63'16,"0"-42"-16,21 1 0,-21-1 0,21 21 15,0-21-15,-21 22 0,21-22 16,-21 0-16,21 21 0,0-21 0,0 1 16,0-1-16,-22 0 0,22 0 15,0 0-15,0-42 47,0 0-47,0 0 16,0 0-16,0-1 0,0 1 0,0 0 15,0-21-15,22 21 0,-22-22 16,0 1-16,0 21 0,21-22 0,0 22 16,0 0-16,-21 0 0,21 0 15,0 0-15,1 21 0,-1 0 16,0 0-16,0 0 0,0 21 15,0 0-15,1 0 0,-1 0 16,0 0-16,-21 22 0,21-22 0,0 21 16,-21 1-16,0-22 15,0 0-15,0 0 0,0 0 0,0 0 16,0 1-16,0-1 16,-21-21-1,0 0-15,21-21 16,0-1-16,0 1 15,0 0-15,0 0 0,0 0 0,21 0 16,0-22-16,0 1 0,22 21 0,-22-22 16,0 22-16,21-21 0,1 21 15,-1 0-15,0-1 0,-20 1 0,20 21 16,0 0-16,-21 0 16,1 0-16,-1 21 0,0 1 0,0 20 15,-21-21-15,0 0 0,0 22 0,0-22 16,0 0-16,0 21 0,0-21 15,0 1-15,-21-1 0,0 0 0,21 0 16,-21 0-16,21 0 16,0 1-16,0-1 15,21-21 1,0 0 0,0 0-16,0 0 0,0-21 0,22 21 15</inkml:trace>
  <inkml:trace contextRef="#ctx0" brushRef="#br0" timeOffset="9447.96">6667 7535 0,'0'0'0,"22"-21"0,-22 0 0,0-21 16,0 21-16,0-1 0,0 1 16,-22 0-16,1 0 0,0 0 0,0 0 15,0 21-15,-22 0 0,22 0 0,0 0 16,0 0-16,0 0 0,-22 21 15,22 21-15,0-21 0,0 22 0,0-22 16,21 21-16,-21 0 0,21 1 16,-22-1-16,22-21 0,0 22 15,0-22-15,0 21 0,0-21 0,0 0 16,0 1-16,0-1 0,0 0 16,22-21-16,-1 0 15,0 0-15,0 0 0,0 0 16,0-21-16,1 0 0,-1-1 15,0 1-15,21 0 0,-21-21 0,1 21 16,-1-22-16,-21 1 0,21 0 16,0 20-16,0-20 0,0 21 0,1-21 15,-1 20-15,-21 1 0,21 21 16,0 0 0,-21 21-16,0 1 0,0-1 15,0 0-15,0 0 0,0 21 0,0-20 16,0 20-16,0-21 0,0 0 15,0 0-15,0 1 0,0-1 0,0 0 16,0 0-16,0 0 0,21-21 16,0 21-16,1-21 0,-1 0 15,0 0-15,0 0 0,0 0 16,22-21-16,-22 0 0,0 0 16,0 21-16,21-21 0,-20-22 0,-1 22 15,0 0-15,0 0 0,0-21 16,0 20-16,1 1 0,-1 0 15,-21-21-15,21 42 16,-21 21 0,0 0-16,0 0 0,0 0 15,0 1-15,0-1 0,0 0 0,0 0 16,0 0-16,0 0 0,0 1 16,0-1-16,0 0 0,0 0 15,0 0-15,0 0 16,21-21-1,0 0 1,-21-21-16,21 21 16</inkml:trace>
  <inkml:trace contextRef="#ctx0" brushRef="#br0" timeOffset="9839.6">7324 7027 0,'0'0'0,"-22"0"0,-20 0 0,21 0 0,0 0 16,0 0-16,-1 0 0,1 0 15,0 22-15,0-22 0,0 21 0,21 0 16,-21-21-16,21 21 0,0 0 16,0 0-16,0 1 0,0-1 15,21 0-15,0-21 0,0 21 0,0-21 16,0 0-16,1 0 0,-1 0 15,0 0-15,0 0 0,0 0 0,0 0 16,-21-21-16,22 0 0,-22 0 16,0-1-16,0 1 0,0 0 15,0 0-15,-22 0 0,22 0 16,-21-1-16,0 22 0,0 0 16,0-21-16,0 21 0,-1 0 0,1 0 15,0 0-15,0 21 16,0 1-16,21-1 15,0 0-15,0 21 0,0-21 0,0 1 16,0-1-16,0 0 0,0 0 0,0 0 16,0 0-16,21 1 0,0-22 15</inkml:trace>
  <inkml:trace contextRef="#ctx0" brushRef="#br0" timeOffset="10171.93">8001 6964 0,'0'-21'0,"0"0"0,0-1 16,0 1-1,-21 21-15,0 0 16,-1 0-16,1 21 0,21 1 16,-21-1-16,0 21 0,-21-21 0,20 43 15,1-22-15,0 22 0,0-22 0,21 21 16,-21 1-16,21-1 0,-21-20 15,21-1-15,0 0 0,0 1 0,0-1 16,0 0-16,21-20 0,0-1 16,0 0-16,0 0 0,0 0 15,1-21-15,-1 0 0,0 21 0,0-21 0,21 0 16,-20 0-16,-1 0 16,21 0-16,-21-21 0,0 21 0,1-21 15,-1 0-15,0 0 0,0 0 0,0 21 16,0-22-16,-21 1 0,0 0 15,0 0-15</inkml:trace>
  <inkml:trace contextRef="#ctx0" brushRef="#br0" timeOffset="10999.96">1820 9546 0,'21'-21'0,"-42"42"0,64-42 0,-43 0 15,0 42 1,0 0-16,-22 0 16,1 1-16,0 20 0,0 0 15,0 1-15,0-1 0,-22 0 0,22 1 16,0-1-16,0-21 0,-22 21 16,43 1-16,-21-22 0,21 21 0,0-21 15,0 1-15,0-1 0,21-21 16,1 21-16,20-21 15,-21 0-15,21 0 0,1-21 16,-1 21-16,0-21 0,1-1 0,-1 1 16,0 0-16,1-21 0,-1 21 15,-21-1-15,0 22 0,1-21 0,-1 0 16,-21 42 0,0 0-16,-21 1 15,-1-1-15,22 0 0,-21 21 16,0-21-16,21 22 0,0-22 15,-21 21-15,21-21 0,-21 22 0,21-22 16,0 0-16,0 21 0,0-20 16,0-1-16,0 0 0,0 0 15,0-42 1,21 0 0</inkml:trace>
  <inkml:trace contextRef="#ctx0" brushRef="#br0" timeOffset="11171.33">2794 9948 0,'0'0'0,"0"-21"31,21 21-15,0-21-1,0 21-15</inkml:trace>
  <inkml:trace contextRef="#ctx0" brushRef="#br0" timeOffset="12671.98">4572 9864 0,'0'0'0,"0"-21"0,0-85 31,-21 85-31,21-22 15,0 22-15,-21 0 0,-1 0 0,22 0 16,-21-1-16,0 1 0,0 21 16,-21 0-16,20 0 0,1 0 15,-21 0-15,21 0 0,-22 21 0,1 1 16,21-1-16,-21 21 0,20-21 16,1 22-16,0-1 0,0 0 0,0 22 15,21-22-15,-21 0 0,21-20 16,0 20-16,0 0 0,0-21 0,0 1 15,0-1-15,0 0 0,21 0 0,0-21 16,0 0-16,0 0 16,0 0-16,1 0 0,-1 0 15,0-21-15,21 0 0,-21 0 0,22-1 16,-22 1-16,21 0 0,-21-21 16,22-1-16,-22 1 0,21-64 15,-21 43-15,1 20 0,-1-20 16,0-1-16,-21 22 0,0-21 15,0 20-15,21-20 0,-21 20 0,21 22 16,-21-21-16,0 21 0,0 0 0,0-1 16,0 44-1,0-1-15,0 0 0,0 0 16,0 21-16,0-20 0,0 20 0,0 21 16,0-20-16,0 20 0,0-20 15,0 20-15,-21 1 0,21-22 16,0 21-16,0-20 0,-21-1 15,21 0-15,0 1 0,0-22 0,0 21 16,0-21-16,21 1 0,0-1 0,0-21 16,1 0-16,-1 0 0,0 0 15,21 0-15,-21 0 0,22 0 0,-22-21 16,21-1-16,1 1 0,-22 0 16,21 0-16,-21-21 0,0 20 0,1-20 15,-1 0-15,0-22 0,-21 22 16,0 0-16,0-1 15,0 22-15,0 0 0,-21 0 0,0 21 16,-1 0-16,1 0 0,21 21 16,-21 0-16,21 0 15,0 0-15,0 1 0,0-1 0,0 21 16,21 0-16,0-20 16,1-1-16,-22 0 0,21 0 0,0 43 15,-21-43-15,21-21 0,-21 21 16,21 0-16,-21 0 0,21-21 15,-21 21-15,22-21 16,-1 0-16,0 0 16,0 0-16,0-21 0,0 0 0,1 21 15,-1-21-15,21-21 0,-21 20 0,22 1 16,-22-21-16,21 0 16,0 20-16,-20-20 0,-1 0 0,0 21 15,0-1-15,0 1 0,-21 0 0,21 21 16,-21 21-1,-21 0-15,0 22 16,0-22-16,0 21 0,21-21 16,-21 22-16,21-22 0,-22 21 0,22-21 15,0 1-15,0-1 0,0 0 0,0 0 16,0 0-16,22 0 16,-1-21-16,0 0 0,0 0 15,0 0-15,0 0 0,1 0 16,-1-21-16,0 21 0,-21-21 15,21 0-15,-21 0 0,21 0 0,-21-1 16,0 1-16,0 0 0,0-21 16,-21 21-16,0-1 0,0 1 0,0 0 15,-1 0-15,1 21 0,0 0 0,0 0 16,0 0-16,0 0 0,42 0 31,0 0-15,0 0-16,0 0 0,22 0 0,-22-21 15,21 0-15,-21 21 0,22-22 16,-22 22-16,21-21 0,-21 21 16,22 0-16,-22 0 0,0 0 0,0 0 15,0 0-15,0 0 0,-21 21 16,0 1-16,22-1 0,-22 0 16,0 21-16,0-21 0,0 22 0,21-1 15,-21 0-15,21 1 0,-21 20 16,0-20-16,0 20 0,0 1 0,0-1 15,0 1-15,0-1 0,0 1 0,-21-1 16,0 1-16,-1-1 0,1-21 16,0 22-16,0-22 0,0 1 0,0-22 15,21 21-15,-22-21 0,1 0 16,21-42 15,0 0-31,21 0 0,1-21 0,-22-1 16,21 1-16,0 0 0,0-22 15,-21 1-15</inkml:trace>
  <inkml:trace contextRef="#ctx0" brushRef="#br0" timeOffset="12923.46">6054 9970 0,'0'0'15,"21"-64"-15,-21 22 0,21-1 0,-21 1 16,0 0-16,21-1 0,0 1 0,0 21 16,1-21-16,-1 20 0,0 1 15,21 21-15,-21-21 0,22 21 0,-22 0 16,21 0-16,-21 0 0,22 21 15,-22 0-15,21 1 0,-21-1 16,1 0-16,-22 21 0,0-21 0,0 22 16,-22-22-16,1 0 0,-21 21 0,21-20 15,-22-1-15,1 0 0,21 0 16,-21 0-16,-1 0 0,1 1 0,21-22 16,-22 0-16,1 21 0,63-42 31,0-1-31,22 1 15,-22 21-15</inkml:trace>
  <inkml:trace contextRef="#ctx0" brushRef="#br0" timeOffset="13427.93">7175 9610 0,'0'0'15,"22"-21"-15,-22-1 0,0 1 0,0 0 16,0 0-16,0 0 0,-22 21 15,1 0-15,0-21 0,0 21 0,-21 0 16,20 0-16,1 0 0,-21 21 16,21-21-16,-22 21 0,22 0 0,0 0 15,-21 22-15,21-22 0,-1 21 16,1 0-16,0-20 0,21 20 16,0 0-16,0-21 0,0 43 15,0-43-15,0 0 0,0 0 16,21 1-16,-21-1 0,43-21 0,-22 0 15,0 0-15,0 0 0,21 0 0,-20 0 16,20 0-16,0-21 0,-21-1 16,22 1-16,-22 0 0,21 0 0,1-21 15,-22-1-15,0 1 0,0 0 0,0-1 16,0-20-16,1 20 16,-1-62-16,-21 62 0,0 1 0,0 0 15,0-1-15,0 1 16,0 21-16,0 0 0,0-1 0,0 65 31,-21-22-31,-1 0 0,22 21 16,-21-20-16,21 20 0,-21 0 0,21 1 15,0 20-15,0-21 0,0 1 0,-21 20 16,21-20-16,0-1 0,0 0 16,0 1-16,0-22 0,0 21 0,0-21 15,0 0-15,21 1 0,0-1 16,0-21-16,1 0 0,-1 0 15,0 0-15,0 0 0</inkml:trace>
  <inkml:trace contextRef="#ctx0" brushRef="#br0" timeOffset="13819.93">7832 9652 0,'0'0'16,"0"-42"-16,0 21 0,0-1 0,0 1 15,0 0-15,-22 21 0,1 0 16,0 0-16,0 0 0,0 0 0,0 21 15,-1 0-15,1 1 0,0-1 16,0 21-16,21 0 0,0-20 16,0-1-16,0 21 0,0-21 15,0 22-15,0-22 0,21 0 16,0 0-16,0 0 0,1 0 16,-1-21-16,21 0 0,-21 0 15,0 0-15,22 0 0,-22 0 0,0 0 16,21 0-16,-20 0 0,-1-21 0,21 0 15,-21 0-15,0 0 0,-21 0 16,0-1-16,0-20 0,0 21 0,0-21 16,0-1-16,0 1 0,0 21 0,-21-22 15,0 22-15,0 0 0,0 0 16,0 21-16,-1 0 0,1 0 0,0 0 16,0 0-16,0 0 0,0 21 0,-1 0 15,1 0-15,0 22 16,0-22-16,21 21 0,-21-21 0,21 1 15,-21 20-15,21-21 0,0 0 0,0 0 16,0 1-16</inkml:trace>
  <inkml:trace contextRef="#ctx0" brushRef="#br0" timeOffset="14667.38">8445 9589 0,'0'0'15,"0"-22"-15,-21 22 16,0 0 0,0 0-16,0 22 0,0-1 15,21 0-15,-22 0 0,22 21 16,-21-20-16,21-1 0,-21 21 0,21-21 16,0 0-16,0 1 0,0-1 0,0 0 15,0 0-15,0 0 16,21-21-16,0 0 0,1 0 0,-1 0 15,0 0-15,0 0 0,0-21 16,0 21-16,1-21 0,20 0 16,-21 0-16,0-1 0,0 1 15,1-21-15,-22 21 0,21-22 0,0 22 16,-21-21-16,0 21 0,21 0 16,-21 42-1,0 0-15,0 21 16,-21-21-16,21 1 0,0-1 15,-21 21-15,21-21 0,0 22 16,0-22-16,0 0 0,0 0 16,21-21-16,0 0 0,0 0 15,0 0-15,22 0 0,-22 0 16,0 0-16,0 0 0,0-21 16,1 21-16,-22-21 0,0 0 0,21-1 15,-21 1-15,0 0 0,0-21 16,21 21-16,-21-22 0,0 1 15,0 21-15,0-22 0,0 22 0,21 0 16,-21 0-16,21 0 0,0 0 0,1 21 16,-1 0-16,0 0 15,0 0-15,0 0 0,0 21 16,1 0-16,20 21 0,-21-21 16,0 1-16,0 20 0,1-21 0,-22 0 15,0 22-15,21-1 16,-21-21-16,0 0 0,0 0 15,0 1-15,0-1 0,0 0 16,-21-21-16,-1 0 31,22-21-31,0 0 0,0-1 16,0 1-16,0 0 0,0 0 16,22-21-16,-1 20 0,0-20 15,0 0-15,21-1 0,-20 22 0,20-21 16,43-22-16,-43 43 15,0 21-15,22 0 0,-22 0 0,0 0 16,-20 0-16,-1 0 0,0 21 0,0 1 16,-21-1-16,0 21 0,0 0 15,0-20-15,0 20 0,-21 0 0,0 1 16,0-22-16,-1 21 0,1-21 16,0 0-16,0 1 0,0 20 15,0-42-15,-1 21 0,1 0 0,0 0 16,0-21-16,-21 22 0,20-22 0,-20 21 15</inkml:trace>
  <inkml:trace contextRef="#ctx0" brushRef="#br0" timeOffset="15119.91">1333 11684 0,'22'0'31,"-1"0"-31,0 0 16,21 0-16,1 0 0,-1-21 15,0 21-15,1 0 0,20 0 0,-42-21 16,22 21-16,-1 0 0,-21 0 16,0 0-16,0 0 0,-42 0 15,0 0 1,0 0-16,-21 0 0,-1 0 16</inkml:trace>
  <inkml:trace contextRef="#ctx0" brushRef="#br0" timeOffset="15451.96">1291 11769 0,'0'0'16,"0"42"0,21-42-1,0 0-15,1 21 0,20-21 0,-21 0 16,21 0-16,1 0 0,-1 0 16,22 0-16,-22 21 0,0-21 15,1 22-15,-22-1 0,21-21 16,-21 21-16,0 0 0,1 0 0,-22 0 15,0 22-15,0-22 0,0 0 16,-22 0-16,-20 22 0,21-22 0,-21 0 16,-1 0-16,1 0 0,0-21 15,-1 21-15,1-21 0,0 22 0,20-22 16,-20 0-16,21 0 0,-21 0 16,20 0-16,1 0 0,0 0 0,21-22 15,0 1 1,0 0-1,21 21-15,0-21 0,1 0 0,-1 21 16,21-21-16,0-1 16,1 1-16</inkml:trace>
  <inkml:trace contextRef="#ctx0" brushRef="#br0" timeOffset="15616.74">2222 11980 0,'0'-21'16,"0"0"31,22 21-47</inkml:trace>
  <inkml:trace contextRef="#ctx0" brushRef="#br0" timeOffset="16464">3598 11642 0,'-21'0'16,"42"0"-16,-42-21 0,21-1 0,0 1 0,0 0 16,0 0-16,0 0 15,0 42 16,0 0-31,21 0 0,-21 0 16,0 22-16,0-22 0,0 21 16,0-21-16,0 1 0,0 20 15,0-21-15,0 21 0,0-20 0,-21-1 16,21 0-16,0 0 0,-21 0 16,0-21-16,21-21 31,0 0-31,0 0 15,0 0-15,0-1 0,21-20 16,0 21-16,0 0 0,0-22 0,1 22 16,-1-21-16,0 0 0,0 20 0,21 1 15,-20-21-15,-1 21 16,0 0-16,21 21 0,-21 0 0,1 0 16,-1 0-16,0 0 0,0 21 15,0-21-15,0 21 0,22 42 16,-43-41-16,0-1 0,0 0 15,0 21-15,0-21 0,0 1 0,0-1 16,0 0-16,-21 0 0,-1 0 0,1 0 16,21 1-16,-21-22 15,0 0 1,21-22 0,0 1-16,0 0 0,21 0 15,0-21-15,-21 20 0,21 1 16,1-21-16,-1 21 0,0-22 15,0 1-15,21 21 0,-20-21 0,20 20 16,0 1-16,1 21 0,-1 0 16,0 0-16,1 0 0,-1 21 0,-21 1 15,21 20-15,-20-21 0,-1 21 16,-21-20-16,0 20 0,0 0 0,0-21 16,0 22-16,-21-22 0,-1 21 0,1-21 15,0 1-15,0-1 0,0 0 16,0 0-16,42-21 47,0-21-47,0 0 0,21 0 15</inkml:trace>
  <inkml:trace contextRef="#ctx0" brushRef="#br0" timeOffset="16899.8">5059 11557 0,'0'0'0,"21"-21"0,-21 0 0,0 0 15,-21 42 17,0-21-32,-1 21 0,1 0 15,0 0-15,21 0 0,-21 1 0,0 20 16,21-21-16,0 0 0,0 0 0,0 22 16,0-22-16,0 0 15,0 0-15,0 0 0,0 1 0,0-1 16,0 0-16,21-21 0,0 0 15,0 0-15,0 0 0,1 0 0,20 0 16,-21 0-16,0-21 0,0 21 0,22-21 16,-22-1-16,0 1 0,0 0 15,-21 0-15,21 0 0,-21-22 16,0 22-16,0 0 0,0-21 0,0 21 16,0-22-16,0 22 0,-21 0 0,0 0 15,0 0-15,0 21 0,-22 0 16,22 0-16,0 21 15,0 0-15,0 0 0,0 0 0,-22 22 16,22-22-16,0 0 0,0 21 0,0-21 16,-1 22-16,1-22 0,21 0 15,0 0-15,0 0 0,0 1 0,0-1 16,21-21-16,1 0 16,-1 0-16,0 0 0,21 0 0,-21 0 15,22 0-15,-22-21 0,21-1 0</inkml:trace>
  <inkml:trace contextRef="#ctx0" brushRef="#br0" timeOffset="17279.96">5419 11663 0,'42'-42'0,"-84"84"0,126-106 16,-63 22-16,1 21 0,20-21 15,-21 20-15,-21 1 0,21 21 0,-21-21 16,0 42 0,0 0-16,0 1 15,0-1-15,0 21 0,-21-21 16,21 22-16,0-22 0,0 21 0,-21-21 15,21 0-15,0 22 0,0-22 0,0 0 16,0 0-16,0 0 0,0 1 16,21-22-16,0 0 0,0 0 15,1 0-15,-1 0 0,0 0 16,21 0-16,-21 0 0,22 0 16,-22-22-16,21 1 0,1 21 0,-22-21 15,0 0-15,0-21 0,0 20 0,0 1 16,-21-21-16,22 21 15,-22-22-15,0 22 0,0 0 0,0-21 0,0 21 16,0-1-16,0 1 16,-22 42-1,22 1 1,0-1-16,0 0 16,0 0-16,0 0 15,22-21-15,-1 0 0,0 21 16</inkml:trace>
  <inkml:trace contextRef="#ctx0" brushRef="#br0" timeOffset="17613.93">6498 11599 0,'0'0'0,"21"0"0,-21-21 16,0 0 0,-21 21-16,0 0 15,0 0-15,-22 0 16,22 0-16,0 0 0,0 21 0,0-21 15,21 21-15,-21 1 0,21-1 16,0 0 0,0 0-16,21 0 0,0 0 15,0 1-15,0-1 16,0 0-16,-21 0 16,0 0-16,0 0 15,0 1-15,-21-22 0,0 21 16,0-21-16,0 0 0,0 0 15,-22 21-15,22-21 0,0 0 0,0 0 16,0 0-16,-1 0 0,22-21 16,0 0-1,0-1-15,43 1 0,-22 0 0,0 0 16,0 0-16</inkml:trace>
  <inkml:trace contextRef="#ctx0" brushRef="#br0" timeOffset="17955.95">6731 11642 0,'0'0'0,"0"21"0,21-21 0,0 0 15,0 0-15,1 0 16,-1 0-16,0 0 0,0 0 16,0-21-16,0 0 0,1 21 0,-1-22 15,0 22-15,-21-21 0,21 21 16,0-21-16,-21 0 0,21 21 15,-21-21-15,0 0 0,0-1 16,-21 22 0,0 0-16,0 22 15,0-1-15,21 0 0,-21 0 0,-1 21 16,1-20-16,0 20 0,21-21 16,0 0-16,0 22 0,-21-22 15,21 0-15,0 0 0,0 0 0,0 0 0,0 1 16,21-1-1,0-21-15,0 0 0,1 0 0,-1 0 0,0 0 16,0 0-16,0-21 0,22-1 16,-22 22-16</inkml:trace>
  <inkml:trace contextRef="#ctx0" brushRef="#br0" timeOffset="18223.46">7705 11155 0,'0'-21'0,"0"42"0,0-63 0,0 20 0,-22 22 32,22 22-32,-21 20 0,0 0 15,21 1-15,0-1 0,-21 0 0,21 22 16,-21-22-16,21 0 16,-21 22-16,21-22 0,0 1 0,0-1 15,-22 0-15,1-21 0,21 22 0,-21-22 16,21 0-16,0 21 0,-21-20 15,21-1-15,0 0 0,21-21 32,0-21-32,-21 0 0,43 21 15,-22-22-15,0 1 0</inkml:trace>
  <inkml:trace contextRef="#ctx0" brushRef="#br0" timeOffset="18456.95">7959 11303 0,'0'0'0,"42"-63"0,-21 20 0,0 1 0,-21 0 15,21 20-15,-21 1 0,0 0 16,0 42-16,0 0 16,0 1-16,-21 20 0,21 0 15,-21 1-15,21 20 0,-21-21 0,0 22 16,21-22-16,0 1 0,0-1 16,-21 0-16,21 1 0,0-1 0,0-21 15,0 21-15,0-20 0,0-1 0,0 0 16,0 0-16,0 0 0,0 0 15,0-42 17</inkml:trace>
  <inkml:trace contextRef="#ctx0" brushRef="#br0" timeOffset="18915.66">7599 11663 0,'0'0'0,"-21"0"0,-22-21 16,43 0-1,21 21-15,1 0 16,-1-22-16,21 22 0,-21-21 0,22 21 16,-1-21-16,0 0 0,1 21 15,-1-21-15,0 21 0,1 0 16,-1-21-16,0 21 0,-21 0 0,1 0 16,-1 0-16,0 0 0,0 0 0,-21 21 15,0 0-15,0 0 16,0 21-16,0-20 0,0-1 0,0 0 15,-21 0-15,21 0 0,0 0 16,0 1-16,0-1 0,0 0 0,0 0 16,0 0-16,21-21 31,0 0-31,0 0 0,1 0 0,-1 0 16,0 0-16,0-21 0,21 0 0,-20 0 15,-1 0-15,0-22 16,-21 22-16,0 0 0,0-21 15,0 20-15,0-20 0,0 0 0,0 21 16,-21-1-16,0 1 0,-1 0 16,1 0-16,0 21 0,0 0 0,0 0 15,0 0-15,-1 21 0,1-21 0,0 21 16,21 0-16,-21 1 0,21-1 16,-21 0-16,21 0 0,0 0 0,0 0 15,21-21-15,0 0 16,0 0-16,0 0 0,1 0 0</inkml:trace>
  <inkml:trace contextRef="#ctx0" brushRef="#br0" timeOffset="19260.34">8594 11494 0,'0'0'0,"0"-22"0,0 1 16,21 0-1,0 42 1,-21 0-1,0 1-15,0-1 0,0 0 16,0 0-16,0 0 0,0 0 0,0 1 16,0-1-16,0 21 0,0-21 15,0 0-15,0 1 0,0-1 16,0 0-16,21-21 47,0-21-47,-21 0 0,0-1 15,21 1-15,1 0 0,-22 0 16,21-21-16,-21 20 0,21 1 0,0-21 16,-21 21-16,21 0 0,0-1 0,1 1 15,-22 0-15,21 21 0,0-21 16,0 21-16,0 0 0,-21-21 0,21 21 16,1-21-16,-1 21 0,0 0 15</inkml:trace>
  <inkml:trace contextRef="#ctx0" brushRef="#br0" timeOffset="19563.96">9144 11515 0,'0'0'16,"0"21"-1,0 0-15,21-21 0,0 0 16,0 0 0,1 0-16,-1-21 0,-21 0 15,21 21-15,0-21 0,-21-1 16,21 22-16,-21-21 0,0 0 15,0 0-15,-21 21 16,21 21 0,-21 0-16,0 0 0,0 1 15,-1-1-15,1 21 0,21-21 0,-21 0 16,21 22-16,-21-22 0,21 0 0,0 0 16,0 0-16,0 1 0,0-1 15,21-21-15,0 21 0,0-21 16,1 0-16,-1 0 0,21 0 0,-21 0 15,0 0-15,1-21 0,20 21 16,-21-21-16</inkml:trace>
  <inkml:trace contextRef="#ctx0" brushRef="#br0" timeOffset="19871.27">9525 11494 0,'0'0'0,"0"-43"0,0 22 0,21 0 0,-21 0 15,21 0-15,-21-1 16,21 22-16,1 0 0,-1 0 15,0 0-15,0 0 0,0 22 16,0-22-16,1 21 0,-1 21 0,0-21 16,-21 0-16,0 1 0,21 20 0,-21-21 15,0 21-15,0-20 0,0-1 16,0 0-16,0 0 0,0 0 0,-21 0 16,21 1-16,0-1 0,-21-21 0,0 21 15,-1-21-15,1 0 16,0 0-1,21-21-15,0 0 0,0-1 16,0 1-16,0 0 0,0 0 16,0 0-16,21-22 0,0 22 0,1-21 15,-1 0-15,0-1 0,21 1 0,-21-22 16,22 22-16,-1 0 0,-21-22 16</inkml:trace>
  <inkml:trace contextRef="#ctx0" brushRef="#br0" timeOffset="21019.83">10181 4255 0,'0'0'0,"-127"-149"15,106 128 1,-21-21-16,20 21 0,1-22 15,21 22-15,0-21 0,0 0 0,0-1 16,0 1-16,0 0 0,21-22 0,1 1 16,20-1-16,0 22 0,1-43 15,20 22-15,1 20 0,-1-20 0,22-1 16,-22 22-16,43 0 0,-21 20 16,21-20-16,-1 21 0,1 21 0,21 0 15,-42 0-15,21 0 16,-22 0-16,1 21 0,0 21 0,-22-20 0,1 20 15,-1 21-15,-20 1 0,-22-1 16,0 1-16,-21 21 0,0-22 16,-21 22-16,0-1 0,-22 1 0,1 21 15,0-21-15,-1 20 0,-20 1 16,20 0-16,-20 0 0,-1 0 0,1 0 16,-1 21-16,22-22 0,-21 1 0,20 21 15,1-21-15,0 0 0,20 0 16,1 0-16,21-1 0,0 1 0,43 85 15,-1-107-15,0-20 16,22 21-16,-1-22 0,22 1 0,-22-1 16,22 1-16,0-22 0,-1 0 0,1 1 15,21-1-15,-21 0 16,-22-21-16,22 1 0,-22-1 0,-20 0 16,20-21-16,-42 0 0,0 21 0,1-21 15,-22 21-15,-22-21 16,1 21-16,-21-21 0,0 22 0,-1-1 15,1 0-15,-22 0 0,1 0 16,21 22-16,-22-1 0,1-21 16,20 21-16,-20 22 0,-1-22 0,1 22 0,-1 20 15,1-20-15,20 21 0,-20-22 0,-1 22 16,1-1-16,21 1 0,-22 0 16,43 21-16,-21-1 0,20 1 0,1 0 15,21 0-15,0 0 0,0 0 16,21 21-16,1 0 0,-1-22 0,21 22 15,0 0-15,1 0 0,-1 0 16,0 0-16,1 0 0,-1 0 0,0-21 16,-20 21-16,20 0 0,-21 0 0,21 0 15,-42 0-15,22-21 0,-22 21 0,0-21 16,0 0-16,0 0 0,0-1 16,0-20-16,-22 21 0,1-43 0,-21 22 15,0 0-15,-1-22 0,1-20 0,-22 20 16,22-21-16,-43 22 0,22-22 15,-22 1-15,1-22 0,-1 21 0,0-21 16,-21 22-16,22-22 0,-22-21 16,-21 21-16,21-21 0,-21 21 0,21-21 15,-21 0-15,21 0 0,1-21 0,20 0 16,-21 0-16,43 21 0,-22-22 0,21 1 16,22 0-16,0 0 0,-43-21 15,64 20-15</inkml:trace>
  <inkml:trace contextRef="#ctx0" brushRef="#br0" timeOffset="31107.41">13525 4445 0,'0'-21'16,"0"0"0,0 0 15,-21 21-31,0 0 15,21-22 1,42 22 31,-20 0-47,-1 0 16,0 0-16,0 0 0,21-21 0,43 21 15,-43 0-15,22 0 0,-22-21 0,1 21 16,-1 0-16,-21-21 0,21 21 15,-20 0-15,-1 0 0,0 0 0,-42 0 32,0 0-32,-22 0 15,1 42-15,0-42 0</inkml:trace>
  <inkml:trace contextRef="#ctx0" brushRef="#br0" timeOffset="31168.97">13737 4360 0,'-21'0'15</inkml:trace>
  <inkml:trace contextRef="#ctx0" brushRef="#br0" timeOffset="31298.95">13568 4360 0,'-43'0'16,"43"22"15,0-1-15,0 0-16,0 0 0,-21-21 15</inkml:trace>
  <inkml:trace contextRef="#ctx0" brushRef="#br0" timeOffset="31629.9">13864 4995 0,'-106'43'16,"85"-22"-16,0-21 16</inkml:trace>
  <inkml:trace contextRef="#ctx0" brushRef="#br0" timeOffset="31722.92">13525 7557 0,'0'0'0,"0"-381"16,0 0-16,-21-276 0,0 425 15,0 41-15,0 43 0,21 42 0,-21 21 16,-1 22-16,1-1 0,0 22 16,21 21-16,-21 0 0,0 0 0</inkml:trace>
  <inkml:trace contextRef="#ctx0" brushRef="#br0" timeOffset="32121.94">14139 4932 0,'0'-42'16</inkml:trace>
  <inkml:trace contextRef="#ctx0" brushRef="#br0" timeOffset="33146.93">13356 4699 0,'21'0'0,"-42"0"0,63 0 15,-20 0 32,-1 0-47,0 0 16,0 0-16,0 0 0,22 0 0,-22 0 15,21 0-15,0-21 0,22 21 16,-22 0-16,22 0 0,-22 0 16,0 0-16,1 0 0,-22 0 0,0 0 15,0 21-15,-63 0 16,0 0-16,-1 1 0,-20 20 16,-1 0-16,1 1 0,-22-1 0,0 0 15,1 1-15,-1-1 0,22 0 16,-1 1-16,1-22 0,-1 21 0,43-21 15,-21 0-15,20 1 0,22-1 16,0 0-16,22-21 0,-1 21 0,21-21 16,22 21-16,-22-21 0,21 0 0,22 0 15,-21 0-15,-1 0 16,1 0-16,-1 0 0,1 0 0,-1 0 16,-21 0-16,22 0 0,-22 0 0,-21 21 15,43-21-15</inkml:trace>
  <inkml:trace contextRef="#ctx0" brushRef="#br0" timeOffset="33303.43">13017 5863 0,'-21'0'0,"21"21"15,0 1-15,0-1 16,0 0-16,0 0 0,21-21 0,1 0 16,20 21-16,0-21 0,1 0 15,-1 0-15,21 0 0,-20 21 0,20-21 16,-20 0-16,20 0 0,-42 22 15,0-22-15,1 21 0,-1 0 0</inkml:trace>
  <inkml:trace contextRef="#ctx0" brushRef="#br0" timeOffset="35710.98">14541 9250 0,'0'21'46,"-21"-21"-30,0 0-16,0 0 16,0 0-16,0 0 0</inkml:trace>
  <inkml:trace contextRef="#ctx0" brushRef="#br0" timeOffset="37779.92">14520 9165 0,'0'0'0,"-21"0"0,0 0 16,0 0-16,0-21 0,21 42 47,21-21-47,0 21 16,0-21-16,21 0 15,-20 0-15,-1 0 0,21 0 16,0 0-16,1 0 0,-1 0 0,0 0 15,1 0-15,-1 0 0,0 0 0,1 0 16,-1 0-16,0 0 0,-20 0 16,20 0-16,-21 0 0,0 0 15,-42 0 1,0 0 0,-21 0-16,20 0 0,1 0 0,-21 0 15,21 0-15,0 0 0,-22 0 0,22 0 16</inkml:trace>
  <inkml:trace contextRef="#ctx0" brushRef="#br0" timeOffset="38271.32">14330 9271 0,'-21'0'31,"-1"0"0,22 21-15,0 0-16,0 1 16,0-1-16,0 0 0,0 21 0,0-21 15,0 1-15,0 20 0,0-21 0,0 0 16,0 22-16,0-22 0,0 21 0,-21-21 15,0 43-15,21-43 0,-21 0 0,21 21 16,0-20-16,0-1 0,-21-21 16,21 21-16,0-42 47,0 0-47,0-1 15,21 22-15,0-21 0,-21 0 0,21 0 16,0 0-16,1 0 0,-1-1 0,0 22 15,0-21-15,0 0 0,0 0 16,22 0-16,-22 0 0,0 21 0,0 0 16,0 0-16,1 0 0,20-22 0,-21 22 15,0 0-15,22 0 0,-22 0 0,0 0 16,0 0-16,21 22 0,1-1 0,-43 0 16,0 0-16,0 21 0,21-20 15,-21-1-15</inkml:trace>
  <inkml:trace contextRef="#ctx0" brushRef="#br0" timeOffset="38546.93">14901 9991 0,'0'21'15,"0"-42"-15,-21 63 0,0-21 16,0 0-16,-22 1 0,22-1 0,-21-21 16,0 0-16,20 21 0,-20-21 0,0 21 15,-1 0-15,1 0 0,-21-21 0,20 0 16,-20 0-16,-1 0 0,22 0 16,-22 0-16,22 0 0,0 0 15,-1 0-15,22 0 0,-21 0 0,21 0 16,0 0-16,-1 0 0,1 0 0,0 0 15,21-21 95</inkml:trace>
  <inkml:trace contextRef="#ctx0" brushRef="#br0" timeOffset="39215.64">14711 9631 0,'21'0'31,"0"0"0,0 0-15,0 0-16,1 0 0,-1 21 16,0-21-16,0 21 15,0 0-15,0 1 16,-21-1-16,0 0 0,22 0 16,-22 0-16,0 22 0,0-22 15,0 0-15,0 0 0,0 0 0,0 0 16,-22 1-16,1-1 0,0 0 15,0 0-15,0 0 0,0 0 0,-1-21 16,-20 22-16,21-1 0,0-21 0,0 21 16,-22-21-16,22 0 0,0 0 15,0 0-15</inkml:trace>
  <inkml:trace contextRef="#ctx0" brushRef="#br0" timeOffset="40719.68">15875 9821 0,'21'0'15,"0"0"-15,0-21 16,1 0-16,-22 0 16,21 21-16,-21-21 0,0 0 15,21-1-15,-21 1 0,21 0 0,-21 0 16,0 0-16,0-22 0,0 22 15,0 0-15,0 0 0,-21 21 0,0-21 16,0 0-16,-1 21 0,1 0 0,0 0 16,0 0-16,-21 0 0,20 0 15,1 21-15,-21 0 0,21 0 0,-22 0 16,22 0-16,0 22 0,-21-1 0,21-21 16,-1 22-16,1-1 0,0 0 15,21 1-15,-42-1 0,42-21 0,0 21 16,0-20-16,0-1 0,0 0 0,0 0 15,0 0-15,0 0 0,21 1 16,0-22-16,0 0 16,0 0-16,1 0 0,-1 0 0,0 0 15,0 0-15,0-22 0,22 22 0,-22-21 16,0 0-16,0 0 0,0 0 16,0 0-16,1-1 0,-1 1 0,0-21 15,0 21-15,0-22 0,0 22 0,1-21 16,-1 21-16,0-22 0,0 43 15,-21-21-15,21 0 0,-21 42 32,0 0-32,0 1 0,0-1 15,0 0-15,-21 21 0,21-21 0,-21 1 16,21 20-16,0-21 0,0 0 16,0 0-16,0 1 0,0-1 0,0 0 15,0 0-15,21 0 16,0-21-16,0 21 0,1-21 15,-1 0-15,0 0 0,0 0 0,21 0 16,-20 0-16,20 0 0,-21-21 0,0 21 16,22-21-16,-22 0 0,21 0 15,0-22-15</inkml:trace>
  <inkml:trace contextRef="#ctx0" brushRef="#br0" timeOffset="41011.28">16658 9673 0,'0'0'0,"0"-21"0,21 0 16,-21 0-16,-21 21 31,21 21-15,-21 0-16,21 0 0,0 0 15,0 22-15,-21-22 0,21 21 0,-21 1 16,21-1-16,-22 0 0,22 1 0,0-1 16,-21 0-16,21 1 0,-21-1 0,0 0 15,21 1-15,0 20 0,-21-21 16,0 22-16,-1-22 0,1 22 0,21-1 15,-21-20-15,0-1 0,0 0 16,21 1-16,-21-1 0,-1 0 16,22-21-16,0 1 0,-21-1 0,21 0 15,0-42 1,21 0 0,1-1-16,-22-20 0,21 21 15</inkml:trace>
  <inkml:trace contextRef="#ctx0" brushRef="#br0" timeOffset="41347.79">16595 9970 0,'0'-22'15,"0"44"-15,0-86 0,0 43 0,0 0 16,0 0-16,0-1 0,0 1 16,0 0-16,0 0 0,0 0 0,0 0 15,0-1-15,21 1 0,0 21 0,0-21 16,0 21-16,0 0 0,1 0 15,-1 0-15,0 0 0,21 0 0,-21 0 16,1 0-16,-1 0 0,0 21 16,0 0-16,0 1 0,0-1 0,-21 21 15,0-21-15,0 22 0,0-22 0,-21 21 16,0-21-16,0 22 0,0-22 16,-22 0-16,22 0 0,-21 0 15,0 0-15,-1 1 0,22-22 0,-21 21 0,21-21 16,-1 0-16,1 0 15,0 21-15,21-42 16,21 21 0,0-21-16,1-1 0,-1 22 15,0-21-15,0 0 0</inkml:trace>
  <inkml:trace contextRef="#ctx0" brushRef="#br0" timeOffset="41683.9">17187 9631 0,'0'0'0,"-21"21"31,21 0-15,-21-21-16,21 21 0,0 22 16,-21-22-16,21 21 0,0 22 15,0-22-15,-21 0 0,21 1 16,-22-1-16,22 0 0,0 1 0,0 20 15,-21-20-15,0-1 0,0 0 0,21 22 16,-21-22-16,0 0 0,-1 1 0,1-1 16,0 0-16,21 1 0,-21-1 0,0 0 15,21-20-15,0 20 0,0-21 0,-21 0 16,21 0-16,0 1 16,0-1-16,0-42 31,0-1-31,21 1 0,-21 0 15,21-21-15,0 21 0,0-22 16</inkml:trace>
  <inkml:trace contextRef="#ctx0" brushRef="#br0" timeOffset="42315.93">17145 9864 0,'0'0'15,"0"-21"-15,0-1 0,0 1 16,0-21-16,0 21 0,0-22 15,0 22-15,0 0 0,0 0 0,21 0 16,0 21-16,0-21 0,22-1 0,-22 1 16,64 21-16,-43 0 0,-21 0 15,21 0-15,-20 0 0,20 21 0,0-21 16,-21 22-16,22-1 0,-22 0 16,0 0-16,-21 0 0,0 22 0,0-22 15,0 0-15,0 0 0,0 0 0,-21 0 16,0 1-16,-22-1 0,22 0 0,-21 0 15,0 0-15,-1-21 0,22 21 16,-21-21-16,-1 0 0,1 22 16,0-22-16,21 0 0,-1 0 0,-20 0 15,21 0-15,0 0 16,21 21-16,0 0 16,21-21-1,0 0-15,0 0 0,0 0 0,22 0 16,-22 0-16,21 0 0,1 0 15,-22 0-15,21 0 0,0 0 0,1-21 16,-1 0-16,0 21 0,1-22 0,-1 1 16,0 0-16,1-21 0,-1 21 0,-21-22 15,22 22-15,-22-21 0,0-1 16,21 22-16,-21-21 0,-21 0 16,22 20-16,-22 1 0,0 0 0,21 0 15,-21 0-15,0 0 0,-21 42 31,-1 0-31,22 0 0,-21 0 16,21 22-16,0-22 0,-21 0 16,21 21-16,-21-21 0,21 22 15,0-22-15,0 0 0,0 21 0,0-20 16,0-1-16,0 0 0,21-21 16,0 21-16,0-21 0,1 0 15,-1 0-15,0 0 16,0 0-16,0 0 0,0-21 15,1 0-15,-1 0 0,-21-1 0,21 1 16,0 0-16,0 0 0</inkml:trace>
  <inkml:trace contextRef="#ctx0" brushRef="#br0" timeOffset="42771.98">18415 9059 0,'0'0'0,"-21"0"0,21 22 47,0-1-47,0 0 16,0 0-16,0 0 0,0 0 0,0 1 16,0-1-16,0 0 0,0 0 0,0 0 15,-21-21-15,21 21 0,0 1 0,0-1 16,-22-21-1,1 0 1,0 0-16,0 0 16,21-21-16,0-1 15,0 1-15,21 0 0,21-21 16,-20 21 0,-1-22-16,0 22 0,21 0 0,-21 0 15,22 0-15,20-1 0,-42 1 0,22 21 16,-22-21-16,21 0 0,-21 21 0,1 0 15,-1 21-15,21-21 0,0 0 16,-20 21-16,-22 0 0,21 1 0,-21 20 16,0-21-16,-21 21 0,21-20 0,0-1 15,0 21-15,-22-21 0,1 22 0,0-22 16,0 21-16,0-21 0,21 0 16,-21 1-16,-1-1 0,22 0 0,-21 0 15,21 0-15,-21-21 0</inkml:trace>
  <inkml:trace contextRef="#ctx0" brushRef="#br0" timeOffset="43887.91">19579 9377 0,'0'0'0,"21"-21"0,0 0 16,1 21-16,-1-22 0,0 1 16,-21 42 31,0 1-47,0 20 0,0-21 15,0 21-15,-21 1 0,21-1 0,-43 0 16,22 22-16,0-22 0,-21 1 15,-1 20-15,1-21 0,0 1 0,21-1 16,-22-21-16,1 22 0,21-22 0,0 21 16,-1-42-16,1 21 0,0 0 0,0-21 15,21-21 17,0 0-32,0 0 15,0 0-15,0 0 0,21-22 0,0 22 16,0-21-16,-21-1 0,22 1 15,-1 0-15,0-1 0,0 1 0,0 21 16,-21 0-16,21 0 0,1-1 16,-22 1-16,21 21 0,-21 21 15,21 1-15,-21-1 16,21 21-16,-21-21 0,0 22 16,0-22-16,0 21 0,0 0 0,0-20 15,0 20-15,21-21 0,-21 0 0,21 0 16,-21 1-16,22-1 0,-22 0 15,21 0-15,0-21 0,0 0 0,-21 21 16,21-21-16,0 0 0,1 0 16,-1 0-16,21 0 0,-21 0 15,0 0-15,22-21 0,-22 0 0,0 0 16,21 0-16,-20-1 0,-1 1 0,0 0 16,0 0-16,0 0 0,0 0 15,1-1-15,-1 1 0,0 0 0,-21-21 16,0 21-16,21-1 0,-21 1 15,0 0-15,0 0 0,-21 21 32,21 21-32,-21 0 15,0 0-15,21 1 0,-22-1 16,1 21-16,21-21 0,0 0 16,-21 22-16,21-22 0,-21 0 0,21 0 15,0 0-15,0 1 0,0-1 16,0 0-16,21 0 0,0-21 15,0 0-15,1 0 0,-1 0 16,0 0-16,0 0 0,0 0 16,0 0-16,1 0 0,-1-21 0,0 0 15,0 0-15,0-1 0,0 1 16,1-21-16,-22 21 0,0-22 0,0 1 16,0 21-16,0-21 0,0 20 0,0-20 15,-22 21-15,22 0 0,-21 21 16,-21 0-16,21 0 0,-22 0 15,22 0-15,-21 0 0,21 21 16,0-21-16,-1 21 0,22 0 16,-21 0-16,21 1 0,0-1 0,-21 0 15,21 0-15,0 0 0,0 0 0,0 1 16,21-22-16,0 21 0,1-21 16,-1 0-16,0 0 0,21 0 0,-21 0 15</inkml:trace>
  <inkml:trace contextRef="#ctx0" brushRef="#br0" timeOffset="44500.6">20786 9694 0,'0'0'0,"42"-21"0,-21 21 0,-21-21 15,0 0-15,0 0 16,0 0-16,-21 21 16,0 0-16,0 0 0,-1 0 0,1 0 15,0 0-15,-21 21 0,21 0 16,-1-21-16,1 21 0,0 0 0,0 0 15,21 1-15,-21-1 0,21 0 16,0 0-16,0 0 0,21 0 16,0-21-16,0 0 0,0 0 15,1 0-15,-1 0 0,0 0 16,0 0-16,0 0 0,0 0 0,1 0 16,-1-21-16,0 21 0,0-21 15,0 21-15,-21-21 0,21 0 16,-21 0-16,0-1 0,22 22 15,-22-21-15,0 0 16,0 42 0,0 0-1,-22 1-15,22-1 0,0 21 0,0-21 16,-21 0-16,0 22 0,21-1 16,-21-21-16,21 22 0,0-1 15,-21 0-15,21 1 0,-21-1 0,21 0 0,0 1 16,0-1-16,0 0 15,0 22-15,0-22 0,0 22 0,0-22 16,0 0-16,0 1 0,0 20 0,0 22 16,0-64-16,-22 21 0,22-21 15,-42 22-15,21-22 0,0 0 16,-22 0-16,1-21 0,0 21 0,-22-21 16,22 0-16,0 0 0,-22 0 0,22 0 15,-22-21-15,22 21 0,0-21 0,-1 0 16,1 0-16,0 0 15,20-22-15,-20 22 0,21-21 0,0-1 16,21 1-16,0 0 0,0-1 0,0 1 16,0 0-16,0 21 0,21-22 15,0 1-15,0 21 0,43-43 16,-43 22-16,21 21 0,43-43 16,-43 43-16</inkml:trace>
  <inkml:trace contextRef="#ctx0" brushRef="#br0" timeOffset="44747.95">21061 9631 0,'0'0'0,"0"-21"0,0 0 0,0 42 32,0 0-17,0 0-15,0 0 0,0 0 0,0 1 16,0-1-16,0 0 0,0 0 0,-21 0 15,21 0-15,0 1 0,0-1 16,-22 0-16,22-42 31,0 0-15,0-1-16,0 1 0,43 0 16</inkml:trace>
  <inkml:trace contextRef="#ctx0" brushRef="#br0" timeOffset="45051.94">21167 9356 0,'0'0'0,"-43"0"31,22 0-15,21 21-16,-21-21 16,21 21-16,21-21 15,0 0-15,0 0 16,1 0-16,-1 0 0,0 0 15,-21-21-15,21 0 0,-21 0 16,0-1-16,0 1 16,0 0-1,-21 21-15,0 0 0,0 0 16,-1 0-16,1 21 16,21 0-16,-21-21 15,21 22-15,0-1 0,0 0 0,0 0 16,0 0-16,0 0 0,0 1 15,21-1-15</inkml:trace>
  <inkml:trace contextRef="#ctx0" brushRef="#br0" timeOffset="45519.47">21505 9631 0,'0'21'16,"0"0"-16,0 0 15,0 22-15,0-22 16,0 0-16,0 0 0,0 0 16,-21 1-16,21-1 15,-21 0-15,21 0 16,0 0 0,0-42 15,-21 0-16,0 21-15,21-21 0,0 0 16,0-1-16,21 1 0,-21-21 0,0 21 16,21 0-16,-21-1 0,21-20 0,0 21 15,0 0-15,22 0 0,-22-1 0,-21 1 16,63-21-16,-41 42 0,20-21 16,-21 21-16,0 0 0,0 0 15,22 0-15,-22 0 0,0 0 0,0 21 16,0 0-16,1 21 0,-1 1 0,-21-22 15,0 21-15,0 1 0,0-1 16,0 0-16,0 1 0,-21-22 16,-1 21-16,1-21 0,21 0 0,-21 1 15,0-1-15,0 0 0,0-21 0,21 21 16,-22 0-16,1-21 16,0 0-16,0 0 15</inkml:trace>
  <inkml:trace contextRef="#ctx0" brushRef="#br0" timeOffset="46330.44">14986 11134 0,'21'0'16,"0"0"-16,0-21 0,1 21 15,-22-22-15,0 1 0,21 21 0,21-21 16,-21 0-16,22 21 0,-22-21 16,0 0-16,42-1 0,-41 1 0,-1 0 15,-21 0-15,84 21 0,-62-21 16,-44 21-16,1 0 16,0 0-16,0 0 0,-21 0 0,-1 0 15,1 21-15,0-21 0,-1 21 0,1 0 16,0 0-16,-1 1 0,1-22 0,21 42 15,-22-21-15,22 0 0,0 0 16,21 1-16,0 20 0,0-21 0,0 0 16,0 22-16,21-22 0,0 0 0,1 0 15,-1 21-15,21-20 0,-21-1 16,22 0-16,-22 21 0,21-21 16,0 1-16,-20-1 0,20 0 0,-21 21 15,0-21-15,-21 1 0,0-1 16,0 0-16,0 0 0,-21 0 15,-21 0-15,-1 1 0,1-22 0,0 21 16,-22-21-16,22 21 0,0-21 0,-22 0 16,22 0-16,-1 0 0,1 0 15,21 0-15,-21-21 0,20 0 0,1-1 16,0 1-16,0 0 0,0 0 16,21 0-16,0 0 0,0-1 0,0 1 15,0 0-15,0 0 0,0 0 16,0 0-16,21-1 0,0 22 0,21-21 15,1 21-15,-22-21 16,0 21-16,0 0 0,22 0 0,-22 0 16,21 0-16</inkml:trace>
  <inkml:trace contextRef="#ctx0" brushRef="#br0" timeOffset="47011.92">15684 11303 0,'22'-21'16,"-44"42"-16,44-63 0,-1 21 0,0 21 15,-21-22-15,0 1 0,0 0 16,-21 21 0,21-21-16,-21 21 15,-1 0-15,22 21 0,0 0 16,-21 0-16,0 1 0,21 20 0,-21-21 16,21 21-16,0-20 0,-21 20 15,21 0-15,-21-21 0,21 22 0,-22-22 16,22 21-16,0-21 0,0 1 0,0-1 15,0 0-15,0 0 0,0 0 0,22 0 16,-1-21-16,0 0 16,0 0-16,0 0 0,0 0 0,1 0 15,-1 0-15,21-21 0,-21 21 0,0-21 16,22 0-16,-22 0 0,0 0 16,21-1-16,-20 1 0,-1 0 15,0-21-15,0 21 0,0-22 0,-21 22 16,0 0-16,0 0 0,0 0 0,0-1 15,-21 22 1,0 0-16,0 0 0,0 22 0,-1-1 16,1 0-16,21 0 15,0 0-15,0 0 0,0 1 0,0-1 16,0 0-16,0 0 0,0 0 0,0 0 16,21 1-16,1-22 0,-1 21 0,0 0 15,0-21-15,0 0 16,0 0-16,1 21 15,-1-21-15,0 0 16,0 0-16,0 0 0,0-21 0,1 21 16,20-21-16,-21 21 0,0-21 15,0-1-15,1 1 0,-1 0 0,0 0 16,0 0-16,0 0 0,0-1 0,-21 1 16,0 42 15,0 1-31,0-1 15,0 0-15,0 0 0,-21-21 0,0 21 16,21 0-16,0 1 16,0-1-16,0 0 15,21-21 1,0 0 0,-21-21-16,22 0 15</inkml:trace>
  <inkml:trace contextRef="#ctx0" brushRef="#br0" timeOffset="47351.92">16552 11134 0,'0'0'0,"-63"0"32,42 0-32,-1 21 0,1-21 0,21 21 15,-21 0-15,0-21 0,21 21 16,0 1-16,0-1 0,21-21 15,0 0-15,0 0 0,1 0 16,-1 0-16,0 0 0,0 0 0,0 0 16,0 0-16,1-21 0,-1 21 0,0-22 15,-21 1-15,0 0 16,0 0-16,0 0 0,0 0 16,-21 21-16,0 0 15,-1 0-15,1 0 0,0 0 0,0 0 0,0 0 16,0 0-16,-1 0 15,22 21-15,0 0 0,-21 0 0,21 0 16,0 0-16,0 1 0,0-1 16,0 0-16,21 0 0,1 0 15,-1-21-15,0 0 0</inkml:trace>
  <inkml:trace contextRef="#ctx0" brushRef="#br0" timeOffset="47712.91">17060 11261 0,'-21'-21'15,"0"21"1,0 0-16,0 21 16,21 0-16,-22 0 0,22 0 15,0 0-15,-21 22 0,21-22 0,0 21 16,0 1-16,0-1 0,0 0 0,-21 1 15,0-1-15,21 0 0,-21 1 16,21 20-16,-21 1 0,-1-1 16,1 1-16,0-1 0,21 1 0,-21-1 0,0 1 15,0-22-15,-1 21 0,1 1 16,0-22-16,0 1 0,21-1 16,0-21-16,-21 21 0,21-20 0,0-1 15,-21-21-15,21 21 0,0-42 31,0 0-31,21 21 0,0-22 16,-21-20-16,21 21 0,0 0 0,0-22 16,-21 1-16,22 0 0,-1-22 0</inkml:trace>
  <inkml:trace contextRef="#ctx0" brushRef="#br0" timeOffset="48010.5">16870 11621 0,'0'0'0,"0"-64"0,0 22 0,0-1 16,0 1-16,0 0 0,0 21 0,0-1 0,0 1 15,0 0-15,21 0 16,-21 0-16,21 21 0,0 0 0,0 0 16,1 0-16,20 0 0,-21 0 0,21 0 15,-20 21-15,20 0 0,0 0 0,-21 0 16,1-21-16,20 22 0,-42 20 16,0-21-16,21 0 0,-21 0 0,0 1 15,0-1-15,0 0 0,0 0 0,-21 0 16,0 0-16,-22 1 0,22-1 0,-21-21 15,21 21-15,-22-21 0,1 0 16,21 21-16,0-21 0,0 0 16,-1 0-16,1 0 0,42-21 31,1 21-31,-1-21 0,0 0 16,0 21-16,0-22 0,0 1 0</inkml:trace>
  <inkml:trace contextRef="#ctx0" brushRef="#br0" timeOffset="48310.96">17780 11028 0,'21'-21'0,"-42"42"0,84-63 15,-41 20-15,-22 1 0,0 0 16,0 0-16,0 42 31,0 0-15,-22 0-16,22 1 0,0 20 0,0 0 15,-21 1-15,21-1 0,-21 0 0,21 1 16,-21 20-16,21-21 0,-21 1 16,0-1-16,21 0 0,-22 1 0,22-1 15,0-21-15,0 22 0,-21-22 0,21 0 16,0 0-16,0 0 0,21-21 16,1 21-16,-1-21 15,0 0-15,0 0 0,0 0 16,0 0-16,1-21 0,-1 21 15,0-21-15,-21 0 0,21 0 0,21-22 16</inkml:trace>
  <inkml:trace contextRef="#ctx0" brushRef="#br0" timeOffset="48566.93">17589 11218 0,'0'0'0,"-21"0"0,21 22 16,0-44 0,43 22-1,-1 0-15,-21 0 0,21-21 0,1 21 16,-22 0-16,21 0 0,22-21 16,-22 21-16,0 0 0,1 0 0,-22-21 15,21 21-15,1 0 0,-22 0 16,0 0-16,0 0 0,0 0 15,0 0-15</inkml:trace>
  <inkml:trace contextRef="#ctx0" brushRef="#br0" timeOffset="52079.07">10223 13610 0,'0'21'0,"22"-21"47,-1 0-47,0 0 31,0 0-31,-21-21 16,-21 21-16</inkml:trace>
  <inkml:trace contextRef="#ctx0" brushRef="#br0" timeOffset="62171.81">10689 13272 0,'0'0'0,"0"21"47,-21-21-31,21 21-16,0 0 0,0 0 0,0 22 15,0-22-15,0 21 0,0 0 0,0 1 16,0-1-16,-21 0 0,21 22 15,0-22-15,0 1 0,0-1 0,0 0 16,-21 1-16,21-1 0,0 0 16,-22-21-16,22 22 0,0-22 0,0 0 15,0 0-15,0 0 0,0 1 16,0-1-16,-21-21 31,0 0-15,21-21-16,0-1 0,0 1 15</inkml:trace>
  <inkml:trace contextRef="#ctx0" brushRef="#br0" timeOffset="62311.27">10308 13589 0,'0'0'0,"-21"0"0,21-21 0,-21 0 16</inkml:trace>
  <inkml:trace contextRef="#ctx0" brushRef="#br0" timeOffset="62907.9">10774 13187 0,'106'21'15,"-85"0"-15,21-21 16,0 21-16,-20 1 16,20 20-16,-21-21 0,0 0 0,0 22 15,1-1-15,-22 0 0,21 1 16,-21-1-16,21 0 0,-21 1 16,0-1-16,0 0 0,0 1 0,0-1 0,0-21 15,0 21-15,0-20 0,0-1 16,0 0-16,0 0 0,0 0 0,0 0 15,0 1 1,-21-22 0,21-22-16,-43 22 0,43-21 15,0 0-15,0 0 0,0 0 0,0-22 16,0 22-16,0-21 0,0 0 16,22-1-16,-22 1 0,0 0 15,21-43-15,0 43 0,0 20 16,-21 1-16,21-21 0,0 21 0,1 0 15,-22-1-15,21 1 0,0 0 0,-21 0 16,21 0-16,-21 0 0,21-1 0,0 1 16,1 21-16,-1-21 0,21 0 15,-21 21-15,-21-21 0,21 21 16,22 0-16,-1 0 0,-21 0 0,22 0 16,-22 21-16,21 21 0,0-21 15,-20 22-15,-22-1 0,0-21 0,21 22 16,-21-1-16,0-21 0,0 43 15,0-22-15,0 0 0,-21 1 0,-1-1 16,1 0-16,0 1 0,0-1 0,21 0 16,-21-21-16,21 22 0,-21-22 0,21 0 15,0 0-15,0 0 0,0 1 16,-22-1-16,22 0 0,-21-21 16,0 0-16,0 0 31,-21-21-31</inkml:trace>
  <inkml:trace contextRef="#ctx0" brushRef="#br0" timeOffset="63307.92">10689 13293 0,'0'0'0,"42"-43"16,-63 22-1,64 21-15,-65 0 0,-20 43 16,0-22-16,21-21 0,-1 0 16,1 21-16,0-21 0,0 21 0,21 0 15,-21 0-15,0 1 0,-1-1 0,22 0 16,-21 0-16,21 0 15,-21 0-15,21 1 0,0-1 0,0 0 16</inkml:trace>
  <inkml:trace contextRef="#ctx0" brushRef="#br0" timeOffset="64343.61">12213 13653 0,'0'0'0,"0"-22"15,21 22 1,-21 22-1,-21-22-15,0 21 0,0-21 16,0 21-16,21 0 0,-22 0 0,1 0 16,0 1-16,-21 20 0,21-21 15,-22 43 1,22-43-16,21 0 0,0 0 0,-21 0 16,21 0-16,0 1 0,0-1 15,0 0-15,21-21 16,0 0-16,0 0 0,1 0 0,-1 0 15,0 0-15,0 0 0,0 0 0,0 0 16,1-21-16,-22 0 16,21 21-16,-21-22 0,0 1 0,0 0 15,0 0-15,0 0 16,0 0-16,-21-1 0,21 1 0,-22 0 16,22 0-16,0 0 0,0 0 15,0-1-15,0 1 0,0 0 16,0 0-16,22 0 0,-1 0 0,0-1 15,0 22-15,0-21 0,0 0 16,1 21-16,-22-21 0,63 21 16,-21 0-16,-20 0 0,-1 0 0,0 0 15,-21 21-15,21 0 0,0 0 0,-21 1 16,21-1-16,-21 0 0,0 0 0,22 21 16,-22-20-16,21-1 0,-21 21 15,0-21-15,0 0 0,0 1 0,0-1 16,0 0-16,0 0 0,0 0 0,0 0 15,0 1-15,-21-22 0,-1 0 16,-20 21 0,42-42-1,0-1 1,0 1-16,0 0 0,0 0 16,0 0-16,0 0 0,21-1 15,0 1-15,1-21 0,-22 21 0,21 0 16,0-1-16,0 1 0,0 0 15,0 0-15,1 0 0,20 0 0,0-1 16,1 22-16,-1 0 0,-21 0 0,0 0 16,-21 22-16,21-1 0,1 0 15,-1 0-15,0 0 0,-21 0 0,0 22 16,0-22-16,0 0 0,0 21 0,0-20 16,-42 20-16,20 0 0,1-42 0,0 43 15,0-22-15,21 0 16,-21-21 31,21-21-47,0 0 15,21-1-15</inkml:trace>
  <inkml:trace contextRef="#ctx0" brushRef="#br0" timeOffset="64995.52">13631 13674 0,'0'0'0,"-21"-64"15,21 43 1,-21 0-16,0 0 0,0 0 0,-1 21 15,1 0-15,0 0 0,0 0 16,0 0-16,0 0 0,-1 0 16,1 0-16,0 21 0,0 0 15,-21 21-15,20-21 0,22 1 16,-42 62-16,21-63 0,21 22 0,-21-22 16,21 21-16,0-21 15,0 1-15,0-1 0,0 21 0,0-21 16,21 0-16,0 1 0,0-22 15,0 0-15,1 0 0,-1 0 16,0 0-16,0 0 0,0 0 0,0 0 16,1-22-16,-1 22 0,0-21 0,0 0 15,0 0-15,0-21 0,1 20 16,-1-20-16,0 0 0,0-1 16,-21 1-16,21-21 0,0 20 0,-21-20 15,22 20-15,-22 1 0,21 0 16,-21-1-16,0 1 0,0 21 0,0-21 15,0 20-15,0 1 0,0 0 16,0 42 15,0 0-31,-21 22 0,21-22 16,0 21-16,-22-21 0,22 22 0,0-1 16,0 22-16,0-22 0,0 0 15,0 1-15,0-1 0,0 0 0,0 1 16,0-1-16,0 0 0,0-21 0,0 1 15,-21-1-15,21 0 0,0 0 16,0 0-16,0 0 16,21-21-1,1 0-15,-1 0 0,0-21 16,0 0-16,0 21 0,0-21 16</inkml:trace>
  <inkml:trace contextRef="#ctx0" brushRef="#br0" timeOffset="65943.45">14436 13653 0,'0'0'16,"0"-127"0,-22 105-16,1 1 15,0 21-15,0 0 0,-21 0 0,20 0 16,-41-21-16,42 21 0,0 0 15,-1 0-15,1 21 0,0-21 0,0 21 16,-21 1-16,20-1 0,1 0 16,0 21-16,0-21 0,21 22 0,-21-1 15,21-21-15,-21 22 0,21-22 16,0 21-16,0-21 0,0 0 16,0 1-16,0-1 0,21 0 0,-21 0 15,21 0-15,0-21 0,0 0 0,0 0 16,1 0-16,20 0 0,-21 0 15,0 0-15,0 0 0,1-21 0,20 21 16,-21-21-16,0 0 0,0 0 16,1-22-16,20 22 0,-42-21 0,21 21 15,0-22-15,0 1 0,1 21 0,-22-22 16,0 22-16,21 0 0,-21 0 16,0 0-16,0 0 0,0-1 15,0 44 16,0-1-31,0 0 0,-21 0 16,21 0-16,0 0 0,0 1 16,-22 20-16,22-21 0,0 21 0,-21-20 15,21-1-15,0 0 0,0 0 0,0 21 16,0-20-16,0-1 0,0 0 0,85-21 16,-64 21-16,-21 0 0,0 0 15,21-21-15,0 0 16,1 0-16,-1 0 0,0 0 0,0-21 15,0 21-15,0-21 0,-21 0 16,0 0-16,43 0 0,-43-1 0,42-20 16,-42 21-16,0 0 0,21 0 0,0-22 15,1 22-15,-1 0 0,0 0 0,-21 0 16,0-1 0,-21 44 15,21-1-16,0 0-15,0 0 0,0 0 0,0 0 16,0 1-16,0-1 0,0 21 16,0-21-16,0 0 15,0 1-15,21-22 0,0 0 16,0 0-16,0 0 0,22 0 16,-22 0-16,0 0 0,21 0 15,-20 0-15,-1 0 0,0 0 0,0-22 16,0 1-16,0 0 0,-21 0 15,22 0-15,-1 0 0,-21-1 0,0 1 16,0 0-16,21 0 0,-21 0 16,21 0-16,-21-1 0,0 1 0,0 0 15,0 0 1,21 21-16,0 0 16,-21 21-1,0 0 1,22 0-16,-22 1 15,0 20-15,0-21 0,-22 21 0,-20 1 16,21-1-16</inkml:trace>
  <inkml:trace contextRef="#ctx0" brushRef="#br0" timeOffset="66422.91">15176 14139 0,'-21'64'15,"42"-128"-15,-42 149 0,0-43 16,21 1-16,0 20 0,0-20 16,-21 20-16,21-21 0,-21 22 0,21-1 15,0-20-15,-21 20 0,21-20 0,0 20 16,0 1-16,0-1 0,-22 1 0,1-1 15,21 1-15,-21-22 0,21 21 16,0 1-16,0-22 0,0 22 0,0-22 16,0 0-16,0 1 0,0-1 0,0 0 15,-42-20-15,-1-1 0,43 21 16,0-21-16,0 0 0,0 1 0,0-1 16,0 42-16,0-42 0,-21-21 15,0 0-15,0 0 0,21-21 16,21 0-16,-42 0 0,42 42 15,-21-42-15,-21 0 0,0-22 16,0 1-16,21 21 0,0-43 0,-22 22 16,1-21-16,21 20 0,43-20 0,-65-22 15,22 22-15,-21-1 0,21 1 0,0-1 16,0 1-16,0-22 0,21 21 16,1 1-16,-1-22 0,21 22 15,-21-1-15,22-20 0,41-43 16,-63 63-16,22 22 0,20-22 0,-42 22 15,22 21-15,-22-22 0,0 22 16,0 0-16,-21-21 0,0 21 0,21 21 16,1 0-16,41-22 0,-42 22 0,-42-21 15,21 0-15,21 0 16,0 21-16,-42 0 16,21-21-1,-21 0 1</inkml:trace>
  <inkml:trace contextRef="#ctx0" brushRef="#br0" timeOffset="66732.08">15261 13737 0,'0'0'16,"-21"0"-16,0-21 16,0 21-16,21-21 15,21 42 1,-21 0-16,0 0 0,0 22 15,0-22-15,0 21 0,0-21 16,0 22-16,0-22 0,0 21 0,0-21 16,0 1-16,0 20 0,0-21 15,-21 0-15,21 0 0,-22 22 0,22-22 16</inkml:trace>
  <inkml:trace contextRef="#ctx0" brushRef="#br0" timeOffset="69447.72">16319 13653 0,'0'0'0,"-21"0"16,0 0-16,21-22 16,-21 22-1,42 0 32,0 0-31,22 0-16,-1 0 0,0 0 0,1 0 15,20 0-15,1-21 0,-22 21 16,21 0-16,1 0 0,-1 0 0,-20 0 16,20-21-16,1 21 0,-22 0 15,22 0-15,-22 0 0,0 0 0,1 0 16,-22 0-16,0 0 0,0 0 0,0 0 16,-42 0 30,0 0-46,0 0 0,0 0 16,-1 0-16,1 0 0,0 0 0</inkml:trace>
  <inkml:trace contextRef="#ctx0" brushRef="#br0" timeOffset="69811.91">16277 13758 0,'0'0'0,"-21"0"0,42 0 47,0 0-47,22 0 0,-22 0 0,21 0 16,0 0-16,1 0 0,-1 0 15,0 0-15,1 0 0,20 0 0,-20-21 16,20 21-16,-21 0 0,1 0 0,-1-21 16,22 21-16,-22 0 0,-21 0 15,21 0-15,22-21 0,-43 21 16,0 0-16,-21-21 31,0 0-15,0-1-1,0 1-15,21 21 16,-21-21-16</inkml:trace>
  <inkml:trace contextRef="#ctx0" brushRef="#br0" timeOffset="70268.12">17230 13272 0,'-64'0'16,"64"21"0,0 0-16,0 0 15,0 0-15,0 0 16,0 1-16,21-1 0,-21 0 16,21 0-16,1 0 0,-1 0 15,21 1-15,-21-1 0,0-21 16,22 21-16,-22-21 0,21 0 0,-21 0 15,22 21-15,-22-21 0,21 0 0,-21 0 16,1 0-16,20 0 0,-21 0 0,-21-21 16,21 21-16,-21-21 0,-21 21 31,0 0-15,0 21-16,0-21 0,-1 21 0,-20 0 15,21 0-15,0 22 0,-22-22 16,22 0-16,0 21 0,-21-20 0,21 20 15,-1-21-15,1 21 0,-21-20 16,21 20-16,0-21 0,-1 0 0,1 0 16,0 1-16,0-1 0,21 0 15,-21 0-15,42-42 47,-21 0-47</inkml:trace>
  <inkml:trace contextRef="#ctx0" brushRef="#br0" timeOffset="71040.67">18584 13272 0,'0'0'0,"-21"0"0,0 0 0,0 0 16,21-22-1,0 1 16,21 21-31,0 0 16,0 0-16,0-21 0,1 21 16,-1 0-16,0 0 15,0 0-15,0 0 0,0 0 16,-21 21-16,0 0 16,0 1-16,0-1 0,0 0 0,0 0 15,0 0-15,-21 0 0,0-21 0,0 22 16,-21-1-16,20 0 0,-20 0 15,0 0-15,-1 0 0,1 1 0,21-22 16,0 21-16,0-21 0,-1 0 0,1 21 16,0-21-1,21-21 1,21 21-16,0-21 16,1 21-16,-1-22 0,0 22 0,0 0 15,0-21-15,0 21 0,1 0 0,-1 0 16,21 0-16,-21 0 15,0 0-15,1 0 0,-1 0 0,0 0 16,0 0-16,21 0 0,-20 21 0,-1-21 16,0 22-16,-21-1 0,21 0 15,0 0-15,0 0 0,1 0 0,-22 22 16,0-22-16,0 0 0,0 0 0,0 0 16,0 1-16,0-1 0,0 0 15,-22 0-15,-20-21 0,21 21 16,-21 0-16,-43 1 0,43-1 0,-22-21 15,22 0-15,-1 0 0,1 21 16,0-21-16,-1 0 0,22 0 16,0 0-16,0 0 0,0 0 0,0 0 15,21-21 17,0 0-32,21 21 0,0-22 15,0 22-15,0-21 0,0 0 16,22 21-16,-1-21 0,-21 0 0</inkml:trace>
  <inkml:trace contextRef="#ctx0" brushRef="#br0" timeOffset="71399.56">19240 13272 0,'0'0'0,"0"-22"0,-21 22 0,0-21 16,0 21-1,21 21 1,0 1-16,0-1 16,0 0-16,0 0 0,0 21 15,0-20-15,0 20 0,0 0 0,0-21 16,0 22-16,0-1 0,0 0 15,0-20-15,0 20 0,-21 0 0,21-21 16,0 22-16,0-22 0,0 0 16,-21 0-16,21 0 0,0 1 0,0-1 15,0 0-15,0 0 16,0-42 15,0 0-31,21 21 0,-21-21 0</inkml:trace>
  <inkml:trace contextRef="#ctx0" brushRef="#br0" timeOffset="71771.89">19219 13399 0,'0'0'16,"-21"-22"-16,21 1 0,0 0 15,0 0 1,21 0-1,0 0-15,1 21 0,-1 0 16,0-22-16,0 22 0,0 0 0,0 0 16,1 0-16,-1 0 15,0 0-15,0 0 0,0 22 0,-21-1 16,21 0-16,-21 0 16,22 0-16,-22 0 0,0 1 15,0-1-15,0 0 0,-22 0 0,1-21 16,0 21-16,0 0 0,-21-21 0,42 22 15,-43-22-15,22 21 0,-21 0 0,21 0 16,-22-21-16,22 0 0,-21 21 0,21-21 16,-1 0-16,1 0 0,21-21 62,21 21-62,1-21 0</inkml:trace>
  <inkml:trace contextRef="#ctx0" brushRef="#br0" timeOffset="72131.89">19960 13314 0,'0'0'0,"-42"0"15,21 0-15,21 21 16,0 0-16,-22-21 0,22 21 16,0 1-16,0 20 0,0 21 15,-21-41-15,21 20 0,0 0 16,0 1-16,0-22 0,0 21 0,-21 0 0,21-20 15,0 20-15,0-21 0,0 0 16,0 0-16,0 1 0,0-1 0,0 0 16,0-42 15,0 0-15,0-1-16</inkml:trace>
  <inkml:trace contextRef="#ctx0" brushRef="#br0" timeOffset="72460.28">19918 13356 0,'0'0'0,"0"-21"16,0 0-1,21 21-15,0 0 16,0 0-16,0 0 15,1 0-15,-1 21 16,0 0-16,0 0 0,0-21 16,-21 22-16,21-1 0,1 0 0,-22 0 15,21-21-15,-21 21 0,21 0 16,-21 1-16,0-1 0,0 0 16,21 0-16,-21 0 15,0-42 32,0 0-31,0 0-16,21 0 0</inkml:trace>
  <inkml:trace contextRef="#ctx0" brushRef="#br0" timeOffset="73007.89">20532 13272 0,'0'0'0,"0"-22"16,-22 22 15,1 0-31,0 0 16,0 22-16,0-22 0,21 21 16,-21-21-16,-1 21 0,1 0 0,0-21 15,0 21-15,0 0 0,0-21 16,-1 22-16,1-1 15,0-21 1,21 21-16,21-21 31,0 0-31,1 0 0,-22-21 16,21 21-16,0-21 0,0 21 0,0-22 16,0 1-16,1 21 0,-1-21 15,0 0-15,0 21 0,0-21 0,0 21 16,1-21-16,-1-1 0,0 22 15,0-21 1,-21 42 15,0 1-31,0-1 16,0 0-16,0 0 0,0 0 0,0 0 16,0 1-16,0 20 0,0-21 0,0 21 15,-21 1-15,21-22 0,0 21 16,-21-21-16,21 22 0,0-22 0,0 0 15,0 21-15,0-20 0,0-1 16,0 0-16,0 0 16,0 0-16,21-21 31,-21-21-15</inkml:trace>
  <inkml:trace contextRef="#ctx0" brushRef="#br0" timeOffset="107491.85">15917 6181 0,'0'0'0,"0"-21"15,0-1-15,0 1 16,-21 21 0,0 0-1,21 21-15,0 22 16,-21-22-16,0 21 0,21 1 16,-22 20-16,1 1 0,21-1 0,-21 1 15,0 20-15,0-41 0,0 20 16,-1 1-16,1-22 0,0 21 0,0-20 15,0-1-15,0-21 0,21 22 16,0-22-16,-22 0 0,22 0 0,0 0 16,0 0-16,22-42 15,-1 0 1,-21 0-16,21 0 0,0 0 0</inkml:trace>
  <inkml:trace contextRef="#ctx0" brushRef="#br0" timeOffset="107814.11">15790 6329 0,'0'0'0,"0"-21"0,0 0 0,0-1 15,0 1-15,0 0 0,21 0 16,1 21 0,-1 0-16,0-21 0,0 21 0,0 0 15,22 0-15,-1 0 0,-21 0 16,21 21-16,1 0 0,-1 0 0,0 0 15,-20 22-15,20-1 0,-21 0 0,0 1 16,0-1-16,-21 0 0,22 22 16,-22-22-16,0 1 0,0-1 0,0 0 15,-22 1-15,1-1 0,21 0 0,-21-21 16,0 22-16,0-22 0,0 0 16,-1 0-16,1-21 0,21 21 0,0 1 15,-21-22-15,0 0 16,0 0-1,21-22-15,-21 1 16</inkml:trace>
  <inkml:trace contextRef="#ctx0" brushRef="#br0" timeOffset="108035.85">15663 6816 0,'0'0'0,"-42"0"31,63 0-15,0 0-16,0 0 16,1 0-16,20 0 0,-21-21 15,0 21-15,0 0 0,22-22 0,-1 22 16,-21-21-16,22 21 0,-22 0 0,21 0 16,-21-21-16,22 21 0,-22 0 0,21 0 15,-21 0-15,0-21 0,1 21 0,20 0 16,-21 0-16,21 0 0</inkml:trace>
  <inkml:trace contextRef="#ctx0" brushRef="#br0" timeOffset="108336.57">16785 6583 0,'21'0'0,"-42"0"0,42-21 0,-21 0 0,21 21 15,22-22-15,-22 22 0,0-21 16,-21 0-16,21 42 0,-21-42 15,-21 21 1,0 0-16,0 0 0,-22 0 16,22 0-16,0 0 0,-21 21 0,21 0 15,-22-21-15,22 22 0,0-1 0,-21 0 16,20-21-16,22 21 0,-21 0 0,21 0 16,0 1-16,0-1 15,21 0-15,1-21 16,-1 21-16,0-21 0,0 0 15,0 21-15,22-21 0,-22 0 0,0 21 16,0-21-16,0 22 0,43-22 0,-22 21 16,-42 0-16</inkml:trace>
  <inkml:trace contextRef="#ctx0" brushRef="#br0" timeOffset="108495.13">16531 6922 0,'21'0'0,"0"0"16</inkml:trace>
  <inkml:trace contextRef="#ctx0" brushRef="#br0" timeOffset="108983.88">17526 6604 0,'0'0'0,"0"-21"16,0-43 0,0 43-16,-21 21 0,0 0 15,-1 0-15,1 0 0,-21 0 0,21 0 16,0 0-16,-22 0 0,1 0 15,21 0-15,0 21 0,-22-21 0,22 22 16,0-1-16,0-21 0,21 21 0,0 0 16,0 0-1,0 0-15,0 1 16,21-22-16,-21 21 0,21-21 0,0 21 16,0-21-16,1 21 0,-1-21 15,0 0-15,0 21 0,0-21 16,0 0-16,1 21 0,-1-21 0,0 0 15,-21 22-15,21-22 0,0 0 16,0 21-16,1 0 16,-1 0-16,-21 0 15,0 0 1,0 1 0,-21-22-16,-1 0 15,1 0-15,0 21 0,-21-21 16,21 0-16,-22 0 0,1 21 0,0-21 15,-1 0-15,22 0 0,-21 0 0,21 0 16,-22 0-16,22 0 0,-21 0 16,21 0-16,-1 0 0,1 0 15,0 0-15,0 0 0,0 0 16</inkml:trace>
  <inkml:trace contextRef="#ctx0" brushRef="#br0" timeOffset="109355.15">16870 6879 0,'0'0'0,"42"0"16,-21 0-16,0 0 0,-21 21 31,-21-21-15,21 22-16,-42-22 0,21 21 15,-22-21-15,22 0 0,-21 21 0,0-21 16,-1 0-16,1 0 0,21 21 15,-22-21-15,1 0 0,21 0 16,-21 0-16,20 0 0,1 0 0,0 0 16,21-21-1,0 0-15,21 0 16</inkml:trace>
  <inkml:trace contextRef="#ctx0" brushRef="#br0" timeOffset="109720.5">17716 6562 0,'0'21'31,"0"0"-31,0 0 16,0 0-16,-21 1 0,21-1 16,-21 0-16,21 0 0,0 0 0,0 0 15,-21 1-15,21-1 0,-21 0 16,21 0-16,0 0 0,0 0 15,-21-21 1,21-21 15</inkml:trace>
  <inkml:trace contextRef="#ctx0" brushRef="#br0" timeOffset="110123.34">17886 6181 0,'0'0'15,"-43"0"1,22 0-16,0 0 0,0 0 16,0 0-16,21 21 0,-21 0 15,-1-21-15,22 21 0,-21 0 16,21 1-16,21-1 15,1-21-15,-22 21 0,21-21 0,0 0 16,0 0-16,0 0 0,0 0 0,1 0 16,-1 0-16,0 0 15,0 0-15,0 0 0,-21-21 16,21 21-16,-21-21 0,0-1 16,0 1-16,0 0 15,-21 0 1,0 21-16,0 0 0,0 0 15,0 0-15,-1 0 16,1 21-16,0-21 0,21 21 0,-21 0 16,0 1-16,21-1 15,0 0-15,0 0 0,0 0 16,0 0-16,0 1 0,0-1 16,21 21-16</inkml:trace>
  <inkml:trace contextRef="#ctx0" brushRef="#br0" timeOffset="110853.61">18373 6752 0,'0'0'0,"0"-21"0,21-42 31,-21 41-31,-21 1 15,-1 21-15,1 0 0,0-21 16,0 21-16,0 0 0,0 0 0,-1 0 16,1 0-16,0 0 0,0 21 0,0 0 15,21 1-15,-21-1 0,-22 0 16,22 0-16,0 0 0,21 0 16,0 1-16,0-1 0,0 0 15,21-21 1,0 0-16,0 0 15,1 0-15,20 0 0,-21 0 0,21 0 16,-20-21-16,-1 21 0,21-21 0,-21 21 16,0-22-16,1 1 0,-1 21 15,0-42-15,0 42 0,-21-21 16,21 21-16,-21-21 16,-42 42 15,21 0-31,21 0 0,0 0 0,0 0 15,-21 1-15,-1-1 0,22 21 0,-21-21 16,21 22-16,0-22 0,0 21 16,-21 0-16,21 1 0,-21-1 0,21 22 15,-21-22-15,21 21 0,0-20 16,0 20-16,0-20 0,0-1 0,0 21 16,-21-20-16,21-1 0,-22 64 15,22-64-15,-21 1 0,0-1 0,-21 43 16,21-64-16,21 21 0,-64 22 15,43-22-15,0-21 0,-22 0 16,22 0-16,-21 1 0,0-22 0,-22 21 16,22-21-16,21 0 0,-22 0 15,1-21-15,0-1 0,-22 1 16,22 0-16,-1-21 0,1-1 0,0 22 16,-1-42-16,22 20 0,-21 1 0,42 0 15,-21-1-15,21-20 0,0 21 16,0-1-16,0-20 0,21 20 15,0 1-15,0 0 0,0-22 0,22 22 16,-1 0-16,0-1 0,43-41 16,-43 62-16,1-20 0,-1 0 15,0 21-15,1-1 0,20-20 0</inkml:trace>
  <inkml:trace contextRef="#ctx0" brushRef="#br0" timeOffset="112838.79">18627 6604 0,'0'0'0,"0"-21"0,0 42 31,0 0-31,-22 0 16,22 1-16,0-1 15,0 0-15,-21 0 0,21 0 0,-21 0 16,21 1-16,0-1 0,-21 0 15,21 0-15,-21 0 16,21-42 31,0 0-47,21 21 16,0-21-16,-21 0 0,21-1 0,0 1 15,-21-21-15,22 21 0,-1 21 16,0-21-16,0-1 0,-21 1 0,21 21 15,0 0-15,1 0 0,-1 0 16,0 21 0,-21 1-16,21-1 0,-21 0 0,0 0 15,0 0-15,0 0 0,0 1 0,0-1 16,0 0-16,0 0 0,21 0 16,0 0-16,-21 1 0,22-22 15,-1 21-15,0-21 16,0 0-16,0 0 15,0 0-15,1 0 0,-1 0 0,0-21 16,21 21-16,-21-22 0,1 1 0,-1 0 16,21 0-16,-21 0 0,0 0 15,22-22-15,-22 22 0,-21 0 0,21 0 16,-21 0-16,0-1 0,0 1 16,0 0-16,-21 21 15,0 0-15,0 0 16,21 21-16,-22 0 0,22 1 0,-21-1 0,0 0 15,21 21-15,0-21 0,0 1 16,-21-1-16,21 0 0,0 0 0,-21 0 16,21 0-16,0 1 0,0-1 15,0 0 1,0-42 15,0 0-31,0-1 16,0 1-16,21 0 0,0 0 0,0 0 15,-21 0-15,21-1 0,1-20 16,-1 21-16,0 0 0,0-22 0,0 22 16,0 0-16,1 21 0,-1-21 15,0 21-15,0 0 16,0 0-16,0 0 0,-21 21 16,22 0-16,-22 0 0,0 1 0,0-1 15,0 0-15,0 21 0,0-21 0,0 1 16,0-1-16,0 0 0,0 0 15,0 0-15,0 0 0,0 1 32,-22-22-17,22-22-15,0 1 16,22 0-16,-1 0 0,0 21 16,-21-42-16,21 20 0,21 1 0,-20 0 15,-1 0-15,21 0 0,-21-22 0,0 22 16,22 0-16,-1 0 0,0 0 15,-20 21-15,-1 0 0,0 0 0,0-21 16,0 21-16,0 21 16,-21 0-16,0 0 0,0 21 15,0-20-15,0-1 0,-21 0 16,0 0-16,21 0 0,0 22 16,-21-22-16,21 0 0,0 0 0,0 0 15,0 0-15,0 1 16,21-22-16,0 0 0,0 0 0,1 21 15,-1-21-15,0 0 0,0 0 16,0 0-16,22 0 0,-22-21 16,0-1-16,21 1 0,-21 21 0,1-21 15,20-21-15,-21 21 0,0-1 0,0 1 16,1-21-16,-1 21 0,-21 0 16,0-1-16,0 1 0,0 0 0,0 0 15,-21 21-15,-1 0 16,1 0-16,0 0 15,0 21-15,0 0 0,21 0 0,-21 1 16,21-1-16,-22 0 0,22 0 0,0 0 16,0 0-16,0 1 0,0-1 15,0 0-15,0 0 0,22-21 16,-1 21-16,0-21 16,0 0-16,0 0 0,0 0 0,1 0 15,-1 0-15,21 0 0,0-21 16,-42 0-16,43 21 0,-22-21 0,0 0 15,21-1-15,-20 1 0,-1 0 0,0 0 16,0-21-16,-21 20 0,0 1 16,21 0-16,-21 0 0,-21 42 31,21 0-31,0 0 16,-21 1-16,0-1 0,21 0 0,-21 0 15,-1 0-15,22 0 0,0 1 0,0-1 16,-21 0-16,21 0 15,-21-21-15,21 21 16,0-42 15,0 0-31,21 0 0,0 0 16,-21-1-16,22 1 0,-1 0 0,0-21 16,0 21-16,21-22 0,-20 22 15,-1-21-15,0 21 0,0-1 16,21 1-16,-20 0 0,-1 21 0,0 0 0,0 0 15,-21 21-15,0 0 16,21 1-16,0-1 0,-21 0 16,0 0-16,22 0 0,-22 0 15,21 1-15,0-1 0,-21 0 0,0 0 16,21 0-16,0 0 0,0 1 0,1-1 16,-1-21-16,0 0 15,0 0-15,0 0 0,0 0 16,1 0-16,-1 0 0,-21-21 15,21-1-15,0 1 0,-21 0 16,21-21-16,0 21 0,-21-22 16,22 1-16,-22 0 0,21-1 0,-21 1 0,0-22 15,21 43-15,-21-21 0,21 0 16,-21-1-16,0 22 0,0 0 16,0 0-16,0 0 0,0-1 0,0 1 15,-21 21 1,0 0-16,21 21 15,-21-21-15,21 22 0,-22-1 0,22 0 16,-21 21-16,21-21 0,0 22 0,0-1 16,0 0-16,0-20 0,-21 20 15,21 0-15,0 1 0,0-22 0,0 21 16,0-21-16,0 0 0,0 1 0,0-1 16,0 0-16,0 0 0,21-21 0,0 0 15,1 0 1,-1 0-16,0 0 15,0 0-15,0 0 0,-21-21 0,21 21 16,1-21-16,-1 0 0,0-1 16,0 1-16,-21 0 0</inkml:trace>
  <inkml:trace contextRef="#ctx0" brushRef="#br0" timeOffset="113058.83">21251 6371 0,'0'0'0,"0"-21"16,0 0 0,21 21-16,1 0 0,-1 0 15,0 0-15,0-21 0,0 21 0,0 0 16,1 0-16,20 0 0,-21 0 16,21 0-16,1 0 0,-22 0 0,21 0 15,1 0-15,-1 0 0,0 0 0,-21 0 16,22 21-16,-22-21 0,0 0 0,-21 21 15,0 0-15</inkml:trace>
  <inkml:trace contextRef="#ctx0" brushRef="#br0" timeOffset="113383.86">15960 7557 0,'0'0'0,"-43"21"0,-20 0 0</inkml:trace>
  <inkml:trace contextRef="#ctx0" brushRef="#br0" timeOffset="113767.8">15600 7578 0,'0'0'0,"-21"0"0,-1 0 15,1 0-15,0 0 16,42 0 15,0 0-31,22 0 16,-1 0-16,0 0 0,1-21 16,20 21-16,1 0 0,20 0 0,1-22 15,21 22-15,0 0 0,21-21 0,0 0 16,0 21-16,21 0 0,0-21 15,0 21-15,22 0 0,-1-21 0,0 21 16,1-21-16,20-1 0,1 22 0,-1-21 16,-21 0-16,1 0 15,20 0-15,-20 21 0,-1-21 0,0-1 16,-21 1-16,22 21 0,-43-21 0,21 21 16,-21 0-16,0 0 0,0 0 15,-21 0-15,0 0 0,-1 0 0,1 0 16,-21 0-16,-22 0 0,1 0 15,-1 0-15,-20 0 0,-1 0 0,0 0 16,-20 0-16,-1 0 0,0 0 0,0 0 16,0 0-16,-21-21 47,-42 21-47,21 0 15,-22 0-15</inkml:trace>
  <inkml:trace contextRef="#ctx0" brushRef="#br0" timeOffset="114205.18">18944 7535 0,'21'-21'16,"-42"42"-16,42-63 0,-21 21 0,0 0 0,0 0 16,0-1-1,0 44 1,0-1-16,0 0 15,0 0-15,0 21 0,0-20 16,0 20-16,0 21 0,0-20 16,-21-1-16,21-21 0,0 22 15,0-1-15,-21 0 0,21 1 0,-21-1 16,21 0-16,0 1 0,-21-1 0,21 0 16,0-21-16,-22 22 0,22-22 15,0 0-15,0 0 0,0 0 16,0 1-16,22-44 31,-22 1-31,21-21 0,0 21 0,-21 0 16,21-22-16</inkml:trace>
  <inkml:trace contextRef="#ctx0" brushRef="#br0" timeOffset="114475.3">19198 7408 0,'-21'-42'0,"42"84"0,-42-105 0,21 42 0,-21 0 15,0 42-15,-1-21 0,22 21 16,0 0-16,22 21 16,-22-20-16,0-1 15,0 21-15,0 0 0,-22 1 0,22-1 16,-21 0-16,0 1 0,21 84 16,0-64-16,0-20 0,0-1 0,0 0 15,0 1-15,0-1 0,0-21 0,0 21 16,0-20-16,0 20 0,0-21 0,0 0 15,0 0-15,0 1 0,0-1 16,-21-21 0</inkml:trace>
  <inkml:trace contextRef="#ctx0" brushRef="#br0" timeOffset="114772.01">18436 8001 0,'-21'-21'0,"42"42"0,-63-42 0,21 21 15,21-21 1,21 42 0,-21 0-16,21-21 0,0 21 0,0 0 15,0 1-15,22-1 0,-22 0 0,0 0 16,21 0-16,-20 0 0,20 1 0,-21-1 15,21 0-15,1 0 0,-1 21 16,0-20-16,-20-1 0,-1 0 0,0 0 16,-21 0-16,21 0 15,0-21 1,0 0 15,1-21-31</inkml:trace>
  <inkml:trace contextRef="#ctx0" brushRef="#br0" timeOffset="114871.95">19706 7832 0</inkml:trace>
  <inkml:trace contextRef="#ctx0" brushRef="#br0" timeOffset="115039.53">19664 7789 0,'0'22'16,"-21"-22"-16,42-22 0,-64 65 0,22-22 15,0 0-15,0 21 0,0-20 16,0 20-16,-1-21 0,1 21 0,-21 1 16,21-22-16,0 21 0,-22-21 0,22 22 15,0-22-15,0 21 0,0-21 0,-1 1 16,1-1-16,0 0 0,21 0 0,0 0 16,-21-21-16,21 21 15,42-21 1,-21-21-16,-21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1:25:2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1461 0,'0'-22'16,"0"1"-1,0 0 1,0 0 15,0 0-31,-21 21 16,21 21 15,0 0-15,0 0-16,0 0 0,0 22 0,0-1 15,0 0-15,0 1 0,0 20 16,0-20-16,0 20 0,0-21 0,0 22 16,0-22-16,0 1 0,0-1 15,0 0-15,0 1 0,0-1 0,0-21 16,0 0-16,0 0 0,0 1 16,0-1-16,0 0 0,0 0 15,-22-21 1,22-21-1,-21 21 1</inkml:trace>
  <inkml:trace contextRef="#ctx0" brushRef="#br0" timeOffset="679.2">1736 1757 0,'0'0'16,"-22"-21"-16,22 0 0,-21-1 0,21 1 0,0 0 16,0-21-16,-21 21 15,21-1-15,0 1 0,0 0 0,0 0 0,0 0 16,0 0-16,0-1 16,0 1-16,0 0 0,0 0 0,21 0 15,0 21-15,1-21 0,-1 21 16,21 0-16,-21-22 0,22 22 0,-22 0 15,21 0-15,0 22 0,1-1 16,20 0-16,1 0 0,-22 0 0,22 22 16,-22-1-16,0 0 0,1 22 15,-1-22-15,-21 22 0,0-22 0,0 21 16,-21 1-16,22-22 0,-22 1 16,0-1-16,0 0 0,0 1 0,0-22 15,0 0-15,0 21 0,0-21 16,-22 1-16,1-22 31,21-22-15,0 1-16,0 0 0,0 0 15,0 0-15,0-22 0,0 1 16,0 0-16,21-22 0,1 1 0,-1-1 16,0 22-16,0-22 0,21 1 15,-20 21-15,20-22 0,-21 22 0,21-1 16,1 1-16,-1 0 0,0 21 15,-20-1-15,20 1 0,0 0 0,1 21 16,-22 0-16,21 0 16,-21 21-16,0 0 0,22 1 0,-43 20 15,0 0-15,21 1 0,-21 20 0,0 1 16,0-22-16,0 21 0,0 1 0,-21-1 16,21-20-16,-21-1 0,21 22 15,-22-22-15,1 0 0,0-21 0,21 22 16,0-22-16,-21 0 0,21 0 15,-21 0-15,21 1 0,-21-22 16,42-22 31</inkml:trace>
  <inkml:trace contextRef="#ctx0" brushRef="#br0" timeOffset="1423.69">3662 1757 0,'0'0'0,"-21"21"32,-1 0-32,1 0 0,0 1 15,0-1-15,0 0 0,0 21 16,-1-21-16,22 1 0,-21 20 0,0-21 15,21 0-15,0 0 0,0 1 16,0-1-16,0 0 0,0 0 0,21 0 16,0-21-16,1 0 15,-1 0-15,0 0 16,0 0-16,0 0 0,0-21 16,-21 0-16,0 0 15,0 0-15,22-1 0,-22 1 0,0 0 16,0 0-16,0 0 0,0-22 15,0 22-15,0-21 0,21 21 0,-21-22 16,21 22-16,0 0 0,-21 0 16,21 0-16,0 0 0,1-1 15,-1 1-15,0 21 0,0 0 0,0 0 16,0 0-16,1 0 0,-1 0 16,0 21-16,0-21 0,0 43 0,0-22 15,1 0-15,-1 21 0,0-20 16,0 20-16,-21-21 0,0 21 0,21-20 15,-21 20-15,0-21 0,0 0 16,0 0-16,0 1 0,0-1 0,0 0 16,0 0-16,0 0 15,-21-21 1,0 0-16,0-21 16,21 0-1,0 0-15,0 0 0,0-1 16,0 1-16,0 0 0,0-21 0,0 21 15,0-22-15,21 1 0,0 21 16,0-22-16,0 1 0,22 0 0,-22 21 16,21-1-16,1-20 0,-22 42 15,21-21-15,0 21 0,1 0 0,-1 0 16,-21 0-16,22 21 0,-1 0 0,0 22 16,-21-22-16,22 21 0,-22-21 15,0 22-15,0-22 0,0 21 0,-21-21 16,0 0-16,0 22 15,0-22-15,0 0 0,0 0 0,0 0 16,-21 1-16,0-1 0,0 0 0,0-21 16,21 21-16,-21-21 15</inkml:trace>
  <inkml:trace contextRef="#ctx0" brushRef="#br0" timeOffset="2015.03">5376 1863 0,'0'0'0,"0"-21"0,21-1 16,-21 1-16,0 0 16,0 0-16,0 0 0,0 0 0,0-1 15,-21 1-15,0 0 0,0 0 16,0 21-16,0 0 0,-1 0 15,1 0-15,0 0 0,0 0 16,0 0-16,0 21 0,-22 21 0,22-20 16,0 20-16,0-21 0,0 21 0,-22 1 15,43-22-15,-21 21 0,0 1 16,0-22-16,21 21 0,0-21 16,0 22-16,0-22 0,0 0 0,0 0 15,21 0-15,0-21 0,0 0 16,22 0-16,-22 0 0,0 0 15,21 0-15,-21 0 0,22-21 0,-22 21 16,21-21-16,-21 0 0,1 0 16,-1-22-16,21 22 0,-21-21 0,-21-1 15,21 1-15,1 0 0,-22-1 0,21-20 16,-21 21-16,0-1 0,0-20 16,0 20-16,0 1 0,0 0 0,0-1 15,0 22-15,0-21 0,0 21 16,0 0-16,-21 21 15,-1 21 1,22 0-16,0 21 16,0 1-16,0-1 0,0 21 0,0-20 15,0 20-15,0-20 0,0 20 16,0 1-16,0-22 0,0 0 16,0 1-16,0-1 0,0-21 0,0 0 15,0 0-15,0 1 0,0-1 0,22 0 16,-1-21-16,0 0 0,0 0 0,0 0 15,0 0-15,22 0 16,-22 0-16,0 0 0,0 0 0,0-21 0</inkml:trace>
  <inkml:trace contextRef="#ctx0" brushRef="#br0" timeOffset="3107.21">6011 1884 0,'21'-42'15,"-42"84"-15,64-106 0,-22 43 0,-21 0 16,0 0-16,0 0 0,0 0 0,0-1 15,0 1-15,0 0 0,-21 0 16,-1 21-16,1 0 0,0 0 16,0 0-16,0 0 0,0 21 0,-1 0 15,1-21-15,0 21 0,0 1 16,0 20-16,0-21 0,-1 21 16,22-20-16,-21 20 0,21-21 0,-21 21 15,21-20-15,0-1 0,0 21 0,0-21 16,0 0-16,0 1 0,0-1 15,21-21-15,0 21 0,1-21 16,-1 0-16,0 0 0,0 0 0,0 0 16,0 0-16,1-21 0,-1 0 15,0-1-15,0 1 0,-21 0 0,21 0 16,0 0-16,-21 0 0,22-22 16,-22 1-16,21 21 0,-21-22 0,0 22 15,0 0-15,0 0 0,21 0 0,-21 0 16,0 42-1,0 0 1,0 0-16,0 0 0,0 0 0,0 1 16,0 20-16,0-21 0,0 0 0,0 22 15,0-22-15,0 0 0,0 0 0,0 0 16,0 0-16,21-21 0,-21 22 0,21-1 16,0-21-16,1 21 0,-1-21 15,21 0-15,-21 0 0,0 0 16,1 0-16,-1 0 0,0-21 15,21 0-15,-21-1 0,1 22 16,-1-21-16,0 0 0,0 0 0,0-21 0,0 20 16,-21 1-16,22 0 0,-22 0 15,21-21-15,-21 20 0,0 1 16,0 0-16,0 42 31,0 0-31,-21 1 0,21-1 0,0 0 16,0 0-16,0 0 0,0 0 0,0 1 15,0-1-15,0 0 0,0 0 0,0 0 16,0 0-16,21-21 0,-21 22 16,21-22-16,0 0 0,21 0 15,-20 0-15,-1 0 0,21 0 0,0 0 16,-20 0-16,20-22 0,0 22 0,-21-21 16,22 0-16,-22 0 0,42-21 15,-41 20-15,-22-20 0,21 21 0,0 0 16,-21-22-16,0 22 0,21-21 15,-21 21-15,21-22 0,0 22 0,-21 0 16,0 0-16,0 42 31,-21 0-15,0 0-16,21 22 0,-21-22 16,0 21-16,21 1 0,0-1 0,-21 0 15,21 1-15,-22-1 16,22 0-16,0 1 0,-21-1 0,21 0 15,-21 1-15,21-1 0,0 0 0,0 22 16,0-22-16,0 22 0,0-1 16,0-21-16,0 22 0,0-1 0,0-20 15,0 20-15,0-20 0,0 20 0,0-21 16,0 1-16,0 20 0,0-20 0,0-1 16,-21 21-16,21-20 0,0-1 0,-21 0 15,0-20-15,-1 20 0,22 0 0,0-21 16,0 1-16,-21-1 0,21 0 15,0 0-15,-21-21 0,0 0 0,0 21 16,0-21-16,-1 0 0,1 0 0,0 0 16,0 0-1,0-21-15,21 0 0,-21 0 16,21 0-16,0-1 0,-22 22 16,1-21-16,21 0 0,-21 0 0,42 0 15,-21 0-15,0-1 0,0 1 0,-21 0 16,0 0-16,0 21 0</inkml:trace>
  <inkml:trace contextRef="#ctx0" brushRef="#br0" timeOffset="4051.27">825 2201 0,'0'0'0,"-21"0"0,0 0 0,0 0 16,0 0-16,0 0 0,-1 0 0,1 0 16,0 0-16,0 0 0,21 22 15,-21-22-15,0 0 0,-1 0 16,1 0-1,42 0 1,1 0 0,-1 0-16,21 0 0,0 0 15,1 0-15,-1 0 0,0 0 0,1 0 16,20 0-16,-20 0 0,-1 0 16,21 0-16,-20 0 0,-1 0 15,0 0-15,1 0 0,-1 0 0,0 0 16,-20 0-16,-1 0 0,-21 21 31,-21-21-15,-1 0-16,1 0 0,-21 0 15,21 0-15,-22 21 0,22-21 16,-21 0-16</inkml:trace>
  <inkml:trace contextRef="#ctx0" brushRef="#br0" timeOffset="4310.84">571 2328 0,'-21'0'0,"42"0"0,-63 0 0,42 22 31,21-22-31,22 0 0,-22 0 16,0 0-16,21 0 0,-21 0 15,22 0-15,-1 0 0,0 0 0,1 0 16,-1-22-16,0 22 0,1 0 15,-1 0-15,-21 0 0,22-21 0,-1 21 16,-21 0-16,0 0 0,0 0 16,1 0-16,-1 0 0,-21-21 15,0 0 1</inkml:trace>
  <inkml:trace contextRef="#ctx0" brushRef="#br0" timeOffset="4731.25">1164 1990 0,'-21'0'0,"42"0"0,-63 0 16,-1 42-1,43-21-15,22 0 16,-1-21-1,0 22-15,0-22 0,0 21 16,0 0-16,1-21 0,20 21 16,-21-21-16,21 0 0,1 21 15,-1-21-15,0 0 0,-20 0 0,20 0 16,0 0-16,-21 0 0,1 0 16,-1 0-16,0 0 0,-21 21 0,21-21 15,-21 22-15,-21-1 16,0 0-16,0-21 15,-22 21-15,22 0 0,-21 0 0,-1 1 16,1-1-16,0 0 0,-1 0 16,1 21-16,21-20 0,-21-1 15,-1 0-15,1 0 0,21 0 16,0 0-16,-22 1 0,22-1 0,0 0 16,21 0-1,21-21 1</inkml:trace>
  <inkml:trace contextRef="#ctx0" brushRef="#br0" timeOffset="5635.78">3450 3387 0,'0'-21'0,"0"-1"0,0 1 16,21 21-16,-21-21 15,0 0-15,0 0 16,0 42-16,0 0 31,0 0-31,0 0 0,0 22 16,0-1-16,0 0 0,0 1 15,0-1-15,0 0 0,0 1 0,0-22 16,-21 21-16,21 1 0,0-1 16,-21-21-16,21 21 0,0-20 0,0-1 15,0 0-15,0 0 0,0 0 16,0-42 15,21 0-31</inkml:trace>
  <inkml:trace contextRef="#ctx0" brushRef="#br0" timeOffset="5951.28">3768 3641 0,'-22'63'16,"44"-63"-1,-1 0-15,0 0 16,0 0-16,0 0 0,0 0 16,1-21-16,-1 0 15,-21 0-15,0 0 16,0-1-16,0 1 15,-21 21 1,-1 0-16,1 0 0,0 0 16,21 21-16,-21-21 0,0 22 0,21-1 15,0 0-15,0 0 16,0 0-16,0 0 16,21-21-16,0 0 0</inkml:trace>
  <inkml:trace contextRef="#ctx0" brushRef="#br0" timeOffset="6435.26">4720 3768 0,'0'0'0,"21"0"32,0 0-17,1 0-15,-1-21 0,0 21 16,0-22-16,0 22 0,0-21 16,22 0-16,-22 0 0,0 21 0,0-21 15,0 0-15,1-1 0,-22 1 0,0 0 16,0 0-16,21 0 0,-21 0 15,0-1-15,-21 22 16,-1 0-16,1 0 0,0 0 0,-21 0 16,21 0-16,-22 0 0,22 22 15,-21-1-15,-1 21 0,1-21 0,21 0 16,-21 22-16,-1-22 0,22 21 16,0-21-16,0 22 0,0-22 15,21 0-15,-22 0 0,22 22 0,0-22 16,0 0-16,0 0 0,22 0 0,20 0 15,-21 1-15,0-22 0,22 21 16,-22-21-16,21 0 0,0 0 16,1 0-16,-1 0 0,22 0 0,-22-21 15,0 21-15,-21-22 0,22 1 0,-1 0 16,0 21-16,-20-21 0</inkml:trace>
  <inkml:trace contextRef="#ctx0" brushRef="#br0" timeOffset="6855.25">5397 3662 0,'-21'0'0,"42"0"0,-42-21 16,0 21-16,21-21 0,0-1 15,0 1-15,0 0 0,0 0 16,0 0-16,21 0 16,0 21-16,1 0 0,-1 0 15,0 0-15,21 0 0,-21 0 0,22 0 16,-22 0-16,21 21 0,1 0 15,-22 0-15,21 0 0,-21 0 0,22 1 16,-1-1-16,-21 0 0,0 21 0,0-21 16,1 1-16,-22-1 0,0 0 15,0 0-15,0 0 0,0 0 0,0 1 16,0-1-16,0 0 0,0 0 16,-22-21-1,1 0-15,0 0 16,21-21-16,0 0 15,0 0-15,0-1 0,0 1 16,0 0-16,0 0 0,0 0 0,0-22 16,0 22-16,21 0 0,0 0 15,1 0-15,-22 0 0,21 21 0,0-22 16,-21 1-16,21 21 0,0 0 0,0-21 16,1 21-16,-1 0 0,0 0 15,0-21-15,0 21 0,0 0 0,1 0 16,-1 0-16,21 0 0</inkml:trace>
  <inkml:trace contextRef="#ctx0" brushRef="#br0" timeOffset="7290.84">6413 3598 0,'0'0'0,"-21"0"0,0-21 15,21 0-15,0 0 16,0 0-1,0 0-15,21-1 16,0 22-16,1-21 16,-1 21-16,0 0 0,0 0 15,0 0-15,0 0 0,1 21 0,20 1 16,-21-1-16,0 0 0,0 0 0,1 21 16,-1-20-16,-21-1 0,21 0 15,-21 0-15,21 21 0,-21-20 0,0-1 16,0 0-16,0 0 0,0 0 0,-21-21 15,0 21-15,0 1 0,-1-22 16,1 0-16,0 0 16,21-22 15,0 1-31,21 0 16,-21 0-16,21-21 0,1 20 15,-1-20-15,0 21 0,0 0 16,0 0-16,0-1 0,1 1 0,-1 0 15,0 0-15,0 0 0,0 21 0,0 0 16,1 0-16,-1 0 16,0 0-16,0 0 15,0 0-15</inkml:trace>
  <inkml:trace contextRef="#ctx0" brushRef="#br0" timeOffset="7770.81">7345 3450 0,'0'0'0,"0"21"31,-21 1-31,-1-22 16,22 21-16,-21 0 0,0 0 0,0 0 16,21 0-16,-21 22 15,0-22-15,21 0 0,0 0 0,0 0 16,0 1-16,0-1 0,0 0 0,0 21 15,0-21-15,0 1 16,21-22-16,0 21 0,0-21 16,0 0-16,0 0 0,22 0 15,-22 0-15,0 0 0,21-21 16,-20 21-16,20-22 0,-21 22 0,0-21 16,22 0-16,-22 0 0,0-21 0,0 20 15,0-20-15,-21 21 0,0-21 16,0-1-16,0 1 0,0 21 0,0-22 15,0 1-15,-21 21 0,0-21 0,0 20 16,0 22-16,-22-21 0,22 21 16,-21 0-16,21 0 0,-22 0 0,1 21 15,21-21-15,0 22 16,-22 20-16,22-21 0,0 0 0,0 22 16,21-22-16,0 0 0,-21 0 0,21 21 15,0-20-15,0-1 0,0 0 16,0 0-16,0 0 0,0 0 15,21 1-15,0-22 0,0 0 0,0 0 16,0 0-16,1 0 0,-1 0 0,21 0 16</inkml:trace>
  <inkml:trace contextRef="#ctx0" brushRef="#br0" timeOffset="8255.32">7937 3620 0,'0'-22'0,"0"-41"16,0 42 0,0 0-16,0-1 0,0 1 15,22 0-15,-1 0 0,0 0 16,0 0-16,0 21 0,0-22 0,1 22 16,-1 0-16,0 0 0,0 0 15,0 0-15,22 0 0,-22 0 0,0 0 16,0 22-16,0-1 0,0 0 15,1 21-15,-1-21 0,-21 22 0,21-1 16,-21-21-16,0 22 0,0-22 16,0 21-16,0-21 0,0 22 0,0-22 15,0 0-15,-21 0 0,0 0 0,-1-21 16,22 21-16,-21-21 16,0 0-16,21-21 31,0 0-31,0 0 0,21 0 15,0 0-15,1-22 0,-1 22 0,0-21 16,0-1-16,0 1 0,0 0 16,22-1-16,-22 1 0,0 21 0,0-21 15,22 20-15,-22 1 0,0 0 0,-21 0 16,21 21-16,-21-21 16,21 21-16,-21 21 31,-21 0-31,0-21 0,21 21 15,-21 0-15,0 1 0,-1-1 16,1 0-16</inkml:trace>
  <inkml:trace contextRef="#ctx0" brushRef="#br0" timeOffset="10751.98">9885 3683 0,'0'0'0,"-21"0"0,-1 0 0,1-21 16,0 21-16,0 0 0,0 0 0,0 0 16,-1 0-1,44 0 1,20 0-1,-21 0-15,43 0 0,-22 0 16,21 0-16,22 0 0,-21 0 0,20 0 16,-20 0-16,20 0 0,1 0 0,0 0 15,-1 0-15,1 0 0,0 0 16,-22 0-16,22 0 0,-22 0 16,-20 0-16,-1 0 0,-21 0 0,22 0 15,-65 0 1,1 0-16,0 0 15,-21 0-15,21 0 0,-22 0 16</inkml:trace>
  <inkml:trace contextRef="#ctx0" brushRef="#br0" timeOffset="11022.55">9821 3852 0,'-42'0'0,"84"0"0,-42 0 47,21 0-47,22 0 0,-1 0 0,0 0 15,22 0-15,-22 0 0,22 0 0,-1 0 16,1 0-16,-1 0 0,1 0 16,-1 0-16,1 0 0,-1 0 15,1 0-15,-22-21 0,22 21 0,-22 0 16,0 0-16,-21 0 0,22 0 0,-22 0 15,0 0-15,0-21 0,0 0 16</inkml:trace>
  <inkml:trace contextRef="#ctx0" brushRef="#br0" timeOffset="11459.07">11028 3366 0,'0'0'0,"0"21"31,0 0-15,0 0-16,0 0 0,0 0 16,21 1-16,0-1 0,0 0 15,0 0-15,1 0 0,-1 0 0,0-21 16,21 22-16,-21-1 0,22-21 15,-22 21-15,21-21 0,-21 0 0,1 0 16,-1 0-16,0 21 0,0-21 0,0 0 16,0 0-16,-42 0 47,0 0-47,0 0 0,0 21 15,0 0-15,-1 1 0,-20-22 0,0 21 16,21 21-16,-22-21 0,-20 0 15,20 22-15,1-22 0,0 21 16,-1 1-16,1-22 0,21 21 0,-21-21 16,20 0-16,1 22 0,0-43 15,21 21-15,-21 0 0,21 0 16,21-21 0,0 0-16,0 0 0,22-21 15,-22 0-15</inkml:trace>
  <inkml:trace contextRef="#ctx0" brushRef="#br0" timeOffset="12432.05">12277 3789 0,'0'0'0,"21"0"31,0 0-15,0-21 0,0 0-16,0 21 15,1-22-15,-22 1 0,21 21 16,0-21-16,-21 0 0,21-21 0,0 20 16,-21 1-16,0 0 0,21-21 15,1-1-15,-22 22 0,0-21 0,0 21 16,0-22-16,0 22 0,0-21 15,0 21-15,0 0 0,0-1 16,-22 22 0,22 22-16,0-1 0,0 0 15,-21 0-15,0 21 0,21 1 0,0-1 16,0 22-16,-21-22 0,0 21 16,0-20-16,21 20 0,-22 1 15,1 63-15,21-64 0,-21 22 0,21-22 16,0 22-16,0-21 0,0 20 15,-21-20-15,21-1 0,-21 22 16,21-22-16,0 22 0,0-21 0,-21 20 16,-1-20-16,1 20 0,21-20 15,-21-1-15,21 1 0,0-1 0,-21-20 16,21-1-16,0 0 0,0 1 0,0-22 16,0 21-16,21-42 0,-21 21 15,21 1-15,22-22 0,-22 0 0,0 0 16,21 0-16,1-22 0,-22 22 0,21-21 15,0 0-15,1 0 0,-22 0 16,21-22-16,1 22 0,-1-21 16,0 0-16,1-22 0,-1 22 0,-21-22 15,21 1-15,-20-1 0,-1 1 16,0-22-16,-21 22 0,0-1 0,0 1 16,-21-1-16,0 1 0,-22-1 0,1 22 15,0-22-15,-1 22 0,1 21 16,-22-22-16,22 22 0,-21 0 0,20 0 15,1 0-15,-22 21 0,22 0 16,21-21-16,0 21 0,0 0 0,-1 0 16,22-22-1,22 22-15,-1 0 0,0-21 16,21 21-16,-21-21 0,22 0 16,-1 21-16,0-21 0,-20 0 0,20-1 15,0 22-15,22-21 0,-22 0 16,0 0-16,22 0 0,-22 0 0,1-1 15,-1 1-15,0 0 0,-21 21 16,1-21-16,-1 0 0,-21 0 16,-21 42 15,-1 0-31,1 0 0,21 0 0,-21 0 16,21 1-16,-21 20 0,21-21 15,0 21-15,0-20 0,0-1 0,0 0 16,0 0-16,0 0 0,0 0 15,0 1-15,21-22 16,0 0-16,-21-22 16,21 22-16,-21-21 15,0 0-15,0 0 0,22-21 16,-22 20-16,0 1 0</inkml:trace>
  <inkml:trace contextRef="#ctx0" brushRef="#br0" timeOffset="12631.21">13102 3535 0,'0'-21'0,"-42"0"15,21 21 1,-1 0-16,44 21 47,-1-21-47,0 0 15,0 0-15,0 21 0,0 0 0,1-21 16,-1 21-16</inkml:trace>
  <inkml:trace contextRef="#ctx0" brushRef="#br0" timeOffset="13194.26">13483 3704 0,'-21'0'15,"0"0"1,21-21-16,0 0 16,0 0-16,21 21 15,0 0-15,0-21 0,0 21 16,1 0-16,-1 0 0,0 0 16,0 0-16,0 21 15,-21 0 1,21 0-16,-21 21 0,0-20 15,0-1-15,0 0 0,0 0 0,0 0 16,0 0-16,0 1 0,-21 20 16,0-21-16,21 0 0,-21 0 0,0-21 15,0 22-15,21-1 0,-22-21 16,22-21 15,22-1-31,-1 1 16,0 0-16,0 0 0,0 0 15,0 0-15,1-22 0,-1 22 0,0 0 16,0-21-16,21 20 0,-20-20 0,-1 21 16,0 0-16,0 0 0,0-1 15,-21 44 17,-21-1-32,0 21 0,0-21 15,21 0-15,-21 1 0,-1 20 16,1-21-16,21 0 0,0 0 0,0 1 15,-21-1-15,21 0 0,0 0 16,0 0-16,0 0 0,0 1 0,0-1 16,21-21-16,0 0 0,1 0 15,-1 0 1,21 0-16,-21 0 0,0-21 0,22-1 16,-22 22-16,21-21 0</inkml:trace>
  <inkml:trace contextRef="#ctx0" brushRef="#br0" timeOffset="13594.23">14266 3768 0,'-21'0'0,"42"0"31,0-21-31,1 21 16,-1 0-16,0 0 15,0-22-15,0 22 0,-21-21 0,21 21 16,1-21-16,-1 21 0,-21-21 0,0 0 16,21 21-16,-21-21 15,0-1-15,-21 22 16,0 0-16,-1 0 16,1 0-16,0 0 0,0 0 0,0 22 15,0-1-15,-1 0 0,1 0 0,0 0 16,0 0-16,0 1 0,0-1 15,21 0-15,0 0 0,0 0 0,0 0 16,0 1-16,0-1 0,0 21 16,0-21-16,21-21 15,0 21-15,0-21 0,0 0 0,0 0 16,1 0-16,20 0 0,0 0 0,1 0 16,-1 0-16,0 0 0,1 0 15,-22 0-15,21 0 0,0 0 0,1-21 16</inkml:trace>
  <inkml:trace contextRef="#ctx0" brushRef="#br0" timeOffset="14259.25">15282 3641 0,'0'0'0,"0"-21"0,0-22 16,-42 43-16,21 0 15,0-21-15,-1 21 0,-20 0 16,21 0-16,-21 0 0,-1 0 0,22 21 15,-21 0-15,-1 1 0,22-22 16,0 42-16,0-21 0,0 0 0,0 0 16,-1 1-16,22-1 0,-21 0 0,21 0 15,0 0-15,0 0 0,0 1 16,0-1-16,0 0 0,0 0 0,0 0 16,21-21-16,1 21 0,-1-21 15,21 0-15,-21 0 0,0 0 16,1 0-16,20-21 0,-21 21 15,21-21-15,-20 0 0,20 0 16,0 0-16,-21-1 0,22 1 0,-1-21 16,-21 21-16,22-22 0,-1 1 0,-21 0 15,43-43-15,-43 43 16,0-1-16,21 1 0,-21-21 0,1 20 16,-22 1-16,21 0 0,-21-1 15,21 1-15,-21 21 0,0-22 0,0 22 16,0 0-16,0 0 0,0 0 0,0 0 15,0-1-15,0 1 16,0 42 0,0 1-1,-21-1-15,0 0 0,-1 21 16,1 1-16,0-1 0,0 0 0,0 1 16,0-1-16,-1 21 0,1-20 15,0-1-15,0 0 0,0 1 0,21-1 16,0 0-16,0-20 0,0 20 0,0-21 15,0 21-15,0-20 0,0-1 16,42 21-16,-21-21 0,0 0 16,1 1-16,-1-1 0,0-21 0,0 21 15,21-21-15,-20 21 0,-1-21 16,0 0-16,21 0 0,-21 0 0,1 0 16,-1 0-16,0 0 15,0 0-15,0 0 0,0 0 0,1 0 16,-22-21-16,21 21 0,-21-21 0,21 21 15,-21-21-15,0-1 16</inkml:trace>
  <inkml:trace contextRef="#ctx0" brushRef="#br0" timeOffset="14408.59">15663 3958 0</inkml:trace>
  <inkml:trace contextRef="#ctx0" brushRef="#br0" timeOffset="32151.25">5376 7366 0,'0'0'0,"0"-21"15,0 0-15,0 0 0,0-1 16,-21 22-16,21-21 0,-21 42 16,0 22-1,0-22-15,21 21 0,-22 1 16,22 20-16,-21-21 0,0 22 0,21-1 16,-21 1-16,0-1 0,0 22 15,-1-21-15,1-1 0,0 22 0,-21-22 16,21 1-16,-1-22 0,-20 0 15,21 1-15,0-1 0,0 0 0,-1-20 16,1-1-16,21 0 16,-21-21-16,0 0 0,0-21 15,21 0-15,0-1 16,0 1-16,0-21 0,-21 21 16,21-22-16,0 1 0,0 0 0,0-1 15,0 1-15,0 0 0,0-22 0,0 43 16,21-21-16,-21-1 0,21 22 15,-21 0-15,0 0 0,21 0 0,0 21 16,0 0-16,1 21 0,-22 0 16,21 0-16,0 0 0,0 1 15,0-1-15,0 21 0,1 0 0,-1-20 16,-21 20-16,21 0 0,0-21 16,0 22-16,-21-22 0,21 0 15,-21 0-15,22 0 0,-1 1 0,-21-1 16,21-21-16,0 0 0,0 0 0,0 0 15,1 0-15,-1-21 16,0 21-16,0-22 0,-21 1 0,21 0 16,0 0-16,1 0 0,-1 0 0,-21-22 15,21 22-15,-21-21 0,21 21 16,-21-22-16,0 22 0,21 0 0,-21 0 16,21 0-16,1 21 31,-22 21-31,0 0 0,0 0 15,0 0-15,0 0 0,0 22 0,-22-22 16,22 0-16,0 0 0,0 22 0,0-22 16,0 0-16,0 0 0,0 0 15,0 22-15,0-22 0,0 0 16,22-21-16,-1 0 0,-21 21 0,21-21 16,0 0-16,0 0 0,0 0 0,1 0 15,-1-21-15,21 0 0,-21 0 0,0 21 16,1-43-16,20 22 0,-21 0 15,0-21-15,-21 20 0,21-20 16,-21 21-16,0 0 0,0-43 16,0 22-16,0 21 0,-21 0 15,0-1-15,0 1 0,0 0 0,-22 21 16,22 0-16,0 0 0,-21 0 0,21 0 16,-22 0-16,22 21 0,0 0 15,0-21-15,0 22 0,-1-1 0,22 0 16,0 0-16,-21 21 0,21-20 0,0-1 15,0 0-15,0 0 0,0 0 16,0 0-16,21 1 0,1-22 0,-1 0 16,0 21-16,0-21 0</inkml:trace>
  <inkml:trace contextRef="#ctx0" brushRef="#br0" timeOffset="32428.01">6138 7980 0,'21'-21'0,"-42"42"0,64-63 0,-43 20 15,42 1-15,-42 0 16,0 0-16,-21 21 31,0 0-31,21 21 0,0 0 0,-22 0 16,1 1-16,21-1 0,-21 21 16,21-21-16,-21 22 0,21-1 0,0-21 15,-21 21-15,21-20 0,0-1 0,0 0 16,0 0-16,0 0 0,0 0 15,0 1-15,21-1 0,0 0 16,0 0-16,0-21 0,22 0 0,-22 0 16,0 0-16,21 0 0,1 0 0,-1 0 15,0 0-15,1-21 0,-1 21 0,64-21 16,-64 0-16</inkml:trace>
  <inkml:trace contextRef="#ctx0" brushRef="#br0" timeOffset="32863.23">6879 8086 0,'0'0'16,"0"-43"-16,21-62 15,-42 105-15,0 0 16,21-22-16,-21 22 0,-22 0 0,22 0 16,0 0-16,0 0 0,-21 22 15,20-1-15,1 0 0,0 0 16,0 0-16,0 22 0,0-22 0,-1 0 16,1 21-16,21-21 0,-21 1 0,21 20 15,0-21-15,0 0 0,0 0 16,0 1-16,0-1 0,21-21 15,0 0-15,1 0 0,-1 0 0,0 0 16,0 0-16,0 0 0,0-21 16,1-1-16,20 22 0,-21-21 0,0 0 15,0-21-15,1 21 0,-1-22 0,0 22 16,0-21-16,-21 21 16,0-22-16,21 22 0,-21 0 0,0 0 15,21 0-15,-21 42 16,0 0-1,0 0-15,0 0 0,0 22 16,0-22-16,0 21 0,-21-21 0,21 22 16,0-22-16,0 0 0,0 21 0,0-21 15,0 1-15,21-22 0,-21 21 16,22 0-16,-1-21 0,0 0 0,0 0 16,0 0-16,0 0 0,22 0 15,-22 0-15,-21-21 0,21 0 16,0-1-16,0 1 0,1 0 15,-22-21-15</inkml:trace>
  <inkml:trace contextRef="#ctx0" brushRef="#br0" timeOffset="33107.23">7302 7789 0,'0'-21'0,"0"42"0,22-84 0,-22 42 0,21 0 16,-21-1-16,0 1 0,0 0 16,0 42-1,0 0-15,0 1 0,0-1 16,0 21-16,0-21 0,0 22 0,0-1 15,0 0-15,0 1 16,0-1-16,-21-21 0,21 21 0,0 1 16,0-22-16,0 21 0,0-21 0,0 1 15,0-1-15,0 0 0,0 0 0,0 0 16,21-21 0,0 0-16,0 0 15,0-21-15,0 0 0,1 0 0,-22 0 16,21-1-16,0 1 0</inkml:trace>
  <inkml:trace contextRef="#ctx0" brushRef="#br0" timeOffset="33463.79">7683 7938 0,'0'0'0,"22"21"31,-22 0-31,-22 0 16,1 0-16,0 0 0,21 22 15,-21-22-15,0 0 0,21 0 0,0 22 16,0-22-16,0 0 0,0 21 15,0-21-15,0 1 0,21-1 16,0-21-16,21 0 16,1 0-16,-22 0 0,0 0 0,21 0 15,-20 0-15,20-21 0,-21-1 16,0 1-16,22 0 0,-22 0 0,0 0 16,0 0-16,0-22 0,-21 22 15,0-21-15,0-1 0,0 22 0,0 0 16,0-21-16,0 21 0,-21-1 15,0 22-15,0-21 0,0 21 0,-1 0 16,-20 0-16,21 0 0,0 0 0,0 21 16,-1-21-16,1 22 0,0-1 15,21 0-15,0 0 0,0 0 0,0 0 16,0 1-16,0-1 0,21 0 16,0-21-16,1 0 0,-1 0 15,0 0-15,0 21 0</inkml:trace>
  <inkml:trace contextRef="#ctx0" brushRef="#br0" timeOffset="33815.81">8191 8065 0,'0'-22'0,"0"44"0,0-65 15,0 22-15,0 0 0,0 0 16,0 0-16,22-1 16,-1 22-16,-21-21 0,21 0 0,0 21 15,0 0-15,0 0 0,1 0 16,20 0-16,-21 0 0,0 21 0,0 0 15,1 1-15,-1-1 0,0 0 16,0 0-16,-21 0 0,0 22 0,0-22 16,0 0-16,0 21 0,0-21 0,0 1 15,0-1-15,0 0 0,0 0 16,-21-21-16,21 21 16,-21-21-16,21-21 31,0 0-31,0 0 0,0 0 0,0-1 15,0 1-15,21 0 0,0 0 0,0 0 16,0 0-16,1-22 0,-1 22 16,0 0-16,0 0 0,21 21 0,-20-21 15,20-1-15,-21 22 0,21-21 0,1 21 16,-22 0-16,21-21 0,-21 21 16</inkml:trace>
  <inkml:trace contextRef="#ctx0" brushRef="#br0" timeOffset="34065.21">9102 7853 0,'0'0'16,"0"-21"-16,-22 21 15,-20 0 1,21 0-16,0 0 0,0 0 0,-1 0 16,1 0-16,0 21 0,0-21 0,21 21 15,0 0 1,0 0-16,0 1 0,42-22 16,-42 21-16,21 0 0,1 0 0,-1 0 15,0-21-15,0 21 0,0 1 16,0-1-16,-21 0 0,0 0 15,0 0-15,0 0 0,0 1 16,-42-1-16,21-21 16,-21 21-16,-1-21 0,1 0 15,0 21-15,-1-21 0,1 0 0,0 0 16,-1 0-16,1 0 0,0-21 0,-1 0 16</inkml:trace>
  <inkml:trace contextRef="#ctx0" brushRef="#br0" timeOffset="34291.26">7112 7768 0,'0'0'0,"-21"0"0,21-21 0,21 21 15,0-21-15,0 21 16,22 0-16,-22 0 0,21 0 0,0-21 15,22 21-15,-22 0 0,22 0 16,20 0-16,-20-21 0,21 21 0,-1 0 16,1 0-16,0 0 0,-22 0 0,22-22 15,-1 22-15</inkml:trace>
  <inkml:trace contextRef="#ctx0" brushRef="#br0" timeOffset="34786.81">9377 7768 0,'21'0'32,"0"0"-32,0-21 0,0 21 0,22-21 15,-1 21-15,64-42 16,-43 20-16,1 1 0,-1 0 15,22 0-15,-21 0 0,20 0 0,-20-22 16,-1 22-16,1 0 0,-22 0 0,0 0 16,1-1-16,-22 1 0,-21 0 15,-21 21 1,0 0-16,-22 0 0,1 0 0,0 0 16,-1 0-16,1 0 0,0 0 15,-1 0-15,22 0 0,0 0 0,0 0 16,42 0-1,0-21 1,0 0-16,0 21 0,22 0 0,-1-21 16,-21 21-16,22 0 0,-1 0 0,-21-22 15,0 22-15,0 0 0,1 0 16,-1 22-16,-21-1 16,0 0-16,0 0 0,0 21 15,0-20-15,-21-1 0,-1 0 0,22 21 16,-21-21-16,0 1 0,0-1 15,21 0-15,-21 0 0,21 0 0,0 0 16,21-21 0,0 0-1,0 0-15</inkml:trace>
  <inkml:trace contextRef="#ctx0" brushRef="#br0" timeOffset="35047.22">11070 6795 0,'0'0'0,"0"-22"0,0 44 31,0-1-31,0 0 0,0 0 16,0 0-16,0 22 0,-21-1 15,0-21-15,21 21 0,-21 1 0,21-1 16,0 0-16,-22 1 0,22-1 15,0 0-15,-21 1 0,21-22 16,0 0-16,0 21 0,0-20 0,0-1 16,21-21-16,1 0 15,-1 0-15,0 0 0,0-21 16</inkml:trace>
  <inkml:trace contextRef="#ctx0" brushRef="#br0" timeOffset="35974.22">11430 6837 0,'0'0'16,"0"-21"-16,0 0 0,0-1 0,0 44 31,-21-1-15,21 0-16,-21 21 0,21-21 0,0 22 16,-22-22-16,22 42 0,0-20 15,0-1-15,0-21 0,0 22 16,0-1-16,0-21 0,0 21 0,0-20 15,0-1-15,0 0 0,0 0 16,0 0-16,0-42 31,22 0-31,-22 0 0,21 0 0,0-1 16,-21-20-16,21 21 16,0 0-16,-21 0 0,21-1 0,-21 1 0,22 0 15,-1 21 1,-21 21-1,0 0 1,21-21-16,-21 22 0,21-22 0,-21 21 16,21-21-16,0 21 0,1-21 15,-22 21-15,21-21 0,0 0 16,0 0-16,0 0 0,0 0 16,1 0-16,-1-21 0,0 0 0,0 0 15,0-1-15,-21 1 0,21 0 16,1 0-16,-22 0 0,0 0 0,0-1 15,0 1-15,0 0 0,0 0 16,0 42 15,0 0-31,-22 0 0,22 1 16,-21-1-16,21 0 0,0 0 0,0 0 16,0 0-16,0 1 15,21-22 1,1 0-16,-1 0 0,0 0 0,0 0 15,0 0-15,22-22 16,-22 22-16,0-21 0,21 0 0,-21 0 16,1 0-16,20 0 0,-21 21 0,0-22 15,0 1-15,1 0 0,-22 0 16,-22 42 15,1-21-15,21 21-16,-21 0 0,21 1 15,0-1-15,0 0 0,0 0 16,0 0-16,21-21 16,0 0-1,1 0-15,-1 0 0,0 0 16,0 0-16,0-21 16,0 0-16,-21 0 0,22 0 0,-1-1 15,-21 1-15,21 0 0,-21 0 16,0 0-16,0 0 0,0-1 0,0 1 15,-21 21-15,0 0 16,-1 0-16,1 0 0,-21 0 0,21 0 16,0 0-16,-22 0 0,22 0 0,0 21 15,0 1-15,21-1 16,-21 0-16,21 0 0,0 0 16,21-21-16,0 21 15,0-21-15,0 0 16,0 0-16</inkml:trace>
  <inkml:trace contextRef="#ctx0" brushRef="#br0" timeOffset="36802.54">12636 6964 0,'0'0'16,"0"-21"-16,-21 0 0,21-1 0,0 1 15,0 0-15,0 0 0,0 0 16,0 0-16,0-1 15,21 22 1,1 0-16,-1 0 0,0 0 16,0 0-16,0 0 0,0 0 0,-21 22 15,22-1-15,-1 0 16,-21 0-16,0 0 0,0 0 0,0 1 16,0-1-16,0 0 15,0 0-15,0 0 16,0-42 15,0 0-15,0 0-16,0 0 15,0-1-15,21 1 0,0 0 16,0 0-16,0 0 0,-21-22 0,22 22 16,20 0-16,-21 0 0,0 21 15,0-21-15,1 21 0,-1 0 0,0 0 16,0 0-16,0 0 0,0 0 0,-21 21 31,0 0-15,0 0-1,0 0-15,-21-21 16,21 22-16,0-1 0,0 0 16,0 0-1,21-21-15,1 21 16,-1-21-16,0 0 15,0 0-15,0 0 0,0 0 0,1 0 16,-1-21-16,0 21 16,0-21-16,0 0 0,0 21 0,1-21 15,-1-1-15,0 1 0,-21 0 0,21 0 16,-21-21-16,21 20 0,-21 1 16,0 0-16,0 0 15,-21 42 1,21 0-1,0 0-15,-21 1 0,21-1 0,-21 0 16,21 0-16,-21 21 0,21-20 16,0-1-16,-22 21 0,22-21 0,-21 22 15,0-1-15,21 0 0,-21 1 0,21-1 16,-21 0-16,0 1 16,21-1-16,0 21 0,0-20 0,-22-1 15,22 0-15,0 1 0,-21-22 0,21 21 16,0-21-16,0 1 0,0-1 15,0 0-15,0 0 0,0-42 47,0 0-47,0 0 0,0-1 16,0-20-16,0 21 0</inkml:trace>
  <inkml:trace contextRef="#ctx0" brushRef="#br0" timeOffset="37131.19">11070 6858 0,'-21'0'0,"42"0"0,-63 0 0,63 0 31,21 0-31,-21-21 16,22 21-16,20-21 0,-20 21 0,20-21 15,1-1-15,-1 22 0,1-21 16,-22 21-16,21-21 0,1 21 0,-22 0 16,22-21-16,-22 21 0,0 0 15,-20 0-15,20-21 0,-21 21 0,0 0 16,0 0-16,1 0 15,-1 0-15</inkml:trace>
  <inkml:trace contextRef="#ctx0" brushRef="#br0" timeOffset="37887.53">9483 8467 0,'0'0'0,"-22"-21"0,1-22 31,0 43-31,42 0 16,0 0 0,1 0-16,20 21 0,0 1 0,1-22 15,20 21-15,1 0 0,-1 0 16,22 0-16,-22 0 0,22 1 0,0-1 15,-22 0-15,1 0 0,-1 0 0,22 0 16,-22 1-16,1-1 0,-1 0 16,-20 0-16,20 0 0,-21 0 0,1 1 15,-22-22-15,0 0 0,-42 0 32,0 0-32,0 0 0,-1 0 15,1-22-15,-21 22 0,21-21 0,0 0 16,-1 0-16,1 0 0,0 0 15,0-1-15,21 1 0,0 0 16,21 21 0,0 0-16,0 0 15,1 0-15,-1 21 16,0-21-16,0 21 0,-21 22 16,0-1-16,0-21 0,0 0 0,-21 22 15,0-22-15,0 0 0,-22 21 16,1-20-16,0-1 0,-1 21 15,1-21-15,0 0 0,-1 1 0,22-1 16,-21-21-16,21 21 0,-1-21 0</inkml:trace>
  <inkml:trace contextRef="#ctx0" brushRef="#br0" timeOffset="38406.73">11557 8721 0,'0'-21'0,"0"42"0,0-64 15,0 86 17,0-22-32,0 21 0,-21 1 15,21-1-15,0 0 0,0 1 16,0 20-16,-21-21 0,21 1 0,-22-1 16,1 0-16,21 1 0,-21-1 0,21 0 15,0 1-15,-21-22 0,21 21 16,-21-21-16,21 1 0,0-1 15,0 0-15,0 0 0,0-42 32,0 0-32,0 0 15</inkml:trace>
  <inkml:trace contextRef="#ctx0" brushRef="#br0" timeOffset="39335.01">11282 8869 0,'0'0'0,"0"-42"0,21-107 15,0 128-15,0 0 16,0 0-16,22 0 16,-22 0-16,21 21 0,-21 0 0,22 0 15,-22 0-15,21 0 0,-21 0 0,22 0 16,-22 0-16,21 21 0,-21 21 0,-21-21 16,0 22-16,0-1 0,0 0 15,0 1-15,0-22 0,-42 21 0,-21 43 16,41-64-16,-20 21 0,0-21 15,21 1-15,-22-22 0,22 21 16,0-21-16,0 0 0,21-21 31,21-1-15,0 1-16,0 0 0,0 0 0,1 0 16,-1 0-16,0-22 0,21 22 15,-21 0-15,1-21 0,20 20 0,-21 1 16,21 0-16,-20 0 15,-1 0-15,0 21 0,0-21 0,0 21 0,0 0 16,1-22-16,-22 1 16,0 0-1,21 21-15,-21-21 0,21 21 0,-21-21 16,21 21-16,0 0 0,0 0 16,1 0-16,-1 0 15,0 0-15,0 0 0,0 0 0,-21 21 16,21-21-16,1 21 0,-1 0 15,0 43-15,-21-43 0,0 0 16,0 0-16,0 0 0,0 1 16,0-1-16,0 0 0,0 0 0,-21-21 15,0 0-15,21 21 0,-22-21 0,22-21 32,0 0-32,0 0 15,0 0-15,0-1 0,0 1 0,22 0 16,-1 0-16,0 0 0,0 0 15,0-1-15,0 1 0,1 0 0,-1 21 16,0-21-16,21 0 0,-21 21 16,1 0-16,-1-21 0,21 21 15,-21 0-15,0 0 0,-21 21 16,0 0 0,0 0-16,0 0 0,0 0 15,-21 1-15,0-1 0,21 0 0,0 0 16,-21 0-16,21 0 0,0 1 0,0-1 15,0 0-15,0 0 0,21 0 16,0-21 0,0 0-16,1 0 0,20 0 15,-21 0-15,0-21 0,0 0 16,1 0-16,-1 0 0,0-1 0,0 1 16,0 0-16,-21-21 0,21 21 15,-21-1-15,0 1 0,0 0 0,0 0 16,-21 0-16,0 21 15,0 0-15,-21 0 0,20 0 0,1 0 16,0 0-16,0 0 0,0 0 16,0 0-16,-1 0 0,22 21 0,0 0 15,0 0-15,0 0 16,22-21-16,-1 0 16,21 0-16,-21 0 0,22 0 15,-22 0-15</inkml:trace>
  <inkml:trace contextRef="#ctx0" brushRef="#br0" timeOffset="39920.22">13314 8573 0,'0'0'0,"21"0"0,-21-22 15,0 1-15,-42 21 16,20 0-16,1 0 16,-21 0-16,21 0 0,-22 0 0,1 21 15,21-21-15,-21 22 0,20-1 0,1-21 16,0 21-16,0-21 0,21 21 15,0 0-15,0 0 16,21-21-16,0 0 0,0 22 0,1-22 16,-1 0-16,21 0 0,-21 0 15,0 0-15,22 0 0,-22 0 16,0 0-16,21-22 0,-20 1 0,-1 21 16,-21-21-16,21 21 0,-21-21 0,21 21 15,-21-21-15,0 0 16,0 42 15,-21 0-31,21 0 0,-21 0 16,0 0-16,21 22 0,-22-1 0,22 0 15,0 1-15,-21-1 0,21 22 0,0-1 16,0 1-16,0-22 0,0 21 16,21 22-16,-21-21 0,22-1 15,-22 1-15,21 20 0,-21-20 0,0-1 16,0 1-16,0-1 0,0 1 0,-21-22 15,-1 22-15,-20-22 0,21 0 0,-21 1 16,20-22-16,-20 0 0,0 21 16,-1-42-16,1 21 0,21-21 15,-21 0-15,-1 0 0,22 0 0,-42-42 16,20 21-16,22 0 0,0-22 0,21 1 16,0 0-16,-21-22 0,21 1 15,0-1-15,0 1 0,0-1 0,0-20 16,21 20-16,0 1 0,0-1 15,22 1-15,-22-1 0,21 1 0,-21 20 16,22-20-16,-1 20 0,0 22 16,1-21-16,-22 21 0,21-22 0,0 22 15,-20 0-15,20 0 0,-21 0 0</inkml:trace>
  <inkml:trace contextRef="#ctx0" brushRef="#br0" timeOffset="40286.18">13356 8657 0,'0'0'0,"0"-21"0,-21 21 16,21-21-16,0 0 0,0 0 16,0-1-16,0 1 0,0 0 15,0 0-15,21 0 0,0 0 16,0 21-16,1-22 16,-1 22-16,0 0 0,0 0 0,0 0 15,0 22-15,-21-1 0,22-21 0,-1 21 16,0 21-16,-21-21 0,0 1 15,0-1-15,0 0 0,21 21 0,-21-21 16,0 1-16,0-1 0,0 0 0,0 0 16,0 0-16,0-42 31,0 0-15,0 0-16,0 0 15,0-1-15,0 1 0,0 0 0,0 0 16,21 0-16,-21 0 0,0-1 0,21 1 15,1 21-15,-22-21 0,0 0 16,21 21-16,0 0 0,0 0 16,0 0-16,0 0 0,1 0 0,-1 0 15</inkml:trace>
  <inkml:trace contextRef="#ctx0" brushRef="#br0" timeOffset="41307.22">14203 8509 0,'0'0'16,"0"-21"-16,0 0 0,0 0 16,-21 21-16,-1-22 0,1 22 0,0-21 15,0 21-15,0 0 16,0 0-16,-1 0 0,1 0 0,0 21 16,0-21-16,0 22 0,0-1 0,-1 0 15,1 0-15,0 0 0,21 0 16,0 1-16,-21-1 0,21 0 0,0 0 15,0 0-15,0 0 0,0 1 16,0-1-16,21-21 0,0 0 0,-21 21 16,21-21-16,1 0 0,20 0 15,-21 0-15,0 0 0,0 0 0,1-21 16,-1 0-16,0 21 0,0-22 16,0 1-16,-21 0 0,21 0 0,1 0 15,-22 0-15,0-1 0,0 1 0,21 21 16,-21-21-16,0 0 0,0 42 31,0 0-15,0 0-16,0 1 15,0-1-15,0 0 0,0 0 0,0 0 16,0 0-16,0 1 0,21-1 16,-21 0-16,21 0 15,0-21-15,0 0 16,1 0-16,-1 0 15,0 0-15,-21-21 16,0 0-16,21 0 0,0-1 0,-21 1 16,21 0-16,-21 0 0,22 0 0,-22 0 15,21-1-15,-21 1 0,0 0 16,21 0-16,-21 0 0,21 21 16,-21 21-1,0 0-15,0 0 16,0 0-16,0 1 15,0-1-15,0 0 0,0 0 0,0 0 16,0 0-16,0 1 0,0-1 16,0-42 31,0-1-47,21 22 0,-21-21 15,21 0-15,-21 0 0,0 0 0,22 0 16,-1-1-16,0 1 0,-21 0 15,21 21-15,0-21 0,-21 0 0,21 21 16,1 0-16,-1 0 16,-21 21-16,0 0 15,0 0-15,0 0 0,0 1 16,0-1-16,0 0 0,0 0 16,0 0-16,0 0 0,21-21 46,0-21-46,0 0 16,-21 0-16,21 0 0,-21 0 16,22-1-16,-1 1 0,0 0 15,0 0-15,0 0 0,0 0 0,1-1 16,-1 1-16,0 0 0,0 0 0,0 21 16,0 0-16,1 21 15,-22 0-15,0 0 16,0 1-16,0-1 0,0 21 15,0-21-15,0 0 0,-22 1 16,22-1-16,-21 0 0,21 0 16,0 0-16,-21 0 0,0-21 15,21 22-15,-21-22 16,0 0-16</inkml:trace>
  <inkml:trace contextRef="#ctx0" brushRef="#br0" timeOffset="41791.12">11070 9419 0,'0'0'0,"-21"-21"31,42 21-15,0 0-1,0 0-15,22 0 0,-22 0 16,42-21-16,-20 21 0,20 0 0,1 0 15,-1 0-15,22-21 0,0 21 0,20-21 16,1 21-16,21-22 0,21 22 0,-21-21 16,43 0-16,-22 21 0,21-21 15,22 0-15,-22 21 0,0-21 16,-20 21-16,20 0 0,-21 0 0,-21 0 16,0 0-16,0 0 0,-21 0 15,0 0-15,-22 0 0,1 0 0,0 0 16,-43 0-16,22 0 0,-22 0 0,0 0 15,1 0-15,-22 0 0,0-22 16,0 22-16,0-21 0,-21 0 16,0 0-16,0 0 0,0 0 15,0-22-15,-21 22 0</inkml:trace>
  <inkml:trace contextRef="#ctx0" brushRef="#br0" timeOffset="42323">11239 7557 0,'0'0'15,"-21"21"-15,0 0 0,0-21 16,0 0-16,42 0 47,0 0-47,43 0 15,-22 0-15,21 0 0,22 0 0,-21-21 16,41 21-16,1 0 16,0-21-16,21 21 0,-21 0 0,21-22 15,0 22-15,0 0 0,0-21 0,0 0 16,-21 21-16,21-21 0,-21 21 15,-1-21-15,1 21 0,-42 0 0,20-21 16,-20 21-16,-22 0 0,1 0 16,-22 0-16,0 0 0,0-22 0,0 22 15,-42 0 17,0 0-32</inkml:trace>
  <inkml:trace contextRef="#ctx0" brushRef="#br0" timeOffset="43548.59">5863 11705 0,'0'0'0,"-21"0"16,0 0-1,42 0 1,0 0 0,21 21-16,-20-21 0,20 0 0,0 0 15,-21 22-15,22-22 0,-1 0 0,0 0 16,1 0-16,-1 0 0,0 0 15,1 0-15,-22 21 0,0-21 0,0 0 16,-21 21 0,-21-21-16,0 0 0,0 0 15,-22 0-15,22 0 0,-21 21 16</inkml:trace>
  <inkml:trace contextRef="#ctx0" brushRef="#br0" timeOffset="44000.33">5821 11811 0,'-43'0'0,"86"0"0,-107 0 0,43 0 0,0 0 15,0 0-15,0 0 0,-1 0 0,1 0 16,0 0-16,0 21 16,0 0-16,0 1 0,-1 20 0,1 0 15,0 1-15,0-22 0,0 21 16,21-21-16,0 0 16,-21 22-16,-1-1 0,22-21 15,22-21 16,-1 0-31,0-21 16,0 0-16,0 21 0,0-21 16,22 0-16,-22 21 0,21-22 0,-21 1 15,22 21-15,-1 0 0,-21 0 0,22 0 16,-1 0-16,0 0 0,1 0 16,-1 21-16,0 1 0,1-1 0,-22 0 15,21 0-15,-21 0 0,-21 22 0,0-22 16,0 21-16,0-21 0,0 22 0,-21-22 15,0 21-15,-21-21 16,-1 22-16,1-22 0,0 0 0,-22 0 16,22 0-16,-22 0 0,22-21 0,-22 0 15,22 22-15,0-22 0,-1 0 16,1 0-16,21 0 0,-21 0 0,20 0 16,1 0-16,21-22 0,0 1 15,0 0 1,21 0-16,1 21 0,20-21 15,0 21-15,1-21 0,-1-1 0</inkml:trace>
  <inkml:trace contextRef="#ctx0" brushRef="#br0" timeOffset="44487.42">7006 12171 0,'0'0'0,"0"-21"0,-21-64 32,0 85-32,0 0 0,-22-21 0,22 21 15,0 0-15,-21 0 0,-1 21 0,22-21 16,-21 21-16,21 0 0,-22 22 16,22-22-16,0 0 0,-21 21 15,20-20-15,22 20 0,-21-21 0,21 21 16,-21-20-16,21-1 0,0 0 0,0 0 15,0 0-15,21-21 16,0 0-16,1 0 16,-1 0-16,0 0 0,0-21 15,0 0-15,0 0 0,1 21 16,-1-43-16,-21 22 0,21 0 0,0 0 16,0 0-16,-21-22 0,21 1 15,-21 21-15,22 0 0,-1 21 31,0 0-31,-21 21 0,0 0 16,21 0-16,-21 0 0,0 1 0,0-1 16,0 0-16,0 0 0,21 0 15,-21 0-15,21 1 0,1-22 0,-1 21 16,0-21-16,21 0 0,-21 0 16,1 0-16,-1 0 0,0 0 15,21-21-15,-21-1 0,1 22 0,-1-21 16,0 0-16,-21 0 0,21 0 15,0 0-15</inkml:trace>
  <inkml:trace contextRef="#ctx0" brushRef="#br0" timeOffset="44711.29">7302 12129 0,'0'-22'0,"0"1"16,0 127-16,0-169 0,0-22 0,0 64 0,0 0 15,0 42 1,-21 0-16,21 0 16,0 0-16,0 22 0,0-22 0,0 21 15,0 0-15,0 1 0,0-1 0,0 0 16,0 1-16,0-1 0,0 0 15,0 1-15,-21-1 0,21 0 0,0 1 16,0-1-16,0 0 0,0 1 0,0-1 16,0 0-16,0 1 0,0-22 0,0 0 15,0 0-15,0 0 0,0 1 16,0-44 0,-21 1-1,21 0-15,0 0 0</inkml:trace>
  <inkml:trace contextRef="#ctx0" brushRef="#br0" timeOffset="44975.21">7197 12383 0,'0'0'16,"0"-64"-16,21 22 0,0-1 0,-21 1 15,21 0-15,0 21 0,-21-1 0,21 1 16,1 0-16,-1 0 0,0 21 0,0 0 16,21-21-16,-20 21 0,20 0 15,-21 0-15,21 0 0,-20 21 0,-1 0 16,0 0-16,0 0 0,0 1 15,-21-1-15,0 0 0,0 21 0,0-21 16,-21 1-16,0-1 0,-21 0 16,-1 21-16,1-21 0,21-21 15,-22 22-15,22-1 0,0-21 0,0 0 16,0 0-16,21-21 31,21 21-31,-21-22 0,21 1 0,0 21 16,22-21-16</inkml:trace>
  <inkml:trace contextRef="#ctx0" brushRef="#br0" timeOffset="45219.1">7874 12086 0,'0'0'0,"0"21"32,0 1-32,0-1 0,0 0 15,0 0-15,0 21 0,0-20 0,0 20 16,0 0-16,0 1 0,0-22 15,0 21-15,-21 0 0,21 1 0,-21-1 16,21-21-16,0 22 0,0-1 0,0 0 16,0 1-16,0-22 0,0 21 15,0-21-15,0 0 0,0 22 0,0-22 16,0 0-16,21-21 31,-21-21-31,21 0 0,-21 0 16</inkml:trace>
  <inkml:trace contextRef="#ctx0" brushRef="#br0" timeOffset="45767.97">7937 12319 0,'0'0'0,"0"-42"0,0-1 15,0 22-15,22-21 0,-22 0 0,21 20 16,0 1-16,0-21 0,-21 21 0,21 0 16,0 21-16,1-22 0,-1 22 15,0 0-15,0 0 0,0 0 16,0 22-16,1-1 0,-1 0 0,0 0 15,0 0-15,-21 0 0,0 22 16,0-22-16,0 0 0,0 0 0,0 22 16,0-22-16,-21-21 0,0 21 0,0 0 15,-1 0-15,1-21 0,-21 0 16,21 0-16,0 0 0,-1 0 0,1 0 16,0 0-16,21 21 15,0 1 1,21-22-1,0 21-15,1-21 0,-1 0 0,0 0 16,21 0-16,-21 0 0,1 0 16,-1 0-16,21 0 0,-21 0 15,0-21-15,22 21 0,-22-22 0,21 1 16,1 0-16,-22 0 0,63-43 16,-62 43-16,20-21 0,-21 0 0,0-1 15,0-20-15,1 20 0,-1 1 16,0 0-16,-21-1 0,0 22 0,0-21 15,0 21-15,0 0 0,0 42 32,-21 21-32,21-21 0,-21 22 15,-1-22-15,22 21 0,0 0 0,0 1 16,0-22-16,0 21 0,0 1 16,0-22-16,0 0 0,0 21 15,22-21-15,20 1 0,-21-22 16,0 0-16,0 0 0,22 0 0,-1 0 15,-21 0-15,22 0 16,-1 0-16,-21-22 0,21 1 0,1 0 0,-22 0 16</inkml:trace>
  <inkml:trace contextRef="#ctx0" brushRef="#br0" timeOffset="46135.06">9398 11642 0,'0'0'0,"0"-21"0,0-1 0,-21 22 31,21 22-31,-21-1 0,21 0 16,0 0-16,0 0 0,0 0 16,0 1-16,0-1 0,0 0 0,0 0 15,-22 0-15,22 0 16,0 1-16,-21-22 16,21-22 15,0 1-31,0 0 0,0 0 15,0 0-15,21-22 0,1 22 16,-1 0-16,-21 0 0,127-64 16,-106 85-1,21 0-15,1 0 0,-1 0 0,-21 0 16,21 0-16,1 21 0,-22 1 0,21-1 16,-21 0-16,1 0 0,-22 21 15,0-20-15,0-1 0,0 0 0,0 21 16,0-21-16,0 1 0,-22-1 0,1 21 15,0-21-15,21 0 0,0 1 0,-21-22 16,21 21-16</inkml:trace>
  <inkml:trace contextRef="#ctx0" brushRef="#br0" timeOffset="46519.16">11007 12256 0,'0'0'0,"-43"-22"0,1 1 0,0 0 0,20 21 16,-20 0-16,21-21 0,21 0 15,21 21 1,0 0-16,22 0 0,-1 0 16,0 0-16,1 0 0,20 0 0,-21 0 15,85 0-15,-63 0 0,-22 0 16,22 0-16,-1 0 0,1 0 16,-22 0-16,22 0 0,-1 0 0,1 0 15,-22 0-15,21 0 0,-41 0 0,20 0 16,-21 0-16,0 0 0,-21-21 31,-21 21-31,0 0 0,0-22 0,0 22 16</inkml:trace>
  <inkml:trace contextRef="#ctx0" brushRef="#br0" timeOffset="46786.74">11663 11896 0,'0'0'0,"-21"-21"15,-43 21 1,43 0-16,21 21 31,21 0-31,0-21 0,0 21 16,1-21-16,-1 21 0,0 0 15,0 1-15,21-1 0,-20 0 0,-1 0 16,0 21-16,-21-20 0,0 20 16,0-21-16,0 21 0,0-20 15,0-1-15,-21 21 0,0-21 0,-22 0 16,1 1-16,21-1 0,-22 0 0,1 0 15,0 0-15,21-21 0,-1 21 0,-20-21 16,84 0 15</inkml:trace>
  <inkml:trace contextRef="#ctx0" brushRef="#br0" timeOffset="47164.17">12425 12129 0,'21'0'16,"0"0"-1,0 0 1,0 0-16,1 0 16,-1 0-16,0-22 0,0 22 15,0-21-15,0 0 0,1 0 16,-1 21-16,0-21 0,0 0 15,-21-1-15,21 1 0,-21 0 0,0 0 16,-21 21-16,0 0 0,0-21 0,0 21 16,-1 0-16,1 0 15,0 0-15,-21 21 0,21 0 0,-1 0 16,-20 0-16,21 22 0,21-22 0,-21 21 16,21-21-16,0 22 0,0-22 0,0 0 15,0 21-15,21-20 0,-21-1 16,21 0-16,0 0 0,0 0 0,22-21 15,-22 21-15,0-21 0,0 0 0,22 22 16,-22-22-16,21 0 0,-21 0 16,22 0-16,-1 0 0,0 0 0,-21-22 15,22 22-15</inkml:trace>
  <inkml:trace contextRef="#ctx0" brushRef="#br0" timeOffset="47543.22">13017 12086 0,'0'0'0,"-21"-42"0,21 21 0,0 0 15,-21-1-15,21 1 0,0 0 0,0 0 16,0 0-16,21 21 16,0 0-16,1-21 0,-1 21 0,21 0 15,-21 0-15,22 0 0,-22 21 16,21 0-16,-21 0 0,22 0 0,-22 22 16,21-22-16,-21 21 0,0-21 15,1 22-15,-22-22 0,0 21 0,0-21 0,21 22 16,-21-22-16,0 0 0,0 0 15,0 0-15,0 0 0,0 1 16,-21-22 0,-1 0-16,22-22 15,-21 1-15,0 0 16,21 0-16,0 0 0,0 0 0,0-22 16,0 22-16,0 0 0,0-21 0,0 20 15,0-20-15,21 21 0,0 0 16,-21 0-16,22-1 0,-1 22 0,0-21 15,0 21-15,0 0 0,0 0 0,1 0 16,-1 0-16,0 0 0,0 0 0,0 0 16,0 0-1,1 0-15,-1 0 0</inkml:trace>
  <inkml:trace contextRef="#ctx0" brushRef="#br0" timeOffset="47931.15">13758 12002 0,'0'-22'15,"0"1"1,0 0-16,0 0 0,0 0 16,21 0-16,1-1 15,-1 22-15,0 0 0,0 0 0,0 0 16,0 0-16,1 0 16,-1 0-16,0 0 0,21 0 0,-21 0 15,1 22-15,20-1 0,-21 21 0,0-21 16,0 0-16,-21 22 0,0-22 15,22 21-15,-22-21 0,0 22 0,0-22 16,0 0-16,0 0 0,0 0 0,0 1 16,0-1-16,-22 0 0,1-21 31,0 0-31,0 0 16,21-21-16,0 0 0,0-1 15,0 1-15,0 0 16,0-21-16,21 21 0,0-1 15,-21 1-15,21 0 0,1-21 0,-1 21 16,0-1-16,0 1 0,0 21 16,0-21-16,1 0 0,-1 21 0,0 0 15,0-21-15,0 21 0,0 0 0,1 0 16,-1-21-16,21 21 0</inkml:trace>
  <inkml:trace contextRef="#ctx0" brushRef="#br0" timeOffset="48343.21">14922 11832 0,'0'0'0,"0"-21"0,0 0 16,-21 21-16,0 0 15,0 0-15,0 0 0,0 0 16,-1 0-16,1 21 0,0 0 0,0 0 16,-21 1-16,20-1 0,1 21 15,0-21-15,21 0 0,-21 22 0,0-22 16,21 21-16,0-21 0,0 22 0,0-22 15,0 0-15,0 0 0,0 0 0,21 1 16,0-22-16,0 21 0,0-21 16,1 0-16,-1 0 0,0 0 0,21 0 15,-21 0-15,1 0 0,-1-21 16,0-1-16,0 1 0,0 0 16,0 0-16,1 0 0,-22-22 15,0 1-15,0 21 0,0-21 0,0-1 16,0 22-16,0-21 0,0 21 0,-22-1 15,22 1-15,-21 21 0,0-21 16,0 21-16,0 0 0,0 0 0,-1 0 16,1 0-16,0 0 0,0 0 0,21 21 15,0 0-15,-21-21 0,21 22 16,0-1-16,0 0 0,0 0 0,21 0 16,-21 0-16,21-21 0,0 22 0,0-1 15,1-21-15,-1 0 0</inkml:trace>
  <inkml:trace contextRef="#ctx0" brushRef="#br0" timeOffset="48727.01">15049 12023 0,'0'0'0,"22"-106"31,-1 106-31,0-21 0,-21 0 0,21-1 16,0 1-16,0 0 0,1 21 15,-1-21-15,0 21 0,0 0 0,0-21 16,0 21-16,1 0 0,20 0 0,-21 0 15,0 21-15,-21 0 0,21 0 0,1 0 16,-1 22-16,-21-22 0,0 21 16,21-21-16,-21 22 0,21-22 15,-21 21-15,0-21 0,0 1 0,0 20 16,0-21-16,0 0 0,0 0 16,-21-21-1,0-21 1,21 0-16,0 0 15,0 0-15,0 0 0,0-22 16,0 22-16,21 0 0,0-21 0,0 20 16,0-20-16,1 21 0,-1 0 0,-21 0 15,21-1-15,0 22 16,0-21-16,0 21 0,1 0 0,-1 0 0,0 0 16,0 0-16,0 0 15,0 0-15,1 0 16</inkml:trace>
  <inkml:trace contextRef="#ctx0" brushRef="#br0" timeOffset="48905.28">15706 12277 0,'0'0'0,"0"21"0,-22-21 31,22-21-15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9:43:29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1101 402 0,'0'-21'31,"-22"21"-31,22-21 47,-21 21-47,21-21 31,-21 21-31,21 21 94,0 0-94,21 0 15,0 0-15,-21 1 0,22-1 0,-1 0 16,0 0-16,0 21 16,0-20-16,0-1 0,1 21 0,-1-21 15,0 22-15,0-1 0,0-21 16,0 21-16,1 1 0,-22-22 0,21 21 15,0-21-15,-21 1 0,0-1 16,21 0-16,-21 0 0,21-21 16,-21 21-16,0 0 0,0-42 47,0 0-47,0 0 15,-21 0-15,21 0 16,-21-1-16,21 1 0</inkml:trace>
  <inkml:trace contextRef="#ctx0" brushRef="#br0" timeOffset="1463.82">1312 804 0,'0'-21'31</inkml:trace>
  <inkml:trace contextRef="#ctx0" brushRef="#br0" timeOffset="1836.22">1503 445 0,'0'0'0,"21"0"0,-21-22 15,0 44 17,-21-1-17,0 0-15,-1 0 0,1 0 0,-21 0 16,21 22-16,-22-22 0,1 21 16,21-21-16,-21 22 0,-1-1 0,1 0 15,21 1-15,-22-1 0,22 0 0,-21-20 16,21 20-16,0-21 0,-1 21 15,1-20-15,0-1 0,0 0 0,0-21 16,21 21-16,21-42 47,0 0-47,0 0 16,0 21-16</inkml:trace>
  <inkml:trace contextRef="#ctx0" brushRef="#br0" timeOffset="2056.35">1736 635 0,'21'0'31,"-21"21"-16,-21-21-15,21 43 16,-22-22-16,22 0 0,0 21 0,-21-21 16,21 22-16,0-1 0,0 43 0,-21-64 15</inkml:trace>
  <inkml:trace contextRef="#ctx0" brushRef="#br0" timeOffset="2208.31">1587 1588 0,'0'21'0,"0"21"0,0 0 0,-21 1 15,21 20-15,-21-20 0,21 20 16,0-21-16,-21 1 0,21-1 15,0 0-15,0-20 0,0-1 0,-21 0 16,21-42 15,0 0-31,0-22 0,0 22 16,0-21-16,0 21 0,21-43 16</inkml:trace>
  <inkml:trace contextRef="#ctx0" brushRef="#br0" timeOffset="2593.38">1672 783 0,'0'0'0,"0"-21"0,0-42 16,0 41 0,21 22-16,0-21 0,-21 0 15,22 21-15,-1-21 0,0 21 16,0 0-16,0-21 0,0 21 15,22 0-15,-22 0 0,0 0 0,0 0 16,0 0-16,22 0 0,-22 0 16,0 0-16,0 0 0,-21 21 0,21 0 15,-21 0-15,0 0 0,0 22 16,0-22-16,0 21 0,0-21 16,-21 22-16,0-22 0,-21 21 0,21-21 15,-1 22-15,1-22 0,-21 0 16,21-21-16,0 21 0,-1 0 15,1-21-15,0 0 16,0 0-16,0 0 16,0 0-1,21-21 1,0 0 0</inkml:trace>
  <inkml:trace contextRef="#ctx0" brushRef="#br0" timeOffset="2968.3">1736 847 0,'0'0'0,"0"21"31,0 0-31,0 0 16,0 0-16,0 1 0,0 20 0,0-21 16,0 21-16,0 1 0,0-1 15,0 0-15,0 1 0,-22-1 0,1 22 16,21-22-16,-21 0 0,0 22 15,0-22-15,0 0 0,-1 22 16,1-22-16,0 1 0,0-1 0,21-21 16,0 21-16,0-20 0,0-1 15,0-42 1,0-1 0,0 1-16,0 0 0</inkml:trace>
  <inkml:trace contextRef="#ctx0" brushRef="#br0" timeOffset="3820.09">2730 804 0,'0'0'0,"22"-21"0,-1 0 16,-21 0-16,21 0 16,-21 0-16,0-1 0,0 1 15,0 0-15,0 0 0,0 0 16,0 0-16,-21-1 0,21 1 15,-21 21-15,-1 0 0,1 0 16,0 0-16,0 0 0,0 0 0,-22 0 16,22 0-16,0 21 0,-21 1 15,21-1-15,-1 0 0,-20 0 0,21 0 16,0 22-16,-22 20 16,22-21-16,21 1 0,0-1 15,-21-21-15,21 22 0,0-1 16,0-21-16,0 0 0,0 22 0,0-22 15,21 0-15,0-21 0,-21 21 16,22-21-16,-1 0 0,0 0 16,0 0-16,0 0 0,22 0 0,-22 0 15,0-21-15,21 0 0,-21 0 16,1-1-16,20 1 0,-21 0 0,0-21 16,22 21-16,-22-22 0,0 1 15,0 0-15,-21 20 0,21-20 16,-21 0-16,21 21 0,-21-1 0,22 1 15,-22 0-15,0 0 0,0 0 16,0 42 15,0 0-31,-22 0 16,22 0-16,0 22 0,-21-22 0,21 0 16,0 21-16,0-20 0,0 20 15,0-21-15,0 21 0,0-20 0,0-1 16,0 0-16,0 0 0,0 0 15,0 0-15,21-21 0,1 0 16,-1 0 0,0 0-16,0 0 0,0 0 15,0-21-15,-21 0 16,22 0-16</inkml:trace>
  <inkml:trace contextRef="#ctx0" brushRef="#br0" timeOffset="4115.92">3260 487 0,'0'0'0,"0"-21"0,0 0 15,-22 42 32,22 0-47,0 0 0,0 0 0,-21 22 16,21-22-16,-21 21 0,21-21 15,0 22-15,0-1 0,0 0 0,-21 1 16,21-22-16,-21 21 0,21 0 16,0-20-16,0-1 0,0 21 0,0-21 15,-21-21-15,21 21 0,0 1 16,0-44 15,21 1-31,0 0 0,-21 0 16</inkml:trace>
  <inkml:trace contextRef="#ctx0" brushRef="#br0" timeOffset="4628.35">3429 466 0,'0'0'0,"0"-21"0,21 21 0,-21 21 31,0 0-15,0 0-16,0 0 0,0 0 0,0 22 15,0-22-15,0 21 0,0-21 16,0 22-16,0-1 0,0 0 0,0 1 16,0-1-16,-21-21 15,21 22-15,0-22 0,-21 21 0,21-21 16,0 0-16,0 1 0,0-1 16,-21-21 15,21-21-31,0-1 15,0 1-15,0 0 0,-22 0 16,22 0-16,0 0 0,0-22 0,0 22 16,0 0-16,0-21 0,0 20 15,22 1-15,-1 0 0,0 0 0,0 0 16,21 0-16,-20-1 16,20 1-16,-21 21 0,21 0 0,-20 0 15,20 0-15,-21 0 0,0 0 16,0 0-16,22 0 0,-22 21 0,0 1 15,-21-1-15,21 0 0,-21 21 16,21-21-16,-21 22 0,0-22 0,0 21 16,0-21-16,0 22 0,-21-22 15,0 0-15,21 0 0,-21 0 0,0 1 16,0-1-16,21 0 0,-22-21 0,1 0 31,0-21-31,21 0 16,0-1-16</inkml:trace>
  <inkml:trace contextRef="#ctx0" brushRef="#br0" timeOffset="4868.22">2942 699 0,'0'0'0,"0"0"15,21 0 1,0 0-16,1 0 16,-1 0-16,0 0 0,21-22 0,-21 22 15,22 0-15,-22 0 0,21 0 16,1 0-16,-22 0 0,21 0 16,-21 0-16,0 0 0,1 0 0,-1 0 15,0 0-15</inkml:trace>
  <inkml:trace contextRef="#ctx0" brushRef="#br0" timeOffset="5724.37">5101 402 0,'0'0'0,"0"-21"0,0 0 16,0 0-16,0 0 15,0 42 17,0 0-32,0 0 0,0 0 0,0 0 15,0 1-15,0 20 0,0 0 16,0-21-16,0 22 0,0-1 16,0-21-16,0 22 0,0-1 0,0-21 15,-21 21-15,21-20 0,0 20 16,-21-21-16,21 0 0,0 0 0,0 1 15,-21-22 17,-1 0-17,22-22-15,0 1 0,0 0 16,-21 0-16,21 0 16,0 0-16,0-1 0,0 1 15,0 0-15,0 0 0,0 0 16,21 0-16,1-1 0,-22 1 0,21 0 15,0 21-15,0-21 0,0 0 16,0 21-16,1 0 0,-1 0 0,0 0 16,0 0-16,0 0 0,0 0 0,1 0 15,-1 21-15,0 0 0,0 0 16,0 0-16,-21 1 0,0-1 0,0 0 16,0 0-16,0 0 0,0 0 15,0 1-15,0-1 0,-21 0 0,0 0 16,0-21-16,0 21 0,-1 0 15,1-21-15,0 22 0,0-22 16,0 0-16,0 0 0,-1 0 0,1 0 16,0 0-1,21-22 1,0 1 0,21 21-16,-21-21 15</inkml:trace>
  <inkml:trace contextRef="#ctx0" brushRef="#br0" timeOffset="6508.92">5715 614 0,'0'0'0,"0"-21"16,21 21-16,-21 21 31,-21 0-15,21 0-16,0 0 0,-21-21 15,21 22-15,-21-1 0,21 0 16,-22 0-16,22 0 0,0 0 0,0 1 16,0-1-16,0 0 0,0 0 15,0 0-15,22-21 16,-1 0-16,0 0 0,0 0 16,0 0-16,0 0 0,22 0 0,-22-21 0,0 0 15,21 21-15,-20-21 0,-1 0 16,21-1-16,-21 1 0,0 0 15,1 0-15,-1 0 0,0 0 0,0-1 16,-21 1-16,0 0 0,21 0 0,-21 0 16,0 0-16,21 21 0,-21-22 15,0 44 17,0-1-17,0 0-15,-21 0 0,21 0 16,0 0-16,0 1 0,-21-1 15,21 21-15,0 0 0,0-20 0,-21 20 16,21 0-16,-21 22 0,21-1 16,0-20-16,0 20 0,0-21 0,0 22 15,0-22-15,0 22 0,0-1 16,0 1-16,0-1 0,0 1 0,0-1 16,0 1-16,0-1 0,0 1 0,0-1 15,0-20-15,0 20 0,0-21 16,0 1-16,0-1 0,0-21 0,0 22 15,0-22-15,0 0 0,-21 0 0,-1 0 16,1-21 0,0 0-16,0 0 0,0-21 15,0 21-15,-1-21 0,1-21 0,0 20 16,0-20-16,-21 0 16,42-1-16,-22-20 0,22-1 0,0 1 15,0-22-15,0 22 0,0-22 16,0 22-16,0-1 0,22 1 0,-1-1 15,-21 22-15,21-1 0,0-20 0,0 21 16,0-1-16,1 1 0,-22 21 16,21-22-16,0 22 0,-21 0 0,21 21 15,-21-21-15,21 21 0,0-21 16,1 21 0,-1 0-1,0 21-15,-21 0 16,21-21-1</inkml:trace>
  <inkml:trace contextRef="#ctx0" brushRef="#br0" timeOffset="7044.05">7726 339 0,'0'0'0,"-21"0"0,-1 0 15,1 0 1,0 0-1,42 0-15,0 0 16,1 0-16,20 0 0,0 0 0,1 0 16,20 0-16,1 0 0,-1-21 0,1-1 15,-22 22-15,21 0 0,1 0 0,-1-21 16,1 21-16,-22 0 0,22 0 16,-22 0-16,0 0 0,1 0 0,-22 0 15,0 0-15,-42 0 16,-21 21-1,20-21-15,-20 0 0,21 0 16,0 0-16,0 22 16,-1-22-16,1 0 0</inkml:trace>
  <inkml:trace contextRef="#ctx0" brushRef="#br0" timeOffset="7327.89">8361 318 0,'-21'0'31,"-1"21"-15,22 0 0,0 0-16,0 0 0,0 0 15,0 1-15,0-1 0,-21 21 0,21-21 16,0 22-16,-21-22 0,21 21 0,-21 0 16,21 1-16,0-1 0,0 0 15,-21 1-15,21-1 0,-21 0 0,21 1 16,-22-1-16,22-21 0,0 22 15,0-22-15,0 0 0,-21 0 0,21 0 16,0-42 31,0 0-47,21 0 0</inkml:trace>
  <inkml:trace contextRef="#ctx0" brushRef="#br0" timeOffset="7974.5">9144 1058 0,'-85'64'16,"64"-64"0,0 0-16,0 21 0,-22 0 0,1-21 0,21 0 31,0-21-31,21 0 0,-21 0 0,21 0 16,0-1-16,0 1 0,0-21 0,0 21 15,0 0-15,0-22 0,0 22 0,0-21 16,0-1-16,21 22 0,0 21 0,0-21 15,0 0-15,0 0 0,1 21 0,-1-21 16,0-1-16,0 22 0,0 0 0,0-21 16,1 21-16,-1 0 0,0 0 0,0 0 15,0 0-15,0 0 0,-21 21 32</inkml:trace>
  <inkml:trace contextRef="#ctx0" brushRef="#br0" timeOffset="8564.11">8657 677 0,'0'0'0,"0"-21"16,0 0 0,21 21 15,0 0-16,1 0-15,-1 0 0,0 0 16,0 0-16,0 21 0,0-21 16,1 21-16,-1 1 0,0-1 0,0 0 0,0 0 15,0 0-15,1 0 0,20 1 16,-21 20-16,0-21 0,0 0 16,1 0-16,-22 1 0,21 20 0,0-21 0,-21 0 15,0 0-15,0 1 16,0-1-16,0 0 0,0 0 15,-21-21-15,0 21 0,-1 0 0,-20-21 16,21 0-16,0 0 0,0 22 0,-1-22 16,1 0-16,0 0 0,0 0 15,21-22-15,0 1 0</inkml:trace>
  <inkml:trace contextRef="#ctx0" brushRef="#br0" timeOffset="9388.08">9631 593 0,'-21'0'0,"-1"0"16,1 0-16,0 0 0,0 21 15,0-21-15,-22 21 16,22-21-16,0 21 0,0 0 0,0 1 15,0-1-15,-1 21 0,22-21 0,-21 22 16,21-22-16,-21 21 0,21-21 0,0 22 16,0 20-16,0-42 0,0 0 15,0 22-15,0-22 0,0 0 16,21 0-16,0-21 16,1 0-16,-1 0 0,0 0 15,0 0-15,0 0 0,0 0 0,1-21 16,-1 0-16,0 21 0,0-21 15,21 0-15,-20-22 0,-1 22 16,0 0-16,0-21 0,0-1 0,0 22 16,-21-21-16,0 21 0,22-22 0,-22 22 15,0 0-15,0 0 0,0 0 16,0-1-16,0 44 31,0-1-31,-22 0 16,22 0-16,0 0 0,0 0 15,0 1-15,-21-1 0,21 0 16,0 0-16,0 0 16,0 0-16,0 1 0,0-1 15,0 0-15,0 0 0,0 0 16,0 0 0,21-21-16,1 22 0,-1-22 15,0 0-15,0 0 0,0 0 16,0 0-16,1 0 15,-1-22-15,0 22 0</inkml:trace>
  <inkml:trace contextRef="#ctx0" brushRef="#br0" timeOffset="10447.46">10033 699 0,'0'0'0,"-21"0"0,0 0 0,-1-22 16,1 22-16,21-21 0,-21 21 15,42 21 48,0-21-63,1 22 15,-22-1-15,21 0 0,-21 0 16,21 0-16,-21 22 0,0-22 0,21 0 16,-21 21-16,0-21 0,0 22 15,0-22-15,0 0 0,0 21 0,0-20 16,0-1-16,0 0 0,0 0 15,0 0-15,0-42 47,0 0-47,0 0 0,21 0 16,-21-1-16</inkml:trace>
  <inkml:trace contextRef="#ctx0" brushRef="#br0" timeOffset="10725.13">10435 635 0,'0'0'0,"21"0"0,-42 0 31,0 0-31,0 21 16,21 0-16,-21 1 0,-1 20 15,1-21-15,0 0 0,21 0 16,-21 22-16,0-1 0,0-21 15,-1 22-15,22-22 0,-42 42 16,42-20-16,-21-22 0,21 0 16,0 0-16,0 0 0,0 0 15,0 1-15,21-22 32,0-22-32,0 1 15</inkml:trace>
  <inkml:trace contextRef="#ctx0" brushRef="#br0" timeOffset="11177.87">10562 953 0,'0'0'0,"21"0"31,-42-22-31,42 22 16,0 0-16,1 0 16,-1-21-16,-21 0 0,21 21 15,0-21-15,0 0 0,0 0 0,1 21 16,-1-22-16,-21 1 16,21 0-16,0 0 0,-21 0 15,-42 0 1,21 21-16,-22 42 15,22-42-15,0 0 0,0 0 16,0 21-16,-1-21 0,1 21 0,21 0 16,-21 1-16,0-1 0,21 21 15,0-21-15,0 0 0,0 1 0,0-1 16,0 21-16,0-21 0,0 0 16,0 1-16,0-1 0,0 0 15,0 0-15,21-21 0,0 0 16,0 0-1,1 0-15,-1 0 0,0 0 0,0 0 16,0 0-16,22 0 0,-22-21 0,0 0 16,0 21-16,21-21 0,-20-1 15</inkml:trace>
  <inkml:trace contextRef="#ctx0" brushRef="#br0" timeOffset="11619.62">11070 868 0,'0'0'0,"0"-21"0,0 0 0,0-1 16,0 1 0,0 0-1,21 21-15,0-21 0,1 21 16,-1-21-16,0 21 16,0 0-16,0 0 0,0 0 0,1 0 15,-1 0-15,0 0 0,0 21 0,0 0 16,0 0-16,1 0 15,-22 22-15,21-22 0,-21 0 0,0 0 16,0 0-16,0 1 0,0-1 16,0 0-16,0 0 0,-21 0 0,-1 0 15,22 1-15,-21-22 0,0 21 16,0-21-16,21-21 31,0-1-15,0-20-16,0 21 0,0 0 15,21 0-15,0-22 0,-21 22 0,21 0 16,-21-21-16,0 20 0,22 1 16,-1 0-16,-21 0 0,21 0 0,-21 0 15,21 21-15,0 0 16,0 0 0,1 0-16,-1 0 15,0 0 1</inkml:trace>
  <inkml:trace contextRef="#ctx0" brushRef="#br0" timeOffset="12156.49">12150 804 0,'0'0'15,"0"-21"-15,21 0 0,-21 0 16,0 0-16,0 0 16,21 21-16,-21-22 15,-42 22-15,20 0 16,1 0-16,0 0 0,0 0 16,-43 22-16,43-22 0,0 0 0,0 21 15,0-21-15,0 21 0,-1 0 16,1 0-16,0 0 0,21 1 15,0 20 1,21-21 0,0-21-16,1 21 0,20-21 15,-21 0-15,0 21 0,0-21 16,1 0-16,-22 22 0,21-22 0,21 21 16,-21 0-16,0 0 0,1-21 15,-22 21-15,21-21 0,-21 21 16,0 1-16,0-1 15,-43 0-15,22 0 16,0-21-16,-21 0 0,21 21 0,-22-21 16,22 0-16,0 0 0,-21 0 0,-22 0 15,43 0-15,0 0 0,0 0 0,-22 0 16,22 0-16,-21-21 0,21 21 16,21-21-16,-22 21 15,22-21-15,-21 21 0,21-21 16,0-1-1,0 1-15,21 21 16,1 0-16,-1-21 0</inkml:trace>
  <inkml:trace contextRef="#ctx0" brushRef="#br0" timeOffset="12456.32">12615 762 0,'0'0'0,"0"21"47,0 0-47,0 1 15,0-1-15,-21 0 0,21 0 16,0 0-16,-21 0 0,21 22 0,0-22 15,0 0-15,-21 0 0,21 0 16,0 1-16,-21-22 0,21 21 16,0 0 15</inkml:trace>
  <inkml:trace contextRef="#ctx0" brushRef="#br0" timeOffset="12620.39">12658 339 0,'-22'0'16,"44"0"-16,-22 0 0,-22 0 15,1 21-15,0 0 0,-21-21 0,21 0 16</inkml:trace>
  <inkml:trace contextRef="#ctx0" brushRef="#br0" timeOffset="12893.16">12425 572 0,'0'0'16,"0"21"-16,0 0 0,21 0 16,0-21-16,0 0 15,0 0-15,1 0 16,-1 0-16,0 0 0,0 0 16,0 0-16,0 0 0,1-21 15,-1 21-15,-21-21 0,0 0 0,21-1 16,-21 1-16,21 0 0,-21 0 0,0 0 15,0 0-15,0-1 0,0 1 16,0-21-16,-21 21 0,0 21 16,0 0-16,-1 0 15,1 0-15,0 0 0,0 0 0,0 21 16,0 0-16,-1 0 0,1 0 16,21 1-16,-21-1 0,0 0 15,21 0-15,0 21 0,0-20 16,0-1-16,0 0 0,0 0 0,0 0 15,42 0-15,-21 22 0</inkml:trace>
  <inkml:trace contextRef="#ctx0" brushRef="#br0" timeOffset="13551.73">12912 783 0,'0'43'31,"-22"-43"-31,22 42 16,0-21-16,0 0 16,0 0-1,0 1-15,-21-1 0,21 0 0,0 0 16,0 0-16,0 0 0,-21 22 16,21-22-16,-21-21 15,21 21-15,-21-21 47,21-21-47,0 0 16,0 0-16,0-1 0,0 1 15,0 0-15,0 0 0,0 0 0,0 0 16,21-1-16,-21-20 0,21 21 0,0 0 16,-21-22-16,21 22 0,1 0 0,-1 0 15,0 0-15,21 0 0,1-1 0,-1 22 16,-21 0-16,0 0 0,22-21 0,-22 21 15,0 0-15,0 0 0,0 0 0,0 0 16,1 21-16,-1-21 0,0 43 0,-21-22 16,21-21-16,-21 42 0,0-21 15,21 1-15,-21-1 0,0 0 0,0 0 0,0 43 16,0-43-16,0 0 0,0 0 16,-21 0-16,21 0 0,-21 1 15,21-1-15,-21 0 0,0-21 16,-1 0-16,22 21 15,0-42 17</inkml:trace>
  <inkml:trace contextRef="#ctx0" brushRef="#br0" timeOffset="14544.14">14033 826 0,'0'0'0,"-21"-64"32,0 43-32,0 21 0,0-21 15,0 21-15,-1 0 16,1 0-16,0 0 0,0 0 15,0 0-15,0 0 0,-1 21 16,1 0-16,0 0 0,0 0 16,0 1-16,0-1 0,21 0 0,-22 21 15,22-21-15,-21 1 16,21-1-16,-21 0 0,21 0 0,0 0 16,0 0-16,0 22 0,0-22 15,21-21-15,0 0 16,1 0-16,-1 0 0,0 0 15,0 0-15,0 0 0,0 0 16,22-21-16,-22 21 0,0-21 0,0-1 16,0 1-16,1 0 0,-22 0 15,21 0-15,0-22 0,0 22 0,-21 0 16,0 0-16,0 0 0,21 0 0,-21-1 16,0 1-16,0 42 62,0 1-62,0-1 16,0 0-16,0 0 0,-21 0 0,21 0 15,0 22-15,0-22 0,-21 0 16,21 21-16,0-20 0,0 20 0,0-21 16,0 21-16,0-20 0,0 20 0,0 0 15,0-21-15,-21 22 0,21 20 16,0-20-16,0-1 0,0 21 0,0-20 15,0-1-15,0 0 0,0 22 16,0-22-16,0 22 0,0-22 16,0 22-16,0-1 0,0-21 0,-21 1 0,21-1 15,0 22-15,0-22 0,0 21 0,0-20 16,0 20-16,-43-20 0,43 20 16,-21-21-16,21-20 0,-21 20 0,42-21 15,-42 0-15,0-21 16,0 0-16,-1 0 0,1 0 15,0 0-15,21-21 0,-21 0 16,21 0-16,-21 0 0,21-1 0,0-20 16,-21 0-16,21-1 0,-22 1 0,22-21 15,0 20-15,0 1 0,0 0 16,0-1-16,0 1 0,0-22 0,0 22 16,0-21-16,0 20 0,0-20 0,0 20 15,0 1-15,0-21 0,0 20 0,0 1 16,0 0-16,22 20 0,-1-20 0,-21 0 15,21 21-15,0-1 0,0-20 0,0 21 16,1 0-16,-1 0 0,0-1 16,0 1-16,0 0 0,22 0 0,-22 0 15,0 0-15,0-1 0,0 22 16,-21-21-16,21 21 0,-21-21 47,0 42-16,0 0-31,0 1 16</inkml:trace>
  <inkml:trace contextRef="#ctx0" brushRef="#br0" timeOffset="16474.32">868 1545 0,'0'0'0,"-21"0"0,-1 0 16,1 0-1,0 0 1,21-21 0,21 21 31,0 0-47,1 0 0,-1 0 15,0 0-15,0 0 0,0 0 16,0 0-16,1 0 0,-1 0 15,0 0-15,0 0 0,0 0 0,0 0 16,1 0-16,-1 0 0,21 0 0,-21 0 16,22 0-16,-1 0 0,0 0 15,1 0-15,-1 0 0,0 0 0,1 0 16,62 0-16,-62 0 0,20 0 16,-20 0-16,20 0 0,-21 0 15,22 0-15,-22 0 0,22 0 0,-22 0 16,22 0-16,-1 0 0,22 0 15,-22 0-15,1 0 0,20 0 0,-20 0 16,21 0-16,-1 0 0,-20 0 16,20 0-16,-20 0 0,-1 0 0,22 0 15,-21 0-15,20 0 0,1 0 0,-22 0 16,22 0-16,0 0 0,-1 0 0,-20 0 16,21 0-16,-1 0 0,1 0 15,-22 0-15,22 0 0,0 0 0,-1 0 16,1 0-16,0 0 0,-1 0 0,1 0 15,0 0-15,-1 0 0,1 0 0,0 0 16,-22 0-16,22 0 0,-22 0 16,22 0-16,-21 0 0,20 0 15,-20 0-15,20 0 0,-20 0 0,21 0 16,-22 0-16,1 0 0,20 0 0,-20 0 16,-1 0-16,1 0 0,-1 0 0,1 0 15,-1 0-15,1 0 0,-1 0 0,1 0 16,-1 0-16,1 0 0,20 0 15,-20 0-15,-1 0 0,1 0 0,-1 0 16,1 0-16,-1 0 0,1 0 0,-22 0 16,22 0-16,-1 0 0,-20 0 0,20 0 15,1 0-15,-1 0 0,1 0 0,-1 0 16,1 0-16,-1 0 0,1 0 16,-1 0-16,1 0 0,41 0 15,-41 0-15,-1 0 0,-20 0 16,20 0-16,1 0 0,-22 0 0,22 0 15,-1 0-15,1 0 0,-1 0 0,1 0 16,-1 0-16,1 0 0,-1 0 0,1 0 16,-1 0-16,1 0 0,-22 0 15,21 0-15,1 0 0,-1 0 0,-20 0 16,20 0-16,1 0 0,-22 0 0,22 0 16,-1 0-16,1 0 0,-1 0 0,1 21 15,-1-21-15,1 0 0,-1 0 16,1 0-16,-1 0 0,1 0 0,-1 0 15,-21 0-15,22 0 0,-22 0 0,22 0 16,-1 0-16,-20 0 0,20 0 16,1 0-16,-1 0 0,1 0 0,-1 0 15,1 0-15,-1 0 0,1 0 0,-1 0 16,1 0-16,-1 0 0,1 0 0,-22 0 16,21 0-16,1 0 0,-22 0 0,22 0 15,-1 0-15,1 0 0,-1 0 0,1 0 16,-1 0-16,1 0 0,20 0 15,-20 0-15,-1 0 0,1 0 0,-1 0 16,-20 0-16,20 0 0,-20 0 0,20 0 16,-21 0-16,22 0 0,-22 0 0,22 0 15,-22 0-15,22 0 0,-22 0 16,21 0-16,1 0 0,-22 0 0,22 0 16,-22 0-16,0 0 0,22 0 0,-22 0 15,1 0-15,-22 0 0,21 0 16,43 0-16,-64 0 15,0 0-15,21 0 16,-20 0-16,-1 0 16,0 0-1,0 0 1</inkml:trace>
  <inkml:trace contextRef="#ctx0" brushRef="#br0" timeOffset="16628.23">13758 1588 0,'-21'21'31,"21"0"-15,0 0-1,-21-21 1,0 0-16</inkml:trace>
  <inkml:trace contextRef="#ctx0" brushRef="#br0" timeOffset="16664.21">13674 1757 0,'0'0'16</inkml:trace>
  <inkml:trace contextRef="#ctx0" brushRef="#br0" timeOffset="18141.78">2074 2519 0,'-21'0'15,"21"-21"-15,0 0 0,0-1 16,0 1-1,0 0-15,0 0 32,0 42 30,0 0-62,0 0 16,0 22-16,-21-22 15,21 0-15,0 0 0,0 22 0,0-22 16,0 21-16,0 0 0,0-20 16,0 20-16,0 0 0,0-21 15,0 22-15,0-1 0,0 0 0,0 1 16,0-1-16,0 0 0,0 1 16,-21-1-16,21 22 0,0-22 0,-21 21 15,21-20-15,0 20 0,0-20 16,0 20-16,-22-21 0,22 1 0,-21-1 15,21 0-15,0 1 0,0-1 16,0-21-16,-21 22 0,21-1 0,-21-21 16,21 21-16,-21-20 0,21-1 0,0 0 15,0 0-15,-21-21 16,21-21 15,0 0-31,0 0 0,0-1 0,0 1 16,0-21-16,21 21 0,-21-22 15,21 22-15,-21-21 0</inkml:trace>
  <inkml:trace contextRef="#ctx0" brushRef="#br0" timeOffset="19795.58">2032 2434 0,'21'0'63,"0"0"-47,0 0-16,1 0 15,-1 0-15,0 0 0,21 0 16,-21 0-16,22 0 0,-1 0 0,0 0 15,1 0-15,-1 0 0,0 0 16,22 0-16,-22 0 0,22-21 0,-22 21 16,22 0-16,-22 0 0,21-21 15,-20 21-15,-1 0 0,22 0 0,-22 0 16,21-21-16,-20 21 0,20 0 16,1-21-16,-1 21 0,22 0 0,0 0 15,-1 0-15,-20-22 0,20 22 0,1 0 16,0 0-16,-1-21 0,22 21 15,-21 0-15,21 0 0,0 0 16,-1-21-16,1 21 0,21 0 0,-21 0 16,0 0-16,0-21 0,0 21 15,-1 0-15,1 0 0,0 0 0,0 0 16,0 0-16,0-21 0,-1 21 0,1 0 16,-21 0-16,21 0 0,0 0 15,-1 0-15,22 0 0,-21 0 0,21 0 16,-21 0-16,0 0 0,0 0 0,0 0 15,-1 0-15,22 0 0,-21 0 16,0 0-16,0 0 0,21 0 0,-21 0 16,-22 0-16,22 0 0,-21 0 0,21 0 15,-22 0-15,22 0 16,0 0-16,0 0 0,-21 0 0,20 0 16,-20 0-16,21 0 0,-21-21 0,-1 21 15,1 0-15,0 0 0,-1 0 16,1 0-16,0 0 0,-1 0 0,22 0 15,-21 0-15,-1 0 0,1 0 0,-21 0 16,-1 0-16,22 0 16,-22-22-16,1 22 0,-1 0 0,1 0 0,-22 0 15,22 0-15,-1 0 0,-21 0 0,22 0 16,-22 0-16,1 0 16,-1 0-16,-21 0 0,21-21 0,-20 21 15,-1 0-15,0 0 16,-21-21 15,21 21-31,-21 21 31,0 0-31,0 1 16,0-1 0,0 0-16,0 0 15,0 0-15,0 0 0,0 1 0,0-1 16,0 0-16,0 0 0,0 21 15,0-20-15,0 20 0,0-21 0,0 21 16,0 1-16,0-22 0,0 21 16,0 1-16,0-1 0,0-21 0,0 21 15,21 1-15,-21-22 0,0 21 16,21-21-16,-21 22 0,0-1 0,0-21 16,0 22-16,0-1 0,0 0 0,0 1 15,0-1-15,0 0 0,0 1 0,0-22 16,0 21-16,0 0 0,0 1 15,0-22-15,0 21 0,0 1 0,0-22 16,0 0-16,0 21 0,0-21 0,0 1 16,0-1-16,0 0 0,0 0 15,0 0-15,0 0 0,0 1 16,0-1 0,0 0-1,-21-21-15,0 0 16,0 0-16,0 0 15,0 0-15,-1 0 0,-20 0 16,21 0-16,0 0 0,0 0 0,-22 0 16,22 0-16,0 0 0,-21 0 15,-1 0-15,22 0 0,-21 0 16,-1 0-16,1 0 0,21 0 0,-21 0 0,-1 0 16,-20-21-16,20 21 0,1 0 15,-21 0-15,20 0 0,-20 0 0,-1 0 16,22 0-16,-22 0 0,1 0 15,-1-21-15,1 21 0,-1 0 0,1 0 16,-1 0-16,1 0 0,-1 0 0,1 0 16,-1 0-16,1 0 0,-1 0 0,-20 0 15,20 0-15,-20 0 0,-1 0 16,21 0-16,-20 0 0,-1 0 0,0 0 16,1 0-16,20 0 0,-20 0 0,-1 0 15,0 0-15,-21 0 0,22 0 0,-22 0 16,0 0-16,21 0 0,-20 0 15,20 0-15,-21 0 0,21 0 16,1 0-16,-22 0 0,0 0 0,0 0 16,22 0-16,-22 0 0,0 0 0,0 0 15,0 0-15,22 0 0,-22 0 16,0 0-16,21 0 0,-21 0 0,22 0 16,-22 0-16,0 0 0,21 0 0,1 0 15,-22 0-15,21 0 0,1 0 16,-1 0-16,-21 0 0,21 0 0,-20 0 15,-1 0-15,0 0 0,21 0 0,-21 0 16,22 0-16,-22 0 0,21 0 0,1 0 16</inkml:trace>
  <inkml:trace contextRef="#ctx0" brushRef="#br0" timeOffset="20723.75">2434 3852 0,'-21'0'31,"0"0"-31,0 0 16,-1 0 0,1 0-16,0 0 15,0 0-15,0 0 0,0 0 16,-1 0-16,1 0 0,0 0 15,-21 0-15,21 0 16,-1 0-16,1 0 0,-21 0 0,21 0 16,-22 0-16,22 22 0,-21-22 15,21 0-15,-22 0 0,1 0 0,21 0 16,-21 0-16,20 0 0,-20 0 0,0 0 16,21 0-16,-22 0 0,22 21 15,0-21-15,0 0 0,0 0 0,-1 0 16,44 0 78,-1 0-94,0 0 15,0 0-15,0 0 0,0 0 16,1 0-16,-1 0 0,0 0 15,0 0 1,0 0-16,0 0 16,1 0-16,-1 0 15,0 0-15,0 0 0,-21-21 16,21 21-16,0 0 0,22 0 0,-22 0 16,0 0-16,21 0 0,-20 0 0,20 0 15,0 0-15,-21 0 0,22-22 16,20 22-16,1 0 0,-1 0 0,1 0 15,-1 0-15,1-21 0,-1 21 0,1 0 16,-1 0-16,1 0 0,-1 0 16,-20 0-16,-1 0 0,21 0 15,-20 0-15,-1 0 0,0 0 0,1 0 0,-1 0 16,0 0-16,1 0 16,-1 0-16,0 0 0,22 0 0,-22 0 15,1 0-15,-22 0 0,21 0 0,0 0 16,1 0-16,-1 0 0,-21 0 15,22 0-15,-22 0 0,21 0 0,-21 0 16,22 0-16,-22 0 0,0 0 0,21 0 16,-21 0-16,1 0 0,-1 0 0,0 0 15,21 0-15,-21 0 0,1 0 16,-1 0-16,21 0 0,-21 0 0,22 0 16,-1 0-16,-21 0 0,21-21 0,1 21 15,-1 0-15,0 0 0,1 0 16,-1 0-16,0 0 0,1 0 15,-1 0-15,0 0 0,1 0 0,-22 0 16,21 0-16,1 0 0,-22 0 0,21 0 16,-21 0-16,0 0 0,1 0 15,-1 0-15,0 0 0,0 0 0,0 0 16,-21-21 0</inkml:trace>
  <inkml:trace contextRef="#ctx0" brushRef="#br0" timeOffset="26225.6">2709 2815 0,'0'21'32,"0"1"-32,0-1 31,21-21 0,1-21-31,-22-1 16,21 1-1,0 0-15,0 0 0,-21 0 16,0 0-16,21-1 16,-21 1-16,21 0 0,-21 0 0,0 0 15,0 0 1,0 42 15,0 0-31,0 0 16,-21 21-16,21 1 0,0-22 15,0 0-15,0 0 0,0 0 0,0 1 16,0-1-16,0 0 0,-21 0 0,21 0 16,0 0-16,0 22 0,0-22 15,0 0-15,0 0 0,0 22 0,0-22 16,0 0-16,0 0 0,0 0 15,0 0 1,0 1-16,-21-22 16,0 0-1,0 0-15,-22 0 0,22 0 16,0 0-16,-21 0 0,-1 21 16,1-21-16,0 0 0,-1 0 0,22 0 15,-21 0-15,21 21 0,-1-21 0,1 0 16,0 0-16,0 0 0,42 0 31,0 0-15,22 0-16,-22 0 0,21 0 0,0 0 15,22 0-15,-43-21 0,21 21 16,1 0-16,-1 0 0,0 0 0,1-21 16,-1 21-16,0-22 0,-20 22 0</inkml:trace>
  <inkml:trace contextRef="#ctx0" brushRef="#br0" timeOffset="26377.58">3408 2921 0,'21'0'0,"21"-21"0</inkml:trace>
  <inkml:trace contextRef="#ctx0" brushRef="#br0" timeOffset="26779.77">3831 2455 0,'0'0'0,"0"22"47,0-1-47,0 0 0,0 0 16,0 0-16,0 0 0,0 22 16,0-22-16,0 21 0,0-21 0,-21 22 15,21-1-15,0 0 0,-21 1 0,21-1 16,0 0-16,0 1 0,-21-1 15,21 0-15,-22 22 0,1-22 16,21 22-16,0-1 0,-21-20 16,0 20-16,21-21 0,-21 22 0,21-22 15,0 1-15,-21-1 0,21 0 16,-22-21-16,22 22 0,0-22 0,-21 0 16,21 0-16,0 0 15,0-42 1,0 0-1,0 0-15,0 0 16,21 0-16,1-1 0</inkml:trace>
  <inkml:trace contextRef="#ctx0" brushRef="#br0" timeOffset="27491.94">4212 2752 0,'21'0'15,"22"0"-15,-22 0 0,0 0 16,21 0-16,-21 0 0,22 0 0,-22 0 15,21 0-15,1-21 0,-22 21 0,21 0 16,-21 0-16,22 0 0,-22 0 16,0 0-16,-42 0 47,0 0-32,-1 0-15,1 0 16,21 21-16</inkml:trace>
  <inkml:trace contextRef="#ctx0" brushRef="#br0" timeOffset="28821.19">4424 2773 0,'0'0'0,"0"21"63,-21 0-63,21 0 0,-22 1 15,1-1-15,21 0 0,0 0 0,0 0 16,0 0-16,-21 1 0,21-1 0,0 21 16,0-21-16,0 22 0,-21-22 0,21 21 15,-21-21-15,21 0 0,-21 1 0,21 20 16,0-21-16,0 0 0,0 0 15,0 1-15,0-1 16,0-42 15,0-1-31,0 1 0,21 0 16</inkml:trace>
  <inkml:trace contextRef="#ctx0" brushRef="#br0" timeOffset="29132">4614 3090 0,'0'0'0,"21"0"0,1 0 0,-1 0 16,0 0-16,0 0 0,0 0 16</inkml:trace>
  <inkml:trace contextRef="#ctx0" brushRef="#br0" timeOffset="29791.49">5270 2921 0,'0'-21'16,"22"0"-16,-1 21 0,-21-21 15,0-1-15,-21 22 47,-1 0-47,1 0 0,0 0 16,0 22-16,0-22 0,0 21 0,-1-21 16,1 21-16,21 0 15,-21 0-15,0-21 0,21 21 16,0 1-1,0-1 1,21-21-16,0 21 16,0-21-16,1 0 15,-1 21-15,0-21 0,0 21 16,-21 0-16,21-21 0,0 22 16,-21-1-16,0 0 15,0 0-15,0 0 16,0 0-16,-21-21 15,0 22-15,0-22 16,0 21-16,0-21 0,-1 21 16,-20-21-16,21 0 0,0 0 0,0 0 15,-1 0-15,1 0 0,0 0 0,0-21 16,0 21-16,-22 0 16,43-21-16,0-1 15,0 1 1,0 0-16,43 0 15,-22 21-15,0 0 16,0-21 0</inkml:trace>
  <inkml:trace contextRef="#ctx0" brushRef="#br0" timeOffset="30439.59">5715 2540 0,'0'21'16,"0"0"-1,-21-21-15,21 22 0,0-1 0,-21-21 16,-22 21-16,43 21 0,0-21 0,0 1 15,0 20-15,0-21 0,0 0 16,-42 0-16,42 22 0,0-22 0,0 0 16,-21-21-16,0 21 0,21 0 0,42 1 15,-42-1-15,0 0 0,0 21 0,-21-21 16,0 1-16,21 20 0,-22-21 16,22 0-16,-21-21 15,21 21 1,-21-42-1,21 0 17,0 0-32,0 0 15,0 0-15,0-1 16,0 1-16,21 21 0,0-21 0,1 0 16,-1 0-16,0 0 0,-21-1 15,21 1-15,21 21 0,-20-21 0,-1 0 16,0 21-16,0 0 0,0-21 15,0 21-15,1 0 0,-1 0 0,0 0 16,0 21-16,-21 0 0,21-21 16,-21 21-16,0 0 15,0 1-15,0-1 0,0 0 16,0 0-16,0 0 0,0 0 16,0 1-16,0-1 15,-21-21-15,21 21 0,-21-21 0,0 0 16,21 21-16,0-42 62,0 0-62,21 0 0</inkml:trace>
  <inkml:trace contextRef="#ctx0" brushRef="#br0" timeOffset="30703.44">6075 2942 0,'0'0'0,"0"21"0,-21 1 0,21-1 15,0 0-15,0 0 0,-22 0 16,1-21-16,21 21 0,0 1 15,0-1 32,0-42-31</inkml:trace>
  <inkml:trace contextRef="#ctx0" brushRef="#br0" timeOffset="31020.68">6096 2688 0,'0'0'0,"-21"0"0,63 21 16,-42 1-16,-21-1 0,21 0 15,21-21-15,-21 21 0,-21-21 16,0 0-16,0 0 0,-1 0 0,22 21 16,22-21-16,-1 0 15,0 0-15,0 0 0,0 0 16,0 0-16,-21-21 16,22 0-1,-22 0-15,0 0 16,0-1-16,0 1 15,42 0-15,0 21 0,-42-21 0</inkml:trace>
  <inkml:trace contextRef="#ctx0" brushRef="#br0" timeOffset="31111.62">6138 2646 0,'0'0'0,"0"21"15,-21 0 1,21 0-16,0 1 0,0-1 16,0 0-1</inkml:trace>
  <inkml:trace contextRef="#ctx0" brushRef="#br0" timeOffset="31411.45">6265 2900 0,'0'-21'15,"0"0"1,21 21 0,1 0-16,-1 0 15,0 0 1,0 0-16,0 21 15,-21 0-15,21-21 0,1 21 16,-22 0-16</inkml:trace>
  <inkml:trace contextRef="#ctx0" brushRef="#br0" timeOffset="31632.33">6413 2963 0,'43'-21'15,"-22"0"-15,0 21 16,-21-21-16,21 21 16,-21-21-16,21 21 15,1-21-15,-1 21 0,0 0 16,-21-22-16,21 22 0,0 0 15</inkml:trace>
  <inkml:trace contextRef="#ctx0" brushRef="#br0" timeOffset="33255.76">6371 2900 0,'-21'0'47,"42"0"0,0 0-47,0 0 15,-21 21-15,22-21 16,-22 21-16,21-21 0,-21 21 0,21-21 16,-21 22-16,0-1 0,21 0 15,-21 0-15,21-21 16,-21 21-16,0 0 0,0 1 16,0-1-16,0 0 15,0 0-15,0 0 0,-21-21 16,21 21-16,-21-21 15,0 0 1,0-21 0,21 0-16,-22 0 15,22 0-15,0 0 0,0-1 16,0 1-16,0 0 0,0 0 16,0 0-16,0 0 0,22 21 15,-1-22-15,0 1 0,0 21 0,-21-21 16,21 21-16,0 0 15,-21-21-15,22 21 0,-1 0 0,-21-21 16,21 21-16,0 0 16,-21-21 62,21 21-78</inkml:trace>
  <inkml:trace contextRef="#ctx0" brushRef="#br0" timeOffset="33680.8">7133 2646 0,'0'0'16,"0"21"46,0 0-62,0 0 16,0 1-16,-21-1 0,21 0 0,0 21 15,-21-21-15,21 1 0,0-1 16,0 0-16,0 0 0,-21 0 0,21 0 16,0 1-16,-22-1 0,22 0 15,0 0-15,0 0 0,0 0 16,0 1-16,22-22 47,-1 0-47,0 0 15,0 0 1,-21-22-16,21 22 0,0 0 16,-21-21-16,0 0 0,22 0 15</inkml:trace>
  <inkml:trace contextRef="#ctx0" brushRef="#br0" timeOffset="34005.9">6900 2900 0,'0'0'15,"0"21"-15,-21-21 0,42 0 47,0 0-31,1 0-16,-1 0 0,0 0 0,0 0 15,0 0-15,0-21 0,1 21 0,-1 0 16,0 0-16,0 0 0,0 0 16,0-21-16,1 21 15,-1 0 1,-21-21 15,0-1-15,21 22-1</inkml:trace>
  <inkml:trace contextRef="#ctx0" brushRef="#br0" timeOffset="34456.31">7705 2286 0,'0'0'0,"0"21"32,0 0-17,0 1-15,-22-1 0,22 21 16,-21-21-16,21 22 0,0-1 0,-21 0 15,0 1-15,21-1 0,-21 0 16,21 1-16,-21-1 0,21 0 0,-22 22 16,1-22-16,21 0 0,0 1 0,-21 20 15,21-20-15,-21 20 16,21 1-16,-21-1 0,21-21 0,0 22 16,-21-1-16,-1-20 0,22 20 15,-21-20-15,0-1 0,21 0 0,0-21 16,0 22-16,0-22 0,0 0 0,-21 0 15,21 0-15,0 1 0,0-44 47,0 1-47,0 0 16,0 0-16,0 0 16</inkml:trace>
  <inkml:trace contextRef="#ctx0" brushRef="#br0" timeOffset="35443.74">8318 2752 0,'-21'0'16,"0"0"-1,21-21 17,0-1-32,0 1 15,21 21-15,0-21 0,1 21 16,-1 0-16,0 0 16,0 0-16,0 0 15,0 0-15,1 0 16,-22 21-16,0 0 0,0 1 15,21-22-15,-21 21 0,0 21 0,0-21 16,0 0-16,0 1 0,-21-1 16,-1 0-16,1 0 0,0 0 0,0-21 15,0 21-15,0 1 0,-1-22 16,22 21-16,-21-21 0,0 0 0,0 0 16,21-21 30,21 21-30,0 0-16,-21-22 16,21 22-16,1 0 0,-1 0 15,0 0-15,0 0 0,0 0 16,0 0-16,1 0 0,-1 0 16,0 22-16,0-22 0,-21 21 15,21 0-15,-21 0 0,0 0 16,0 0-16,0 1 0,0-1 15,0 0-15,0 0 0,0 0 16,-21 0-16,21 1 0,-21-22 0,0 21 16,0 0-16,-1 0 0,1-21 15,-21 21-15,21-21 0,0 0 16,-22 0-16,22 0 0,-21 0 0,21 0 16,-1 0-16,-20 0 0,21 0 15,0 0-15,0-21 0,-1 21 0,1-21 16,0 21-16,0 0 0,21-21 0,0 0 15,0-1 1,0 1 0,21 21-16,0-21 15,0 21-15,1 0 0,-1-21 16</inkml:trace>
  <inkml:trace contextRef="#ctx0" brushRef="#br0" timeOffset="36242.28">9229 2985 0,'0'0'0,"21"0"0,-21-22 16,21 22-16,0-21 0,0 0 15,-21 0 1,21 0-16,1 0 0,-22-1 16,0 1-16,0 0 15,0 0-15,-22 21 16,1 0-16,0 0 16,0 0-16,0 0 0,0 0 0,-1 0 15,-20 0-15,21 0 0,-21 0 0,20 21 16,1-21-16,-21 21 0,21 0 15,0-21-15,-1 22 0,1-1 0,0 0 16,0-21-16,21 21 0,0 0 16,0 0-16,0 1 15,21-22-15,0 0 16,0 0-16,1 0 0,-1 0 16,0 0-16,0 0 0,0 0 0,0 0 15,1 0-15,-1-22 0,0 22 16,0 0-16,-21-21 0,21 21 0,0-21 15,1 0-15,-22 0 0,21 0 16,-21-1-16,21 22 16,-21-21-16,0 42 47,0 1-47,0-1 0,0 0 15,0 0 1,0 0-16,-21 0 0,21 1 0,0-1 15,0 0-15,-21 0 0,21 0 0,0 0 16,0 1-16,0-1 0,0 0 16,0 0-16,0 0 0,-22 22 0,22-22 15,0 0-15,-21 0 0,21 0 16,0 0-16,0 1 0,-21-22 16,0 21-16,0-21 0,0 0 15,-1 0-15,1 0 0,0 0 16,0 0-16,0 0 0,0 0 0,-1 0 15,1 0-15,0 0 0,0 0 16,21-21-16,-21 21 0,0-22 16,-1 22-16,1-21 0,0 21 15,21-21 1,0 0 0,0 0-1,21 21-15,0 0 0,1-21 16</inkml:trace>
  <inkml:trace contextRef="#ctx0" brushRef="#br0" timeOffset="37040.26">9969 2921 0,'0'0'0,"0"-63"16,-21 63-16,21-22 0,-21 1 16,0 21-16,21-21 0,-21 21 15,0 0-15,-1 0 0,1 0 16,0 0-16,0 0 0,0 0 15,0 0-15,-1 0 0,1 21 16,0-21-16,0 21 0,0 1 0,0-22 16,21 21-16,-22-21 0,1 21 0,0 0 15,21 0 1,0 0-16,0 1 16,21-22-1,0 21 1,1-21-16,-1 0 0,0 0 0,0 0 15,0 0-15,0 0 16,1 0-16,-1-21 0,0 21 0,0 0 16,0-22-16,0 22 0,-21-21 15,22 21-15,-22-21 16,0 0 0,0 42 30,0 0-30,0 0-16,0 1 0,-22-22 16,22 21-16,0 0 0,-21 0 0,21 0 15,0 0 1,0 1-16,-21-1 0,21 0 0,-21 0 16,21 0-16,0 0 0,0 1 15,0-1-15,-21 0 0,21 0 0,0 0 16,-21-21-16,21 21 0,0 1 0,-22-22 15,1 21-15,0-21 16,0 0-16,0 0 16,0 0-16,-1 0 0,1 0 15,0-21 1,0 21-16,0 0 0,21-22 16,0 1 46</inkml:trace>
  <inkml:trace contextRef="#ctx0" brushRef="#br0" timeOffset="53052.73">339 4911 0,'-22'0'141,"1"0"-125,0 0-16,0 0 0,0 21 15</inkml:trace>
  <inkml:trace contextRef="#ctx0" brushRef="#br0" timeOffset="53997.56">254 5080 0,'21'-21'62,"-21"0"-46,21 0-16,-21-1 16,21 1-16,1 0 0,-22 0 15,0 0-15,21 0 0,0-1 16,-21 1-16,0 0 0,21 0 15,-21 0-15,21 21 16,-21-21-16,21 21 16,-21-22-1,0 44 17,0-1-17,0 0-15,0 0 0,0 0 16,0 0-16,0 1 0,0-1 15,0 0-15,0 21 0,0-21 0,0 1 16,0 20-16,0-21 0,0 21 16,0-20-16,0-1 0,0 21 0,0-21 15,0 0-15,0 1 0,0 20 16,0-21-16,0 0 0,0 0 0,0 1 16,0-1-16,0 0 15,0 0-15,0 0 16,0 0-1,-21-21 1,0 0-16,0 0 16,21 22-16,-21-22 0,0 0 15,-1 0-15,1 0 16,0 0-16,0 0 0,0 21 0,-22-21 16,22 0-16,0 0 0,0 0 15,0 0-15,0 0 0,-1 0 0,1 0 16,0 0-1,42 0 32,0 0-47,1 0 0,-1 0 16,21 0-16,-21 0 0,22 0 16,-1 0-16,-21 0 0,21 0 15,1 0-15,-1-21 0,0 21 0,-20 0 16,20 0-16,-21 0 0,0 0 15,22 0-15,-22 0 0,0 0 16,0 0-16,-21-22 47,0 1 0</inkml:trace>
  <inkml:trace contextRef="#ctx0" brushRef="#br0" timeOffset="54536.25">847 5228 0,'0'21'46,"0"1"-46,0-1 16,21-21 47,0 0-48,-21-21-15,0-1 16,0 1-16,0 0 15,0 0 1,-21 21 0,0 0-16,-1 21 15,22 0 1,0 0-16,0 1 16,0-1-1,22-21 16,-1 0-15,0 0 0</inkml:trace>
  <inkml:trace contextRef="#ctx0" brushRef="#br0" timeOffset="55563.91">1714 4847 0,'0'0'0,"0"-21"31,-21 21-31,21 21 47,0 0-31,0 1-16,0-1 15,0 0-15,0 0 16,0 0-16,0 0 0,21-21 16,1 22-1,-1-22-15,0 0 16,0 0-16,0-22 0,0 1 15,1 0-15,-22 0 16,0 0-16,21 21 0,-21-21 16,21-1-16,-21 1 0,0 0 0,21 0 15,-21 0-15,0 0 0,0-1 16,0 1 0,0 42 15,0 1-16,0-1-15,0 0 0,0 21 0,0-21 16,0 1-16,0 20 16,0-21-16,0 21 0,0 1 0,0-22 15,0 21-15,0 1 0,21-22 0,-21 21 16,0 0-16,0-20 0,0 20 16,0-21-16,0 0 0,0 22 0,0-22 15,0 0-15,0 0 0,0 0 16,-21 0-16,21 1 0,0-1 15,0 0-15,-21-21 0,0 21 0,0-21 16,-1 0 0,1 0-16,0 0 0,0 0 15,0 0-15,0-21 16,-1 21-16,1-21 0,0 0 16,0-1-16,0 22 0,21-21 15,-21 0-15,-1 21 16,22-21-16,0 0 15,22 21 17,-1 0-32,0-21 0,0 21 15,0 0-15</inkml:trace>
  <inkml:trace contextRef="#ctx0" brushRef="#br0" timeOffset="56260.51">2476 5292 0,'0'0'0,"22"-21"0,-1 21 0,0-22 16,0 1-16,-21 0 15,21 0-15,-21 0 16,0 0-16,0-1 0,-21 1 15,0 0-15,0 0 16,0 0-16,-1 21 0,1 0 0,0 0 16,0 0-16,-21 0 0,20 0 15,1 0-15,0 0 0,-21 0 16,21 21-16,-1 0 0,1 0 0,-21-21 16,21 21-16,0 22 0,21-22 15,-22 0-15,1 0 0,0 0 0,21 22 16,0-22-16,0 0 0,0 0 15,0 22-15,0-22 0,0 0 0,0 0 16,0 0-16,21 0 16,0-21-16,1 0 15,-1 0-15,0 0 0,0 0 16,0 0-16,0-21 0,22 21 16,-22-21-16,0 0 15,0 0-15,0 0 0,22-1 0,-22 1 16,0-21-16,0 21 0,0-22 15,1 1-15,-1 0 0,0-1 0,0 1 16,0 0-16,0-22 0,-21 22 16,0 0-16,0-1 0,22 22 0,-22 0 15,0-21-15,0 20 0,0 1 16,0 42 15,-22 1-31,22-1 0,-21 0 16,21 21-16,0-21 0,0 22 15,0-1-15,0 0 0,0 1 16,0-1-16,0 0 0,0 1 16,0-1-16,0 0 0,0-20 0,0 20 15,0-21-15,0 0 0,0 0 0,0 1 16,0-1-16,0 0 0,21-21 16,-21 21-16,22-21 0,-1 0 15,0 0-15,0 0 16,0-21-16,0 0 15,-21 0-15</inkml:trace>
  <inkml:trace contextRef="#ctx0" brushRef="#br0" timeOffset="57203.97">2879 5292 0,'0'21'31,"21"-21"-15,0 0-1,0-21-15,0 21 16,-21-21-16,21-1 0,1 22 16,-22-21-16,0 0 0,21 0 0,0 0 15,-21 0-15,0-1 0,0 1 16,0 0-16,0 0 15,0 0-15,0 0 16,-21 21 0,0 0-16,-1 21 0,1 0 15,0-21-15,0 21 0,21 0 0,-21 0 16,0 1-16,21 20 0,-22-21 16,22 0-16,0 0 0,0 1 0,0-1 15,0 0-15,0 0 0,0 0 16,0 0-16,22 1 15,-1-22-15,0 21 0,0-21 16,0 0-16,0 0 16,1 0-16,-1 0 0,0 0 0,0 0 15,0-21-15,0 21 0,22-22 16,-22 1-16,0 0 0,0 0 0,22 0 16,-22 0-16,0-1 0,0 1 15,0-21-15,0 21 0,-21 0 0,0-1 16,22 1-16,-22 0 0,21 0 15,-21 0-15,0 0 16,0 42 15,0 0-31,-21 0 0,21 0 16,0 0 0,0 1-16,-22-1 0,22 0 0,0 0 15,0 0-15,0 0 0,0 1 0,0-1 16,0 0-16,0 0 0,0 0 15,0 0-15,0 1 0,0-1 16,0 0 0,-21-21-1,21-21 1,0 0-16,0-1 16,0 1-16,0 0 0,0-21 15,0 21-15,0-1 0,21-20 16,1 0-16,-1 21 0,0-22 15,0 22-15,21-21 0,-20 21 16,20-1-16,-21 1 0,21 0 0,-20 21 16,20 0-16,-21 0 0,0 0 0,22 0 15,-22 0-15,-21 21 0,21 0 16,0 1-16,0-1 0,-21 0 0,0 21 16,0-21-16,0 1 0,0 20 15,0-21-15,0 0 0,0 0 0,0 22 16,0-22-16,0 0 0,0 0 15,0 0-15,0 1 16,0-44 31,0 1-47</inkml:trace>
  <inkml:trace contextRef="#ctx0" brushRef="#br0" timeOffset="57744.66">4233 4678 0,'0'0'16,"0"21"15,0 0-16,0 0-15,0 1 0,0 20 16,0-21-16,0 21 0,-21 1 0,21-1 16,0-21-16,0 22 0,0-1 0,0 0 15,0 1-15,0-22 0,0 21 16,-21-21-16,21 43 0,0-43 16,0 0-16,0 0 15,0 0-15,0 1 0,21-22 16,0 0-1,0 0-15,1 0 16,-1 0-16,0-22 0,0 1 0,-21 0 16,21 21-16,0-21 0,1-21 0,-1 20 15,0 1-15,-21 0 0,21-21 16,0 21-16,-21-1 0,0 1 0,0 0 16,21 0-16,1 21 15,-22 21 1,0 0-1,0 0 1,0 1-16,0-1 0,-22-21 0,22 21 16,0 0-16,0 0 0,0 0 15,0 1-15,0-1 0,0 0 16,22-42 15,-22 0-15,21 21-16</inkml:trace>
  <inkml:trace contextRef="#ctx0" brushRef="#br0" timeOffset="57956.35">4635 4763 0,'0'-22'0,"0"44"0,-21-44 15,0 22-15,0 0 16,0 0-1,21 22 17,0-1-17,0 0 1</inkml:trace>
  <inkml:trace contextRef="#ctx0" brushRef="#br0" timeOffset="58160.23">4043 5038 0,'0'21'31,"21"-21"-15,0 0-1,0 0-15,0 0 0,1-21 16,-22 0-16,21 21 0,21 0 16</inkml:trace>
  <inkml:trace contextRef="#ctx0" brushRef="#br0" timeOffset="59623.56">4911 5144 0,'63'0'31,"-42"0"-31,0 0 16,1-22-16,-1 22 0,-21-21 15,21 0-15,0 21 0,0-21 16,0 0-16,-21 0 0,22-22 0,-1 22 15,-21 0-15,0 0 0,21-22 0,-21 22 16,21 0-16,-21-21 0,0 21 16,0-1-16,0 1 0,-21 21 15,0 0 1,0 0-16,-1 0 16,1 21-16,0-21 0,21 22 15,0-1-15,0 0 16,-21 21-16,21-21 0,-21 1 0,21 20 15,-21 0-15,21 1 0,0-1 0,0 0 16,-22 1-16,1-1 0,0 0 16,21 1-16,-21-1 0,0 21 0,21-20 15,-21 20-15,21-20 0,-22 20 0,1-21 16,21 22-16,0-1 0,0-20 16,0 20-16,-21-20 0,21-1 0,0 43 15,0-43-15,0-21 16,0 21-16,0-20 0,0-1 0,0 0 15,0 0-15,21 0 0,0-21 0,1 0 16,-1 0-16,0 0 16,0 0-16,0 0 15,0-21-15,1 0 0,-1 21 0,0-21 16,0-22-16,0 22 0,0 0 0,1-21 16,-1-1-16,0 1 0,-21 0 15,0-1-15,0 1 0,0 0 0,0-1 16,0 1-16,0 0 0,0-1 15,0 1-15,-21 21 0,0-21 0,-1 20 16,-20 1-16,21 0 0,0 0 16,-22 0-16,22 21 0,0 0 0,0 0 15,-21 0-15,42-21 0,-22 21 16,1 0-16,42-22 47,1 22-47,20 0 0,-21-21 0,21 21 15,-20-21-15,20 0 0,-21 21 0,21-21 16,1 0-16,-1 21 0,-21-22 16,64 1-16,-64 0 0,21 0 15,1 0-15,-22 21 0,0-21 16,0 21-16,0 0 0,1 0 0,-22-22 16,0 44 15,0-1-31,-22-21 0,1 21 15,21 0-15,-21 0 0,21 0 16,0 1-16,0-1 0,0 0 16,0 0-16,0 0 15,21-21-15,0 0 0,1 0 16,-1 0-16,0 0 16,0 0-16,21 0 0,-20 0 0,-1 0 15,0-21-15,0 21 0,0-21 0,22 0 16,-22 0-16,0 21 0,-21-22 15,21 1-15,0 21 0,-21-21 16,21 0-16,-21 0 0,0 0 16,0-1-1,0 44 32,0-1-47,0 0 16,0 0-16,0 0 0,0 0 15,-21 22-15,21-22 0,-21 0 0,0 21 16,21 1-16,-21-22 0,0 21 16,21 1-16,-22-1 0,22 21 0,-21-20 15,21-1-15,0 22 0,-21-1 16,21-21-16,0 22 0,0-22 0,0 22 16,0-22-16,0 22 0,0-22 0,0 21 15,0 1-15,0-1 0,0-20 16,0 20-16,0-20 0,0 20 0,0-21 15,-21 1-15,21-1 0,-21 0 0,21-20 16,0-1-16,-21 0 0,-1 0 0,22 0 16,-21-21-16,0 0 0,0 0 15,0 0-15,0 0 0,-1-21 16,1 0-16,21-21 0,0-1 16,-21 1-16,21 0 0,0-1 0,0 1 15,0-22-15,0 1 0,0 21 16,0-22-16,21 22 0,-21-22 0,21 22 15,1-22-15,-1 22 0,0 0 0,0-22 16,0 22-16,0-22 0,1 22 16,-1-21-16,0 20 0,21 1 15,-21 0-15,1 20 0,-1 1 0,0 0 16,0 0-16,-21 0 0,21 21 0,-21-21 16,21 21-16,-21-22 0,22 1 15</inkml:trace>
  <inkml:trace contextRef="#ctx0" brushRef="#br0" timeOffset="60360.14">7027 5122 0,'21'0'0,"1"0"16,-1 0-16,-21-21 0,21 0 15,0 21-15,0-21 0,0 0 0,1 0 16,-1-1-16,-21 1 0,21 0 0,0 0 16,-21 0-16,21 0 0,-21-1 15,0 1-15,0 0 16,0 0-16,-21 21 15,-21 0-15,21 0 16,-1 0-16,-20 0 0,21 21 0,-21 0 16,20 0-16,-20-21 0,21 22 15,0-1-15,0 0 0,-1 0 0,22 0 16,-21 0-16,21 1 0,0-1 16,0 0-16,21 0 0,1-21 15,-22 21-15,42 0 0,-21-21 0,0 22 16,0-1-16,1-21 0,20 21 15,-21 0-15,21-21 0,-20 21 16,-1-21-16,21 43 0,-21-43 16,0 21-16,1 0 0,-22 0 15,0 0-15,0 0 16,-22-21-16,1 22 0,-21-22 0,21 21 16,-22-21-16,1 0 0,21 21 0,-21-21 15,-1 0-15,1 0 0,0 0 16,20 0-16,-20 0 0,21 0 0,-21 0 15,20 0-15,1-21 0,0 0 16,0 21-16,0-22 0,0 1 0,-1 21 16,22-21-16,0 0 0,0 0 15,0 0 1,0-1-16,22 22 16,-1 0-16,0-21 0,0 0 0,0 21 15,22 0-15,-22-21 0</inkml:trace>
  <inkml:trace contextRef="#ctx0" brushRef="#br0" timeOffset="60651.97">7472 4826 0,'0'0'0,"21"-21"0,0-21 16,0 20-16,0 22 0,1-21 16,-1 0-16,-21 0 0,21 21 15,-21-21-15,0 42 31,0 0-31,0 0 0,0 0 16,0 22-16,0-1 0,-21-21 0,0 22 16,21-1-16,0 0 0,-22 1 15,22-1-15,-21 0 0,21 1 0,0-1 16,-21 0-16,21-21 0,-21 1 0,21-1 16,0 0-16,0 0 0,0 0 15,0 0-15,0-42 47,0 0-47</inkml:trace>
  <inkml:trace contextRef="#ctx0" brushRef="#br0" timeOffset="60868.85">7345 5165 0,'0'0'0,"21"0"32,0 0-32,0-21 15,0 21-15,1 0 0,-1-22 16,0 22-16,21 0 0,-21 0 0,22-21 16,-22 21-16,21-21 0,-21 21 0,1 0 15,20 0-15,-21 0 0,0 0 16,0 0-16</inkml:trace>
  <inkml:trace contextRef="#ctx0" brushRef="#br0" timeOffset="61501.03">8318 5144 0,'0'0'0,"43"-43"31,-43 22-31,21 21 0,-21-21 16,0 0-16,0 0 0,0-22 16,0 22-16,0 0 0,0 0 15,0 0-15,-21-1 0,21 1 0,-21 0 16,-1 21-16,1-21 0,0 21 16,0 0-16,0 0 0,0 0 15,-1 0-15,1 21 0,0 0 0,0-21 16,-21 43-16,20-22 0,1 0 0,21 21 15,-21-21-15,0 22 16,21-1-16,-21-21 0,21 22 0,0-1 16,0-21-16,0 21 0,0-20 0,0-1 15,0 0-15,0 0 0,0 0 16,21 0-16,0-21 0,0 0 16,0 0-16,1 0 15,-1 0-15,0 0 0,0 0 16,0-21-16,0 21 0,1-21 0,-1 0 15,0 0-15,0 0 0,0-1 0,0-20 16,1 0-16,-1 21 0,-21-22 0,21 1 16,-21 0-16,21-1 0,-21 1 15,0 21-15,0-22 0,0 22 16,0 0-16,0 42 31,0 0-31,0 1 0,0-1 16,0 21-16,0-21 0,-21 22 0,21-22 15,0 21-15,0-21 0,-21 22 16,21-22-16,0 21 0,0-21 0,0 0 16,0 1-16,0-1 0,0 0 15,21-21-15,0 0 16,-21 21-16,21-21 0,0 0 0,1 0 16,-1-21-16,0 21 0,0-21 15,21 0-15,-20-1 0,-1 1 16,0-21-16,0 21 0</inkml:trace>
  <inkml:trace contextRef="#ctx0" brushRef="#br0" timeOffset="62444.45">8911 4572 0,'0'0'0,"0"-21"0,0 0 16,-21 21-1,0 21 1,21 0-16,-21 0 15,21 0-15,0 1 0,0 20 16,-22-21-16,22 21 0,0 1 0,-21-1 16,21 0-16,0 1 0,0-1 15,0 22-15,0-43 0,-21 21 0,21 0 16,0-20-16,0 41 0,0-42 16,0 0-16,0 1 0,0-1 15,21-21-15,-21 21 0,21-21 16,1 0-16,-1 0 0,0 0 15,0 0-15,0-21 0,0 21 16,22-21-16,-22-1 0,0 1 16,0 0-16,0 0 0,1-21 0,-1 20 15,0-20-15,0 21 0,0-21 16,0 20-16,-21 1 0,0 0 0,22 0 16,-22 0-16,0 42 31,0 0-31,-22 0 0,22 0 0,0 1 15,0-1-15,-21 0 0,21 21 0,0-21 16,-21 1-16,21 20 0,0-21 16,0 0-16,0 0 0,0 1 0,0-1 15,0 0-15,21 0 0,0-21 16,-21 21-16,22-21 0,-1 0 16,0 0-16,0 0 15,0 0-15,0 0 0,1-21 0,-1 0 16,0 0-16,0 0 15,21-22-15,-20 22 0,-1-21 0,0 21 16,21-22-16,-21 1 0,22 0 0,-22-1 16,0 22-16,21-21 0,-20 21 15,-1-1-15,0 22 0,0 0 16,-21 22 0,0-1-1,0 0-15,0 0 16,21-21 31,-21-21-32,0 0-15,0 0 16,0-1-16,0 1 16,0 0-16,0 0 15,-21 21-15,0 0 16,0 0-16,0 0 15,-1 21 1,22 0-16,-21 0 0,0 1 0,0-1 0,21 21 16,-21-21-16,0 22 0,-1-22 15,22 21-15,0-21 0,0 0 16,-21 22-16,21-22 0,0 0 0,0 0 16,0 0-16,0 1 0,0-1 0,21 0 15,1-21-15,-1 0 16,0 0-16,0 0 0,0 0 0,0 0 15,22 0-15,-22 0 0,0-21 0,21 21 16,-20-21-16,-1-1 0,21 1 16,-21 0-16,0-21 0,1 21 0,-1-22 15,0 22-15,0-21 0,0-1 0,-21 1 16</inkml:trace>
  <inkml:trace contextRef="#ctx0" brushRef="#br0" timeOffset="62656.41">9652 4551 0,'0'0'0,"-85"0"31,64 0-31,0 0 31,21 21 16</inkml:trace>
  <inkml:trace contextRef="#ctx0" brushRef="#br0" timeOffset="62851.5">8742 4699 0,'-21'0'0,"42"0"0,-64 0 15,43 21-15,-21-21 0,21 21 16,21-21 0,1 0-16,-1 0 0,21 0 15,-21 0-15,22 0 0,-1 0 16,0 0-16,1 0 0,-1 0 16,-21 0-16,21-21 0,1 21 0,-22 0 15,0 0-15</inkml:trace>
  <inkml:trace contextRef="#ctx0" brushRef="#br0" timeOffset="63685.38">10710 4763 0,'0'21'31,"0"0"-15,21-21 0,1 0-16,-1 21 0,0-21 15,21 0-15,-21 0 0,22 0 16,-22-21-16,21 21 0,1-21 0,-1 21 15,-21-21-15,21-1 0,1 22 16,-22-21-16,21 0 0,-21 0 0,1 21 16,-1-21-16,-21 0 0,0-1 15,0 1-15,0 0 0,-21 0 16,-1 0-16,1 21 0,0 0 16,-21 0-16,-1 0 0,22 0 0,-21 0 15,0 0-15,-1 21 0,22 0 16,-21 0-16,-1 0 0,22 1 0,0-1 15,0 0-15,0 21 0,0-21 0,21 22 16,0-22-16,0 0 0,0 0 16,21 22-16,0-22 0,0-21 0,0 21 15,22 0-15,-22-21 0,21 0 0,0 0 16,1 0-16,-1 0 0,0 0 16,1 0-16,-1 0 0,-21 0 15,0 0-15,1 0 0,-1-21 0,-42 21 31,-1 0-31,-20 0 0,0 0 16,-1 0-16,1 21 0,0 0 16,-1-21-16,1 21 0,0 1 0,-1 20 15,1-21-15,0 0 0,-1 0 0,22 22 16,0-22-16,0 21 0,0-21 16,21 1-16,0-1 0,0 0 0,0 0 15,0 0-15,0 0 0,21-21 0,0 22 16,21-22-16,-20 0 0,20 0 15,0 0-15,-21 0 0,43 0 16,-22 0-16,1-22 0,20 22 0,-21-21 16,22 0-16,42-42 0,-64 41 15,0 1-15</inkml:trace>
  <inkml:trace contextRef="#ctx0" brushRef="#br0" timeOffset="63929.24">11811 4487 0,'0'0'16,"-21"0"-16,0 0 0,-1 0 0,1 0 16,0 22-16,0-1 0,21 0 15,-21 0-15,0 0 0,21 0 16,0 22-16,0-1 0,-22 0 0,22 1 16,0-1-16,-21 0 0,21 1 15,0 20-15,0-20 0,0-1 0,0 0 16,0 1-16,-21-22 0,21 21 0,0-21 15,0 0-15,0 1 0,0-1 16,-21 0-16,21 0 0</inkml:trace>
  <inkml:trace contextRef="#ctx0" brushRef="#br0" timeOffset="64316.55">11769 5207 0,'0'21'16,"21"-21"-16,0 0 31,0 0-31,0 0 0,0 0 0,1 0 16,20-21-16,-21 21 0,0-21 15,0 0-15,1 21 0,-1-21 16,0-1-16,0 1 0,0 0 0,-21 0 15,0 0-15,21 0 0,-21-1 16,0 1-16,0 0 16,-21 21-16,0 0 0,0 0 15,0 0-15,-22 0 0,22 21 0,0 0 16,0-21-16,0 22 0,0-1 16,-1 0-16,1 0 0,21 0 0,-21 0 15,21 1-15,0-1 0,0 0 0,0 0 16,0 0-16,0 0 15,0 1-15,21-22 0,0 21 0,1-21 16,-1 0-16,0 21 0,21-21 0,-21 0 16,22 0-16,-22 0 0,21 0 0,-21 0 15,22-21-15,-22 21 0,21-21 16</inkml:trace>
  <inkml:trace contextRef="#ctx0" brushRef="#br0" timeOffset="65978.49">12594 4911 0,'0'21'16,"0"0"-1,-21-21-15,21 21 0,-21 0 0,21 1 16,0-1-16,0 21 0,0-21 16,0 0-16,0 1 0,0-1 0,-21 0 15,21 0-15,0 0 0,0 0 16,-22 1-16,22-1 15,0-42 17,0-1-17,0 1-15,0 0 0,0 0 16,0 0-16,0 0 0,0-22 0,0 22 16,0 0-16,22-21 0,-1-1 15,-21 22-15,21 0 0,0 0 0,0-22 16,0 22-16,1 21 0,-1 0 15,0 0 1,0 0-16,-21 21 0,21 1 0,0-1 16,-21 0-16,22 0 0,-22 21 0,0-20 15,21 20-15,0-21 0,-21 0 16,0 22-16,0-22 0,21 0 0,-21 0 16,21 0-16,-21 0 0,0 1 0,0-1 15,0-42 32,0-1-47,0 1 16,0 0-16,21 0 0,-21 0 0,22 0 15,-1-22-15,-21 22 0,21-21 16,0 21-16,-21-22 0,21 22 0,0 0 16,1-21-16,-1 20 0,0 1 0,21 0 15,-21 21-15,1-21 0,-1 21 16,0 0-16,0 0 0,0 0 0,0 0 15,-21 21-15,0 0 0,22 0 16,-22 22-16,0-22 0,0 0 0,0 21 16,0-20-16,0 20 0,0-21 0,0 0 15,0 0-15,0 22 0,0-22 16,0 0-16,21 0 0,-21 0 0,21 1 16,0-1-16,0-21 0,0 0 15,1 0-15,-1 0 0,0 0 16,0 0-16,0 0 0,0 0 15,1 0-15,20 0 0,-21 0 0,0-21 16,0 21-16,22-22 0,-22 1 0,0 0 16,21 0-16,-20 0 0,-1 0 15,0-22-15,-21 22 0,21-21 0,-21 21 16,0-1-16,21-20 0,-21 21 0,0 0 16,0 0-16,-21 21 15,0 0-15,0 0 0,0 0 16,-1 0-16,1 21 0,0 0 0,0-21 15,21 21-15,-21 0 16,21 0-16,-21 22 0,21-22 0,0 0 16,0 0-16,0 0 0,0 1 0,0-1 15,0 0-15,0 0 0,21 0 16,0 0-16,0-21 0,0 0 0,0 22 16,1-22-16,-1 0 0,0 0 0,0 0 15,0 0-15,0 0 0,22 0 0,-22-22 16,0 22-16,0-21 0,22 0 15,-22 0-15,0 0 0,0 0 0,0-1 16,0-20-16,1 21 0,-1 0 0,0 0 16,-21-1-16,0 1 0,0 0 15,0 42 17,0 0-32,0 1 0,0-1 15,-21 0-15,21 0 0,-21 21 0,21-20 16,0-1-16,-22 0 0,22 0 0,0 0 15,0 0-15,0 1 16,0-1-16,0 0 16,0-42 15,0 0-31,0-1 16,0 1-16,22 0 15,-1 0-15,0 0 0,0-22 0,0 22 16,0 0-16,1-21 0,20-1 15,-21 22-15,21 0 0,-20 0 0,20 0 16,-21 0-16,0 21 0,0 0 0,1 0 16,-22 21-1,0 0-15,0 0 0,0 0 0,0 0 16,0 1-16,0 20 0,0-21 0,0 0 16,0 0-16,21 22 0,-21-22 15,0 0-15,0 0 0,21-21 0,0 21 16,0 1-16,0-22 0,1 21 15,-1-21-15,0 0 0,0 0 16,0 0-16,0 0 0,1 0 16,-1-21-16,0 21 0,-21-22 0,21 1 15,0 0-15,0 0 0,1-21 0,-22 20 16,21-20-16,0-21 0,0 20 16,0-20-16,0 20 0,1-20 0,-1 21 15,-21-22-15,21 22 0,0-1 0,-21-20 16,0 21-16,0 20 0,0-20 15,0 21-15,0 0 0,0 0 0,0-1 16,-21 44 0,21-1-16,-21 0 15,0 0-15,21 21 0,-22-20 16,1 20-16,21 0 0,0 1 0,-21-1 16,0 0-16,21 22 0,-21-22 15,21 0-15,0 1 0,0 20 0,0-42 16,0 22-16,0-1 0,0-21 0,0 22 15,0-22-15,0 0 0,21 0 16,-21 0-16,21-21 0,0 0 16,85 0-1,-85 0 1,0-21-16,1 0 0,20 0 0,-21 0 16,0-1-16,22 1 0,-22 0 15,0 0-15</inkml:trace>
  <inkml:trace contextRef="#ctx0" brushRef="#br0" timeOffset="66219.47">14880 4720 0,'0'0'0,"21"0"31,22 0-31,-22 0 0,21 0 15,0 0-15,1 0 0,-1 0 16,22 0-16,-22 0 0,21 0 16,-20 0-16,20 0 0,-20-21 0,-1 21 15,0 0-15,-21 0 0,1 0 0,-1 0 16,0-21-16,0 21 16</inkml:trace>
  <inkml:trace contextRef="#ctx0" brushRef="#br0" timeOffset="68164.96">762 6752 0,'42'-42'15,"-42"21"-15,21 0 0,-21-1 16,0 1-16,0 0 0,0 0 0,0 0 15,0 0-15,0-22 0,0 22 16,0-21-16,-21 21 0,0-22 0,0 22 16,0 0-16,-22 0 0,22 0 15,-21 21-15,0 0 0,-22 0 0,22 0 16,-1 0-16,-20 0 0,21 0 16,-1 21-16,1 0 15,0 0-15,20 0 0,1 22 0,0-1 16,0 0-16,21 1 0,0-1 15,0 0-15,0 1 0,0-1 0,0-21 16,21 21-16,0-20 0,0-1 16,1 0-16,20-21 0,-21 21 0,21-21 15,1 0-15,-1 0 0,0 0 16,1 0-16,-1 0 0,0-21 0,1 0 16,-22 0-16,21-1 0,1 1 15,-1 0-15,-21 0 0,0-21 0,22 20 16,-22 1-16,0-21 0,-21 21 15,0-22-15,21 22 0,-21-21 0,0 21 16,0 0-16,0-1 16,0 44-1,0-1 1,0 0-16,0 0 0,0 21 0,0-20 16,0 20-16,0 0 0,0-21 15,0 1-15,0 20 0,0-21 16,21 0-16,0 0 0,1 1 15,-1-22-15,0 0 0,0 0 16,0 0-16,0 0 0,1 0 16,-1-22-16,0 1 0,21 0 0,-21 0 15,1 0-15,20 0 0,-21-1 16,0-20-16,0 21 0,-21 0 0,0-22 16,0 22-16,0 0 0,0 0 15,0 0-15,0 42 16,0 0-1,0 0-15,0 0 0,0 1 16,0 20-16,-21-21 0,21 0 0,0 22 16,-21-22-16,21 0 0,0 0 15,-21 0-15,21 0 0,0 1 0,0-1 16,0-42 31,21-1-47,0 1 0,0 0 15,1 0-15,-22 0 0,21-22 16,0 22-16,0 0 0,0 0 0,0 0 16,1 0-16,-1-1 0,0 22 15,0 0-15,0 0 0,0 0 16,1 0-16,-22 22 0,21-1 16,-21 0-16,21 0 0,-21 0 0,21 0 15,0 1-15,-21-1 16,21 0-16,-21 0 0,22 0 0,-1 0 0,21 1 15,-21-1-15,0-21 16,1 0-16,-1 21 0,21-21 16,-21 0-16,0 0 0,1 0 0,20 0 15,-21 0-15,0-21 0,22 21 16,-1-21-16,-21-1 0,21 1 0,-20 0 16,20 0-16,-21 0 0,0 0 15,0-22-15,-21 22 0,0-21 0,0 21 16,0-22-16,0 1 0,0 21 15,-21 0-15,0-1 0,21 1 0,-21 0 16,0 21-16,0 0 0,-1 0 16,1 0-16,-21 0 0,21 21 15,0 0-15,-1 1 0,1-1 0,0 21 16,0-21-16,0 22 0,0-22 16,21 21-16,0-21 0,0 22 0,0-22 15,0 21-15,0-21 0,0 0 16,0 1-16,0-1 0,21-21 15,0 0-15,0 0 0,0 0 16,0 0-16,1 0 0,20 0 0,-21-21 16,0 21-16,0-22 0,1 1 15,20 0-15,-21 0 0,0-21 0,0-1 16,1 22-16,-1-21 0,0-1 16,0-20-16,0 21 0,-21-1 15,0 1-15,21 0 0,-21-1 0,22 22 16,-22-21-16,0 21 0,0-22 15,0 22-15,0 42 32,0 0-32,-22 22 0,22-22 15,0 21-15,0 1 0,0-1 16,0 0-16,0 22 0,0-22 0,0 0 16,0 22-16,0-22 0,22-21 0,-1 22 15,0-1-15,0-21 0,21 0 16,-20 1-16,-1-22 0,21 0 15,-21 21-15,22-21 0,-22 0 16,21 0-16,-21-21 0,0 21 0,22-22 16,-22 1-16</inkml:trace>
  <inkml:trace contextRef="#ctx0" brushRef="#br0" timeOffset="70136.47">3789 6181 0,'0'0'0,"21"-21"0,-21-1 31,0 44-16,0-1 1,-21 0-16,21 0 0,-21 0 0,21 0 16,0 22-16,0-22 0,-22 21 0,22 1 15,-21-1-15,21-21 0,0 21 16,0-20-16,0 20 0,0-21 0,0 0 16,0 0-16,0 1 0,0-1 15,0-42 16,21-1-31,1 22 16,-1-21-16,-21-21 0,21 21 0,0 0 16,0-22-16,0 22 0,-21-21 15,22 21-15,-1-1 0,0 1 0,-21 0 16,21 0-16,-21 0 0,21 21 0,0 0 16,-21 21-1,22 0-15,-22 0 0,0 0 0,0 22 16,21-22-16,-21 0 0,0 0 0,21 22 15,-21-22-15,0 0 0,0 0 16,21 0-16,-21 0 0,21 1 16,-21-1-16,21-21 15,1 0-15,-1 0 0,0 0 16,0 0-16,0-21 0,0-1 16,1 22-16,-22-21 0,21-21 15,0 21-15,0 0 0,-21-22 0,21 1 16,0 21-16,-21-22 0,0 1 0,0 21 15,22-21-15,-22 20 0,0 1 16,21-21-16,-21 21 0,0 0 16,0 42 15,0 0-31,0 0 0,0 0 16,0 0-16,0 1 0,0 20 15,0-21-15,0 21 0,0-20 16,0 20-16,0-21 0,0 21 0,0-20 15,0 20-15,0-21 0,0 0 16,0 0-16,0 1 0,21-22 0,0 21 16,0-21-16,0 0 15,1 0-15,-1 0 0,0 0 0,0 0 16,0-21-16,22 21 0,-22-22 0,0 1 16,21 0-16,-21-21 0,1 21 15,20-22-15,-21 1 0,0 21 0,22-43 16,-43 43-16,0 0 0,0 0 15,0 0-15,-22 21 32,1 0-32,0 0 0,0 0 15,0 63 1,21-42-16,0 0 16,42 1-1,-21-1-15,-21 0 0,21-21 16,1 21-16,-1-21 0,0 21 0,-21 0 15,21-21-15,-21 22 0,21-1 16,-21 0-16,21 0 16,1-21-16,-22 21 0,21-21 0,0 0 15,0 21-15,0-21 16,0 0-16,1 0 0,-1 0 16,0 0-16,-21-21 0,21 0 0,0 21 15,0-21-15,1 0 0,-1 0 16,0-1-16,0 1 0,0 0 0,0 0 15,1 0-15,-1 0 0,-21-22 0,0 22 16,21 0-16,-21 0 16,21 0-16,-21 42 31,-21 0-15,21 0-16,-21 0 0,21 0 0,0 1 15,0-1-15,0 0 0,0 0 16,0 21-16,0-20 0,0-1 15,0 0-15,21 0 0,21 0 16,-21 0-16,1-21 0,-1 0 0,21 22 16,-21-22-16,0 0 0,22 0 15,-22 0-15,21 0 0,-21 0 0,22-22 16,-22 1-16,21 21 0,-21-21 0,22 0 16,-22 0-16,0 0 15,0-1-15,0 1 0,1-21 0,-22 21 0,21-22 16,0 22-16,0-21 0,-21 0 15,21 20-15,-21-20 0,21 21 16,-21-21-16,0 20 0,22-20 0,-22 21 16,21 0-16,-21 0 0,0-1 15,0 44 17,-21-22-32,21 21 0,0 0 0,-22 0 15,22 0-15,-21 0 0,21 22 16,-21-22-16,21 0 0,0 21 15,0-20-15,0 20 0,0-21 0,0 0 0,0 22 16,0-22-16,0 0 0,0 0 16,0 21-16,21-20 15,0-1-15,-21 0 0,22-21 0,-1 0 16,-21 21-16,21-21 0,0 0 16,0 0-16,0 0 0,1 0 15,-1-21-15,0 21 0,0-21 0,21 0 16,-20 21-16,-1-22 0,0 1 15,0 0-15,21 0 0,-20 0 0,-22 0 16,21-1-16,0 1 0,-21 0 0,0 0 16,0 0-16,0 0 15,0-1-15,0 1 16,-21 21-16,0 0 0,-1 0 16,1 21-1,21 1-15,-21-1 0,21 0 16,0 0-16,-21 0 0,21 0 0,0 1 15,0-1-15,0 0 0,0 0 16,0 0-16,0 0 0,21 1 0,0-1 16,-21 0-16,21-21 0,1 21 0,-1-21 15,0 0-15,0 0 16,0 0-16,22 0 0,-22 0 0,0 0 16,0 0-16,21 0 0,-20-21 0,-1 0 15,21 0-15,-21 21 0,22-22 16,-22 1-16,0 0 0,0-21 0,0 21 15,0-1-15</inkml:trace>
  <inkml:trace contextRef="#ctx0" brushRef="#br0" timeOffset="70400.49">6223 6181 0,'0'21'15,"21"-21"1,0 0-16,0 0 0,1 0 16,-1 0-16,0 0 0,0 0 15,0 0-15,0 0 0,22 0 0,-22-21 16,0 21-16,0 0 0,0 0 0,1-21 15,-1 21-15</inkml:trace>
  <inkml:trace contextRef="#ctx0" brushRef="#br0" timeOffset="70624.39">5440 6117 0,'0'0'0,"0"21"31,21-21 0,0 0-31,0 0 16,0 0-16</inkml:trace>
  <inkml:trace contextRef="#ctx0" brushRef="#br0" timeOffset="71148.67">8403 5969 0,'0'0'0,"0"-21"0,0 0 16,21 21-16,0 0 15,1 0 1,-1 0-1,-21 21-15,21 21 0,0-21 0,-21 1 16,21 20-16,0-21 0,1 0 0,-22 22 16,21-22-16,0 21 0,-21-21 15,0 0-15,21 22 0,-21-22 0,21 0 16,-21 0-16,0 0 0,0 22 0,0-22 16,0 0-16,0 0 15,0-42 16,0 0-31,0 0 16,0 0-16</inkml:trace>
  <inkml:trace contextRef="#ctx0" brushRef="#br0" timeOffset="71419.6">8911 5948 0,'0'0'0,"-21"0"31,0 21-31,0-21 0,-22 21 16,22 0-16,-21 1 0,21-1 0,-22 0 16,1 21-16,0-21 0,20 1 15,-20 20-15,21-21 0,-21 21 0,20-20 16,1 20-16,0-21 0,0 21 16,0-20-16,21-1 0,0 0 0,-21 0 15,21 0-15,0 0 16,21-21-1,0 0-15,0-21 16,0 21-16,22-21 0,-22 0 16,0 0-16,21 0 0</inkml:trace>
  <inkml:trace contextRef="#ctx0" brushRef="#br0" timeOffset="71740.49">9102 6138 0,'0'0'0,"21"0"0,-21 22 31,0-1-15,0 0-16,0 0 0,0 0 15,0 0-15,0 22 0,0-22 16,-21 21-16,21 1 0,0-1 0,0 0 16,0 1-16,0-1 0,0 0 0,0 22 15,0-22-15,-22 0 0,1 22 16,21-22-16,-21 22 0,21-22 0,-21 22 15,0-22-15,0 21 0,-1-20 16,1 20-16,21-20 0,-21-1 16,0-21-16,21 21 0,-21-20 0,21-1 15,0 0-15,0-42 16,0 0-16,0-1 16,21 1-16,0 0 0,0-21 15,-21-1-15,0 1 0,21 0 16,1-1-16</inkml:trace>
  <inkml:trace contextRef="#ctx0" brushRef="#br0" timeOffset="72092.21">9038 6435 0,'0'0'0,"-21"-191"32,0 170-32,21 0 0,0 0 0,0 0 15,0-1-15,0 1 16,0 0-16,21 21 0,0-21 0,21 0 15,-20 21-15,-1-21 0,21 21 0,0 0 16,-20 0-16,-1 0 0,21 0 16,-21 0-16,0 0 0,22 21 0,-22 0 15,0 0-15,0 0 0,0 0 16,-21 1-16,0-1 0,0 0 16,0 0-16,0 0 0,0 0 0,-21 1 15,0-1-15,0 0 0,0 0 16,0 0-16,-1-21 0,-20 21 15,21 1-15,-21-22 0,20 0 0,1 21 16,0-21-16,0 0 0,0 0 16,0 0-16,21-21 15,0-1 1,21 1-16,0 0 16,0 21-16,0 0 0</inkml:trace>
  <inkml:trace contextRef="#ctx0" brushRef="#br0" timeOffset="72643.73">9969 6138 0,'0'0'16,"0"-21"-16,0 0 16,0 0-16,-21 0 15,0 21-15,0 0 16,0 0-16,0 0 0,-1 0 0,1 0 15,0 0-15,0 0 0,0 0 0,-22 21 16,22 0-16,0 0 0,0 0 16,0 1-16,0-1 0,-1 0 15,22 0-15,0 0 0,-21 0 0,21 1 16,0-1-16,0 0 0,0 0 16,0 0-16,0 0 0,0 1 0,21-1 15,1-21 1,-1 0-16,0 0 0,0 0 15,0-21-15,22 21 0,-22-22 0,0 1 16,21 0-16,-21 0 0,1 0 0,-1 0 16,42-22-16,-42 22 15,1 0-15,-1 0 0,-21-22 0,21 22 16,0 0-16,-21 0 0,0 0 0,0 0 16,0-1-16,0 44 31,-21-1-16,0 0-15,21 0 0,0 0 16,0 22-16,0-22 0,0 0 0,0 0 16,0 0-16,0 22 0,0-22 0,0 0 15,0 0-15,0 0 0,0 0 16,21-21-16,0 22 0,0-22 16,0 0-16,1 0 0,-1 0 15,21 0-15,-21 0 0,0 0 16,1-22-16,-1 1 0,21 0 15,-21 21-15,0-21 0,22-21 0,-22 20 16</inkml:trace>
  <inkml:trace contextRef="#ctx0" brushRef="#br0" timeOffset="72888.47">10647 5863 0,'0'0'16,"0"-21"-16,-21 42 31,-1 0-31,22 1 15,-21 20-15,0-21 0,21 0 16,-21 22-16,21-22 0,0 0 0,-21 21 16,21-21-16,0 1 0,0 20 15,0-21-15,0 0 0,0 0 0,0 1 16,0-1-16,0 0 0,0 0 16,21-21-1,0 0-15,0 0 0,0-21 16,1 21-16,-1-21 0,21 0 15,-21 21-15,22-22 0</inkml:trace>
  <inkml:trace contextRef="#ctx0" brushRef="#br0" timeOffset="73388.3">11070 5800 0,'0'0'0,"0"-21"0,0-1 0,-21 44 31,21-1-31,-21-21 0,21 21 0,-21 21 15,-1-21-15,22 1 0,0 20 16,0-21-16,-21 0 0,21 22 0,-21-22 16,21 0-16,0 21 0,0-21 0,0 1 15,0-1-15,0 0 0,0 0 16,-21-21-16,21 21 0,0 0 0,-21-21 16,21-21 30,0 0-46,21 0 0,0 21 16,0-21-16,0 0 0,1-1 16,-1-20-16,0 21 0,0 0 0,0 0 15,0-1-15,1 22 0,-1-21 0,0 21 16,0 0-16,0 0 16,-21 21-16,21 1 0,-21-1 15,0 21-15,0-21 0,0 0 16,0 1-16,0-1 0,0 0 15,0 0-15,0 0 0,0 0 16,0 1-16,22-22 16,-1 0-16,0 0 0,0 0 0,0 0 15,0 0-15,1 0 16,-1 0-16,0 0 0,0-22 16,0 22-16,0-21 0,1 0 15,-1 0-15,-21 0 0,0 0 0,21-1 16,-21 1-16,0 0 0,0 0 15,0 0-15,0 0 0</inkml:trace>
  <inkml:trace contextRef="#ctx0" brushRef="#br0" timeOffset="73612.53">10456 5948 0,'0'21'16,"21"-21"0,1 0-1,-1 0-15,0 0 0,0 0 16,21 0-16,-20 0 0,20 0 0,-21-21 16,21 21-16,1 0 0,-22 0 0,0-21 15,0 21-15,0 0 0</inkml:trace>
  <inkml:trace contextRef="#ctx0" brushRef="#br0" timeOffset="74476.37">12721 6011 0,'0'0'16,"21"0"31,0 0-47,1 0 15,-1 0-15,21 0 16,-21-21-16,22 21 0,-1-21 0,0 21 15,1-21-15,-22 0 0,21 21 0,-21-21 16,0-1-16,1 22 0,-1-21 16,-21 0-16,0 0 0,0 0 0,0 0 15,-21-1-15,-1 22 16,-20 0-16,0 0 0,-1 0 0,1 0 16,0 0-16,-1 0 0,1 22 0,0-1 15,21 0-15,-22-21 0,22 42 16,0-21-16,0 1 0,0-1 15,-1 0-15,22 0 0,0 0 0,0 0 16,0 1-16,0-1 0,0 0 16,0 0-16,22-21 15,-1 21-15,0-21 0,21 0 0,-21 0 16,1 0-16,20 0 0,-21 0 16,0 0-16,22 0 0,-22 0 0,0 0 15,0 0-15,0 0 0,-21-21 0,-42 0 31,21 21-31,0 0 0,-22 0 16,1 0-16,0 0 0,-1 0 0,22 0 16,-21 0-16,-1 21 0,22-21 15,-21 21-15,21 0 0,0-21 0,-1 22 16,-20-1-16,21 0 0,0 0 0,0 0 16,21 0-16,0 1 0,0-1 15,0 0-15,0 0 0,0 0 0,21 0 16,-21 1-16,21-1 0,0-21 0,21 21 15,-20-21-15,20 0 0,-21 0 16,21 0-16,1 0 0,20 0 0,-20 0 16,20 0-16,-21-21 0,22 0 15,-22-1-15,22 22 0,-22-21 0,0 0 16,1 0-16,-1 21 0,-21-21 0,22 0 16,-22-1-16,0 1 0,0 0 15</inkml:trace>
  <inkml:trace contextRef="#ctx0" brushRef="#br0" timeOffset="74729.39">13398 6075 0,'0'-21'16,"22"21"15,-22 21-15,21-21-16,-21 21 0,21-21 0,0 21 16,-21 0-16,21 1 0,0-22 0,1 21 15,-1 0-15,0 0 0,0-21 16,0 21-16,0 0 0,1 1 15,-1-22-15,-21 21 32,0-42-1,0-1-31,0 1 16,0 0-16,0 0 0,0 0 15</inkml:trace>
  <inkml:trace contextRef="#ctx0" brushRef="#br0" timeOffset="74956.25">13716 6117 0,'21'-42'0,"-42"84"15,42-105-15,-21 42 16,-21 21 15,0 21-31,0-21 16,21 21-16,-22-21 0,1 21 16,0 0-16,21 0 0,-21 1 0,0-1 15,21 0-15,-21 0 0,-1-21 0,1 21 16,21 0-16,-21 1 0,0-1 15,21 0-15,-21 0 0,21 0 16,0 0-16,21-21 31,0 0-31,0-21 0,0 0 16,1 21-16,-1-21 0,0 21 0</inkml:trace>
  <inkml:trace contextRef="#ctx0" brushRef="#br0" timeOffset="75360.39">14118 6054 0,'0'0'0,"21"-21"31,-21-1-31,0 44 31,0-1-31,0 0 0,0 0 16,0 0-16,0 0 0,0 1 15,0-1-15,-21 21 0,21-21 16,0 0-16,0 22 0,0-1 16,0 0-16,0 1 0,0-1 0,0 0 15,0 22-15,-21-22 0,21 1 0,0 20 16,0-21-16,-21 22 0,0-22 16,-1 1-16,22 20 0,-21-21 0,0 22 15,0-22-15,0 64 0,0-64 16,21 1-16,0-1 0,-22 0 15,22-20-15,0 20 0,0-21 16,-21 0-16,21-42 31,21 0-15,-21 0-16,22 0 0,-22-1 0,0 1 16,21-21-16,0 0 0,0-1 0,0 1 15,0-22-15,1 22 0</inkml:trace>
  <inkml:trace contextRef="#ctx0" brushRef="#br0" timeOffset="75752.21">14224 6265 0,'0'0'0,"0"-21"0,0 0 0,0 0 16,-21 0-16,21 0 0,-21-1 0,21 1 16,0 0-16,0 0 15,0 0-15,0 0 16,21-1-16,0 22 15,0-21-15,0 0 0,0 21 0,22-21 16,-22 21-16,0 0 0,21 0 0,-20-21 16,20 21-16,-21 0 0,0 0 15,22 0-15,-22 0 0,0 21 0,0 0 16,-21 0-16,0 0 0,0 1 16,0-1-16,0 0 0,0 21 15,-21-21-15,-21 1 0,20-1 16,-20-21-16,21 21 0,-21 0 0,-1 0 15,1-21-15,0 21 0,20 1 0,-20-22 16,21 0-16,0 0 0,0 21 16,-1-21-16,1 0 0,0 0 15</inkml:trace>
  <inkml:trace contextRef="#ctx0" brushRef="#br1" timeOffset="89065.1">19600 931 0,'0'-21'15,"21"21"1,-21-21-1,22 0 1,-22 0 0,21 21-16,-21-21 15,0-1 1,0 1 15,0 0-15,0 42 78,0 0-94,0 1 15,-21-1-15,21 0 16,-22 0-16,22 0 0,-21 0 15,21 1-15,0-1 0,0 0 16,-21 0-16,21 0 0,0 0 16,-21 1-16,21-1 0,-21 0 0,21 0 15,0 0-15,0 0 0,-21 1 16,21-1-16,-22 0 0,22 21 16,-21-21-16,21 1 0,0-1 0,0 0 15,-21 0-15,21 0 0,0 0 16,0 1-16,0-1 15,0 0-15,0 0 0,0 0 16,0 0-16,0 1 16,0-1-16,21 0 15,0-21 1,1 0 0,-1 0-16,0 0 15,0 0-15,0 0 0,0 0 16,1-21-1,-1 21-15,0 0 0,-21-21 16,21 21-16,0-22 16,0 22-16,-21-21 15,0 0-15,0 0 0</inkml:trace>
  <inkml:trace contextRef="#ctx0" brushRef="#br1" timeOffset="89564.4">19283 1291 0,'0'0'0,"-21"0"32,42 0-17,0 0 1,0 0-16,0 0 0,0 0 15,22 0-15,-22 0 0,0 0 0,0 0 16,22 0-16,-22 0 0,0 0 16,0-21-16,0 21 0,0 0 15,1 0 1</inkml:trace>
  <inkml:trace contextRef="#ctx0" brushRef="#br1" timeOffset="90719.4">20045 1228 0,'-21'0'47,"21"-21"-31,-22 21-1,22-22-15,0 1 32,0 0-32,22 21 15,-1 0 1,-21-21-16,21 21 15,0 0-15,21 0 16,-20 0-16,-1 0 16,0 0-16,0 0 15,0 21-15,-21 0 0,0 0 0,21-21 16,1 22-16,-22-1 0,0 0 16,21 0-16,-21 0 0,0 0 15,0 1-15,21-22 0,-21 21 16,0 0-16,0 0 0,0 0 15,0 0-15,0 1 16,0-1-16,0 0 16,0 0-1,-21-21-15,21 21 16,0-42 46,0 0-46,0 0 0,0 0-16,0-1 15,0 1-15,0 0 16,0 0-16,21 0 16,-21 0-16,0-1 15,21 1-15,0 0 16,-21 0-16,21 0 15,1 0-15,-1 21 16,-21-22-16,21 22 0,0-21 0,0 21 16,-21-21-16,21 21 0,1 0 15,-1-21-15,0 21 0,-21-21 16,21 21-16,0 0 16,-42 0 93,0 0-109,0 0 16,0 0-16,-1 21 0</inkml:trace>
  <inkml:trace contextRef="#ctx0" brushRef="#br1" timeOffset="92196.96">3387 4149 0,'0'21'16,"-22"-21"-1,22 21 1,22-21 31,-1 0-47,0 0 16,0 0-16,21 0 0,-20 0 0,-1 0 15,21 0-15,0 0 0,1 0 16,-1 0-16,0 0 0,22 0 0,-22 0 15,22 0-15,-1 0 0,1 0 16,-1 0-16,1 0 0,20 0 0,1 0 16,0 0-16,21-21 0,-22 21 15,22 0-15,0 0 0,-21 0 16,20 0-16,1-21 0,0 21 0,0 0 16,21 0-16,0 0 0,0 0 0,0-21 15,0 21-15,0 0 0,0 0 16,0 0-16,21 0 0,0 0 0,0 0 15,-21 0-15,22 0 0,-1 0 16,21-22-16,-21 22 0,22 0 0,-22 0 16,21 0-16,-21-21 0,22 21 0,-1 0 15,0 0-15,1-21 0,-1 21 16,0 0-16,1 0 0,-1-21 0,21 21 16,-20 0-16,-1 0 15,-21 0-15,22 0 0,-22 0 0,0 0 16,21-21-16,-42 21 0,0 0 0,0 0 15,0 0-15,-21 0 0,0 0 16,0 0-16,0 0 0,-22 0 0,22-21 16,-21 21-16,-1 0 0,1 0 15,-21 0-15,-1 0 0,-21 0 0,22 0 16,-22 0-16,-21 0 0,22 0 16,-22 0-16,0 0 0,0-22 15,-21 1 32,0 0-16</inkml:trace>
  <inkml:trace contextRef="#ctx0" brushRef="#br1" timeOffset="92719.91">12509 3683 0,'0'0'0,"-21"0"16,0 0-1,21 21 17,0 0-32,0 1 15,0-1-15,21-21 16,-21 21-16,21-21 0,1 21 0,-1-21 16,0 21-16,0-21 15,-21 21-15,21-21 0,0 0 0,22 0 16,-22 22-16,0-22 0,0 0 0,0 0 15,1 0-15,-1 0 0,0 0 16,0 0-16,0 0 0,0 0 0,-42 0 63,0 0-63,0 21 15,0 0-15,0 0 0,-1 0 16,1 0-16,0 1 0,0-1 15,0 21-15,0-21 0,-1 0 16,1 1-16,0 20 0,0-21 0,0 0 16,21 0-16,-21 1 15,-1-22-15,22 21 0,-21-21 16</inkml:trace>
  <inkml:trace contextRef="#ctx0" brushRef="#br1" timeOffset="102072.48">19621 2307 0,'0'-21'16,"0"0"-1,0 0 1,-21 21 15,0 0 1,21 21-32,0 0 15,0 0-15,0 0 0,0 1 16,-21 20-16,21-21 0,0 21 15,-21 1-15,21-1 0,0 0 0,0 1 16,0-1-16,0 0 16,0 1-16,0-1 0,0-21 0,0 22 15,0-1-15,0-21 0,0 0 0,0 22 16,0-22-16,0 0 0,0 0 16,0 0-16,0 0 0,0 1 0,0-1 15,0 0 1,0 0-1,21-21 79,0 0-78,0 0-16,0 0 0,1 0 15,-1 0-15,0 0 0,0 0 16,21 0-16,-20 0 0,20 0 0,0 0 16,1 0-16,-22 0 0,21 0 15,0 0-15,-20 0 0,20 21 0,0-21 16,-21 0-16,22 0 0,-22 0 16,0 0-16,0 0 0,0 0 0,1 0 15,-1 0-15,0 0 16,-21-21 31,0 0-32,0 0 1</inkml:trace>
  <inkml:trace contextRef="#ctx0" brushRef="#br1" timeOffset="102620.43">20172 2921 0,'0'0'16,"-21"0"-16,21 21 47,0 0-32,0 1-15,0-1 16,0 0-16,21-21 0,0 21 16,0 0-16,0-21 0,0 0 15,1 21-15,-1-21 0,0 0 16,0 0-16,0 0 16,0 0-16,1 0 0,-1 0 0,0 0 15,0 0-15,0 0 16,-42 0 31,0 0-32,21 22-15,-21-22 0,0 21 16,-1-21-16,1 21 0,21 0 0,-21-21 16,0 21-16,0 0 0,0 1 0,-1 20 15,1-21-15,0 0 16,0 0-16,21 1 0,-21-1 0,0 0 15,21 0-15,0 0 0,-22 0 16,1 1-16,21-1 16,-21-21-16,21 21 15,0-42 17,21 0-17,0 21-15,-21-22 0,0 1 16,22 0-16</inkml:trace>
  <inkml:trace contextRef="#ctx0" brushRef="#br1" timeOffset="103036.45">20764 2794 0,'0'0'0,"0"-21"0,0 42 62,0 0-62,0 0 16,0 1-16,0-1 0,0 0 0,0 0 16,0 0-16,0 22 0,0-22 15,-21 0-15,21 0 0,0 0 0,-21 22 16,21-22-16,0 0 0,0 21 15,0-21-15,-21 1 0,21-1 0,0 0 16,0 0-16,0 0 0,0 0 0,0 1 16,0-1-16,21 0 15,0-21 1,0 0-16,1 0 16,-1 0-16,0 0 0,0 0 15,0 0-15,0-21 16,1 21-16,-1-21 15,-21-1-15,0 1 0,21 0 16,-21 0-16,0 0 16</inkml:trace>
  <inkml:trace contextRef="#ctx0" brushRef="#br1" timeOffset="103299.46">20680 3048 0,'-21'0'0,"-1"0"16,44 0 15,-1 0-15,0 0-16,0 0 0,0 0 0,0 0 16,1 0-16,-1 0 0,0 0 0,0 0 15,0 0-15,0 0 16,1 0-16,-1 0 15,0 0-15</inkml:trace>
  <inkml:trace contextRef="#ctx0" brushRef="#br1" timeOffset="104181.42">21569 3175 0,'0'0'0,"21"-21"31,0 0-31,-21 0 0,0-1 15,0 1 1,0 0-16,-21 0 16,0 21-16,0-21 0,-1 21 15,1 0-15,0 0 0,0 0 16,0 0-16,0 0 0,-1 0 0,1 0 16,-21 0-16,21 0 0,0 21 15,-1 0-15,1-21 0,0 21 0,0 0 16,0-21-16,21 22 0,-21-1 0,-1 0 15,22 0-15,-21 0 0,21 0 16,0 22-16,0-22 0,0 0 16,0 0-16,0 0 0,0 1 15,0-1-15,0 0 0,21-21 16,1 21-16,-22 0 16,21-21-16,0 0 0,0 0 0,0 0 15,0 0-15,1 0 0,-1 0 16,-21-21-16,21 0 0,0 21 15,0-21-15,0 0 0,22-1 0,-22 1 16,0-21-16,0 21 0,0-22 16,1 22-16,-1-21 0,0 21 0,0-22 15,0 22-15,0-21 16,-21 21-16,0-22 0,22 22 0,-22 0 16,0-21-16,0 21 0,0-1 0,0-20 15,0 21-15,0 0 0,0 0 16,0-1-16,0 1 0,0 0 15,-22 21 17,22 21-32,-21 0 0,21 1 15,0-1-15,-21 0 0,21 0 0,-21 0 16,21 0-16,0 1 0,0-1 16,0 21-16,-21-21 0,21 0 0,0 22 15,0-22-15,0 0 0,0 21 16,0-20-16,0-1 0,0 21 15,0-21-15,0 0 0,0 22 0,0-22 16,0 0-16,0 0 0,0 0 16,0 1-16,0-1 0,21 0 0,0-21 15,-21 21-15,21-21 0,0 0 16,1 0-16,-1 0 0,0 0 16,0 0-16,0 0 0,0 0 0,1 0 15,-1 0-15,0 0 0,0 0 16,-21-21-16,21 21 0,0-21 0,1 21 15,-1 0-15,-21-21 16,21 21-16,-21-22 0,21 1 16,-21 0-1</inkml:trace>
  <inkml:trace contextRef="#ctx0" brushRef="#br1" timeOffset="105812.29">19516 3408 0,'0'-21'0,"0"42"63,-22 0-63,22 0 15,-21 0-15,21 1 0,0-1 16,0 0-16,-21 21 0,21-21 0,-21 22 15,21-22-15,0 21 0,0-21 16,0 22-16,-21-22 0,21 21 16,0 1-16,0-1 0,0 21 0,0-20 15,0 20-15,0-20 0,0 20 16,0-21-16,0 22 0,0-22 0,0 1 16,0-1-16,0 0 0,0 1 15,0-1-15,0 0 0,0-21 0,-21 22 16,21-1-16,0-21 0,0 22 0,0-1 15,0-21-15,0 21 0,0-20 16,0-1-16,0 0 0,0 21 0,21-21 16,-21 1-16,21-1 15,0-21-15,0 21 16,0-21-16,1 0 0,-1 0 0,0 0 16,0 0-16,0 0 0,22 0 15,-22 0-15,21 0 0,0 0 0,-20 0 16,20 0-16,0 0 0,1 0 0,-1 0 15,0 0-15,1 0 0,-1 0 16,0 0-16,1 0 0,-1 0 0,-21 0 16,21 0-16,-20 0 0,-1 0 0,0 0 15,21-21-15,-21 21 0,1 0 16,-1 0-16,0-21 0,0 21 16,-21-22-1,0 1-15,0 0 16,0 0-16,-21 21 0,0 0 15,0-21-15,-1 21 16,1-21-16,0 21 0,0 0 0,0 0 16,0 0-16,21-22 15,-22 22-15,44 0 47,-1 0-47,0 0 0,0 0 16,0 0-16,0 0 0,1 0 15,-1 0-15,0 0 16,0 0 0,0 0-16,-21 22 0,21-22 15,-21 21-15,0 0 0,0 0 16,0 0-16,0 0 0,0 1 0,-21-1 16,0 0-16,21 0 0,-21 0 15,0 0-15,0-21 0,-1 22 0,1-1 16,0 0-16,21 0 0,-21 0 0,0 0 15,0-21-15,21 22 0,0-1 16,0-42 15,0-1-31</inkml:trace>
  <inkml:trace contextRef="#ctx0" brushRef="#br1" timeOffset="106163.52">21061 4530 0,'0'0'16,"0"-21"-16,0-1 0,0 1 16,0 42 15,0 1-16,-21-1-15,21 0 0,0 21 0,0-21 16,0 1-16,-22 20 0,22-21 16,0 21-16,-21 1 0,21-22 0,0 21 15,0 1-15,-21-22 0,21 21 16,0-21-16,0 0 0,0 1 0,0-1 16,0 0-16,0 0 0,21-21 31,0 0-31,1 0 0,-1 0 15,0 0-15,0-21 16,0 0-16,-21 0 16,21-1-16</inkml:trace>
  <inkml:trace contextRef="#ctx0" brushRef="#br1" timeOffset="106383.47">20913 4720 0,'0'0'0,"-22"0"0,44 0 32,-1 0-17,0 0-15,0 0 0,0 0 16,0 0-16,1 0 0,-1 0 16,0 0-16,0 0 0,0 0 0,22 0 15,-22 0-15,0 0 0,0 0 0,0 0 16,0 0-16,1 0 0,-1 0 15</inkml:trace>
  <inkml:trace contextRef="#ctx0" brushRef="#br1" timeOffset="107060.3">21844 4614 0,'0'-21'0,"0"42"0,0-63 16,0 21-16,-21 0 16,0 21-1,-1 0-15,-20-21 0,21 21 16,0 0-16,0 0 0,-1 0 16,1 0-16,0 21 0,0-21 0,0 21 15,-22 0-15,22-21 0,21 21 0,-21 0 16,0 1-16,0-1 0,21 0 15,-21 0-15,21 0 0,0 22 16,0-22-16,0 0 0,0 0 0,0 0 16,0 0-16,0 1 0,0-1 15,0 0-15,0 0 0,21 0 16,0-21-16,0 0 0,0 0 16,0 0-16,1 0 0,-1 0 0,0 0 15,0 0-15,0-21 0,22 0 0,-22 0 16,0 0-16,21-1 0,-21-20 15,1 21-15,-1-21 0,21 20 0,-21-20 16,0 0-16,1-1 0,-1 1 16,0 0-16,0-1 0,-21 1 15,21-21-15,-21 41 0,21-20 16,-21 0-16,0 21 0,0-1 0,0 1 16,0 0-16,0 0 0,0 0 0,0 0 15,0 42 16,0 0-31,-21 0 0,0 0 16,21 22-16,-21-1 0,0 0 0,21 1 16,0-1-16,-21 0 0,-1 1 0,22-1 15,-21-21-15,21 21 0,0 1 16,0-1-16,0 0 0,0 1 0,0-1 16,0-21-16,0 22 0,21-22 15,1 0-15,-1 0 0,0 0 16,0 0-16,0 1 0,0-22 0,1 0 15,-1 21-15,0-21 0,0 0 16,0 0-16,22 0 0,-22 0 0,0-21 16,21 21-16,-21-22 0,1 1 0,-1 0 15,21 0-15</inkml:trace>
  <inkml:trace contextRef="#ctx0" brushRef="#br1" timeOffset="108280.7">19579 5122 0,'0'22'63,"0"-1"-47,0 0-16,0 0 0,0 0 0,0 0 15,0 1-15,0-1 0,0 0 0,0 21 16,-21-21-16,21 22 15,-21-1-15,0-21 0,21 22 0,-22-1 16,1 21-16,21-20 0,0-1 0,-21 0 16,21 1-16,-21-1 0,21 0 15,0 1-15,0-1 0,0 0 0,0-20 16,0 20-16,0-21 0,0 21 0,0-20 16,0-1-16,0 0 0,0 0 15,21 0-15,0-21 0,22 21 0,-22 1 16,0-1-16,21-21 0,1 21 15,-1-21-15,0 0 0,1 21 0,-1-21 16,0 0-16,22 0 0,-22 0 0,0 0 16,1 0-16,-1 0 0,0 0 15,1 0-15,-1 0 0,0-21 16,1 21-16,-22-21 0,21 21 0,-21 0 16,1 0-16,-1-21 0,0 21 0,0 0 15,-21-22-15,21 22 16,-21-21-16,0 0 15,0 0-15,0 0 16,-21 21-16,0 0 16,0 0-16,0-21 15,-1 21-15,1 0 16,42 0 46,1 0-62,-1 0 0,0 0 16,0 0-16,0 0 0,0 0 0,1 0 16,-1 0-16,0 0 0,0 0 15,0 21-15,0-21 0,1 0 16,-22 21-16,21-21 16,-21 21-1,0 0-15,0 0 16,-21-21-16,-1 22 0,1-1 15,0 0-15,21 0 16,-21-21-16,0 21 0,21 0 0,-21 1 16,-1-1-16,22 0 0,-21 0 0,0 0 15,21 0-15,-21 1 16,0-22-16,21 21 0,-21-21 16,42-21 15,0 21-31,0-22 15,0 1-15,-21 0 0,21 21 0,1-21 16,-1 0-16</inkml:trace>
  <inkml:trace contextRef="#ctx0" brushRef="#br1" timeOffset="108667.7">21209 5927 0,'21'-43'16,"0"22"-16,-21 42 47,0 1-47,0-1 15,0 0-15,0 0 16,0 0-16,-21 0 0,21 1 15,0-1-15,-21 0 0,21 0 0,-21 0 16,21 0-16,-21 1 0,21-1 16,0 0-16,0 0 0,-22 0 0,22 0 15,-21 1-15,21-1 0,0 0 16,0 0-16,0 0 16,21-21-1,1 0 1,-1 0-16,0 0 15,0 0-15,0-21 16,0 0-16,1 21 0,-22-21 16,21 21-16</inkml:trace>
  <inkml:trace contextRef="#ctx0" brushRef="#br1" timeOffset="108932.1">21145 6096 0,'0'0'15,"22"0"32,-1 0-47,0 0 0,0 0 16,0 0-16,0 0 0,1-21 15,-1 21-15,0 0 0,0 0 16,0 0-16,0 0 16,1 0-16,-1 0 0,0-21 15,0 21-15</inkml:trace>
  <inkml:trace contextRef="#ctx0" brushRef="#br1" timeOffset="109844.24">21971 6096 0,'0'0'0,"0"-21"16,0 0-1,0 0-15,0-1 16,0 1 0,-21 21-16,21-21 15,-21 21-15,-1 0 16,1 0-16,0 0 0,0 0 16,0 0-16,0 0 15,-1 21-15,22 0 0,-21-21 0,0 22 16,0-1-16,0 0 15,0 0-15,21 0 16,-22 0-16,1-21 0,21 22 16,0-1-16,-21 0 0,21 0 15,0 0-15,0 0 16,0 1 0,21-22-16,0 0 0,-21 21 15,22-21-15,-1 0 0,0 0 16,0 0-16,0 0 0,0 0 15,1 0-15,-1 0 0,-21-21 16,21 21-16,0 0 0,0-22 0,0 22 16,-21-21-16,22 21 0,-1-21 0,-21 0 15,21 0-15,0 21 0,-21-21 16,21-1-16,0-20 0,-21 21 0,22 0 16,-22 0-16,0-22 0,21 22 0,0-21 15,-21 21-15,21-1 16,-21-20-16,21 21 0,0 0 0,-21-22 15,0 22-15,0 0 0,22 0 0,-22 0 16,0 0-16,21-1 16,-21 1-1,0 42 17,0 1-32,0-1 15,-21 0 1,21 0-16,-22-21 0,22 21 0,0 22 0,0-22 15,0 0-15,-21 0 16,21 0-16,-21 0 0,21 1 0,0-1 16,0 0-16,0 21 0,0-21 0,0 1 15,0-1-15,-21 0 0,21 0 16,0 0-16,0 0 0,0 1 0,0-1 16,0 0-16,0 0 15,21 0 1,-21 0-16,21-21 0,0 0 15,1 0-15,-1 0 0,0 0 16,0 0-16,0 0 16,0 0-16,1 0 0,-1-21 15,0 21-15,0-21 16,0 0-16,0 21 16,-21-21-16</inkml:trace>
  <inkml:trace contextRef="#ctx0" brushRef="#br1" timeOffset="110063.86">22437 6117 0,'-22'21'15,"1"-21"32</inkml:trace>
  <inkml:trace contextRef="#ctx0" brushRef="#br1" timeOffset="111749.15">23114 2921 0,'21'0'15,"-21"21"1,21-21 15,0 0-15,-21-21-1,0 0-15,22 0 0,-1 21 16,-21-21-16,21-1 0,-21 1 16,21 0-16,-21 0 0,21 0 15,-21 0-15,0-1 0,0 1 16,21 0-16,-21 42 47,0 0-47,0 1 15,0-1-15,0 0 0,0 0 16,-21 21-16,21-20 0,0-1 0,0 21 16,-21-21-16,21 0 0,0 22 15,0-22-15,0 0 0,0 0 0,-21 0 16,21 1-16,0-1 0,0 21 15,0-21-15,0 0 0,0 1 16,0-1-16,0 0 0,0 0 16,-21-21 31,0 0-47,-1 0 15,1 0-15,0 0 16,0 0-16,0 0 0,-22 0 0,22-21 15,0 21-15,0 0 0,0 0 16,0 0-16,-1 0 0,1 0 16,42 0 15,1 0-31,-1 0 0,0 0 0,0 0 16,21 0-16,-20 0 15,-1 0-15,21 0 0,-21 0 0,0 0 16,1 0-16,20 0 0,-21 0 15,0 0-15,0 0 0,1 0 0,-1 0 0,0 0 16,0 0-16,0 0 16,0 0-16,1 0 15,-1 0 1,-21 21-16,0 0 16,0 0-16,0 1 15,0-1 1,0 0-16</inkml:trace>
  <inkml:trace contextRef="#ctx0" brushRef="#br1" timeOffset="112460.74">22881 4382 0,'0'0'16,"21"-22"15,0 22-31,1 0 16,-1 0-16,0 0 0,0 0 16,21 0-16,-20 0 0,20 0 0,-21 0 15,0 0-15,22 0 0,-22 0 16,0 0-16,21 0 0,-21 0 0,1 0 15,-1 0 1,-42 0 15,-1 0-31,1 22 16,0-22-16,0 0 0</inkml:trace>
  <inkml:trace contextRef="#ctx0" brushRef="#br1" timeOffset="112739.58">23177 4403 0,'0'21'16,"-21"0"-1,21 0-15,0 0 16,0 1-16,-21-22 0,21 21 16,0 0-16,0 0 0,0 0 0,0 0 15,-21 1-15,21-1 0,0 0 16,-21 0-16,21 21 0,0-20 0,0-1 15,0 0-15,0 0 0,0 0 16,-21 0-16,21 1 0,0-1 16,-22 0-16,22 0 0,0 0 15,0-42 32,0 0-47,22 21 16</inkml:trace>
  <inkml:trace contextRef="#ctx0" brushRef="#br1" timeOffset="112993.44">23347 4720 0,'21'0'47,"0"0"-31,0 0-16,0 0 15,1 0-15,-1 0 16,0-21 0,0 21-16,-21-21 15,21 21-15,0 0 16,1-21-16</inkml:trace>
  <inkml:trace contextRef="#ctx0" brushRef="#br1" timeOffset="113487.95">23961 4572 0,'0'0'15,"21"0"-15,0-21 16,-21 0-1,-21 21 17,0 0-17,-1 0-15,1 0 0,0 0 0,0 0 16,0 21-16,0-21 16,-1 21-16,1 0 0,21 0 15,0 1 1,0-1-16,0 0 15,21 0-15,1-21 0,-1 21 16,0-21-16,0 21 0,0 1 16,0-22-16,1 21 0,-1 0 15,0-21-15,0 21 0,-21 0 16,0 0-16,0 1 16,0-1-16,-21 0 15,0-21 1,0 0-16,-22 0 0,22 21 0,-21-21 15,21 0-15,-1 0 0,-20 0 16,21 0-16,0 0 0,0 0 0,-1 0 16,1 0-16,0 0 15,21-21 17,0 0-32,21 21 15,0-21-15,22-1 0,-22 1 16</inkml:trace>
  <inkml:trace contextRef="#ctx0" brushRef="#br1" timeOffset="114124.41">24299 4466 0,'0'0'0,"0"-21"15,0 42 32,0 0-47,0 1 16,0-1-16,0 0 0,0 0 0,0 0 16,0 0-16,0 1 0,-21 20 15,21-21-15,-21 21 0,21-20 0,0-1 16,0 21-16,0-21 0,0 22 15,-21-22-15,21 0 0,0 0 0,0 0 16,0 0-16,-21-21 0,21 22 0,0-1 31,0-42 1,0-1-32,0 1 15,0 0-15,0 0 0,0 0 0,0 0 16,0-1-16,0 1 0,21 21 15,-21-21-15,21 0 0,-21 0 0,0 0 16,21 21-16,0-22 0,0 1 16,1 0-16,-1 21 0,0 0 15,0 0-15,0-21 0,0 21 16,1 0-16,-1 0 16,0 21-1,-21 0-15,0 0 0,0 1 16,0-1-16,0 0 0,0 0 15,0 0-15,0 0 0,0 1 0,0-1 16,0 0-16,0 0 16,0 0-16,-21-21 15,21 21-15,0-42 47,0 0-31,0 0-16</inkml:trace>
  <inkml:trace contextRef="#ctx0" brushRef="#br1" timeOffset="114424.48">24701 4699 0,'0'21'47,"0"0"-47,0 1 16,0-1-16,0 0 0,-21 0 15,21 0-15,0 0 16,0 1-16,0-1 0,-21-21 16,21 21-16,0 0 0,-21-21 15,21-21 32,21 0-31,-21 0-16,0-1 0,0 1 0</inkml:trace>
  <inkml:trace contextRef="#ctx0" brushRef="#br1" timeOffset="114656.02">24701 4593 0,'0'0'0,"-21"0"31,0 0-15,42 0 62,0 0-78</inkml:trace>
  <inkml:trace contextRef="#ctx0" brushRef="#br1" timeOffset="115127.92">24807 4678 0,'21'0'79,"1"0"-64,-1 0-15,0 0 16,0 0-16,0 0 15,-21 21-15,21-21 0,-21 21 16,0 0-16,0 1 0,0-1 16,0 0-16,0 0 0,0 0 15,0 0-15,0 1 0,0-1 16,0 0-16,0 0 16,-21-21-1,21-21 32,0 0-47,0 0 0,0-1 16,21 1-16,-21 0 15,22 0-15,-1 21 0,0-21 16,-21 0-16,21 21 0,0-22 16,0 1-1,1 0-15,-1 0 16,0 0-16,0 21 0,-21-21 15</inkml:trace>
  <inkml:trace contextRef="#ctx0" brushRef="#br1" timeOffset="115431.71">25336 4466 0,'0'0'16,"0"21"30,0 1-46,-21-1 0,21 0 16,-21-21-16,21 21 0,-21 0 0,21 0 16,0 1-16,0-1 15,-21 0-15,21 0 0,-21 0 0,21 0 16,0 1-16,0-1 0,0 0 16,0 0-16,0 0 0,0 0 0,0 1 15,0-1-15,0 0 0,0 0 16,21-21 15,0 0-31,0 0 16,0 0-16,-21-21 0,21 21 0,1-21 15,-22 0-15</inkml:trace>
  <inkml:trace contextRef="#ctx0" brushRef="#br1" timeOffset="115683.9">25209 4657 0,'22'0'32,"-1"-21"-17,0 21-15,0 0 16,0 0-16,0 0 15,1 0-15,-1 0 0,0 0 16,0 0-16,0 0 16</inkml:trace>
  <inkml:trace contextRef="#ctx0" brushRef="#br1" timeOffset="116767.47">23326 5906 0,'0'0'16,"-22"0"-16,22-22 31,0 1-31,22 21 16,-1 0-16,0-21 15,0 21-15,0-21 0,0 21 0,1 0 16,-1 0-16,0 0 0,0 0 0,0 0 16,0 0-16,1 0 0,-1 0 15,0 21-15,-21 0 16,21 0-16,-21 1 0,0-1 16,0 0-16,0 0 0,-21 0 15,0 0-15,0 1 0,-22-22 0,22 21 16,0 0-16,-21-21 0,20 21 15,1-21-15,0 0 0,0 0 0,0 21 16,0-21-16,21-21 47,0 0-31,21 21-1,0 0-15,0 0 16,0 0-16,0 0 15,1 0-15,-1 0 0,0 0 16,0 21-16,0-21 0,-21 21 0,21-21 16,1 21-16,-1 1 0,0-22 15,0 21-15,-21 0 0,0 0 16,0 0-16,0 0 0,0 1 16,0-1-16,-21-21 0,0 21 15,0-21-15,-1 21 0,-20-21 0,21 0 16,0 21-16,-22-21 0,22 0 15,0 0-15,0 0 0,0 0 0,0 0 16,-1 0-16,1 0 0,0 0 16,0-21-16,0 21 0,21-21 15,-21 21-15,-1-21 16,22 0 0,0-1-16,0 1 15,22 0 1,-1 21-1,-21-21-15</inkml:trace>
  <inkml:trace contextRef="#ctx0" brushRef="#br1" timeOffset="117531.68">24024 6096 0,'0'0'0,"21"0"0,0 0 0,1-21 0,-1 21 16,0-21-16,0 21 0,-21-21 15,21 21-15,-21-22 0,21 22 0,-21-21 16,0 0-16,0 0 16,0 0-16,0 0 15,0-1-15,-21 22 16,0 0-16,0 0 15,0 0-15,0 0 0,-1 0 0,1 22 16,0-1-16,0-21 0,0 21 16,0 0-16,-1 0 0,1-21 15,21 21-15,-21 1 0,21-1 0,0 0 16,0 0 0,21-21-1,0 0-15,1 0 0,-1 0 16,0 0-16,0 0 0,0 0 0,0 0 15,1 0-15,-1 0 0,0 0 16,0-21-16,0 0 0,0 21 0,1-21 16,-1-1-16,0 1 15,-21 42 32,0 1-31,0-1-16,0 0 15,0 0-15,0 0 0,0 0 16,-21 1-16,21-1 16,-21 0-16,21 0 0,0 0 15,0 0-15,0 1 16,0-1-16,0 0 16,0 0-16,0 0 0,-22-21 15,22 21-15,-21-21 0,21 22 16,-21-22-1,0 0-15,0 0 0,0 0 16,-1 0-16,1 0 0,0 0 16,0 0-16,0 0 0,0 0 0,-1-22 15,1 22-15,0 0 0,0-21 0,0 21 16,0 0 0,21-21-16,-22 21 0,22-21 31,0 0-16,22 21-15,-1 0 0,0 0 16,0 0-16,-21-21 0,21 21 0</inkml:trace>
  <inkml:trace contextRef="#ctx0" brushRef="#br1" timeOffset="118268.08">24744 6075 0,'0'-21'0,"21"21"16,-21-21-16,0-1 0,0 1 16,0 0-16,0 0 15,-21 21-15,0 0 16,-1 0-16,1 0 0,0 0 15,0 0-15,0 0 0,0 0 16,-1 0-16,1 21 0,0-21 0,0 21 16,0-21-16,0 21 0,21 1 15,-22-1-15,22 0 16,0 0 0,0 0-16,22-21 15,-1 0-15,0 0 16,0 0-16,0 0 0,0 0 0,1 0 15,-1 0-15,0 0 0,0 0 16,0-21-16,0 21 0,1-21 0,-1 21 16,0-21-16,0 21 0,0-21 15,0 21-15,1 0 0,-22-22 16,0 44 15,0-1-31,0 0 16,-22-21-16,22 21 0,-21 0 0,0-21 15,21 21-15,0 1 0,0-1 16,-21 0-16,21 0 0,-21 0 16,21 0-16,0 1 15,0-1-15,0 0 0,0 0 16,0 0-16,-21 0 0,21 1 16,-22-1-16,22 0 15,-21 0-15,0-21 16,0 21-16,0-21 15,0 0 1,-1 0-16,1 0 16,0 0-1,0 0-15,0 0 32,0 0-1,21-21-16</inkml:trace>
  <inkml:trace contextRef="#ctx0" brushRef="#br2" timeOffset="146104.2">2117 7430 0,'0'0'0,"21"0"31,-21-22-31,0 1 16,21 21-16,-21-21 16,21 0-16,-21 0 15,0 0 1,21 21-16,-21-22 0,21 1 16,-21 0-1,0 0 1,0 42 31,0 0-47,0 0 0,-21 1 0,21 20 15,-21-21-15,0 21 0,0 1 16,0-1-16,-1 0 0,1 1 0,0-22 16,0 21-16,-21 1 15,20-1-15,1-21 0,0 21 0,0 1 16,0-22-16,0 21 0,-1-21 15,1 1-15,21-1 0,0 0 0,0 0 16,-21 0-16,21 0 16,0-42 15,0 0-31,0 0 0,0 0 16,0 0-16,21-1 0,0 1 15,1 0-15</inkml:trace>
  <inkml:trace contextRef="#ctx0" brushRef="#br2" timeOffset="146467.89">2455 7260 0,'0'21'32,"0"1"-32,-21-1 0,0 0 15,21 0-15,-21 21 0,0-20 16,-1 20-16,1 0 0,0 1 16,0-22-16,0 21 0,-22 0 0,22-20 15,0 20-15,0 0 0,0-21 16,0 22-16,-1-22 0,1 21 0,21-21 15,0 1-15,-21-1 0,21 0 16,0 0-16,-21 0 0,21 0 0,0-42 47,0 0-31,0 0-16,21 21 0</inkml:trace>
  <inkml:trace contextRef="#ctx0" brushRef="#br2" timeOffset="147116.42">3006 7599 0,'0'-21'31,"21"21"-31,-21-21 16,0-1-16,21 22 0,-21-21 0,0 0 16,0 0-16,21 0 15,-21 0-15,0-1 16,-21 22-1,0 22 1,0-22-16,-22 21 0,22 0 16,-21 0-16,21 0 0,-22 0 15,22 1-15,0-1 0,-21-21 0,20 21 16,1 0-16,21 0 0,0 0 16,21-21 15,22 0-31,-22 0 0,0 0 0,0 0 15,22 0-15,-22 0 0,0 0 16,0 0-16,0 22 0,22-22 0,-22 0 16,0 21-16,0-21 0,0 21 15,-21 0-15,21-21 16,-21 21-16,0 0 0,0 1 0,-21-1 16,0 0-16,0-21 15,-43 42-15,43-21 0,-21 1 16,0-1-16,20-21 0,-20 21 15,0-21-15,21 0 0,-1 21 0,-20-21 16,21 0-16,0 0 0,0 0 16,-1 0-16,1 0 0,0-21 0,0 0 15,0 21-15,21-21 16,0-1 0,0 1-16,21 0 0,0 21 15,0-21-15,0 21 0,1-21 16</inkml:trace>
  <inkml:trace contextRef="#ctx0" brushRef="#br2" timeOffset="147532.35">3238 7620 0,'-21'0'32,"21"21"-32,0 0 15,0 1-15,0-1 0,0 0 16,0 0-16,0 0 0,0 22 16,0-22-16,0 21 0,0 0 0,0 22 15,0-22-15,0 22 0,0-1 16,0 1-16,0-22 0,0 22 0,0-1 15,0-21-15,0 22 0,0-22 0,-21 22 16,0-22-16,21 0 0,-21 22 16,21-22-16,0 1 0,0-1 0,-21 0 15,21 1-15,0-22 0,-22 0 16,22 0-16,0 0 0,0 0 16,0-42 15,0 0-31,0 0 0,0 0 0,0 0 15,0-22-15,0 22 0,0-21 0,0-1 16,0 1-16,22-21 0</inkml:trace>
  <inkml:trace contextRef="#ctx0" brushRef="#br2" timeOffset="147909">3217 7726 0,'0'0'16,"0"-21"-16,0 0 16,0-1-16,0 1 15,21 0-15,1 0 0,-1 21 16,0-21-16,0 21 0,0 0 16,0-21-16,1 21 0,20 0 0,-21 0 15,21 0-15,-20 0 0,-1 21 16,0 0-16,0 0 0,0 0 0,-21 0 15,0 1-15,0-1 0,0 0 0,0 0 16,-21 0-16,0 0 16,0 1-16,-22-1 0,22 0 0,-21 0 0,21 0 15,0 0-15,-22-21 0,22 22 16,0-22-16,0 21 0,0-21 16,-1 0-1,1 0-15,42-21 31,1-1-15,-1 22-16,0-21 0,0 21 0</inkml:trace>
  <inkml:trace contextRef="#ctx0" brushRef="#br2" timeOffset="148920.03">4043 7705 0,'0'0'16,"0"-21"-16,0-1 15,0 1-15,0 0 16,0 0-16,-21 21 16,-1 0-16,1 0 0,0 0 15,0 0-15,0 0 0,0 0 16,-1 0-16,1 21 0,0-21 0,0 21 15,0 0-15,0 1 16,-1-1-16,1 0 0,0 0 0,21 0 16,0 0-16,0 1 0,0 20 15,0-21-15,0 0 0,0 0 16,0 1-16,21-22 16,-21 21-16,21-21 0,1 0 15,-1 0-15,0 0 0,0 0 0,0-21 16,0-1-16,1 22 15,-1-21-15,0 0 0,0 0 0,0 0 16,0 0-16,1-1 0,-22 1 16,0 0-16,21 0 15,-21 0-15,0 0 16,0 42 15,0 0-31,0 0 16,0 0-16,0 0 0,0 1 15,0-1-15,0 0 16,0 0-16,21-21 0,-21 21 16,21-21-1,0 0-15,-21 21 0,21-21 16,1 0-16,-1 0 0,0 0 0,0-21 16,0 0-16,0 0 15,1 0-15,-1 0 0,0 21 16,0-22-16,0 1 0,-21 0 0,0 0 15,0 0-15,0 0 16,0-1-16,0 44 47,0-1-47,0 0 16,0 0-16,0 0 0,0 0 15,0 1-15,0-1 0,0 0 16,0 0-1,0 0-15,-21-21 0,21 21 16,0 1 0,-21-22-16,0-22 31,21 1-15,0 0-16,0 0 0,0 0 15,0 0-15,0-1 0,0 1 0,21 0 16,0-21-16,0 21 0,22-22 15,-22 22-15,21 21 16,-21-21-16,22 0 0,-22 21 0,21 0 16,0 0-16,-20 0 0,20 0 0,-21 21 15,21 0-15,-20 0 0,-1 0 16,0 1-16,0-1 0,0 0 16,-21 0-16,0 0 0,0 0 0,0 1 15,0 20-15,0-21 0,-21 0 16,0 0-16,21 1 0,0-1 15,-21-21-15,21-21 32</inkml:trace>
  <inkml:trace contextRef="#ctx0" brushRef="#br2" timeOffset="149364.07">5440 7176 0,'0'0'16,"0"-22"-16,21 1 15,0 21 1,0 0-16,0 0 0,22-21 0,-1 21 15,0-21-15,1 21 0,-1 0 16,0 0-16,1-21 0,-1 21 0,0 0 16,1 0-16,-1 0 0,-21 0 0,0 0 15,-42 0 17,0 21-32,0-21 0,0 0 15,-22 0-15,1 21 0,21-21 16</inkml:trace>
  <inkml:trace contextRef="#ctx0" brushRef="#br2" timeOffset="149704.88">5524 7112 0,'0'0'0,"-21"0"0,0 0 16,0 21-1,21 0-15,-21 1 0,0-22 16,21 21-16,-22 21 0,22-21 0,0 22 15,-21-1-15,0 0 0,21 1 16,-21-1-16,0 0 0,21 1 0,-21-1 16,-1 0-16,22 1 0,0 20 15,-21-21-15,0 1 0,21-1 0,-21 0 16,21 1-16,0 20 0,0-20 0,0-1 16,0-21-16,0 21 0,0 1 15,0-22-15,0 0 0,0 0 0,0 0 16,0 1-16,21-1 0,0-21 15,0 21-15,1-21 0,-1 0 16,0 0-16,0 0 0,0 0 0,0 0 16,1 0-16,20 0 0,-21-21 15,0 0-15,22-1 0,-22 1 0,0 0 16,21 0-16,-21-21 0,1 20 0</inkml:trace>
  <inkml:trace contextRef="#ctx0" brushRef="#br2" timeOffset="150021.59">6075 7366 0,'0'0'0,"0"21"31,-21 0-31,21 1 0,0 20 0,-22-21 16,22 0-16,-21 22 0,0-22 15,21 21-15,-21-21 0,21 22 0,0-22 16,-21 21-16,21-21 0,-21 22 0,21-22 16,0 0-16,0 21 0,0-21 15,0 1-15,0-1 0,0 0 16,0 0-16,21-21 16,0 0-16,0 0 15,0 0-15,0-21 0,-21 0 16,22 21-16,-1-21 0,0-1 0,-21 1 15,21 0-15,-21 0 16</inkml:trace>
  <inkml:trace contextRef="#ctx0" brushRef="#br2" timeOffset="150216.39">5863 7726 0,'0'0'0,"-42"21"16,63-21 15,0 0-15,0 0-16,0 0 0,1 0 0,-1 0 15,0 0-15,21 0 0,-21 0 0,22 0 16,-22 0-16,0-21 0,21 21 16,-20 0-16,-1-21 0</inkml:trace>
  <inkml:trace contextRef="#ctx0" brushRef="#br2" timeOffset="150580.51">6308 7747 0,'0'21'16,"21"-21"0,0 0-1,0 0-15,0-21 16,0 0-16,1 21 0,-22-21 0,21 0 15,0 21-15,0-22 0,0 1 16,-21 0-16,0 0 16,-21 21-1,0 21 1,0-21-16,0 21 0,-1 0 0,1-21 16,0 22-16,0-1 15,0 0-15,0 0 0,21 0 0,0 0 16,-22 1-16,22-1 0,0 0 0,0 0 15,0 0-15,0 0 16,0 1-16,22-22 0,-1 0 16,0 0-16,0 0 0,21 0 15,-20 0-15,20 0 0,-21 0 16,0-22-16,22 22 0,-22-21 0</inkml:trace>
  <inkml:trace contextRef="#ctx0" brushRef="#br2" timeOffset="151375.44">6752 7662 0,'0'0'0,"0"-21"15,21 21 1,0-21-16,1 21 16,-1 0-16,0 0 0,0 0 15,0 0-15,0 0 0,1 21 0,-22 0 16,21-21-16,-21 22 0,21-1 15,-21 0-15,0 0 0,0 0 0,0 0 16,0 1-16,0-1 0,0 0 0,-21-21 16,0 21-16,21 0 0,-22 0 15,1 1-15,0-22 16,21-22 15,0 1-31,0 0 16,21 0-16,0 21 0,1-21 0,-1-22 15,0 22-15,0 0 0,0 0 16,-21 0-16,21 0 0,1-1 0,-1 1 16,0 21-16,-21-21 0,0 0 15,21 21-15,-21 21 32,-21 0-32,21 0 15,0 1-15,-21-1 16,21 0-16,-21-21 0,21 21 0,0 0 15,0 0-15,0 1 0,0-1 0,0 0 16,0 0-16,0 0 16,21-21-16,0 21 15,0-21-15,0 0 0,0 0 16,1 0-16,-1 0 0,0-21 16,0 21-16,0-21 0,0 21 0,1-21 15,-1 0-15,0 0 0,0-1 16,0-20-16,0 21 0,-21-21 15,22 20-15,-1-20 0,-21 0 0,0-1 16,21 1-16,0 0 0,-21-1 16,21 1-16,-21 21 0,0-21 0,0 20 15,0 1-15,0 0 0,0 42 32,-21 0-32,21 1 0,-21-1 15,21 21-15,-21-21 0,21 22 16,-21-1-16,21 0 0,0-21 0,0 22 15,-22-1-15,22 0 0,-21-20 0,21 20 16,-21-21-16,21 0 0,0 22 16,0-22-16,0 0 0,0 0 0,0 0 15,0 0-15,21-21 32,0 0-32,1 0 15,-1-21-15,0 0 0,0 21 0,-21-21 16,21 0-16,-21 0 0</inkml:trace>
  <inkml:trace contextRef="#ctx0" brushRef="#br2" timeOffset="151543.39">7366 7599 0,'0'0'0,"-21"0"0,21 21 15,0 0 1,21-21-1,0 0-15,0 0 16,0 0-16,22 0 0,-22-21 0,21 21 16,-21 0-16,22-21 0</inkml:trace>
  <inkml:trace contextRef="#ctx0" brushRef="#br2" timeOffset="151816.41">8043 7430 0,'0'0'0,"-21"0"31,0 0-15,0 0-16,0 21 0,-1-21 15,22 21-15,0 0 0,-21 0 16,0 0-16,21 1 0,-21-1 0,21 0 16,0 0-16,0 0 0,-21 0 0,21 22 15,0-22-15,-21 0 0,21 0 16,0 0-16,0 1 0,0-1 15,0 0-15,21 0 0,0-21 16,0 0-16,0 0 0,0 0 16,1 0-16,-1 0 0,0 0 0,0 0 15,0-21-15,0 21 0,1-21 16</inkml:trace>
  <inkml:trace contextRef="#ctx0" brushRef="#br2" timeOffset="152100.34">8318 7387 0,'0'0'0,"22"-21"0,-1 21 16,0 0-1,0 21 1,-21 0-16,21-21 0,0 22 0,-21-1 16,22 21-16,-1-21 0,-21 0 0,21 1 15,0 20-15,-21-21 16,0 0-16,0 22 0,0-22 0,0 0 15,0 0-15,0 21 0,0-20 0,0-1 16,-21-21-16,0 21 0,0 0 16,-1 0-16,1-21 0,0 0 15,21-21 17,0 0-32,21 0 15</inkml:trace>
  <inkml:trace contextRef="#ctx0" brushRef="#br2" timeOffset="152376.84">8996 7599 0,'-21'0'31,"42"21"-16,0-21 1,0 0-16,0 0 0,0 0 0,1 0 16,-1 0-16,0 0 15,0 0-15,0 0 0,0 0 16,1 0-16,-44 0 31,1 0-15,0 0-16,0 0 0,0 21 0</inkml:trace>
  <inkml:trace contextRef="#ctx0" brushRef="#br2" timeOffset="152528.28">8932 7726 0,'0'0'15,"0"21"-15,0 0 16,21-21 15,1 0-31,-1 0 0,0 0 16,0 0-16,0 0 0,0 0 15,1 0-15,-1 0 0,0 0 16,-21-21-16</inkml:trace>
  <inkml:trace contextRef="#ctx0" brushRef="#br2" timeOffset="153141.6">9610 7049 0,'0'21'0,"0"0"32,21-21-17,0 0 1,0 0 0,-21-21-16,21 21 0,-21-21 15,0-1 1,0 1-1,-21 21 1,0 0-16,0 0 0,0 21 16,-1-21-16,1 22 0,21-1 15,0 21-15,-21-21 0,21 0 0,-21 22 16,21-22-16,0 0 0,0 21 0,0-20 16,0-1-16,0 0 0,0 0 15,21 0-15,0-21 0,0 21 0,1-21 16,-1 0-16,0 0 0,0 0 15,21 0-15,-20 0 0</inkml:trace>
  <inkml:trace contextRef="#ctx0" brushRef="#br2" timeOffset="153459.51">10139 7239 0,'0'0'16,"0"-21"-16,-21 21 0,-1 0 0,1 0 16,21-21-1,21 21 1,1 0-16,-1 0 16,0 0-16,0 0 0,21 0 15,-20 0-15,-1 0 0,0-21 0,21 21 16,-21 0-16,1 0 0,-1 0 0,0 0 15,0 0-15,0 0 0,0 0 16,-42 0 31,0 0-47,0 0 0</inkml:trace>
  <inkml:trace contextRef="#ctx0" brushRef="#br2" timeOffset="153724.32">10329 7197 0,'-21'21'16,"0"0"-1,21 0-15,0 0 16,0 1-16,0-1 0,-21 0 16,21 0-16,0 0 0,0 0 15,-21 1-15,21 20 0,0-21 0,0 0 16,0 22-16,0-22 0,0 0 0,0 0 15,0 0-15,-22 0 0,22 1 16,0-1-16,-21 0 0,21 0 16,0 0-16,0 0 0,0 1 15,21-44 17,1 1-17</inkml:trace>
  <inkml:trace contextRef="#ctx0" brushRef="#br2" timeOffset="153928.1">10456 7578 0,'21'0'47,"1"0"-31,-1 0-16,0 0 15,0 0-15,0 0 0,0 0 16,1 0-16,-22-21 0,21 21 16,0 0-16,-21-22 0,21 22 0,0 0 15</inkml:trace>
  <inkml:trace contextRef="#ctx0" brushRef="#br2" timeOffset="154375.7">11028 7451 0,'63'-64'32,"-126"128"-32,147-128 0,-62 43 0,-1 0 15,0 21-15,-21-21 16,0 0 0,-21 21-1,-22 0-15,22 0 16,0 0-16,0 21 0,-21-21 0,20 21 15,1-21-15,0 21 0,0 0 0,0-21 16,0 21-16,21 1 16,-22-22-16,22 21 0,0 0 0,0 0 15,0 0-15,22-21 0,-1 21 16,0-21-16,0 22 0,0-1 16,0-21-16,22 21 0,-22-21 0,0 21 15,0-21-15,0 0 0,1 21 0,-22 0 16,0 1-1,-22-22 1,1 21-16,0-21 0,-21 0 0,21 0 16,-22 0-16,22 0 15,-21 0-15,21 0 0,-1 0 0,1 0 16,0 0-16,0 0 0,0 0 0,0 0 16,21-21 15,21-1-31,0 22 0,21-21 0</inkml:trace>
  <inkml:trace contextRef="#ctx0" brushRef="#br2" timeOffset="154948.26">11684 7197 0,'0'0'0,"-21"-21"0,21-1 16,-21 22-16,21-21 0,-43 21 31,22 0-31,21 21 16,0 1-16,0-1 0,0 0 0,0 21 16,0-21-16,-21 22 0,21-22 15,0 21-15,0 1 0,0-22 0,-21 21 16,21-21-16,0 22 0,0-22 0,0 0 15,-21 0-15,21 0 16,-22 0-16,22 1 0,-21-1 0,21 0 16,-21-21-16,21 21 15,-21-21-15,21-21 32,0 0-17,0 0-15,0-1 0,0 1 16,0 0-16,21 0 0,-21 0 0,21-22 15,0 22-15,22 0 0,-22 0 0,0 0 16,0 0-16,0-1 0,1 22 16,-1-21-16,0 21 0,0 0 0,0 0 15,0 0-15,1 0 0,-1 0 16,0 21-16,0 1 0,-21-1 16,0 0-16,21 0 0,-21 0 0,0 0 15,0 1-15,0-1 0,0 0 0,0 0 16,0 0-16,0 0 15,-21 1-15,21-1 0,-21-21 16,0 0-16,21 21 16,0-42 15,0 0-31</inkml:trace>
  <inkml:trace contextRef="#ctx0" brushRef="#br2" timeOffset="155172.12">12044 7451 0,'0'0'0,"-21"21"31,21 0-31,0 0 16,-22-21-16,22 21 0,-21 1 16,21-1-16,-21 0 0,21 0 15,0 0-15,0 0 0,0 1 16,0-1-1,0-42 17</inkml:trace>
  <inkml:trace contextRef="#ctx0" brushRef="#br2" timeOffset="155351.79">12044 7324 0,'-21'0'0,"42"0"0,-64 0 16,65 0 47,-1 0-63,0 0 15</inkml:trace>
  <inkml:trace contextRef="#ctx0" brushRef="#br2" timeOffset="155812.18">12277 7493 0,'0'-21'31,"21"0"-31,0 0 16,0 21-16,-21-22 16,21 22-16,0 0 15,1 0-15,-1 0 0,0 0 16,-21 22-16,0-1 16,0 0-16,21 0 0,-21 0 15,0 0-15,0 1 0,0-1 0,0 0 16,0 0-16,0 0 0,0 0 15,0 1-15,0-1 0,0 0 0,0 0 16,-21-21-16,21 21 16,-21-21-1,0 0-15,21-21 16,0 0 0,0 0-16,0 0 0,0-1 15,0 1-15,0 0 16,21 0-16,0 0 0,0 0 0,-21-1 15,21 1-15,0 0 0,-21 0 0,22 21 16,-1-21-16,0 0 0,0 21 16,0-22-16,0 1 0,1 0 15,-1 21-15,0-21 0</inkml:trace>
  <inkml:trace contextRef="#ctx0" brushRef="#br2" timeOffset="156100.42">12912 7091 0,'0'0'0,"0"-21"32,0 42-1,-22-21-31,22 21 0,0 0 16,-21 22-16,21-22 0,0 0 15,0 21-15,0-21 0,-21 22 0,21-22 16,-21 21-16,21-21 0,-21 22 15,21-22-15,0 21 0,0-21 0,0 1 16,-21-1-16,21 0 0,0 0 0,0 0 16,0 0-16,0 1 0,0-1 15,21-21 1,0 0-16,0 0 16,0 0-16,0-21 15</inkml:trace>
  <inkml:trace contextRef="#ctx0" brushRef="#br2" timeOffset="156304.31">12827 7366 0,'21'0'31,"0"0"-16,0 0-15,1 0 0,-1 0 16,0 0-16,0 0 0,0 0 16,0 0-16,1-21 0,-1 21 0,0 0 15</inkml:trace>
  <inkml:trace contextRef="#ctx0" brushRef="#br2" timeOffset="156735.98">13441 7112 0,'-21'0'46,"-1"0"-46,1 21 16,0-21-16,0 0 16,0 0-1,21-21 17,21 21-17,-21-21-15,21 21 16,0 0-16,0 0 15,-21 21 1,0 0-16,0 0 16,0 1-16,0-1 0,0 0 0,0 21 15,-21-21-15,0 1 0,0-1 16,0 0-16,-22 0 0,22 0 0,0 0 16,0-21-16,0 0 0,0 0 0</inkml:trace>
  <inkml:trace contextRef="#ctx0" brushRef="#br2" timeOffset="157399.71">13483 6858 0,'0'0'0,"21"0"31,0 0-15,1 0 0,-1 0-16,0 0 0,0 0 0,0 0 15,0 0-15,1 0 0,-1 0 0,0-21 16,0 21-16,0 0 0,0 0 15,1 0 1,-22 21 15,0 0-31,0 0 0,0 1 16,0-1-16,0 0 16,0 0-16,0 0 0,0 0 15,0 1-15,0-1 0,0 0 0,0 21 16,0-21-16,-22 22 15,22-22-15,-21 21 0,21 1 0,0-22 16,0 21-16,0-21 0,-21 22 16,21-1-16,-21-21 0,21 21 0,-21-20 15,21 20-15,0-21 0,0 0 0,0 22 16,0-22-16,0 0 0,-21 0 16,21 0-16,0 0 0,-22-21 0,22 22 15,0-1-15,0 0 0,-21-21 0,0 21 16,0-21-16,0 0 0,0 21 15,-1-21-15,1 0 0,0 0 0,-21 0 16,21 0-16,-22 0 0,1 0 0,21 0 16,-22 0-16,1 0 0,21 0 15,-21 0-15,20 0 0,1 0 16,0 0-16,0 0 0,0 0 0,0 0 16,-1 0 30</inkml:trace>
  <inkml:trace contextRef="#ctx0" brushRef="#br3" timeOffset="163503.63">18796 4106 0,'0'-21'16,"0"0"-1,0 0-15,21 21 16,-21 21 15,0 0-31,0 0 0,0 1 16,0-1-16,0 0 15,0 0-15,0 0 0,0 0 16,0 1 0,0-1-1</inkml:trace>
  <inkml:trace contextRef="#ctx0" brushRef="#br3" timeOffset="163787.92">18838 4466 0,'0'21'16,"0"1"-1,0-1 1,0 0 0,0 0-1,0 0 1,0 0-1,0 1 1</inkml:trace>
  <inkml:trace contextRef="#ctx0" brushRef="#br3" timeOffset="163988.14">18838 4763 0,'0'42'31,"0"-21"-31,0 0 31,0 0 1,0 1-17</inkml:trace>
  <inkml:trace contextRef="#ctx0" brushRef="#br3" timeOffset="164180.03">18838 5080 0,'0'64'31,"0"-43"-31,0 0 16,0 0-1,0-42 32</inkml:trace>
  <inkml:trace contextRef="#ctx0" brushRef="#br3" timeOffset="164592.01">19219 4149 0,'21'0'63,"1"0"-63,-1 0 15,0 0-15,0 0 16,0 0-16,0 0 16,1 0-16</inkml:trace>
  <inkml:trace contextRef="#ctx0" brushRef="#br3" timeOffset="164772.91">19579 4170 0,'21'21'15,"0"-21"1,1 0 0,-1 21-16,0-21 15,0 0-15,0 0 0,0 0 16,1 0-16,-1 0 15,0 0-15,0 0 0,0 0 16</inkml:trace>
  <inkml:trace contextRef="#ctx0" brushRef="#br3" timeOffset="164940.15">19981 4212 0,'21'0'0,"1"0"0,-1 0 15,0 0-15,0 0 16,0 0-16,0 0 15,1 0-15,-1 0 0,0 0 16,0 0-16,0 0 0,0 0 0,1 0 16,20 0-16,-21 0 0,0 0 15,0 0-15,22 0 0,-22 0 0</inkml:trace>
  <inkml:trace contextRef="#ctx0" brushRef="#br3" timeOffset="165096.06">20743 4212 0,'0'0'0,"21"0"31,1 0 0,-1 0-31,0 0 0,0 0 16,0 0-16,0 0 0,1 0 0,-1 0 16,21 0-16,-21 0 0</inkml:trace>
  <inkml:trace contextRef="#ctx0" brushRef="#br3" timeOffset="165256.85">21399 4212 0,'0'0'16,"22"0"15,-1 0-15,0 0-16,0 0 15,0 0-15,0 0 0,1-21 16,20 21-16,-21 0 0,0 0 0,22 0 15</inkml:trace>
  <inkml:trace contextRef="#ctx0" brushRef="#br3" timeOffset="165431.76">22077 4191 0,'0'0'16,"21"0"15,0 0-16,0 0-15,0 0 16,1 0-16,-1 0 0,0 0 16,21 0-16,-21 0 0,22 0 15,-1 0-15</inkml:trace>
  <inkml:trace contextRef="#ctx0" brushRef="#br3" timeOffset="165595.78">22796 4170 0,'0'0'0,"0"-21"15,22 21 17,-1 0-32,0 0 15,0 0-15,0 0 0,0 0 16,1 0-16,20 0 0,-21 0 0,21 0 16,-20 0-16,20 0 0</inkml:trace>
  <inkml:trace contextRef="#ctx0" brushRef="#br3" timeOffset="165760.04">23516 4170 0,'21'0'0,"-42"0"0,63 0 78,-20 0-78,-1 0 16,0 0-16,0 0 0,21 0 15,-20 0-15</inkml:trace>
  <inkml:trace contextRef="#ctx0" brushRef="#br3" timeOffset="165951.94">24172 4170 0,'0'21'31,"21"-21"0,1 0-31,-1 0 16,0 0-16,0 0 15,0 0-15,0 0 16,1 0-16,20 0 0</inkml:trace>
  <inkml:trace contextRef="#ctx0" brushRef="#br3" timeOffset="166119.85">24765 4191 0,'21'0'78,"0"0"-78,0 0 0,1 0 16</inkml:trace>
  <inkml:trace contextRef="#ctx0" brushRef="#br3" timeOffset="166308.13">25336 4191 0,'22'0'78,"-1"0"-63</inkml:trace>
  <inkml:trace contextRef="#ctx0" brushRef="#br3" timeOffset="166483.62">25485 4191 0,'21'0'47,"0"0"0,0 0-47</inkml:trace>
  <inkml:trace contextRef="#ctx0" brushRef="#br3" timeOffset="169752.23">19325 5376 0,'21'0'16,"0"0"-16,1 0 16,-1 0-16,0 0 15,0 0-15,0 0 0,0 0 16,1 0-16,20 0 0,-21 0 16,0 0-16,0 0 0,22 0 0,-22 0 15,0 0-15,0 0 0,22 0 0,-22 0 16,0 0-16,0 0 0</inkml:trace>
  <inkml:trace contextRef="#ctx0" brushRef="#br3" timeOffset="169924.13">20108 5376 0,'0'0'16,"21"0"-16,1 0 16,-1 0-1,0 0 1,0 0-16,0 0 15,0 0-15,1 0 0,-1 0 16,0 0-16,0 0 0,0 0 16</inkml:trace>
  <inkml:trace contextRef="#ctx0" brushRef="#br3" timeOffset="170079.76">20595 5376 0,'0'0'0,"21"0"15,-42 0-15,42 0 16,0 0 0,1 0-1,-1 0-15,0 0 0,0 0 0,0 0 16,0 0-16,1 0 0</inkml:trace>
  <inkml:trace contextRef="#ctx0" brushRef="#br3" timeOffset="170239.67">21167 5398 0,'0'0'0,"63"0"31,-21 0-15,-20 0 0,-1 0-16,0 0 0,0 0 0,0 0 15,22 0-15,-22 0 0,0 42 0,0-21 16</inkml:trace>
  <inkml:trace contextRef="#ctx0" brushRef="#br3" timeOffset="170404.58">22013 5419 0,'43'0'16,"-86"0"-16,107 0 0,-85 0 16,42 0 15,0 0-16,0 0-15,0 0 0,0 0 16,1 0-16,-1 0 0</inkml:trace>
  <inkml:trace contextRef="#ctx0" brushRef="#br3" timeOffset="170568.4">22648 5440 0,'0'0'0,"21"0"0,1 0 31,-1 0-15,0 0-16,0 0 16,0 0-16,0 0 15,1 0-15,-1 0 0,21 0 0,-21 0 16</inkml:trace>
  <inkml:trace contextRef="#ctx0" brushRef="#br3" timeOffset="170728.11">23220 5461 0,'42'42'31,"-21"-42"0,0 0-15,1 0-16,-1 0 16,0 0-16,0 0 0,0 0 0,0 0 15,1 0-15</inkml:trace>
  <inkml:trace contextRef="#ctx0" brushRef="#br3" timeOffset="170876.39">23728 5503 0,'21'0'15,"-21"-21"-15,-21 21 16,42 0 0,0 0-16,0 0 15,0 0-15,1 0 16,-1 0-16</inkml:trace>
  <inkml:trace contextRef="#ctx0" brushRef="#br3" timeOffset="171037.3">24193 5482 0,'22'0'78,"-1"0"-62</inkml:trace>
  <inkml:trace contextRef="#ctx0" brushRef="#br3" timeOffset="171211.68">24596 5503 0,'0'0'15,"21"0"1,0 0-16,0 0 31,0 0-15,0 0 0</inkml:trace>
  <inkml:trace contextRef="#ctx0" brushRef="#br3" timeOffset="171390.58">25082 5525 0,'0'0'15,"0"-22"-15,-21 22 16,0 0 0,0 22-16,0-22 15,42 0 1,0 0-16,0 0 0,-21-22 15,21 22-15</inkml:trace>
  <inkml:trace contextRef="#ctx0" brushRef="#br3" timeOffset="172200.04">25548 4509 0,'0'-22'31,"0"1"-31,0 42 94,0 1-78,0-1 15</inkml:trace>
  <inkml:trace contextRef="#ctx0" brushRef="#br3" timeOffset="172420.93">25548 4593 0,'0'21'15,"0"-63"-15,0 63 0,0 22 0,0-22 16,-21-21-16,21 21 16,0 0-1,0 0 32,0 0-16,0 1-15,0-1-16,0 0 16</inkml:trace>
  <inkml:trace contextRef="#ctx0" brushRef="#br3" timeOffset="172616.03">25527 4847 0,'0'43'32,"0"-86"-32,0 107 15,0-43 16,0 0-31,0 0 32,0 0-17,0 1 1,0-1-16,0 0 16,0 0-1</inkml:trace>
  <inkml:trace contextRef="#ctx0" brushRef="#br3" timeOffset="172776.38">25527 5101 0,'0'43'16,"0"-86"-16,-21 86 31,21-22-31,0 0 16,0 0 15,0 0-15,0 0 15</inkml:trace>
  <inkml:trace contextRef="#ctx0" brushRef="#br3" timeOffset="172944.25">25485 5334 0,'0'0'16,"0"21"-1,-22 0-15,1-21 16,21 22-1,0-1 17</inkml:trace>
  <inkml:trace contextRef="#ctx0" brushRef="#br3" timeOffset="173122.38">25442 5461 0,'-21'0'32,"21"21"-17,-21-21-15,0 0 47,0 0-31</inkml:trace>
  <inkml:trace contextRef="#ctx0" brushRef="#br3" timeOffset="173280.12">25209 5503 0,'0'0'0,"-42"22"16,21-22-1,0 0-15,0 0 16</inkml:trace>
  <inkml:trace contextRef="#ctx0" brushRef="#br0" timeOffset="181799.94">593 9229 0,'0'0'0,"-22"0"16,1 0-1,0 0-15,0 0 16,0 0-16,0 0 15,21-21 1,0-1-16,0 1 16,0 0-16,0 0 15,21 0-15,-21 0 16,21 21-16,0-22 0,0 1 16,0 21-16,1-21 0,-1 21 15,0 0-15,0-21 0,0 21 0,0 0 16,1 0-16,-1 21 15,0-21-15,-21 21 0,0 0 0,21 1 16,-21-1-16,0 21 0,0-21 16,0 0-16,0 22 0,0-22 0,0 0 15,0 21-15,-21-20 0,0 20 16,0-21-16,-1 21 0,1 1 16,-21-22-16,21 21 0,0-21 15,-22 22-15,22-22 0,-21 0 0,21 0 16,-1 0-16,-20 1 0,21-1 15,0-21-15,0 0 0,-1 0 16,1 0-16,0-21 16,0-1-16,21 1 15,-21 0-15,21 0 0,0 0 0,0-22 16,0 22-16,0 0 0,0 0 16,21 0-16,0 0 0,0 21 15,0-22-15,1 1 0,-1 21 0,0 0 16,0-21-16,0 21 0,0 0 15,22 0-15,-22 0 0,0 0 0,0 21 16,0-21-16,1 21 16,-22 1-16,21-1 0,0 0 0,-21 0 15,21-21-15,-21 21 0,0 0 16,0 1-16,21-1 0,0 0 16,-21 0-1,22-21-15,-22 21 0,0-42 63,21 21-63,-21-21 0</inkml:trace>
  <inkml:trace contextRef="#ctx0" brushRef="#br0" timeOffset="182153.87">1058 9419 0,'0'21'15,"21"-21"17,1 0-17,-22-21 1,0 0-1,-22 21 17,1 0-17,21 21 1,0 0 0,0 1-1</inkml:trace>
  <inkml:trace contextRef="#ctx0" brushRef="#br0" timeOffset="183108.45">1778 9186 0,'0'0'0,"-21"0"0,21-21 15,0 0 1,-21 21-16,-1 0 16,1 21 15,21 0-31,0 1 0,0-1 15,0 0-15,0 0 16,0 0-16,21-21 16,1 21-16,-1-21 15,0 0-15,0 0 0,0 0 16,0 0-16,1 0 16,-1-21-16,0 21 0,-21-21 0,21 0 15,0 21-15,-21-21 0,0 0 16,21 21-16,-21-22 0,0 1 0,0 0 15,22 21-15,-22-21 0,0 0 16,0 42 15,0 0-15,0 0-16,-22 0 0,22 22 16,0-22-16,0 0 0,0 0 15,-21 22-15,21-22 0,0 21 0,0-21 16,0 0-16,0 22 0,0-22 15,0 0-15,0 21 0,0-20 0,0-1 16,0 0-16,0 21 0,0-21 16,-21 1-16,21-1 0,0 0 0,-21 0 15,21 0-15,-21 0 16,0-21-16,21 22 0,-22-22 0,1 0 16,0 0-16,0 0 15,0 0-15,0 0 16,-1 0-16,1-22 0,0 1 15,0 0-15,0 21 0,0-21 0,-1 0 16,1 0-16,0 21 0,21-22 16,0 1-16,0 0 0,0 0 15,21 0 1,22 0 0,-22 21-16,0 0 15,0-22-15,21 22 0</inkml:trace>
  <inkml:trace contextRef="#ctx0" brushRef="#br0" timeOffset="183768.39">2625 9483 0,'0'0'0,"21"0"0,0-64 31,-21 43-31,0 0 16,-21 21-16,0-21 15,-1 0-15,1 21 0,0 0 16,0 0-16,0 0 0,0 0 0,-1 0 16,-20 0-16,21 0 0,-21 0 15,20 21-15,1-21 0,-21 21 0,21 0 16,0 0-16,-1 0 0,1 1 15,0-1-15,21 0 0,0 21 0,-21-21 16,21 1-16,0-1 0,-21 0 16,21 0-16,0 0 0,0 0 0,0 1 15,21-22-15,0 0 16,-21 21-16,21-21 0,0 0 0,1 0 16,-1 0-16,0 0 0,0 0 15,0 0-15,0-21 0,22-1 16,-22 22-16,0-21 0,0 0 15,0 0-15,1-21 0,-1 20 0,0 1 16,0 0-16,0-21 0,0 21 16,1-22-16,-22 22 0,0 0 0,0-21 15,0 20-15,0-20 0,0 21 16,0-21-16,0 20 0,0 1 0,0 0 16,0 0-16,0 0 0,0 42 31,0 0-31,0 0 15,0 0-15,0 22 16,0-22-16,0 21 0,0-21 0,0 22 16,0-22-16,0 21 0,0-21 15,0 22-15,0-22 0,0 21 0,0-21 16,0 1-16,0-1 0,0 0 16,0 0-16,0 0 0,21-21 15,0 0 1,0 0-16,-21-21 15,21 21-15,0-21 0</inkml:trace>
  <inkml:trace contextRef="#ctx0" brushRef="#br0" timeOffset="184205.77">2879 9504 0,'21'0'32,"0"0"-32,0 0 0,0 0 15,0 0-15,-21-21 0,22 0 16,-1 21-16,-21-22 0,0 1 16,21 21-16,-21-21 0,21 21 0,-21-21 15,0 0-15,0 0 16,0-1-16,0 1 15,-21 21-15,0 0 16,0 0-16,-1 0 16,1 21-16,0 1 0,21-1 15,-21 0-15,0 0 0,21 0 0,-21-21 16,21 43-16,0-22 0,0 0 16,0 0-16,0 0 0,0 0 0,0 1 15,0-1-15,0 0 16,0 0-16,21-21 0,0 21 0,0-21 15,-21 21-15,21-21 0,0 0 16,1 0-16,-1 0 0,0 0 16,21 0-16,-21 0 0,1-21 0,-1 0 15,21 0-15,-21 0 0,0 0 16,1 21-16,-1-22 0,-21 1 0</inkml:trace>
  <inkml:trace contextRef="#ctx0" brushRef="#br0" timeOffset="184696.01">3408 9335 0,'0'0'0,"0"-22"0,0 44 32,-21-22-17,21 21-15,0 0 16,0 0-16,-22 0 0,22 0 16,0 1-16,0-1 0,0 0 0,0 0 15,0 0-15,0 0 16,0 1-16,0-1 0,0 0 15,-21-21 17,21-21-1,0 0-31,0-1 0,0 1 16,0 0-16,0 0 15,0 0-15,0 0 0,21-1 0,1 1 16,-1 0-16,0 0 0,21 0 15,-21 0-15,1-1 0,20 1 0,-21 21 16,21 0-16,-20 0 0,20 0 0,-21 0 16,0 0-16,0 0 0,1 0 15,-1 21-15,0 1 0,0-1 0,-21 0 16,0 0-16,0 0 16,0 0-16,0 1 0,0-1 0,0 21 15,0-21-15,0 0 0,0 1 16,-21-22-16,21 21 0,0 0 0,0-42 62,0 0-62,0-1 16,21 1-16</inkml:trace>
  <inkml:trace contextRef="#ctx0" brushRef="#br0" timeOffset="185223.83">4170 9038 0,'0'0'0,"-21"0"16,21 21-16,-22 1 15,22-1-15,0 0 0,0 0 16,0 0-16,0 0 0,0 22 0,-21-22 15,21 0-15,0 0 0,0 22 16,0-22-16,0 0 0,-21 21 0,21-21 16,0 1-16,0-1 0,0 0 0,0 0 15,0 0-15,0 0 0,0 1 16,0-1-16,21-21 0,0 21 0,1-21 16,-1 0-1,0 0-15,0 0 0,0-21 16,0 21-16,1-21 0,-1-1 15,0 1-15,0 21 0,-21-21 16,21 0-16,0 0 0,-21 0 0,0-1 16,22 1-16,-22 0 0,21 0 0,-21 0 15,0 0-15,-21 42 47,21 0-47,0 0 0,0 0 16,0 0-1,0 1-15,0-1 0,0 0 16,0 0-16,21-21 31,0 0-15,0 0-16,-21-21 16,0 0-16,21 0 0</inkml:trace>
  <inkml:trace contextRef="#ctx0" brushRef="#br0" timeOffset="185419.36">4530 9081 0,'0'-22'16,"-22"44"15,22-1-15,0 0-16,0 0 15</inkml:trace>
  <inkml:trace contextRef="#ctx0" brushRef="#br0" timeOffset="185660.38">3958 9292 0,'0'21'32,"21"-21"-17,0 0-15,1 0 31,-1 0-31,0 0 0,21 0 16,-42-21 0</inkml:trace>
  <inkml:trace contextRef="#ctx0" brushRef="#br0" timeOffset="187263.38">4657 9504 0,'21'0'32,"0"0"-32,-21-21 0,21 21 15,0-21-15,0 21 0,1-22 0,-1 22 16,0-21-16,0 0 0,0 21 0,0-21 16,-21 0-16,22 0 0,-1-1 15,0 1-15,-21 0 0,0 0 16,0-21-16,21 20 0,-21 1 0,0 0 15,0 0-15,0 0 0,0 0 16,0-1-16,0 1 0,-21 21 16,0 0-1,0 0-15,-1 0 16,22 21-16,0 1 0,-21-22 0,21 21 16,0 21-16,-21-21 0,21 0 15,0 1-15,-21 20 0,21-21 0,0 0 16,0 22-16,0-22 0,-21 21 0,21 0 15,-21 1-15,21-1 0,0 0 16,0 1-16,-22-1 0,22 0 16,-21 22-16,21-22 0,0 1 0,0 20 15,-21-21-15,21 1 0,-21-1 16,21 0-16,0 1 0,0-1 0,-21 0 16,21 1-16,0-1 0,0 0 15,0 1-15,0-1 0,0-21 0,0 0 16,0 1-16,0-1 0,21 0 0,0-21 15,0 0-15,0 0 0,1 0 0,-1 0 16,0-21-16,0 21 0,21-21 16,-20-1-16,-1 1 0,0-21 0,21 21 15,-21 0-15,1-22 0,-1 22 16,0-21-16,0-1 0,-21 22 0,0-21 16,21 0-16,-21-1 0,0 1 15,0 0-15,0-1 0,0 1 0,-21 0 16,0-22-16,0 22 0,0 21 0,-1-22 15,1 22-15,0 0 0,-21 0 16,21 0-16,-1 21 0,1 0 0,0 0 16,0 0-16,0 0 0,42 0 47,0 0-32,0 0-15,0 0 0,1 0 16,20-22-16,-21 22 0,0-21 0,22 0 15,-22 21-15,0-21 0,0 0 16,0 21-16,0-21 0,22 21 0,-43-22 16,21 1-16,0 21 0,0-21 0,0 21 15,-21-21-15,22 21 0,-1-21 16,-21 0-16,0 42 47,0 0-47,0 0 0,0 0 15,0 0-15,0 1 16,0-1-16,0 0 0,0 0 16,0 0-16,0 0 0,21 1 15,0-22 1,0 0-16,0 0 0,1 0 16,-1 0-16,0 0 0,0-22 0,0 1 15,0 21-15,1-21 0,-22 0 16,21 21-16,0-21 0,-21 0 0,21-1 15,-21 1-15,21 21 0,-21-21 16,0 0-16,0 0 16,0 0-1,0 42 32,0 0-47,0 0 0,0 0 16,0 0-16,0 1 0,0 20 15,0-21-15,0 21 0,0-20 0,0 20 16,0 0-16,0 1 0,0-1 0,0 0 16,0 1-16,0-1 0,0 0 15,0 1-15,0 20 0,0-21 0,0 1 16,0-1-16,0 0 0,0 22 16,0-22-16,0 22 0,21-22 0,-21 22 15,0-22-15,0 21 0,0-20 0,0-1 16,0 0-16,0 1 0,0-1 15,0 0-15,-21-20 0,0 20 0,0-21 16,0 0-16,0 0 16,-1-21-16,1 0 0,0 0 0,0 0 15,0 0-15,-22-21 0,22 0 0,0 0 16,0-21-16,-21 20 0,20-20 16,1 0-16,0-1 0,21-20 0,0-1 15,-21 1-15,21-1 0,0 1 0,0-1 16,0 1-16,0 21 0,0-22 15,21 1-15,0-1 0,0 22 0,1-22 16,20 22-16,-21 0 0,21-1 16,1 1-16,-1 0 0,-21-1 15,22 22-15,-1-21 0,-21 21 0,21-1 16,-20 1-16,20 0 0,-21 0 0,0 21 16,-21-21-16,21 21 15</inkml:trace>
  <inkml:trace contextRef="#ctx0" brushRef="#br0" timeOffset="187912.09">7112 9186 0,'0'-21'15,"0"0"-15,0-21 16,0 21 0,0-1-16,0 1 0,-21 0 15,0 21-15,-1-21 0,1 21 16,0-21-16,0 21 0,0 0 16,0 0-16,-22 0 0,22 0 0,-21 0 15,21 21-15,-22-21 0,1 21 16,21 0-16,-22 0 0,22 1 0,-21-1 15,21 21-15,0-21 0,-1 22 16,1-22-16,0 21 0,0-21 16,21 22-16,-21-22 0,21 21 0,0-21 15,0 22-15,0-1 0,0-21 0,21 21 16,0-20-16,0 20 0,22-21 16,-22 0-16,21-21 0,-21 21 15,22 1-15,-1-22 0,0 0 0,1 0 16,-1 0-16,0 0 0,-21 0 0,22 0 15,-1-22-15,0 1 0,-20 0 16,20 0-16,0 0 0,-21 0 0,1-1 16</inkml:trace>
  <inkml:trace contextRef="#ctx0" brushRef="#br0" timeOffset="188943.93">7408 9377 0,'21'-42'16,"-42"84"-16,42-106 15,1 43-15,-22 0 16,-22 21-16,1 0 15,0 0-15,0 21 16,0-21-16,21 21 0,-21 1 0,-1-1 16,22 0-16,-21 0 0,0 0 0,21 0 15,-21 1-15,21-1 0,0 21 16,-21-21-16,21 0 0,0 1 0,0-1 16,0 0-16,0 0 0,21-21 15,0 0-15,0 0 16,0 0-16,1 0 0,-1-21 15,0 21-15,0-21 0,21 0 16,-20-1-16,-1 22 0,0-21 16,-21 0-16,21 0 0,-21 0 0,0 0 15,0-1-15,0 1 16,-21 0-16,21 0 0,-21 21 16,0 0-16,-1-21 0,1 21 0,0 0 15,0 0-15,21-21 16,0-1-1,21 1 1,0 21-16,0 0 0,1-21 16,20 21-16,0 0 0,-21 0 0,22 0 15,-1 0-15,0 0 0,-20 0 16,20 0-16,-21 0 0,21 0 16,-20 0-16,-1 21 0,0-21 0,0 21 15,0 1-15,0-1 16,-21 0-16,0 0 0,0 0 15,0 0-15,0 1 0,0-1 16,0 0-16,0 0 16,0 0-16,-21-21 15,21 21-15,-21-21 16,21-21 0,0 0-1,0 0-15,0 0 16,0 0-16,0-1 0,0 1 15,0 0-15,21 0 0,0 0 0,1 21 16,-1-21-16,0-1 0,0 1 16,0 21-16,0-21 0,1 21 0,-1 0 15,0 0-15,0 0 0,0 0 0,0 0 16,1 0-16,-1 0 0,0 0 16,0 21-16,-21 0 0,21 1 0,0-22 15,-21 21-15,0 0 0,0 0 0,22 0 16,-22 0-16,0 1 0,0-1 15,0 0-15,0 0 0,0 0 16,0 0-16,-22-21 16,1 0-1,21-21 1,-21 0-16,21 0 16,0 0-16,0 0 15,0-1-15,0 1 0,21 0 0,0 0 16,1 0-16,-22 0 0,21-1 15,0 1-15,0 0 0,0 0 0,0 0 16,22 21-16,-22 0 0,0-21 0,0 21 16,0 0-16,1 0 0,-1 0 0,0 21 15,0 0-15,0 0 0,0-21 16,-21 21-16,0 0 0,0 1 16,22-1-16,-22 0 0,0 0 0,0 0 15,0 0-15,0 1 0,0-1 16,0 0-16,-22 0 0,22 0 15,-21-21 1,21-21 15,0 0-31,21 21 16</inkml:trace>
  <inkml:trace contextRef="#ctx0" brushRef="#br0" timeOffset="189700.34">8996 9250 0,'0'0'16,"-21"0"15,21 21-31,-22 0 0,1 0 16,21 1-16,0-1 15,0 0-15,0 0 0,0 0 0,0 0 16,-21-21-16,21 22 0,0-1 0,-21 0 15,21 0-15,0 0 16,0 0-16,-21-21 0,21 22 16,-21-22-16,-1 0 31,22-22-31,0 1 16,-21 0-16,21 0 15,0 0-15,0 0 0,0-1 16,0 1-16,0 0 0,0 0 0,21 0 15,1 0-15,-1-1 0,0 1 16,0 0-16,0 0 0,0 0 0,22 21 16,-22-21-16,0 21 0,0 0 0,0 0 15,1 0-15,-1 0 16,0 0-16,0 21 0,0 0 0,0 0 16,-21 0-16,0 0 0,22 1 15,-22-1-15,0 0 0,0 0 16,0 0-16,0 0 0,0 1 0,0-1 15,0 0-15,0 0 0,0 0 16,-22-21 15,22-21-15,0 0-16,0 0 16,0 0-16,0-1 0,0 1 15,0 0-15,0 0 0,0 0 0,22 0 16,-1-1-16,-21 1 15,21 0-15,0 0 0,0 0 0,0 0 16,1 21-16,-1 0 0,0-22 0,0 22 16,0 0-16,0 0 0,1 0 15,-22 22-15,21-1 0,-21 0 16,0 0-16,21 0 0,-21 0 0,0 1 16,0-1-16,0 0 0,0 0 15,0 0-15,0 0 0,0 1 16,-21 20-16,0-21 15,21 0-15,-22-21 0,22 21 16,0-42 15,0 0-15,22 21-16</inkml:trace>
  <inkml:trace contextRef="#ctx0" brushRef="#br0" timeOffset="190431.65">10054 9271 0,'0'0'0,"-21"0"0,0 0 16,0 21-16,-1-21 0,-20 21 0,21-21 15,0 22-15,-22-22 0,22 21 16,0 0-16,0 0 0,0-21 0,0 21 15,21 0-15,0 1 0,0-1 16,0 0-16,0 0 16,0 0-16,21-21 15,0 0-15,0 0 0,0 0 16,0 0 0,1 0-16,-22-21 15,21 0-15,-21 0 0,0 0 16,0-1-1,0 1-15,0 0 0,0 0 0,21 0 16,-21 0-16,21-1 0,0 1 0,-21 0 16,21 0-16,1 21 0,20-21 15,-21 0-15,0 21 0,0 0 0,1 0 16,-1 0-16,0 0 0,0 0 0,0 0 16,0 0-16,-21 21 0,22-21 15,-22 21-15,21 0 0,-21 0 0,21 0 16,-21 1-16,0-1 0,0 0 15,0 0-15,0 0 0,0 0 0,0 1 16,0-1-16,0 0 16,0 0-16,0 0 0,-21-21 31,0 0-15,-1 0-16,22-21 15,0 0-15,0 0 16,0 0-16,0-1 0,0 1 0,0 0 15,22 0-15,-1 0 0,0-22 0,0 22 16,0 0-16,22-21 0,-22 21 16,0-1-16,21 1 0,-21 0 15,22 21-15,-1 0 0,0 0 0,-20 0 16,20 0-16,-21 0 0,0 21 16,0 0-16,1 1 0,-1-1 0,0 0 15,-21 21-15,0-21 0,0 1 0,0-1 16,0 0-16,0 0 0,-21 0 15,0 22-15,-1-43 0,1 21 0,0 0 16,0 0-16,0-21 0,21 21 16</inkml:trace>
  <inkml:trace contextRef="#ctx0" brushRef="#br0" timeOffset="191044.37">11811 8742 0,'0'0'0,"0"-85"32,0 106 14,0 22-46,0-22 0,0 21 16,0 1-16,0-1 0,0 0 16,0 22-16,0-22 0,0 0 0,0 22 15,-21-22-15,21 1 0,-21-1 0,21-21 16,0 21-16,0-20 0,0 20 16,-22-21-16,22 0 0,0 0 0,0 1 15,0-1-15,0-42 47,0-1-31,0 1-16,0 0 0</inkml:trace>
  <inkml:trace contextRef="#ctx0" brushRef="#br0" timeOffset="191423.94">11663 8763 0,'0'0'0,"-21"-21"0,-1-21 16,22 20-16,0 1 15,0 0-15,0 0 16,22 0-16,-1 0 0,0 21 0,0-22 16,21 1-16,-20 21 0,20 0 0,0-21 15,1 21-15,-1 0 0,-21 0 16,21 0-16,1 0 0,-1 0 0,0 21 15,-20 0-15,20 1 0,-21-1 0,0 0 16,0 0-16,-21 21 0,0-20 16,0 20-16,0-21 0,-21 21 0,0 1 15,0-22-15,-21 0 0,20 21 16,-20-20-16,0-1 0,21 0 16,-22 0-16,22 0 0,-21-21 0,21 21 15,-1 1-15,1-22 0,0 0 16,0 0-16,42 0 47,0 0-47,0 0 0,1-22 0</inkml:trace>
  <inkml:trace contextRef="#ctx0" brushRef="#br0" timeOffset="192036.42">12573 9208 0,'42'0'16,"-21"0"-16,-21-22 0,0 1 16,0 0-16,0 0 15,0 0-15,0 0 0,0-1 16,0 1-16,0 0 0,0-21 0,0 21 15,0-1-15,-21 1 0,21 0 16,-21 21-16,0-21 0,0 21 16,0 0-16,-1 0 0,1 0 0,-21 0 15,21 21-15,0 0 0,-1 0 0,-20 1 16,21-1-16,0 21 0,0-21 16,-1 22-16,1-22 0,0 21 0,0-21 15,21 22-15,0-22 0,0 0 16,0 21-16,0-21 0,0 1 0,0-1 15,21 0-15,0 0 0,0-21 16,1 0-16,-1 0 0,0 0 16,0 0-16,0 0 0,0 0 0,1 0 15,-1 0-15,0-21 0,0 0 16,21 21-16,-42-21 0,22-1 16,-1 1-16,0 0 0,0 0 0,0 0 15,0 0-15,-21-22 0,0 22 0,22 0 16,-22 0-16,0 0 0,21-1 15,-21 1-15,0 42 32,0 1-32,-21-1 0,21 0 15,0 0-15,0 0 0,0 0 0,0 1 16,0-1-16,0 0 0,0 0 16,0 21-16,0-20 0,0-1 15,0 0-15,0 0 16,21-21-16,0 0 15,0 0-15,0 0 0,0 0 16,1 0-16,-1 0 0,0 0 16</inkml:trace>
  <inkml:trace contextRef="#ctx0" brushRef="#br0" timeOffset="192471.39">12975 9144 0,'0'0'0,"0"-63"31,0 41-31,0 1 16,0 0-16,21 0 0,0 0 15,1 21-15,20-21 0,-21 21 16,0 0-16,0 0 0,22 0 0,-22 0 16,0 0-16,0 21 0,22 0 0,-22 0 15,0 0-15,-21 0 0,21 1 16,-21-1-16,21 0 0,-21 0 0,0 21 15,0-20-15,0-1 0,0 0 0,0 0 16,0 0 0,-21 0-16,0-21 0,21 22 0,-21-22 15,0 0-15,21-22 32,0 1-17,0 0-15,0 0 0,21 0 16,0 0-16,0-1 0,-21 1 15,21 0-15,0 0 0,1 0 0,-1 0 16,0-1-16,-21 1 0,21 21 0,0-21 16,0 21-16,1-21 15,-1 21-15,0 0 16,0 0-16,0 0 16</inkml:trace>
  <inkml:trace contextRef="#ctx0" brushRef="#br0" timeOffset="193348.36">13695 9229 0,'0'0'0,"0"21"15,21-21 17,0 0-32,0 0 0,0-21 15,1 21-15,-22-21 16,21 21-16,0-22 0,0 1 0,0 21 15,-21-21-15,21 0 0,1 0 16,-22 0-16,0-1 16,0 1-16,0 0 0,0 0 0,0 0 15,-22 21 1,1 0-16,0 0 0,0 0 16,0 21-16,0 0 0,-1 0 0,1 0 15,0 1-15,0 20 16,21-21-16,0 0 0,0 0 0,-21 1 15,21-1-15,0 0 0,0 0 0,0 0 16,0 0-16,0 1 0,0-1 16,21 0-16,0-21 0,0 0 15,0 21-15,22-21 0,-22 0 16,0 0-16,21 0 0,1 0 0,-22 0 16,21 0-16,1 0 0,-1-21 15,21 0-15,-20 21 0,-22-21 16,0-1-16,0 1 0,0 0 0,1 0 15,-1 0-15,-21 0 0,21-22 16,-21 22-16,0 0 0,0 0 0,0 0 16,0-1-16,0 1 15,-21 21 1,0 0-16,21 21 16,0 1-16,-22-22 0,1 21 15,21 0-15,-21 0 0,21 0 16,0 22-16,0-22 0,0 0 0,-21 0 15,21 0-15,-21 0 16,21 1-16,0-1 0,0 0 16,0 0-16,0-42 47,0 0-32,0 0-15,0-1 16,21 1-16,0 0 0,0-21 0,0 21 15,1-1-15,20-20 0,-21 21 0,21-21 16,-20 20-16,20 1 16,-21 0-16,21 0 0,-20 21 0,-1 0 15,0 0-15,0 0 0,0 0 0,-21 21 16,0 0-16,0 0 16,0 1-16,0-1 0,0 21 0,0-21 15,0 0-15,0 1 0,0-1 0,0 0 16,0 0-16,-21 0 0,21 0 15,0 1-15,-21-1 0,0 0 16,42-42 47,0 0-63,0-1 0</inkml:trace>
  <inkml:trace contextRef="#ctx0" brushRef="#br0" timeOffset="193695.66">14986 8615 0,'0'-21'0,"-21"21"31,0 21-31,-1 0 15,22 0-15,-21 0 0,21 1 0,0 20 16,-21 0-16,0-21 0,21 22 16,-21-1-16,21 0 0,0 1 0,-21-1 15,-1 0-15,22 1 0,0-22 16,-21 21-16,21-21 0,-21 1 0,21 20 16,0-21-16,0 0 0,0 0 0,0 1 15,0-1-15,21-21 16,0 0-16,1 0 15,-1 0-15,0 0 16,0 0-16,0 0 0,0 0 16,1 0-16,-1-21 0,0 21 15,0-22-15,0 22 0,0-21 0,1 0 16,-1 0-16</inkml:trace>
  <inkml:trace contextRef="#ctx0" brushRef="#br0" timeOffset="194059.97">14732 8890 0,'0'0'0,"-42"-21"31,63 21-15,0 0-16,0 0 0,0 0 15,0 0-15,1 0 0,20 21 0,-21-21 16,21 0-16,1 0 0,-22 0 0,21 0 16,1 0-16,-22 0 0,21 0 15,-21 0-15,0 0 0,1 0 0,-1 0 16,-21-21 15</inkml:trace>
  <inkml:trace contextRef="#ctx0" brushRef="#br0" timeOffset="207936.06">11874 9843 0</inkml:trace>
  <inkml:trace contextRef="#ctx0" brushRef="#br3" timeOffset="212641.86">17738 4445 0,'0'-21'16,"0"42"46,0 0-46,0 0-16,0 1 15,0-1-15,0 0 16,0 0-16,0 0 0,0 0 0,0 1 16,0-1-16,0 0 0,0 0 15,0 0-15,0 0 16,0 1-16,0-44 62,0 1-62</inkml:trace>
  <inkml:trace contextRef="#ctx0" brushRef="#br3" timeOffset="213551.11">17865 4170 0,'0'0'0,"-22"0"15,1 0 1,0 0-16,0 0 0,0 0 15,0 0-15,-1 0 0,1 0 16,0 0-16,0 0 0,0 0 16,0 21-16,-1-21 0,1 21 0,0 0 15,0-21-15,-21 43 16,20-22-16,1-21 0,0 21 0,0 0 16,0 0-16,21 1 0,-21 20 0,-1-21 15,1 0-15,21 0 16,0 1-16,-21-1 0,21 21 0,-21-21 15,21 0-15,0 1 0,0 20 0,0-21 16,0 0-16,0 0 0,0 22 16,0-22-16,0 0 0,0 0 0,0 0 15,0 22-15,21-22 0,0 0 0,-21 0 16,21 0-16,1-21 0,-1 22 16,-21-1-16,21 0 0,0-21 0,0 21 15,0 0-15,1-21 0,-1 0 16,0 21-16,0-21 0,0 0 0,0 0 15,1 0-15,-1 0 0,0 0 0,0 0 16,0 0-16,0 0 16,22 0-16,-22-21 0,0 0 0,0 21 15,0-21-15,1 0 0,-1 21 0,0-21 16,0-1-16,0 22 0,0-21 16,1 0-16,-1 0 0,0 0 0,0 0 15,-21-1-15,21 1 0,-21 0 0,21 0 16,1 0-16,-22 0 0,0-1 15,0 1-15,21 0 0,-21 0 16,0 0-16,0 0 0,0-1 0,0 1 16,0 0-16,0 0 0,0 0 15,0 0-15,0-1 0,0 1 16,-21 0-16,21 0 0,0 0 16,-22 0-16,22-1 0,-21 1 15,21 0-15,-21 0 16,21 0-16,-21 21 0,0-21 15,21-1-15,-21 22 0,-1-21 16,1 21-16,0 0 16,0 0-16,0 0 0,0 0 15,-1 0-15,1 0 0,0 0 16,0 0-16,0 0 16,0 0-16,-1 0 0,1 0 15,21 21-15,-21-21 0,0 0 16,0 22-1</inkml:trace>
  <inkml:trace contextRef="#ctx0" brushRef="#br3" timeOffset="-212632.14">18330 3937 0,'-21'0'109,"0"0"-109,21 21 16,-21-21-16,21 21 15,-21-21-15,21 22 0,0-1 16,0 0-16,-22-21 16,22 21-16,0 0 15,0 0 1,22-21-16,-1 0 15,0 0-15,0 0 16,0 0-16,0 0 16,1 0-16,-22-21 15,0 0-15,21 0 16,0 0-16,-21 0 0,0-1 16,0 1-16,0 0 0,0 0 15,-21 21 1,0-21-1,-1 21-15,1 0 0,0 0 16,0 0-16,0 0 16,21 21-16,-21 0 0,21 0 15,-22 0-15,22 1 16,0-1-16,0 0 16,22-21-1,-1 0 1,0 0-16,0 0 15,0 0-15,-21-21 16,21 21-16,-21-21 16,0-1-16,22 22 0,-22-21 15,0 0 17,-22 42 14,1-21-30,21 21-16,-21-21 16,21 22-1,-21-22 1,21 21 15,-21-21-31,0 0 31,-1 0-15,1 0 0,0 0-16,0 21 15,0-21 1,0 0-16,-1 0 0,1 0 16,0 0-16,0 0 15,0 0-15,0 0 16,-1 0-1,1 0-15,0 0 0,0 0 16,0 0-16,0 0 16,-1 0-16,1 0 0,0 0 15,0 0-15,0 0 16,0 0 0,-1 0-16,1 0 15,0 0-15,0 0 16,0 0-16,0 0 15,-1 0-15,1 0 16,0 0 0,0 0-16,0 0 0,0 0 15,-1 0-15,1 0 16,0-21-16,0 21 16,0 0-16,0 0 0,-1 0 15,1-21-15,0 21 16,0 0-16,0 0 0,21-22 15,-21 22-15,-1 0 16,1-21-16,0 21 16,21-21-16,-21 21 0,0 0 15,0-21-15,-1 21 16,1-21-16,0 21 16,0 0-16,21-21 0,-21 21 15,0-22 1,-1 22-16,22-21 15,-21 21-15,0-21 0,21 0 16,-21 21-16,21-21 16,-21 21-16,0-21 15,21-1-15,-22 22 0,22-21 0,-21 21 16,21-21-16,-21 0 16,0 21-16,21-21 0,-21 0 0,0 21 15,21-22-15,-22 1 0,22 0 16,-21 21-16,0-21 0,21 0 0,-21 0 15,21-1-15,-21 1 0,0 0 0,21 0 16,-22 0-16,1 0 0,21-1 16,-21 1-16,0 0 0,0-21 15,21 21-15,-21-1 0,-22 1 0,22 0 0,21 0 16,0 0-16,-21 0 0,0-1 16,21 1-16,-21 0 0,-1 0 15,22 0-15,-21 0 0,21-1 0,-21 1 16,21 0-16,-21-21 0,21 21 15,0-1-15,-21 1 0,21-21 0,0 21 16,-21 0-16,21-22 0,0 22 16,0 0-16,0-21 0,0-22 15,0 43-15,0 0 0,0-22 0,0 22 16,0 0-16,0-21 0,0 21 16,0-1-16,0 1 0,0 0 0,0 0 15,0-21-15,0 20 0,0 1 16,21 0-16,-21 0 0,21 0 0,-21 0 15,0-1-15,21 1 0,0 0 0,-21-21 16,21 21-16,-21-1 16,22 1-16,-22 0 0,21 0 0,0 0 15,-21 0-15,21-1 0,0 1 16,-21 0-16,21 0 0,1 0 0,-1 0 16,-21-1-16,21 22 0,0-21 0,0 0 15,0 0-15,-21 0 0,22 0 16,-1-1-16,0 1 0,0 21 0,0-21 15,0 0-15,1 21 0,-22-21 16,21 21-16,0-21 0,0 21 16,-21-22-16,21 22 0,0-21 0,1 0 15,-1 0-15,0 0 16,0 21-16,0-21 0,0-1 16,1 22-16,-1-21 15,0 21-15,0 0 0,0-21 0,0 0 16,1 21-16,-1 0 15,0-21-15,0 21 0,0-21 0,22 21 16,-22-22-16,0 22 0,21 0 16,1-21-16,-22 21 0,21 0 0,-21-21 15,22 0-15,-22 21 0,21 0 16,-21 0-16,22-21 0,-22 21 0,21 0 16,-21 0-16,0-21 0,22 21 0,-22 0 15,0 0-15,21 0 16,-20-22-16,-1 22 0,0 0 0,21 0 15,-21 0-15,1 0 0,-1 0 16,0 0-16,21 0 0,-21 0 0,1 0 16,-1 0-16,0 0 0,0 0 15,0 0-15,0 0 0,1 0 0,-1 0 16,0 0-16,0-21 16,0 21-16,0 0 0,1 0 0,-1 0 15,0 0-15,0 0 0,0 0 16,0 0-16,1 0 0,-1 0 0,0 0 15,0 0-15,0 0 0,0 0 0,1 0 16,-1 0 0,0 0-16,0-21 15,0 21-15,0 0 16,1 0 0,-1 0-1,0 0 1,-21-21 62,-21 0-62,0 21-16,-1 0 0,22-21 15</inkml:trace>
  <inkml:trace contextRef="#ctx0" brushRef="#br3" timeOffset="-212040.95">18648 804 0,'-43'0'15,"22"0"17,21 22-32,0-1 15,0 0 1,0 0-16,0 0 16,0 0-16,21-21 0,-21 22 15,22-22-15,-1 21 0,0-21 0,0 21 16,0-21-16,0 0 15,1 0-15,-1 21 16,0-21-16,0 0 0,0 0 16,0 0-1,-21 21 32,-21 0-31,0-21-1,0 22-15,0-22 16,21 21-16,-21-21 0,-1 21 0,1 0 16,0-21-16,0 21 0,0 0 15,-22-21-15,22 22 0,0-1 16,0 0-16,0 0 0,0-21 0,-22 21 16,22 0-16,0 1 0,0-22 15,0 21-15,21 0 0,-22-21 0,1 21 16,0-21-16,21 21 15,-21-21 1,21-21 31,0 0-47</inkml:trace>
  <inkml:trace contextRef="#ctx0" brushRef="#br3" timeOffset="-211119.48">17484 402 0,'-22'0'15,"22"-21"1,0 0 15,0 0-15,22 21-1,-1 0-15,0 0 16,0 0-16,0 0 0,0 0 16,1 0-16,-22 21 15,21 0 1,0 0-16,-21 0 0,0 1 15,0-1-15,0 0 16,0 0-16,0 0 0,-21 0 0,0 1 16,-1-22-16,1 21 0,0 0 15,0-21-15,0 21 0,-22 0 0,22-21 16,0 0-16,0 0 0,0 21 0,0-21 16,-1 0-16,1 0 0,0 0 15,0 0 1,42 0 46,0 0-62,0 0 0,1 0 0,-1 0 16,0 0-16,0 0 0,0 0 16,0 0-16,22-21 0,-22 21 0,0 0 15,0 0-15,22 0 0,-22 0 16,0 0-16,21 0 0,-21 0 15,1 0-15,-1 0 16,-21-21 31,0 0 0</inkml:trace>
  <inkml:trace contextRef="#ctx0" brushRef="#br3" timeOffset="-209961.43">18013 191 0,'0'0'16,"-21"-22"-16,-1 22 0,22-21 16,-21 0-16,0 21 0,21-21 15,-21 21-15,0-21 0,0 0 16,-1 21-16,1 0 15,0-22-15,21 1 0,-21 21 0,0 0 16,0 0-16,-1 0 0,-20-21 0,21 21 16,0 0-16,0 0 0,-22 0 15,22 0-15,0 0 0,-21 0 16,20 0-16,-20 21 0,21 0 0,0-21 16,-22 22-16,22-1 0,0-21 15,-21 21-15,21 0 0,-1 0 0,1 0 16,0 1-16,0-1 0,0 0 15,0 0-15,-1 0 0,22 0 16,0 1-16,-21 20 0,0-21 0,21 0 16,-21 0-16,21 1 0,0-1 15,0 0-15,0 0 0,-21 0 16,21 0-16,0 1 0,-43-22 0,43 21 16,0 0-16,0 0 0,0 0 15,0 0-15,0 1 0,0-1 16,22 0-16,-22 0 15,21 0-15,-21 0 0,0 1 16,21-1-16,0 0 16,-21 0-16,21-21 0,-21 21 0,21-21 15,-21 21-15,22-21 0,-1 22 16,0-1-16,0-21 0,0 0 16,-21 21-16,21-21 0,1 0 15,-1 0-15,0 21 0,0-21 16,0 0-16,0 0 0,1 0 0,20 0 15,-21 0-15,0 0 0,0 0 16,22 0-16,-22 0 0,0 0 0,21 0 16,-20 0-16,-1 0 0,0 0 15,0-21-15,0 0 0,0 21 0,1 0 16,-1-21-16,0 21 0,0 0 16,-21-22-16,21 22 0,0-21 0,1 21 15,-22-21-15,21 0 16,0 21-16,-21-21 0,21 21 0,-21-21 15,21-1-15,0 1 16,-21 0-16,22 0 16,-1 21-16,-21-21 0,0 0 15,21-1-15,-21 1 16,21 21-16,-21-21 0,21 0 0,-21 0 16,0 0-16,21-1 15,-21 1-15,22 0 16,-22 0-16,0 0 15,0 0-15,0-1 16,0 1-16,0 0 16,0 0-1,0 0 1,-22 21-16,22-21 16,-21-1-16,21 1 15,0 0-15,-21 21 16,21-21-16,-21 0 0,21 0 15,-21-1 1,0 22-16,21-21 16,0 0-16,-22 0 15,1 0 1,0 21-16,21-21 16,-21 21-1,0 0 1,0 0-1,-1 0-15,1 0 0,0 0 16,0 0-16</inkml:trace>
  <inkml:trace contextRef="#ctx0" brushRef="#br3" timeOffset="-205557.35">17145 2053 0,'0'-21'16,"0"0"0,0 0-16,0 0 31,0 42 31,-21 0-62,0 0 16,-1 0-16,22 0 0,-21 1 0,0-1 16,21 0-16,-21 0 0,21 21 15,-21-20-15,0-1 0,21 0 0,-22 0 16,1 21-16,21-20 0,-21-1 15,0 21-15,21-21 0,-21 22 0,0-22 16,21 0-16,-22 0 0,22 21 16,0-20-16,-21-22 0,21 21 15,-21 0-15,21 0 0,0 0 16,0-42 62,0 0-78,0 0 16,21 0-16,-21-1 0,21 22 15,-21-21-15,22 0 0</inkml:trace>
  <inkml:trace contextRef="#ctx0" brushRef="#br3" timeOffset="-204368.13">17251 2498 0,'21'0'47,"-21"-21"-15,0-1-17,0 44 48,0-1-48,-21 0-15,21 0 16,-21 0-16,21 0 16,0 1-1,21-22 16,0 0-15,0 0-16,0-22 16,-21 1-1,0 0-15,21 0 0,-21 0 16,0 0-16,0-1 16,-21 22 30,21 22-30,0-1-16,0 0 16,0 0-16,0 0 15,0 0 17,21-21-17,1 0-15,-1 0 0,0-21 16,0 21-1,-21-21-15,0 0 0,0 0 16,0 0-16,0-1 16,0 1-16,-21 21 31,0 0-31,0 21 16,21 1-1,-22-1-15,22 0 16,-21-21-16,21 21 31,21-21 0,-21-21 16</inkml:trace>
  <inkml:trace contextRef="#ctx0" brushRef="#br3" timeOffset="-203245.23">17801 2498 0,'0'-21'16,"-21"21"46,21 21-46,-21-21-16,21 21 15,0 0-15,-21-21 0,21 21 16,0 0-16,0 1 16,21-22 15,0 0-15,0 0-1,0 0 1,-21-22-16,21 22 0,-21-21 15,0 0-15,0 0 16,0 0-16,0 0 16,0-1-1,-21 22 17,0 22-17,0-22-15,21 21 0,0 0 16,-21-21-16,21 21 0,-21 0 15,21 0-15,-22 1 16,22-1-16,22-21 31,-1 0-15,0 0 0,0 0-1,0-21-15,-21-1 16,0 1-16,0 0 15,0 0-15,0 0 16,0 0-16,0-1 16,-21 22 15,0 22-15,0-22-16,21 21 15,0 0-15,0 0 0,-21-21 16,21 21-16,0 0 15,0 1 1,21-22 0,0 0-16,0 0 15,0 0-15,-21-22 16,21 22-16,-21-21 16,0 0-16,22 21 0,-22-21 15,0 0-15,0 0 16,0-1-16,-22 22 31,1 0-31,0 0 16,21 22-1,-21-1-15,21 0 16,-21-21 0,21 21-16,-21-21 31,-1 0-31</inkml:trace>
  <inkml:trace contextRef="#ctx0" brushRef="#br3" timeOffset="-202332.96">17208 2540 0,'22'0'31,"-22"21"-31,0 0 16,0 1 0,0-1-16,0 0 15,0 0 1,21-21-16,0 0 15,0 0 1,0 0-16,0 0 16,1-21-16,-1 0 15,-21 0-15,21 21 16,0-22-16,0 1 16,-21 0-16,0 0 0,0 0 15,-21 21 32,0 0-47,0 0 0,21 21 0,-21-21 16,21 21-16,0 0 0,0 0 15,0 1 1,21-22 15,0 0-31,0 0 0,0 0 16,0 0-1,1 0-15,-22-22 0,21 22 16,-21-21-16,21 21 0,-21-21 16,0 0-16,0 0 15,0 0-15,0-1 16,-21 22-16,0 0 16,-1 0-16,1 0 0,0 22 15,0-1-15,21 0 16,0 0-16,-21-21 15,21 21-15,0 0 16</inkml:trace>
  <inkml:trace contextRef="#ctx0" brushRef="#br3" timeOffset="-201584.4">17780 2519 0,'0'21'32,"0"0"-17,0 0 1,-21-21-16,21 22 0,0-1 0,-21-21 16,21 21-16,0 0 15,21-21 16,0 0-31,0 0 16,0 0 0,0 0-16,-21-21 15,0 0-15,0 0 0,0-1 16,22 22-16,-22-21 0,0 0 16,0 0-16,0 0 0,0 0 15,-22 21 16,22 21-15,-21-21-16,21 21 0,-21 0 0,21 0 16,0 0-1,0 1 1,0-44 62</inkml:trace>
  <inkml:trace contextRef="#ctx0" brushRef="#br3" timeOffset="-199897.42">17378 2582 0,'0'-21'0,"21"21"0,-21-21 0,21 21 15,-21-21 1,0 0 0,0 42 31,0 0-32,0 0 1,0 0-1,21-21 17,0 0-32,1 0 0,-1 0 31,0 0-31,-21-21 16,0 0-1,21 21-15,-21-21 16,-21 21 15,0 0-15,21 21-16,-21-21 15,21 21-15,0 0 16,21-21 46,0 0-46,-42 0 47</inkml:trace>
  <inkml:trace contextRef="#ctx0" brushRef="#br2" timeOffset="-190140.97">2815 10329 0,'0'0'0,"0"-21"0,21 21 0,0-21 0,1 0 16,-22 0-16,21 21 15,-21-21-15,21 21 0,-21-22 16,0 44 15,-21-1-15,0 0-16,-1 0 0,1 21 0,0-20 16,-21 41-16,-1-21 0,1 1 15,0 20-15,-1-20 0,1-1 0,0 21 16,-1-20-16,1-1 0,0 0 15,21-20-15,-22 20 0,22 0 0,0-21 16,0 1-16,0-1 0,-1 0 16,22 0-16,22-21 31,-1-21-31,0 0 16,0 21-16,0-21 15,0-1-15,1 1 0</inkml:trace>
  <inkml:trace contextRef="#ctx0" brushRef="#br2" timeOffset="-189804.45">3217 10181 0,'-21'0'16,"21"21"-16,-21 1 0,0-22 0,21 21 16,-21 21-16,-1-21 0,1 22 0,0-1 15,0 0-15,0 1 0,0-1 16,-1 0-16,1 1 0,-42 41 16,42-41-16,-1-1 0,-20 0 15,21-21-15,0 22 0,0-22 16,-1 0-16,1 0 0,0 0 0,0 1 15,21-1-15,-21-21 0,21 21 16,21-42 15,0 21-15</inkml:trace>
  <inkml:trace contextRef="#ctx0" brushRef="#br2" timeOffset="-189231.71">3683 10583 0,'0'0'0,"0"-21"15,42-21 1,-42 21-16,21 21 0,-21-21 15,0-1-15,0 1 16,0 0-16,-21 21 16,0 0-16,0 0 0,0 0 0,-22 21 15,22 0-15,-21 1 0,0-1 16,-1 0-16,22 0 0,-21 0 0,21 0 16,-22 1-16,22-1 0,0 0 15,0-21-15,21 21 0,0 0 0,0 0 16,0 1-1,21-22 1,0 0-16,0 0 0,0 21 16,22-21-16,-22 0 0,0 0 15,21 21-15,-20-21 0,20 0 0,-21 21 16,0 0-16,22-21 0,-22 21 16,0-21-16,0 22 0,-21-1 0,0 0 15,0 0-15,-42 0 0,21 0 16,-22 1-16,1-1 0,0-21 15,-1 21-15,1-21 0,0 0 16,-1 21-16,1-21 0,21 0 0,-22 0 16,22 0-16,0 0 0,0 0 15,0 0-15,0 0 0,-1-21 0,1 21 16,0-21-16,21 0 16,0-1-1,0 1-15,21 21 16,-21-21-16,21 21 0,1-21 15,20 21-15,-21 0 0</inkml:trace>
  <inkml:trace contextRef="#ctx0" brushRef="#br2" timeOffset="-188888.83">3958 10689 0,'0'21'31,"0"1"-31,0-1 0,0 0 16,0 0-16,0 0 0,0 22 16,0-22-16,0 21 0,0-21 15,0 22-15,0-1 0,0 21 0,0 1 16,-21 190-1,21-191-15,0 1 0,0-1 16,0 1-16,-21-1 0,0 1 16,21-22-16,-22 22 0,22-22 0,0 22 15,0-22-15,-21-21 0,21 21 0,0-20 16,0-1-16,-21-21 0,21-21 31</inkml:trace>
  <inkml:trace contextRef="#ctx0" brushRef="#br2" timeOffset="-188850.85">3831 11853 0,'0'-84'0</inkml:trace>
  <inkml:trace contextRef="#ctx0" brushRef="#br2" timeOffset="-188513.02">3937 10837 0,'0'-84'15,"21"232"-15,-42-212 0,21-41 0,0 83 16,21 22-16,0-21 16,0 0-16,1 21 0,-1 0 15,0-21-15,0 21 0,0 0 16,0 0-16,1 0 0,20 0 0,-21 21 16,0 0-16,0-21 0,-21 21 0,0 22 15,0-22-15,0 0 0,0 0 16,0 0-16,0 1 0,-21 20 0,-21-21 15,21 0-15,0 0 0,-22 1 0,22-22 16,0 21-16,-21 0 0,20-21 16,1 0-16,0 21 0,0-21 0,0 0 15,42 0 32,0-21-47,0 21 0</inkml:trace>
  <inkml:trace contextRef="#ctx0" brushRef="#br2" timeOffset="-188381.41">4826 10774 0,'0'0'0,"0"-21"0</inkml:trace>
  <inkml:trace contextRef="#ctx0" brushRef="#br2" timeOffset="-187553.3">4741 10668 0,'-63'0'16,"-43"21"0,275-42-16,-380 42 0,189 0 15,-20 1-15,21-1 0,0-21 16,-22 42-16,22-21 0,0 0 0,0 1 16,0-1-16,0 0 0,21 21 15,0-21-15,0 1 0,0-1 0,0 0 16,0 0-16,0 0 0,0 0 0,0 1 15,21-1-15,21-21 16,-21 21-16,0-21 0,1 0 0,20 0 16,-21 0-16,21-21 0,-20 21 15,20-21-15,0-1 0,-21 22 16,22-21-16,-22 0 0,21 0 0,-21 0 16,1 0-16,-1-1 0,0 1 15,-21 0-15,0 0 0,21 21 0,-21-21 16,0 0-16,0 42 31,0 0-15,0 0-16,0 0 0,0 0 15,0 1-15,0-1 16,0 0-16,21-21 0,0 21 0,-21 0 16,22-21-16,-1 0 0,0 0 0,0 0 15,0 0 1,0 0-16,1 0 0,-1 0 0,0 0 15,0 0-15,21-21 0,-42 0 16,22 0-16,-1 0 16,-21-1-16,0 1 0,0 0 0,0 0 15,0 0-15,0 0 16,0 42 15,0 0-31,0 0 0,0 0 16,0 0-16,0 1 15,0-1-15,0 0 16,0 0-16,0 0 0,0 0 16,0 1-16,-21-22 0,21 21 15,-22-21 1,22-21 15,0-1-31,0 1 0,0 0 16,0 0-16,0 0 0,0 0 0,0-1 15,0 1-15,22 0 0,-1 0 0,0 0 16,0 0-16,0-1 0,0 1 16,22 0-16,-22 0 0,21 21 15,-21 0-15,22 0 0,-1 0 0,-21 0 16,22 0-16,-1 0 0,-21 21 16,0 0-16,22 0 0,-43 1 0,21-1 15,0 0-15,-21 0 0,0 0 16,0 0-16,0 1 0,0-1 15,0 0-15,-21 0 0,0 0 0,21 0 16,-22 1-16,1-1 0,0-21 16,21-21 15</inkml:trace>
  <inkml:trace contextRef="#ctx0" brushRef="#br2" timeOffset="-187116.24">6244 10181 0,'0'-21'16,"21"21"-1,0 0 1,22 0-16,-22 0 0,0 0 16,21 0-16,1-21 0,-22 21 15,21 0-15,1 0 0,-1 0 16,-21 0-16,21 0 0,-20 0 0,-1 0 16,0 0-16,-42 0 15,-22 0 1,22 0-16,0 0 0,-21 0 0,-1 0 15</inkml:trace>
  <inkml:trace contextRef="#ctx0" brushRef="#br2" timeOffset="-186787.76">6159 10181 0,'0'0'0,"0"21"0,-21 1 16,21 20-16,-21-21 15,21 21-15,0 1 0,0-1 0,0 0 16,-21 1-16,21 20 0,-21-20 16,21 20-16,0-21 0,0 1 0,-21 20 15,21-20-15,0-1 0,0 0 0,-22 1 16,22-1-16,0-21 0,0 21 16,0 1-16,0 41 0,0-62 15,0-1-15,0 0 0,0 0 0,22 0 16,-1 0-16,-21 1 0,21-1 15,0-21-15,-21 21 0,21-21 16,0 0-16,1 0 0,-1 0 16,0 0-16,0 0 0,0-21 0,0 21 15,1-21-15,-1-1 0,21-20 16,-21 21-16,22-21 0,-1-1 0,-21 22 16</inkml:trace>
  <inkml:trace contextRef="#ctx0" brushRef="#br2" timeOffset="-186584.43">6858 10414 0,'0'0'0,"0"-21"0,-21 42 47,0 0-47,21 0 0,-22 22 0,22-22 16,0 21-16,-21-21 0,21 22 0,-21-1 15,21-21-15,-21 22 0,21-22 16,-21 21-16,21-21 0,-21 0 0</inkml:trace>
  <inkml:trace contextRef="#ctx0" brushRef="#br2" timeOffset="-186504.49">6710 10986 0,'42'0'16,"22"-22"15,-170 44-31,233-44 0,-106 1 0,0 0 0,0 0 16,0 21-16</inkml:trace>
  <inkml:trace contextRef="#ctx0" brushRef="#br2" timeOffset="-186360.88">6710 10732 0,'0'0'0,"0"-22"15</inkml:trace>
  <inkml:trace contextRef="#ctx0" brushRef="#br2" timeOffset="-186267.37">6794 10710 0,'43'0'16,"20"0"-1,-169 0-15,233-21 0,-105 21 16,-1 0-16,0 0 0,0-21 0,0 21 16,0-21-16,1 21 15</inkml:trace>
  <inkml:trace contextRef="#ctx0" brushRef="#br2" timeOffset="-185852.43">7239 10710 0,'-21'22'16,"21"-44"15,21 22-31,-21-21 0,0 0 16,21 21-16,0-21 0,0 0 15,-21 0-15,0-1 16,0 44 31,-21-22-32,0 21-15,21 0 0,-21 0 16,21 0-16,-21 0 0,21 1 0,0-1 16,0 0-16,0 0 0,0 0 15,0 0-15,0 1 0,0-1 16,0 0-16,21-21 16,-21 21-16,21-21 0,0 0 15,0 0 1,1 0-16,-1 0 0,-21-21 15,0 0-15,21 0 0,0 21 16</inkml:trace>
  <inkml:trace contextRef="#ctx0" brushRef="#br2" timeOffset="-185703.49">7535 10647 0,'0'-42'16</inkml:trace>
  <inkml:trace contextRef="#ctx0" brushRef="#br2" timeOffset="-185623.44">7578 10562 0,'169'43'63,"-169"20"-47,0-42-16,-169-148 0,338 275 15,-211-148-15,-1 22 0,22-1 0,0-21 16</inkml:trace>
  <inkml:trace contextRef="#ctx0" brushRef="#br2" timeOffset="-184992.42">7556 10880 0,'0'0'16,"22"0"0,-1 0-1,-21-21-15,21-1 0,0 22 0,0-21 16,0 0-16,1 0 0,-1 0 16,0 0-16,0-1 0,0 1 15,-21-21-15,21 21 0,1 0 16,-1-1-16,-21 1 0,21 0 0,-21 0 15,0 0-15,0 42 32,0 0-17,-21 0-15,21 0 0,-21 1 16,21-1-16,0 0 0,0 0 0,0 0 16,0 0-16,0 1 0,0-1 0,0 0 15,0 0-15,0 0 0,21 0 16,-21 1-16,21-1 0,0-21 15,0 21-15,22-21 0,-1 0 16,-21 0-16,0 0 0,0 0 16,1 0-16,20 0 0,-21 0 15,0 0-15,0-21 0,1 21 0,-1-21 16,0-1-16,-21 1 0,21 0 0,0-21 16,22 21-16,-22-1 0,-21-20 0,0 0 15,0-1-15,0 1 0,0 0 16,0-1-16,21 1 0,-21 21 0,0-21 15,0-1-15,0 22 0,0 0 0,0 0 16,0 0-16,0-1 16,0 44-1,0-1 1,0 0-16,0 0 16,0 0-16,0 22 0,-21-1 0,21-21 15,0 21-15,0 1 0,0-1 0,0 0 16,-21-20-16,21 20 0,0 0 15,-22 1-15,22-22 0,0 0 0,0 21 16,0-21-16,0 1 0,0-1 0,-21-21 16,21 21-16,0 0 0,0 0 15,21-21-15,1 0 16,-1 0 0,0 0-16,0 0 0,0-21 15,0 0 1,-21 0-16,0 0 0,0-1 0,22 1 15</inkml:trace>
  <inkml:trace contextRef="#ctx0" brushRef="#br2" timeOffset="-184868.44">8276 10626 0,'0'0'0</inkml:trace>
  <inkml:trace contextRef="#ctx0" brushRef="#br2" timeOffset="-184752.51">8382 10626 0,'106'-21'32,"42"-1"-17,-402 65-15,529-86 0,-233 43 16,-20 0-16,-1 0 0,0-21 16,-42 21-1,0 0 1</inkml:trace>
  <inkml:trace contextRef="#ctx0" brushRef="#br2" timeOffset="-184176.5">6900 10732 0,'-21'21'32,"0"0"-17,21 0-15,-21 0 0,0 0 16,21 1-16,0-1 0,-22 0 15,22 0-15,0 0 16,0 0-16,0 1 0,22-22 16,-1 0-16,0 21 0,0-21 0,0 0 15,22 0-15,-22 0 0,21 0 16</inkml:trace>
  <inkml:trace contextRef="#ctx0" brushRef="#br2" timeOffset="-183152.41">9165 10329 0,'0'-21'0,"0"0"31,0 0-15,0 42 31,-21 0-47,0 0 0,21 1 0,-21 20 16,-1-21-16,1 21 0,0 1 0,21-1 15,0-21-15,-21 0 0,21 22 16,0-1-16,0 0 0,0-20 15,0-1-15,0 0 0,0 0 0,0 0 16,0 0-16,0 1 16,21-22-16,0 0 15,0 0-15,1 0 16,-1 0 0,0-22-16,0 1 0,0 21 0</inkml:trace>
  <inkml:trace contextRef="#ctx0" brushRef="#br2" timeOffset="-182800.44">9483 10287 0,'21'0'31,"0"0"-15,21 42 0,-42-20-16,0-1 0,0 0 0,0 0 15,0 0-15,0 0 0,21 1 0,-21-1 16,22 0-16,-22 0 0,0 0 0,0 0 16,0 22-16,0-22 0,0 0 15,-22-21-15,1 21 0,0 0 0,0 1 16,0-1-16,0 0 15,-1-21-15,22 21 0,-21-21 32,0 0-17</inkml:trace>
  <inkml:trace contextRef="#ctx0" brushRef="#br2" timeOffset="-182731.48">9864 10499 0,'42'-21'15</inkml:trace>
  <inkml:trace contextRef="#ctx0" brushRef="#br2" timeOffset="-182497.51">10075 10435 0,'-21'0'16,"42"0"-1,0 0-15,22 0 16,-22 0-16,-21-21 0,21 21 16,0 0-1,0 0-15,1 0 0,-1 0 16,0 0 0,-21 21-1,-21 0 1</inkml:trace>
  <inkml:trace contextRef="#ctx0" brushRef="#br2" timeOffset="-182292.47">9991 10626 0,'0'0'15,"-22"0"-15,22 21 16,22-21-1,-1 0 1,0 0-16,0 0 0,0 0 16,0 0-16,1 0 0,-1 0 15,-21-21-15,21 21 0,0 0 16,0-21-16,0 21 0,1-22 0</inkml:trace>
  <inkml:trace contextRef="#ctx0" brushRef="#br2" timeOffset="-181788.47">10816 10224 0,'-21'0'31,"0"21"-15,21 0 15,21-21 0,0 0-15,0-21-16,-21 0 15,21 21-15,-21-22 0,0 1 16,22 21-16,-22-21 0,-22 21 31,1 0-31,0 0 16,0 21-16,0-21 0,21 21 0,-21 1 15,-1-1-15,1 0 0,21 0 16,0 21-16,0-20 16,0-1-16,-21 0 0,21 0 0,0 0 15,0 0-15,0 1 0,64-22 16,-43 0-16,0 0 16</inkml:trace>
  <inkml:trace contextRef="#ctx0" brushRef="#br2" timeOffset="-180617.22">11197 10308 0,'0'0'0,"0"-21"0,-21 21 16,0 0 0,0 0-16,-1 0 31,44 0 0,-1-21-15,0 21-16,0 0 0,21 0 15,1 0-15,-22 0 0,21 0 0,1 0 16,-1 0-16,0 0 0,-21 0 0,22 0 16,-22 0-16,0 0 0,0 0 15,0 0-15,1 0 0,-44 0 47,1 0-47,0 0 0,0 0 16,0 0-16,0 0 0,-1 0 15</inkml:trace>
  <inkml:trace contextRef="#ctx0" brushRef="#br2" timeOffset="-180304.5">11409 10308 0,'-21'0'15,"21"21"-15,-22 1 16,22-1-16,-21 0 0,21 0 16,0 21-16,0-20 0,-21-1 15,21 21-15,0 0 0,0-20 0,-21 20 16,21 0-16,-21-21 0,21 22 0,-21-22 16,21 0-16,0 21 0,0-20 15,-22-1-15,22 0 0,-21 0 16,21 0-16,0 0 0,21-42 62,1 0-62,-1 0 0,0 21 16</inkml:trace>
  <inkml:trace contextRef="#ctx0" brushRef="#br2" timeOffset="-180033.15">11536 10710 0,'0'-21'32,"42"21"-32,-21 0 0,0 0 31,1 0-31,-1 0 15,0 0-15,0 0 16,0-21-16,0 21 0,1 0 16,-1 0-1,-21-21 1</inkml:trace>
  <inkml:trace contextRef="#ctx0" brushRef="#br2" timeOffset="-179516.13">12213 10541 0,'21'0'0,"-42"0"0,42-21 0,0 21 15,-21-21-15,22 21 0,-22-21 16,21-1-16,-21 1 15,0 0-15,-21 21 32,-1 0-32,1 0 15,0 0-15,0 0 0,0 21 0,0 0 16,-22-21-16,22 22 0,0-1 16,0-21-16,0 21 0,21 0 0,-22 0 15,22 0-15,0 1 16,0-1-1,22 0-15,-1-21 0,0 21 16,0-21-16,0 21 0,0-21 0,1 21 16,-1 1-16,0-22 0,0 21 15,0-21-15,-21 21 0,21-21 16,-21 21-16,0 0 0,0 0 16,-21 1-1,0-22-15,-21 0 0,21 21 16,-1-21-16,-20 0 0,21 0 0,0 0 15,-22 0-15,22 0 0,0 0 0,0 0 16,0 0-16,0 0 0,-1 0 16,1 0-16,0-21 15,21-1 1,0 1 0,21 0-16,0 0 15,1 21-15,20-21 0</inkml:trace>
  <inkml:trace contextRef="#ctx0" brushRef="#br2" timeOffset="-178938.63">12615 10287 0,'0'0'0,"0"-21"0,0 0 31,-21 21-16,0 0-15,21 21 16,0 0-16,-21 0 0,21 0 16,0 22-16,-21-22 0,21 21 15,0-21-15,0 22 0,0-22 0,0 21 16,-22-21-16,22 1 0,0 20 0,-21-21 16,21 0-16,0 0 0,0 1 15,0-1-15,-21 0 0,21 0 0,-21 0 16,21 0-1,-21-21 1,21-21 0,0 0-1,0 0-15,0 0 0,0 0 16,0-1-16,0 1 0,21 0 16,0 0-16,-21 0 0,21 0 15,0-1-15,1 1 0,20-21 16,-21 21-16,0 21 0,0-21 15,1 21-15,-1 0 0,0 0 0,0 0 16,0 0-16,0 0 0,1 21 0,-22 0 16,0 0-16,0 0 15,0 0-15,0 1 0,0 20 0,0-21 16,0 0-16,0 0 0,-22 1 16,1-1-16,21 0 0,-21-21 15,21 21-15,-21-21 0,21 21 16,0-42 31,21 21-47,-21-21 15,21 0-15</inkml:trace>
  <inkml:trace contextRef="#ctx0" brushRef="#br2" timeOffset="-178697">12975 10478 0,'0'21'16,"0"0"-1,0 0-15,0 0 0,-21 0 0,0 1 16,21-1-16,0 0 0,-21 0 16,21 0-16,0 0 0,0 1 15,-22-22-15,22 21 16,-21-21-16,21-21 47</inkml:trace>
  <inkml:trace contextRef="#ctx0" brushRef="#br2" timeOffset="-178496.45">12933 10372 0,'21'0'16,"-42"0"-1,0 0-15,42 0 63,0 0-63,-21 21 0</inkml:trace>
  <inkml:trace contextRef="#ctx0" brushRef="#br2" timeOffset="-178057.46">13102 10541 0,'-21'0'15,"0"-21"1,21 0-16,0 0 16,0-1-1,21 22-15,0 0 16,0 0-16,0 0 0,1 0 16,-1 0-16,0 0 0,0 22 15,0-1-15,0 0 0,-21 0 16,22 0-16,-22 0 0,21 1 0,-21-1 15,0 0-15,0 0 0,0 0 0,0 0 16,0 1-16,-21-1 16,-1-21-16,22 21 0,-21-21 15,0 0-15,21-21 32,0 0-17,0-1 1,0 1-16,0 0 0,0 0 15,21 0 1,-21 0-16,21 21 0,1-22 0,-22 1 16,21 0-16,0 0 0,0 0 0,0 0 15,0-1-15,1 1 0</inkml:trace>
  <inkml:trace contextRef="#ctx0" brushRef="#br2" timeOffset="-177757.46">13695 10181 0,'0'21'31,"0"1"-31,0-1 16,0 0-16,-21 0 0,-1 21 0,22-20 16,-21 20-16,21-21 0,0 21 15,-21-20-15,21 20 0,-21-21 16,21 0-16,-21 22 0,21-22 0,-21 0 15,21 0-15,0 0 0,0 0 0,0 1 16,0-1-16,0 0 0,0 0 16,21-21-1,0 0 1,0 0-16,0 0 0,0 0 16,-21-21-16,22 21 0,-1-21 15,0 0-15,-21-1 0,21 1 16</inkml:trace>
  <inkml:trace contextRef="#ctx0" brushRef="#br2" timeOffset="-177564.71">13547 10456 0,'0'0'16,"-22"0"-16,1 0 0,21-21 46,21 21-46,1 0 16,-1 0-16,0 0 0,0-21 16,0 0-16,0 21 0,1-21 0,-1 21 15,0 0-15</inkml:trace>
  <inkml:trace contextRef="#ctx0" brushRef="#br2" timeOffset="-177220.42">14055 10266 0,'-22'0'16,"1"0"0,21-21 30,0 42 17,0 0-47,0 0-16,0 0 15,0 1-15,-21-22 16,0 21-16,0-21 0,0 0 15,-1 0-15</inkml:trace>
  <inkml:trace contextRef="#ctx0" brushRef="#br2" timeOffset="-176604.43">14160 10033 0,'-21'-21'0,"42"42"0,-63-42 31,42 0-31,21 21 16,0 0 0,1-21-16,20 21 15,-21 0-15,0-22 0,22 22 16,-22 0-16,21 0 0,-21 0 0,0 0 15,22 0-15,-22 0 0,0 0 0,0 0 16,0 0-16,1 0 16,-1 0-16,-21 22 0,0-1 15,0 0-15,0 0 0,0 0 16,0 0-16,0 1 16,-21-1-16,21 0 0,-22-21 0,22 21 15,0 0-15,0 0 0,-21 1 16,21-1-16,-21 21 0,21-21 15,-21 0-15,21 22 0,-21-22 0,21 0 16,0 21-16,0-20 0,-21 20 0,21-21 16,-22 21-16,22-20 0,0-1 15,0 21-15,0-21 0,0 0 0,-21 1 16,21-1-16,-21 0 0,21 0 0,-21 0 16,0 0-16,0-21 15,21 22-15,-22-22 0,1 0 0,-21 21 16,21-21-16,0 21 0,-1-21 0,1 0 15,-21 0-15,21 0 0,0 0 0,-1 0 16,1 0-16,0 0 0,0 0 16,0 0-16,0 0 15,21-21 1,0 0 0,0-1-1,0 1 1,21 21-16,0-21 15,0 21-15,0-21 0</inkml:trace>
  <inkml:trace contextRef="#ctx0" brushRef="#br2" timeOffset="-176150.43">14965 10075 0,'0'-21'0,"21"0"15,-21 42 32,0 0-47,-21 1 16,0-1-16,-1 0 0,1 0 0,21 21 15,-21 1-15,0-1 0,0 0 16,0 1-16,-1-1 0,-20 0 0,42 1 16,-42-1-16,42 0 0,-21-20 0,-1 20 15,1-21-15,0 21 0,0-20 16,21-1-16,-21 0 0,0 0 15,21 0-15,0 0 16,-22-21-16,44-21 47,-1 0-31,0 0-16,0 0 0</inkml:trace>
  <inkml:trace contextRef="#ctx0" brushRef="#br2" timeOffset="-175632.77">14838 10626 0,'0'21'31,"21"-21"-16,0 0 1,0 0-16,0 0 31,-21-21-31,0 0 16,-21 21 15,0 0-15,0 21-1,21 0-15,0 0 16,21-21 15,0 0 1,-21-21-32,21 21 0,-21-21 15,0 0-15,0-1 16,0 1-1,-21 21 1,0 0 0,21 21-1,0 1-15,-21-1 0,21 0 16,0 0 0,0 0-1,21-21 1</inkml:trace>
  <inkml:trace contextRef="#ctx0" brushRef="#br2" timeOffset="-174945.47">15261 10647 0,'-42'0'31,"21"21"-15,21 0 15,21-21 0,0 0-15,0 0-16,-21-21 16,21 21-16,-21-21 15,0 0-15,0 0 16,-21 21 0,0 0-16,0 0 15,0 0-15,-1 0 16,1 21-16,21 0 15,-21 0-15,21 0 16,0 0 0,21-21-1,0 0 1,1 0-16,-1 0 0,0 0 16,-21-21-16,21 21 15,0-21-15,-21 0 16,0 0-16,0 0 15,-21 21 1,0 0-16,0 0 16,0 0-16,21 21 15,-22-21-15,22 21 0,0 0 16,0 0 0,22-21 30,-1 0-46,-21-21 16,0 0 0</inkml:trace>
  <inkml:trace contextRef="#ctx0" brushRef="#br0" timeOffset="-167245.35">614 12573 0,'-21'0'31,"21"-21"-15,0 0-1,21 0 1,0 21 0,0 0-16,0-22 15,0 22-15,1 0 16,-1 0-16,0 0 16,0 22-16,-21-1 0,0 0 15,0 0-15,0 0 16,0 0-16,0 1 0,-21-1 0,0 0 15,-22 21-15,22-21 0,0 1 16,0-1-16,-21-21 0,20 21 0,22 0 16,-21-21-16,0 0 0,0 21 15,21-42 17,21 0-32,0 21 15,0-21-15,1 0 0,-1 21 16,21-22-16,-21 22 0,0 0 15,1-21-15,-1 21 0,21 0 0,-21 0 16,0 0-16,1 0 0,20 0 16,-21 21-16,0-21 0,-21 22 0,21-1 15,-21 0-15,0 0 0,0 0 16,0 0-16,0 22 0,0-22 0,-21 0 16,0 21-16,-21-20 0,21-1 15,-22 0-15,1 0 0,21 0 16,-22 0-16,1 1 0,0-22 0,-1 0 15,22 0-15,-21 0 0,21 0 16,-22 0-16,22 0 0,-21 0 16,21 0-16,0-22 0,-1 22 15,1-21-15,0 21 0,21-21 0,0 0 16,-21 21 0,21-21-16,21 0 31,0 21-31,0-22 0</inkml:trace>
  <inkml:trace contextRef="#ctx0" brushRef="#br0" timeOffset="-167009.35">1439 12742 0,'43'-21'16,"-65"21"-16,1 0 15,0 0 1,0 0-16,-21 0 31</inkml:trace>
  <inkml:trace contextRef="#ctx0" brushRef="#br0" timeOffset="-164788.45">2053 12679 0,'21'0'15,"0"0"-15,1 0 0,-1 0 16,0-21-16,0 21 0,21-21 15,-20 21-15,20-22 0,-21 22 0,21-21 16,1 0-16,-22 0 0,21 0 16,-21 0-16,1-1 0,-1 22 0,0-21 15,0 0-15,-21 0 0,0 0 16,0 0-16,-21 21 31,0 0-31,0 0 0,21 21 0,-22-21 16,1 21-16,21 0 0,0 0 15,0 22-15,-21-22 0,21 21 16,0-21-16,-21 22 0,21-1 0,0 21 16,0-20-16,0-1 0,0 0 15,0 1-15,0-1 0,0 0 0,0 1 16,0-1-16,0 0 0,0-20 16,0-1-16,0 0 0,0 0 0,0 0 15,-21 0-15,21 1 16,-21-22-16,-1 0 0,1 0 0,0 0 15,0 0-15,0 0 0,0-22 16,-1 1-16,1 21 0,0-21 16,0 0-16,0 0 0,0 0 0,-1-1 15,22 1-15,-21 0 0,0 0 16,21 0-16,-21 21 0,21 21 31,0 0-15,0 0-16,21 0 15,0 1-15,0-22 0,1 21 0,-1 0 16,21 0-16,-21-21 0,22 21 0,-22-21 16,21 0-16,0 0 0,-20 0 15,20 0-15,0 0 0,1 0 0,-1 0 16,0 0-16,1 21 16,-1-21-16,-21 0 0,21-21 0,-20 0 15,20 0-15,-21-21 0,64 20 0,-43-20 16,0 21-16,-42-21 0,0-1 15,0 22-15,0 0 0,0-21 16,0 20-16,0 1 0,0 0 0,0 0 16,0 0-16,-21 0 0,21-1 15,-42 44 1,21-22-16,-22 21 0,22-21 16,0 42-16,0-21 0,0 0 0,21 22 0,-21-22 15,-1 0-15,1 0 16,-21 22-16,42-22 0,0 0 15,0 0-15,0 0 0,0 0 0,21 1 16,0-1-16,0-21 16,1 0-16,-1 0 0,0 0 15,0 0-15,0 0 0,0 0 0,1 0 16,-1-21-16,0-1 0,0 1 16,0 0-16,0-21 0,64-1 15,-43 1-15,1 42 0,-43-21 0,0-21 0,0 20 16,0-20-16,-21 21 0,21-21 15,0-1-15,-22 43 0,22-21 0,0-21 16,0-1-16,0 1 0,0 0 0,0 21 16,0-22-16,0 22 15,0 0-15,-21 21 16,21 21-16,-21 0 16,63 0-16,-42 1 15,0 20-15,-21-21 0,21 21 0,-21 1 16,21-1-16,0 0 0,0 1 0,0-1 15,-21 0-15,21 1 0,0-1 16,-21-21-16,21 0 0,0 22 0,0-22 16,0 21-16,21-21 0,0 1 15,0-1-15,0-21 0,22 0 16,-1 0-16,0 21 0,-20-21 0,-1 0 16,21 0-16,-21 0 0,22 0 15,-1 0-15,-21-21 0,21 0 0,-20 21 16,20-22-16,-21 1 0,0 0 0,22 0 15,-22 0-15,0-22 0,-21 22 16,21 0-16,-21-21 0,21 21 0,-21-1 16,0-20-16,0 21 0,0 0 0,0 0 15,-21-1-15,0 1 16,-21 21-16,-1 0 16,22 21-16,0-21 0,21 22 15,0-1-15,-21 0 0,0 0 16,21 0-16,0 0 0,0 22 15,0-22-15,0 0 0,0 0 0,0 0 16,21 1-16,-21-1 0,21 0 16,0 0-16,0-21 0,22 21 15,-22-21-15,0 0 0,0 0 16,21 0-16,-20 0 0,-1 0 0,21 0 16,-21 0-16,0 0 0,1-21 15,-1 0-15,-21 0 0,21 0 0,0-1 16,0 1-16,0 0 0,1 0 15,-22 0-15,0 0 0,0-1 16,21 1-16,-21 0 0,0 0 0,0 0 16,0 0-16,0 42 31,0 0-15,0 0-16,0 0 0,0 0 15,0 1-15,0-1 0,0 0 16,0 0-16,0 0 0,0 0 0,0 1 15,0-1-15,-21 0 0,21 0 16,0-42 31,0 0-31,-22 21-16,22-21 0,0-1 15,43 1-15,-43-21 0,21 0 0,-21 20 16,0 1-16,21-21 0,-21 21 15,0 0-15,21-1 0,0 22 0,1 0 16,-1 0-16,21 0 16,-21 0-16,-21-21 0,21 21 15,-21 21-15,0 1 0,0-1 0,0 0 16,0 0-16,0 21 16,0-20-16,0-1 0,0 0 0,0 0 15,0 21-15,0-20 0,0-1 16,22 0-16,-1 0 15,0-21 1,21 21-16,-21-21 0,22-21 16,-22 21-16,21 0 15,1-21-15,-22 0 0,0 21 0,-21-43 16,-21 22-16,42 0 0,0 0 0,-21 0 16,0 0-16,21-1 0,-21-20 15,21 21-15,1-21 0,-1-1 16,0 22-16,64-191 47</inkml:trace>
  <inkml:trace contextRef="#ctx0" brushRef="#br0" timeOffset="-164634.8">4762 12552 0,'-84'254'47,"84"-127"-32,84-508-15,-168 804 0,105-402 0,-21 1 16,0-1-16,21 0 0,0 0 16,0-21-16,1 21 0,-1-21 15,0 0-15,0-21 0,0 21 16,0 0-16,1-21 16,-1-21-16,0 63 0,0-64 15,0 22-15,-21 0 0</inkml:trace>
  <inkml:trace contextRef="#ctx0" brushRef="#br0" timeOffset="-164444.45">5080 12806 0,'0'0'31,"0"21"-15,0 0-1,0 0-15,0 1 0,0-1 16,0 0-16,0 0 0,0 0 16,0 0-16,0 1 0,0-1 15,0 0 1,21-21-1,0 0-15,0 0 16,-21-21-16,0-22 16,85 22-16,-64 0 0</inkml:trace>
  <inkml:trace contextRef="#ctx0" brushRef="#br0" timeOffset="-163968.79">4593 12764 0,'21'0'31,"0"0"-31,1 0 0,-1 0 16,0 0-16,-21-22 0,21 22 15,0 0-15,0 0 0,1 0 16,-1-21-16</inkml:trace>
  <inkml:trace contextRef="#ctx0" brushRef="#br0" timeOffset="-161772.83">5165 12531 0,'0'21'0,"-22"-21"0,22 21 15,0 0-15,0 0 16,0 1 0,0-1-1,22-21 17,-1-21-32,-21-1 15,21 22-15,0-21 0,-21 0 16,0 0-16,0 0 15,0 0 1,-21 21 15,0 21-15,21 0-16,0 0 16,0 0-16,-43-21 0</inkml:trace>
  <inkml:trace contextRef="#ctx0" brushRef="#br0" timeOffset="-161683.08">5440 12785 0,'21'21'0</inkml:trace>
  <inkml:trace contextRef="#ctx0" brushRef="#br0" timeOffset="-161443.77">5440 13060 0,'21'0'31,"-21"-21"-31,21 21 0,0-21 16,0-1-16,1 1 0,-1 0 0,21 0 15,-21 0-15,0 0 0,22-1 16,-22-20-16,0 21 0,0 0 15,0-22-15,1 22 0,-22 0 0,0-21 16,21 21-16,-21-1 0,0 1 16,0-21-16,0 21 0,0 0 0</inkml:trace>
  <inkml:trace contextRef="#ctx0" brushRef="#br0" timeOffset="-160920.61">5757 12446 0,'-21'0'16,"42"0"-16,-42 21 0,-21 22 15,21-22-15,21 0 16,0 0-16,-22 21 0,1-20 15,21 20-15,-21-21 0,21 21 0,-21 1 16,21-1-16,-21 0 0,0 22 16,21-22-16,0 1 0,-22 20 0,1-21 15,21 1-15,-21-1 0,21 22 0,0-22 16,0 0-16,-21 22 0,21-22 16,0 0-16,-21 22 0,21-22 0,0 1 15,0-1-15,0 0 0,0-21 0,0 1 16,0-1-16,0 0 0,0 0 15,21-21-15,0 0 0,0 0 0,0 0 16,1-21-16,-1 0 0,21 0 16,-21-1-16,0 1 0,1-21 15,20 21-15,-21-22 0,0 22 0,0-21 16,1 0-16,-1 20 0,0-20 16,-21 21-16,0-21 0,0 20 15,0-20-15,0 21 0,0 0 0,-21-22 16,0 22-16,-1 0 0,1 0 0,0 0 15,0 0-15,0 21 0,0 0 16,-22 0-16,22 0 0,0 0 0,0 0 16,21 21 15,21-21-31,0 0 16,0 0-16,0 0 0,1 0 0,20 0 15,-21 0-15,0 0 0,22-21 16,-22-1-16,0 22 0,21-21 0,-42 0 15,21 0-15,22 21 0,-22-21 0,0 0 16,0-1-16,43 1 0,-43 0 0,0 0 16,0 21-16,0-21 0,-21 0 15,22 21-15,-22-22 0,21 22 16</inkml:trace>
  <inkml:trace contextRef="#ctx0" brushRef="#br0" timeOffset="-160656.45">6138 12996 0,'0'43'15,"0"-86"-15,0 107 0,0-43 0,0 0 16,0 0-16,0 1 0,0-1 16,21-21-1,1 21-15,-1-21 0,0 0 16,0 0-16,0 0 0,0 0 16,1-21-16,-1 21 0,21-21 15,-21 21-15,0-22 0,1 1 0,-1 0 16,0 21-16,-21-21 0,21 0 0,0 0 15,-21-1-15,0 1 0,21 0 16,-21 0-16,0 0 0,0 0 16,0-1-16,0 1 0,0 0 15</inkml:trace>
  <inkml:trace contextRef="#ctx0" brushRef="#br0" timeOffset="-160547.52">6477 12975 0,'0'64'16,"0"20"-1,0-232-15,0 339 16,0-170-16,0 21 0,0-21 16,0 22-16,0-1 0,0-21 0,0 22 15,0-1-15,0 21 0,-21-20 0,21 20 16</inkml:trace>
  <inkml:trace contextRef="#ctx0" brushRef="#br0" timeOffset="-160498.54">6456 13970 0</inkml:trace>
  <inkml:trace contextRef="#ctx0" brushRef="#br0" timeOffset="-160209.25">6138 14097 0,'0'-21'0,"0"-43"16,0 22-16,0 0 0,0-1 15,0-20-15,0 21 0,0-22 16,0 1-16,0 20 0,21 1 0,1-22 0,-22 22 15,0 0-15,21-1 0,0 1 16,21 21-16,-21 0 0,1-22 0,20 22 16,-21 0-16,0 0 0,-21 0 0,21 0 15,22-1-15,-22 1 0,21 0 16,-21 21-16,22-21 0,-22 21 16,0-21-16,0 21 0,-21 21 46,-21-21-30</inkml:trace>
  <inkml:trace contextRef="#ctx0" brushRef="#br0" timeOffset="-159148.7">6477 13526 0,'0'21'0,"0"0"16,0 0-1,0 0-15,0 0 16,0 1-16,0-1 16,0 0-16,0 0 0,-21 21 0,21-20 15,0-1-15,-21 0 0,21 21 0,0-21 16,0 1-16,0 20 0,-22-21 16,1 0-16,21 22 0,-21-22 0,0 0 15,0 21-15,0-21 0,-1 1 0,1-1 16,0 0-16,0 0 0,0 0 15,0 0-15,-1 1 0,1-1 0,0-21 16,-21 0-16,21 0 0,-1 0 16,1 0-16,0 0 0,0-21 15,0-1 1,21 1-16,0 0 16,0 0-16,0-21 0,0 20 15</inkml:trace>
  <inkml:trace contextRef="#ctx0" brushRef="#br0" timeOffset="-157524.48">7832 12785 0,'0'0'0,"21"0"0,0-64 31,-21 43-31,0 0 0,0 0 0,0 0 16,-21-1-16,0 22 15,-22-21-15,22 0 0,0 21 16,-21 0-16,20 0 0,-20 0 0,0 0 15,-1 0-15,1 0 0,21 0 0,-21 0 16,20 21-16,1-21 0,0 21 16,0 1-16,0-1 0,0 21 0,21-21 15,-22 22-15,22-22 0,0 21 16,0-21-16,0 0 0,0 22 0,0-22 16,0 0-16,0 0 0,22 0 0,-1 1 15,0-1-15,0 0 16,0-21-16,0 0 0,1 21 0,-1-21 15,0 0-15,0 0 0,21 0 0,-20 0 16,20-21-16,-21 0 0,21 21 16,1-21-16,-22-1 0,21 1 0,-21 0 15,22 0-15,-22 0 0,21-22 16,-21 22-16,1-21 0,-1 21 0,-21-22 16,21 1-16,-21 21 0,21-21 0,-21-1 15,0 22-15,0-21 0,21-1 16,-21 1-16,21-21 15,-21 41-15,0-20 0,0 21 0,0 0 16,0 0-16,0-1 16,0 44-1,0-1 1,0 21-16,0-21 0,-21 0 16,21 22-16,-21-1 0,21-21 0,0 22 15,0-1-15,0 0 0,-21-21 16,21 22-16,0-1 0,0 0 0,0-20 15,0 20-15,0-21 0,0 21 0,0-20 16,0-1-16,21-21 0,-21 21 16,21 0-16,0-21 0,1 0 0,-1 0 15,0 0-15,0 0 0,0 0 16,0 0-16,1-21 0,-1 0 16,0 0-16,0-1 0,0 1 0,0 0 15,1 0-15,-1 0 0,-21 0 0,21-1 16,0 1-16,-21 0 0,0 0 15,0 0-15,21 0 0,-21-1 0,0 1 16,-21 21 31,21 21-47,0 1 0,0-1 16,0 0-16,0 0 0,0 0 0,0 0 15,0 1-15,0 20 0,0-21 16,0 0-16,0 0 0,0 1 15,0-1-15,0 0 0,21-21 16,0 0-16,1 0 0,-1 0 16,0 0-16,0 0 0,0 0 15,0-21-15,1 21 0,-1-21 0,0-1 16,0 1-16,0 0 0,22-21 0,-43 21 16,21-1-16,0 1 0,0 0 15,0 0-15,-21 0 0,0 0 0,0-1 16,21 22-16,-21-21 0,0 0 0,0 0 31,-21 21-15,0 21-1,21 0-15,-21 0 16,21 1-16,0-1 0,0 21 0,0-21 16,0 0-16,0 22 0,0-22 0,0 21 15,0-21-15,0 22 0,0-1 16,0 0-16,0-20 0,0 20 0,0 0 15,0 1-15,0-22 0,0 21 16,0 0-16,0 1 0,-21-1 0,21-21 16,0 22-16,-21-1 0,21 0 0,-22 1 15,22-1-15,0 0 0,-21-21 16,0 22-16,0-1 0,0-21 16,-22 22-16,22-22 0,0 0 0,-21 0 15,21 0-15,-1 0 0,-20-21 16,0 0-16,21 0 0,-22 0 0,1 0 15,21 0-15,-22 0 0,1-21 0,21 0 16,-21 0-16,-1-21 0,22 20 16,-21-20-16,21 0 0,-1 21 0,1-22 15,21 1-15,0 0 0,0-1 0,0 22 16,0-21-16,21 21 0,1-22 16,-1 22-16,0-21 0,0 21 0</inkml:trace>
  <inkml:trace contextRef="#ctx0" brushRef="#br0" timeOffset="-156751.47">8869 12531 0,'0'-21'0,"0"42"31,0 0-16,0 0-15,0 0 0,0 0 16,0 1-16,0-1 0,0 21 0,0-21 16,0 0-16,0 1 0,0-1 15,0 0-15,0 0 0,0 0 16,0-42 31,0 0-32,0 0-15,0 0 0,0-1 16,0 1-16,0 0 0,0 0 0,0 0 16,21 0-16,-21-1 0,21-20 15,0 21-15,22 0 0,-22 21 0,0-21 16,21-1-16,-21 22 0,1 0 16,20 0-16,-21 0 0,0 0 0,0 0 15,1 22-15,-1-1 0,-21 0 0,21 0 16,-21 0-16,21 0 0,-21 22 15,0-22-15,0 0 0,0 0 16,0 22-16,0-22 0,0 0 0,-21 0 16,0 0-16,21 0 15,-21 1-15,21-44 47,21 22-47,-21-21 16,21 0-16</inkml:trace>
  <inkml:trace contextRef="#ctx0" brushRef="#br0" timeOffset="-154872.45">9821 12594 0,'0'0'0,"21"0"0,-21-21 0,22 21 16,-22-21-16,0 0 0,0 0 16,0-1-16,0 1 0,-22 0 15,1 21-15,0-21 0,0 21 16,0 0-16,0 0 0,-22 0 16,22 0-16,0 0 0,0 0 0,-22 0 15,22 21-15,0 0 0,-21 0 16,21 1-16,-1-1 0,1 21 15,0-21-15,21 0 0,0 22 0,-21-22 16,21 21-16,0-21 0,0 22 0,0-22 16,0 21-16,0-21 0,0 1 15,0-1-15,0 0 0,0 0 0,21 0 16,0-21 0,0 0-16,1 0 0,-1 0 0,0 0 15,21 0-15,-21-21 0,1 0 0,20 0 16,-21 0-16,21-1 0,-20 1 15,20-21-15,-21 21 0,0 0 16,0-22-16,1 22 0,-1 0 0,-21-21 16,0 20-16,21 1 0,-21 0 15,-21 21 17,21 21-32,0 0 0,0 1 15,-21-1-15,21 0 0,0 0 0,0 0 16,0 0-16,0 1 0,0-1 0,0 0 15,0 0-15,0 0 0,0 0 16,21 1-16,0-22 0,0 0 0,0 0 16,0 0-16,1 0 0,-1 0 15,0 0-15,21 0 0,-21 0 0,1-22 16,20 22-16,-21-21 0,0 0 16,0 21-16,1-21 0,-1 0 15,-21-22-15,21 22 0,-21 0 0,21 0 16,-21 0-16,0 0 0,0-1 0,0 1 15,0 0-15,0 42 32,0 0-17,0 1-15,0-1 0,0 0 16,0 0-16,-21 0 0,21 0 16,0 1-16,-21-22 0,21 21 0,0 0 15,0 0-15,0 0 0,-21 0 16,-1 1-1,22-44 32,0 1-47,0 0 0,0 0 16,0 0-16,0 0 0,22-1 16,-1 1-16,-21 0 0,0-21 0,21 21 15,0-1-15,0 1 0,-21 0 16,21 21-16,1-21 0,-1 0 15,0 21 1,-21 21-16,0 0 16,0 0-16,0 0 15,0 1-15,0-1 0,0 0 0,0 0 16,0 0-16,0 0 0,0 1 16,0-1-16,0 0 0,0 0 15,21-21-15,0 0 16,0 0-1,1 0-15,-1 0 16,-21-21-16,21 0 0,0 0 16,-21-1-16,21 1 0,0 0 0,-21 0 15,22 0-15,-1 0 16,-21-1-16,21 1 0,0 0 0,-21 0 0,21 0 16,-21 0-16,21 21 0,-21-22 15,0 44 16,0-1-31,0 0 0,0 0 16,0 0-16,0 0 0,0 1 16,0-1-16,0 0 0,0 0 0,0 21 15,0-20-15,0-1 0,0 0 0,0 0 16,22 0-16,-22 0 16,21-21-16,0 0 0,0 0 15,0 0-15,0 0 0,1 0 16,-1-21-16,0 0 0,0 21 15,0-21-15,0 0 0,-21 0 0,22-22 16,-1 22-16,-21 0 0,0 0 0,21 0 16,0-1-16,-21 1 0,0 0 15,0 0-15,0 42 32,0 0-17,0 0-15,0 1 0,0-1 16,0 0-16,-21-21 0,21 21 15,0 0-15,0 0 0,0 1 16,0-1-16,21 0 0,0-21 16,0 21-16,1-21 0,-1 0 15,0 0-15,0 0 16,0 0-16,0 0 0,1 0 0,-1-21 16,0 0-16,0 21 0,0-21 0,0-1 15,1 1-15,-1 0 0,21 0 16,-21 0-16,0 0 0,1-1 0,-1 1 15,-21 0-15,21 21 0,-21-21 0,21 21 16,0 0-16,-21-21 125,0 0-109,-21 21-1,0 0-15,0 0 16,0 0 0,-1 21-16,1 0 0,0 0 15,21 0-15,0 0 0,0 1 16,-21 20-16,21-21 0,0 0 15,0 0-15,0 1 0,0 20 0,0-21 16,0 0-16,0 0 16,21 1-16,0-22 0,0 21 15,1-21-15,-1 0 0,0 0 0,0 0 16,0 0-16,0 0 0,1-21 16,20-1-16,-21 22 0,0-21 0,0 0 15,1 0-15,-1 0 0,0 0 0,-21-1 16,21 1-16,0 0 0</inkml:trace>
  <inkml:trace contextRef="#ctx0" brushRef="#br0" timeOffset="-154524.46">11176 12234 0,'0'0'0,"0"22"0,0-1 0,0 0 31,21-21-31,0 0 0,0 0 0,1 0 16,-1 0-16,0 0 15,-21-21 1,0 0-1,0-1-15,-21 22 0,0 0 16,-1 0-16,1 0 16,0 0-16,0 0 15,21 22 1,21-22 0,0 0-16</inkml:trace>
  <inkml:trace contextRef="#ctx0" brushRef="#br0" timeOffset="-153645.27">12531 12340 0,'0'0'0,"-22"0"31,1 0-31,21 21 0,21-21 32,1 0-17,-1 0-15,0 0 0,0-21 16,0 0-16,0 21 0,1-21 0,20 0 15,-21 0-15,0 21 0,0-22 0,22 1 16,-22 0-16,-21 0 16,0 0-16,-21 21 15,0-21-15,-1 21 0,1 0 16,-21 0-16,21 0 0,-22 0 0,22 21 16,-21-21-16,21 21 0,0 0 0,-1 0 15,-20 0-15,42 22 16,-21-22-16,21 0 0,-21 21 0,21-20 15,0-1-15,0 0 0,0 0 0,0 0 16,21 0-16,0 1 0,0-1 16,0-21-16,1 21 0,-1-21 0,0 0 15,0 21-15,0-21 0,0 0 0,1 0 16,-1 0-16,0 0 0,0 0 16,-21-21 15,-21 21-31,0 0 15,0 0-15,-1 0 0,1 0 0,0 0 16,0 21-16,0-21 16,-22 21-16,22 0 0,0 1 0,0-1 15,0 0-15,0 21 0,-1-21 0,22 22 16,0-22-16,0 0 0,0 0 16,0 0-16,0 22 0,0-22 15,22 0-15,-22 0 0,21-21 0,0 0 16,0 21-16,0-21 0,0 0 15,1 0-15,-1 0 0,0 0 0,0 0 16,0 0-16,22-21 0,-22 0 0,21 0 16,0 21-16,-20-21 0,20-22 15,0 22-15,1 0 0,-1-21 0,0-1 16,1 22-16,-1-21 16,0 0-16,1-1 0,-1 1 0,0 21 15,-21-43-15</inkml:trace>
  <inkml:trace contextRef="#ctx0" brushRef="#br0" timeOffset="-153400.58">13441 12129 0,'0'-43'16,"0"107"-16,0-85 0,-21-22 16,-1 43-1,1 21-15,21 1 0,-21 20 16,0-21-16,0 21 0,0-20 16,-1 20-16,22 0 0,-21-21 0,0 22 15,0-1-15,21-21 0,0 22 16,-21-22-16,21 0 0,-21 21 15,21-21-15,0 1 0,-22-1 0,22 0 16,0 21-16,0-21 0,0 1 0,0-1 16,0 0-16,0 0 15,22-21-15,-1 0 16,0 0-16,-21 21 0,21-21 16</inkml:trace>
  <inkml:trace contextRef="#ctx0" brushRef="#br0" timeOffset="-151277.48">13610 12700 0,'0'0'0,"-42"0"16,190-233 109,-169 254-110,0-21-15,-1 22 16,1-1-16,0 0 0,0 0 15,0 0-15,21 0 0,0 1 16,-21-1-16,21 0 0,0 0 0,0 0 16,0 0-16,0 1 0,0-1 0,0 0 15,21 0-15,0-21 0,0 0 16,0 0-16,0 0 16,43 0-16,-22 0 0,1 0 0,-22 0 0,21 0 15,0 0-15,1-21 0,-1 21 16,-21-21-16,22 0 0,-1-1 15,0 1-15,-21 0 0,1 0 0,-1 0 16,0 0-16,-21-1 0,21 22 16,-21-21-16,0 0 0,0 0 15,-21 21 1,0 0-16,0 0 16,21 21-16,0 0 0,-22 0 15,22 1-15,-21-1 0,21 0 16,0 0-16,0 0 15,0 0-15,0 1 0,0-1 0,0 0 16,-21-21 15,21-21 1,0 0-32,0-1 0,0 1 15,0 0-15,21 0 0,-21 0 0,21 0 16,1-1-16,-1-20 0,0 21 15,0 0-15,0 0 0,0-1 0,1 22 16,-1-21-16,0 21 0,0 0 16,0 0-16,0 0 0,1 0 0,-22 21 15,0 1-15,21-1 16,-21 0-16,21 0 0,-21 0 0,0 0 16,0 1-16,0-1 15,0 0-15,0 0 0,0 0 0,0 0 16,0 1-16,0-1 15,21-42 32,-21-1-47,21 1 0,0 0 16,-21 0-16,22 0 0,-1 0 16,-21-1-16,21 1 0,0 0 15,0-21-15,0 21 0,1-1 16,-1 1-16,0 0 0,0 21 15,0 0 1,0 0-16,-21 21 0,0 0 16,0 1-16,0-1 0,0 0 15,0 0-15,0 0 0,0 0 16,0 1-16,0-1 0,-21 0 16,0 21-16,21-21 0,0 1 15,0-1-15,0 0 16,21-21-16,0 0 0,1 0 15,20 0-15,-21 0 0,21 0 0,-20 0 16,20 0-16,0 0 0,-21 0 16,22-21-16,-22 21 0,21-21 15,-21-1-15,22 1 0,-22 0 0,0 0 16,0 21-16,0-42 0,1 20 16,-22 1-16,0 0 0,0 0 0,0-21 15,0 20-15,0 1 16,-22 21-16,1 0 0,0 0 15,0 0-15,0 0 0,0 0 16,-1 0-16,1 0 0,0 21 0,21 1 16,0-1-16,-21 0 15,21 0-15,0 0 0,0 0 0,0 1 16,0-1-16,0 0 0,0 0 16,21-21-16,-21 21 0,21 0 15,0 1-15,1-22 0,-1 21 16,0-21-16,21 0 0,-21 0 0,1 0 15,-1 0-15,0 0 0,0 0 16,0-21-16,0-1 0,1 22 0,-1-21 16,42 0-16,-42 0 0,1 0 15,-1 0-15,-21-1 0,0 1 0,21 0 16,-21 0-16,21 0 0,-21 0 0,0-1 16,0 1-16,0 42 46,0 1-46,0-1 0,-21-21 16,0 21-16,21 0 0,-21 0 16,21 0-16,0 1 0,-22-1 0,1 0 15,21 0-15,-21 0 0,21 0 16,0 1-16,0-1 16,-21-21-16,21-21 31,0-1-16,21 1-15,0 0 0,-21 0 16,21 0-16,1 0 16,-1-1-16,0 1 0,0 0 0,0 0 15,0 0-15,1 0 0,-1-1 0,0 1 16,0 0-16,0 21 0,0 0 16,1 0-1,-22 21-15,0 0 16,0 1-16,0-1 0,0 0 15,0 0-15,0 0 0,0 0 16,0 1-16,0-1 0,0 0 0,0 0 16,0 0-16,0 0 0,0 1 15,21-22 1,-21 21-16,21-21 0,0 0 0,0 0 16,0 0-16,1 0 15,-1-21-15,0 21 0,0-22 0,0 1 16,0 0-16,1 0 0,-22 0 0,21 0 15,0-1-15,0 1 0,-21 0 16,42 0-16,-20 0 0,-1-22 0,0 1 16,21 0-16,-42-1 0,21-20 15,1 21-15,-22-1 0,21 1 0,-21 0 16,0 20-16,0-20 0,0 0 16,0 21-1,-21 21 1,-1 21-16,22 0 0,-21 0 0,0 0 15,21 0-15,-21 22 0,0-22 0,21 21 16,-21 1-16,-1-1 0,22 0 16,-21-21-16,21 22 0,-21-1 0,0 0 15,21-20-15,0 20 0,0-21 0,0 21 16,0-20-16,0 20 0,0-21 16,0 0-16,0 0 0,0 22 0,0-22 15,0 0-15,21 0 16,0 0-16,0-21 0,-21 22 15,22-22-15,-1 0 0,0 0 0,0 0 16,0 0-16,0 0 16,1-22-16,-1 1 0,0 21 15,0-21-15,0 0 0,0 0 0,1 0 16,-1-1-16,-21-20 0,21 21 16,0 0-16,-21-22 0,21 22 0</inkml:trace>
  <inkml:trace contextRef="#ctx0" brushRef="#br0" timeOffset="-151128.66">16214 12404 0,'0'0'0,"-22"0"15</inkml:trace>
  <inkml:trace contextRef="#ctx0" brushRef="#br0" timeOffset="-150703.45">16298 12404 0,'127'0'32,"21"-21"-32,-423 42 0,572-42 15,-276-1-15,0 22 0,0 0 16,0 0-16,0 0 0,-21-21 328,0 0-328</inkml:trace>
  <inkml:trace contextRef="#ctx0" brushRef="#br0" timeOffset="-148885.2">17865 12256 0,'-22'0'16,"1"0"-16,0 0 15,0 0-15,0 0 0,0 0 0,-1 21 16,1-21-16,0 21 0,0 0 16,0 0-16,-22 0 0,22 1 15,0 20-15,0-21 0,0 0 0,21 22 16,-21-22-16,21 21 0,-22-21 0,22 0 15,0 22-15,0-22 0,0 0 16,0 0-16,0 0 0,22 1 0,-1-1 16,0-21-16,0 0 0,0 21 0,0-21 15,1 0-15,-1 0 0,21 0 16,-21 0-16,0-21 0,1 21 0,-1-21 16,21-1-16,-21 1 0,0 0 15,1 0-15,-1 0 0,0 0 0,0-1 16,-21 1-16,21 0 0,0 0 15,-21 0-15,22 0 0,-22-1 16,0 1-16,0 0 0,0 0 0,0 0 16,-22 42 15,22 0-31,0 0 0,-21 0 16,21 1-16,0-1 0,0 0 0,0 0 15,0 0-15,0 0 16,0 1-16,0-1 0,0 0 15,21-21-15,1 21 0,-1-21 16,0 0-16,0 0 16,0 0-16,0 0 0,1 0 0,20 0 15,-21 0-15,0 0 0,0-21 16,1 21-16,20-21 0,-21 21 0,0-21 16,0-1-16,1 1 0,-22 0 15,0 0-15,0 0 0,0 0 16,0-1-16,-22 22 31,1 22-15,21-1-16,0 0 15,-21 0-15,21 0 0,-21-21 0,21 21 16,0 1-16,0-1 16,0 0-16,-21-21 0,21 21 0,-21 0 15,42-42 48,0 0-63,0 0 0,0 0 15,0-1-15,1 1 0,-1 0 16,0 0-16,0 0 0,0 0 16,22-1-16,-22 1 0,0 21 0,21-21 15,-21 0-15,1 21 0,-1 0 0,0 0 16,0 21-1,-21 0-15,0 0 0,0 1 16,0-1-16,0 0 0,0 0 16,0 0-16,0 0 0,21 1 15,-21-1-15,0 0 0,21 0 0,1-21 16,-22 21-16,21-21 0,0 0 0,0 0 16,21 21-16,-20-21 0,-1 0 15,0 0-15,21 0 0,-21 0 0,22 0 16,-22 0-16,21 0 0,1-21 15,-22 21-15,21-21 0,0 21 0,1-21 16,-22 0-16,21 0 0,-21-1 16,1 1-16,-22 0 0,0 0 0,0 0 15,0-22-15,0 22 0,0 0 16,0-21-16,0 21 0,-22-1 0,1 1 16,0 0-16,0 21 0,-21-21 15,20 21-15,1 0 0,-21 0 0,21 0 16,0 21-16,-1-21 0,1 21 0,-21 0 15,42 22-15,-21-22 0,0 0 16,-1 0-16,22 22 0,-21-22 0,21 0 16,0 0-16,0 21 0,0-20 15,0-1-15,0 0 0,21 0 16,1 0-16,-1-21 0,0 0 16,0 0-16,0 0 0,0 0 0,1 0 15,20 0-15,-21 0 0,0 0 16,0-21-16,22 0 0,-22 21 0,0-21 15,0-22-15,22 22 0,-1 0 0,-21-21 16,0 21-16,22-22 0,-22 1 16,21 0-16,0-1 0,-20 1 0,20-22 15,-21 22-15,0-21 0,22 20 16,-22 1-16,0 0 0,-21 20 0,0-20 16,0 21-16,0 0 0,0 0 15,-21 21 1,0 0-16,-1 21 15,1 0-15,0 0 0,0 0 0,0 22 16,0-22-16,21 21 0,-22 0 16,1 1-16,21-1 0,0 0 0,0 1 15,0-1-15,0 0 0,0-20 0,0 20 16,0-21-16,0 21 0,21-20 16,1-1-16,-1 0 0,21-21 0,-21 21 15,0 0-15</inkml:trace>
  <inkml:trace contextRef="#ctx0" brushRef="#br0" timeOffset="-148777.27">20426 12510 0,'21'-22'0,"-42"44"0,42-65 16,-21 22-16,0 0 0,0 0 16</inkml:trace>
  <inkml:trace contextRef="#ctx0" brushRef="#br0" timeOffset="-146476.5">10393 13526 0,'0'-22'0,"0"44"0,0-65 16,0 22-16,0 0 0,-21 21 0,21-21 16,0 0-1,-22 21 1,1 0 0,21 21-1,0 0-15,-21 0 0,21 0 0,-21 22 16,21-22-16,0 21 0,0-21 0,0 22 15,-21-22-15,21 21 0,-21-21 16,21 22-16,-22-22 0,22 0 16,0 0-16,0 0 0,0 0 0,22-42 47,-22 0-47,21 21 15,0-21-15,0 0 0,-21 0 16,21-22-16,0 22 0,1 0 0,-22 0 15,21 0-15,0-1 0,-21 1 16,0 0-16,21 0 0,0 21 16,-21 21-1,21 0-15,-21 0 16,0 1-16,0-1 0,0 0 0,0 0 16,22 0-16,-22 0 0,0 1 15,0-1-15,0 0 0,0 0 16,21-21-16,-21 21 0,21-21 0,0 0 15,0 0 1,0 0-16,1 0 16,-1 0-16,0 0 0,0-21 0,0 0 15,0 0-15,1 0 0,-1-1 16,0 1-16,0 0 0,0-21 0,0-1 16,-21 22-16,22-21 0,-22 21 15,21-22-15,-21 22 0,21 0 0,-21 0 16,0 0-16,0 0 0,0-1 15,0 44 17,0-1-32,0 0 0,0 0 0,-21 0 15,21 0-15,0 1 0,-21 20 16,21-21-16,0 21 0,-22-20 16,22 20-16,0-21 0,0 0 0,0 22 15,0-22-15,0 0 0,0 0 16,0 0-16,22-21 15,-1 0-15,0 0 0,0 0 16,0 0-16,0 0 0,1 0 0,-1 0 16,0-21-16,0 0 0,0 21 0,0-21 15,1 0-15,-1-1 0,0-20 16,0 21-16,0 0 0,0-22 0,-21 22 16,22 0-16,-22 0 0,0-21 15,0 20-15,0 1 16,-22 21-16,1 0 0,0 0 15,0 0-15,0 0 16,0 0-16,21 21 16,0 1-16,0-1 0,0 0 15,21 0-15,0 0 16,0 0-16,-21 1 0,21-22 0,0 21 16,-21 0-16,0 0 0,22-21 0,-1 21 15,-21 0-15,21-21 0,-21 22 16,0-1-16,21-21 0,0 21 15,0-21 1,1 0-16,-1 0 16,0 0-16,0 0 15,0-21-15,0 21 0,1-21 16,-1 21-16,-21-22 0,21 1 0,0 0 16,0 0-16,0 0 0,-21 0 0,22-1 15,-1 1-15,-21 0 0,0-21 16,0 21-16,21-1 0,-21 1 0,0 0 15,0 42 17,0 0-17,0 1-15,0-1 0,-21 21 16,21-21-16,0 0 0,0 1 16,0-1-16,0 0 0,0 0 0,0 0 15,0 0-15,0 1 0,0-1 16,0 0-16,42-21 15,-21 0-15,0 21 0,1-21 16,20 0-16,-21 0 0,0 0 16,22 0-16,-22-21 0,0 0 0,0 21 15,21-21-15,-20-1 0,-1 1 16,0 0-16,0 0 0,0 0 16,0-22-16,-21 22 0,0-21 0,22 21 0,-1-22 15,-21 22-15,21-21 0,-21-22 16,0 43-16,0 0 15,21 0-15,-21 0 0,0 0 0,0-1 16,0 1 0,0 42 15,0 1-31,0-1 0,0 0 16,-21 0-16,21 0 0,-21 0 15,21 1-15,0 20 0,0-21 0,-21 0 16,21 22-16,-22-22 0,22 21 15,-21-21-15,21 0 0,0 22 0,0-22 16,0 0-16,0 0 0,0 0 16,0 1-16,0-1 15,21-21-15,1 0 0,-1 21 0,0-21 16,0 0-16,0 0 0,0 0 16,1 0-16,-1 0 0,0-21 15,0 21-15,21-21 0,-20 21 0,-1-22 16,0 1-16,0 0 0,0 0 0,0 0 15,1 0-15,-1-1 0,-21 1 16,0 0-16,21 0 0,-21 0 16,0 0-16,0-1 0,0 1 0,0 0 0,0 0 15,-21 21 1,0 0-16,-1 0 16,1 0-16,0 21 0,21 0 15,-21 0-15,21 1 16,-21-1-16,21 21 0,0-21 0,0 0 15,0 1-15,0-1 0,0 0 0,0 0 16,21 0-16,0 0 0,-21 1 16,21-1-16,0-21 0,-21 21 15,43-21-15,-22 0 0,0 0 0,0 0 16,0 0-16,1 0 16,-1 0-16,0 0 0,0-21 0,0 0 15,0 21-15,-21-22 0,22 1 16,-1 0-16,0 0 0,0-21 15,0 20-15,-21-20 0,21 21 0,-21-21 16</inkml:trace>
  <inkml:trace contextRef="#ctx0" brushRef="#br0" timeOffset="-146196.37">12192 13356 0,'21'0'47,"0"0"-47,0 0 0,1 0 15,-1-21-15,21 21 0,-21 0 0,0 0 16,22-21-16,-22 21 0,0 0 15,21 0-15,-20 0 0,-1-21 0,0 21 16,0 0-16,-21-21 16</inkml:trace>
  <inkml:trace contextRef="#ctx0" brushRef="#br0" timeOffset="-145945.05">11705 13250 0,'-42'0'31,"21"0"-31,42 22 47,0-22-32</inkml:trace>
  <inkml:trace contextRef="#ctx0" brushRef="#br0" timeOffset="-145404.87">13483 13229 0,'21'-21'16,"-42"21"15,21 21-31,0 0 0,0 1 16,-21-1-16,21 21 0,-21-21 16,21 0-16,-21 22 0,21-22 0,0 21 15,0-21-15,-22 22 0,22 20 16,0-42-16,0 22 15,0-22-15,0 0 0,0 0 0,0 0 16,0 1-16,0-1 16,22-21-1,-1 0-15,0 0 0,0-21 16,-21-1-16,21 22 0,0-21 0,-21 0 16,0 0-16</inkml:trace>
  <inkml:trace contextRef="#ctx0" brushRef="#br0" timeOffset="-145184.77">13398 13462 0,'0'-21'16,"22"0"-1,-1 21 1,21 0-16,-21 0 15,0 0-15,1 0 0,-1-21 16,21 21-16,-21 0 0,0 0 0,1 0 16,20 0-16,-21 0 0,0 0 15,0 0-15,22 0 0</inkml:trace>
  <inkml:trace contextRef="#ctx0" brushRef="#br0" timeOffset="-143967.54">14182 13695 0,'0'0'0,"21"0"15,0 0-15,0 0 16,0 0-16,-21-21 0,21 21 0,-21-21 16,22-1-16,-22 1 15,21 0-15,-21 0 0,0 0 16,0 0-16,0-1 0,0 1 0,0 0 15,0 0-15,-21 0 0,-1 21 16,22-21-16,-21-1 0,-21 22 0,21 0 16,-43 0-16,43 0 0,0 0 15,-21 0-15,20 0 0,-20 22 16,21-1-16,-21 0 0,20 0 0,1 21 16,0-20-16,0-1 0,0 21 15,21-21-15,0 22 0,0-22 0,-21 21 16,21-21-16,0 0 0,0 1 0,0-1 15,21 0-15,0 0 16,0-21-16,0 0 0,0 0 16,22 0-16,-22 0 0,0 0 15,21 0-15,-20-21 0,20 0 0,-21 21 16,21-21-16,-20-1 0,-1 1 0,21 0 16,-21-21-16,0 21 0,1-22 15,-1 22-15,-21 0 0,21-21 0,-21 20 16,21 1-16,-21 0 0,0 0 0,0 0 15,-21 42 17,0 0-17,21 0-15,0 0 0,-21 1 16,21-1-16,0 0 0,0 0 0,0 0 16,0 22-16,0-22 0,0 0 15,0 0-15,0 0 0,21-21 16,0 21-16,0-21 0,0 0 0,0 0 15,1 0-15,-1 0 0,0 0 16,21 0-16,-21 0 0,22 0 0,-22-21 16,0 21-16,21-21 0,-20 0 0,20 0 15,-21 0-15,0-22 0,0 22 16,1 0-16,-1 0 0,-21 0 0,0-1 16,0 1-16,0 0 0,-21 0 15,-1 21 1,1 0-16,0 0 0,0 0 0,0 0 15,0 0-15,-1 0 0,1 21 0,0 0 16,0-21-16,0 21 0,21 1 16,-21-1-16,21 0 0,0 0 15,0 0 1,21-21-16,0 0 16,0 0-16,0 0 0,0 0 0,1 0 15,-1 0-15,0 0 16,0 0-16,0-21 0,-21 0 15,21 0-15,1 21 16,-22-21-16,0-1 16,0 44 15,0-1-15,0 0-16,0 0 0,0 0 15,0 22-15,0-22 0,0 0 16,0 21-16,0-21 0,0 22 0,0-22 15,0 21-15,0 1 0,0-1 0,0-21 16,0 21-16,-22 1 0,22-1 16,0 0-16,0 1 0,-21-1 15,21 22-15,0-22 0,0 0 0,0 1 16,-21 20-16,0-21 0,0 1 16,0-1-16,-1 0 0,1 1 0,0-1 15,-21-21-15,-1 22 0,22-22 0,-21 0 16,0 0-16,-1-21 0,1 0 0,21 0 15,-22 0-15,22 0 0,-21 0 16,0 0-16,-1-21 0,22-21 0,-21-1 16,21 22-16,-1-21 0,22-22 15,0 1-15,0-1 0,0 1 0,0-1 16,0 22-16,0-22 0,22 1 0,-22-1 16,21 1-16,0-1 0,21 1 15,-21 21-15,1-1 0,20 1 0,-21 0 16,21-1-16,1 1 0,-22 21 15,21-22-15,1 22 0,-1 0 0,0-21 16,1 21-16,-22-1 0</inkml:trace>
  <inkml:trace contextRef="#ctx0" brushRef="#br0" timeOffset="-143456.58">15071 13377 0,'0'-21'16,"-22"21"-1,1 0 1,21 21-16,0 1 16,0-1-16,-21 0 15,21 0-15,0 0 0,-21 0 16,21 1-16,0-1 0,0 0 0,-21 0 15,21 0-15,0 0 0,-21-21 0,21 22 16,0-44 31,0 1-47,0 0 16,0 0-16,21 0 0,0 0 15,0-1-15,0 1 0,0-21 16,1 21-16,-1 0 0,21 21 0,-21-22 15,22 1-15,-22 0 0,21 21 16,-21 0-16,22 0 0,-22 0 0,21 0 16,-21 0-16,0 21 0,-21 0 15,22-21-15,-22 22 0,21 20 0,-21-21 0,0 0 16,0 0-16,0 1 16,0 20-16,0-21 0,0 0 0,-21 0 0,-1 1 15,22-1-15,-21-21 0,21 21 16,-21 0-16,0-21 0,21 21 15</inkml:trace>
  <inkml:trace contextRef="#ctx0" brushRef="#br0" timeOffset="-142092.54">15960 13441 0,'0'0'0,"-43"-64"31,22 64-31,0-21 0,0 21 16,0 0-16,-1 0 0,1 0 16,0 0-16,0 21 0,0 1 15,0-22-15,-1 21 0,22 0 0,-21 21 16,21-21-16,-21 1 0,0 20 15,21-21-15,0 21 0,0-20 0,0-1 16,0 21-16,0-21 0,0 0 16,0 1-16,0-1 0,21-21 0,0 21 15,0-21-15,1 0 0,-1 0 16,0 0-16,0 0 16,0 0-16,0 0 0,1-21 0,-1 21 15,0-21-15,-21-1 0,21 1 0,0 0 16,0-21-16,-21 21 0,0-1 15,22-20-15,-1 21 0,-21-21 0,0 20 16,0 1-16,0 0 0,0 0 16,0 42 15,0 0-31,0 0 0,0 1 16,0-1-16,0 0 0,0 0 15,0 0-15,0 0 16,0 1-16,21-1 0,0-21 0,0 21 15,0-21-15,1 0 16,20 0-16,-21 0 0,0 0 0,22 0 16,-22 0-16,21 0 0,-21-21 0,22 21 15,-22-21-15,21-1 0,-21 1 16,0-21-16,-21 21 0,22 0 16,-22-1-16,0 1 15,0 0-15,-22 21 16,1 21-1,0-21 1,21 21-16,-21 1 0,21-1 0,0 0 16,0 0-16,0 0 0,-21 0 0,21 1 15,0-1-15,-21-21 0,21 21 16,0 0-16,0 0 0,0 0 16,-22-21 15,22-21-16,0 0-15,0 0 16,0 0-16,0 0 0,22-1 0,-1-20 16,0 21-16,0 0 0,-21 0 0,21-22 15,0 22-15,22 0 0,-22 21 16,0-21-16,-21 0 0,21 21 16,0 0-16,1 0 0,-1 0 15,-21 21-15,0 0 16,0 0-16,0 0 0,0 0 15,0 1-15,0-1 0,0 0 0,0 0 16,0 0-16,0 0 0,0 1 16,0-1-16,0 0 15,21-21 1,-21-21 0,0 0-1,21-1-15,-21 1 16,21 0-16,0-21 15,1 21-15,-22-1 0,21 1 0,0 0 16,0 0-16,0 0 0,-21 0 16,21 21-16,-21-22 0,22 22 0,-1 0 15,-21 22 17,0-1-32,0 0 15,0 0-15,0 0 16,0 0-16,21-21 0,0 22 15,-21-1-15,21-21 0,-21 21 16,21-21-16,1 21 0,-1-21 0,0 0 16,0 0-16,0 0 0,0 0 15,1 0-15,20 0 0,-21 0 0,0 0 16,22 0-16,-22 0 0,0-21 0,0 0 16,0 21-16,0-21 0,1-1 15,-1 1-15,-21 0 0,0 0 0,0 0 16,0 0-16,0-1 0,0 1 0,0 0 15,-21 21 1,-1 0-16,1 0 0,0 0 0,0 0 16,0 21-16,0 0 15,21 1-15,-22-1 0,22 0 16,0 21-16,0-21 0,0 1 0,0-1 16,0 0-16,0 0 0,0 0 0,0 0 15,0 1-15,22-1 16,-1-21-16,0 0 0,0 0 0,0 0 15,0 0-15,1 0 0,-1 0 16,0 0-16</inkml:trace>
  <inkml:trace contextRef="#ctx0" brushRef="#br0" timeOffset="-141256.29">18478 13335 0,'0'21'0,"0"-42"0,0 0 15,-21 42 16,0 0-31,21 0 16,-21 1-16,21-1 0,-21 21 0,0-21 16,21 0-16,-22 1 0,22 20 15,-21-21-15,21 0 0,-21 0 0,21 1 16,-21-1-16,21 0 0,-21-21 16,21 21-16,0-42 31,0 0-16,21 21-15,0-21 0,0-1 16,-21 1-16,21 0 0,1 0 0,-1 0 16,0 0-16,0-1 0,-21 1 15,21 21-15,0 0 0,1 0 16,-1 0 0,-21 21-16,21 1 15,-21-1-15,0 0 0,0 0 16,0 0-16,0 0 0,0 1 0,21-22 15,-21 21-15,21 0 0,0-21 16,1 21-16,-1-21 0,0 0 16,0 0-16,0 0 0,0 0 15,1 0-15,20 0 0,-21-21 0,0 0 16,0 0-16,1-1 0,-1 1 0,0 0 16,0 0-16,-21 0 0,0-22 15,0 22-15,21 0 0,-21-21 0,0 21 16,0-1-16,0 1 0,0 0 0,0 0 15,-21 0-15,21 0 0,-21 21 16,0 0-16,0 0 16,-1 0-16,1 21 15,21 0-15,0 0 16,0 0-16,0 0 0,0 1 16,0-1-16,21 0 15,1-21-15,-1 21 16</inkml:trace>
  <inkml:trace contextRef="#ctx0" brushRef="#br0" timeOffset="-141000.67">19262 13441 0,'0'21'31,"-22"-21"-31,22 21 0,-21 0 15,21 1-15,-21-1 0,0 0 16,21 0-16,-21-21 16,21 21-16,0-42 62,0 0-62,0 0 16,0 0-16,21-1 0</inkml:trace>
  <inkml:trace contextRef="#ctx0" brushRef="#br0" timeOffset="-140829.27">19262 13250 0,'21'-21'15,"-42"106"-15,21-149 0,21 22 0,-21 21 16,-21 21 0,-1 0-1,22 21 1,0 0-16,22-21 31,-1 0-31,0 0 0,0 0 0,0 0 16,0 0-16</inkml:trace>
  <inkml:trace contextRef="#ctx0" brushRef="#br0" timeOffset="-140600.83">19812 13166 0,'0'-21'0,"0"42"31,0 0-31,-21 0 16,0 0-16,21 0 0,-22 1 0,22 20 0,-21-21 15,21 0-15,-21 0 0,21 1 16,0-1-16,-21 0 0,21 0 16,0 0-16,-21 0 0,21 1 0,0-1 15,0 0-15</inkml:trace>
  <inkml:trace contextRef="#ctx0" brushRef="#br0" timeOffset="-140053.33">19537 13399 0,'0'0'0,"42"0"16,-21 0-16,0 0 0,22 0 15,-22-22-15,21 22 0,-21 0 0,22 0 16,-1-21-16,-21 21 0,22-21 0,-22 0 16,21 21-16,-21-21 0,22 0 15,-22 21-15,0-22 0,0 1 0,0 0 16,0 0-16,-21 0 0,0 0 0,0-1 16,0 1-16,-21 21 31,0 21-31,0 1 15,0-1-15,21 0 0,0 0 0,-21 0 16,-1 0-16,22 1 0,-21 20 16,21-21-16,0 0 0,0 0 15,-21 22-15,21-22 0,0 0 0,-21 0 16,21 0-16,0 1 0,0-1 0,0 0 16,0 0-16,0 0 15,-21-21-15,21-21 31,0 0-31,0 0 16,21 0-16,0-1 0,0 1 16,0 0-16,1 0 0,-1 0 15,0 0-15,21-1 0,-21 1 16,22 0-16,-22 0 0,21 21 0,-21 0 16,1 0-16,-1 0 0,0 0 15,-21 21-15,0 0 0,0 0 16,0 1-16,0-1 0,0 0 15,-21 0-15,0 0 0,21 0 16,-22 1-16,1-1 0,0-21 16,0 21-16</inkml:trace>
  <inkml:trace contextRef="#ctx0" brushRef="#br0" timeOffset="-139616.4">20997 13229 0,'0'0'0,"0"-21"16,0 42 15,-21-21-31,0 21 0,21 1 16,-21-1-16,21 21 0,-21-21 16,21 22-16,0 20 0,-22-21 0,1 1 15,0 20-15,21 1 0,-21-1 16,21-20-16,-21 20 0,0-21 0,-1 22 15,22-22-15,-21 1 0,21-1 0,-21 0 16,21 22-16,-21-22 0,0 0 0,21 1 16,-21-1-16,21 0 0,-22-20 15,22-1-15,-21 0 0,21 0 0,0-42 32,0 0-32,21 0 15,-21-22-15,22 22 0,-1-21 0,-21-1 16,0 1-16,21 0 0,0-22 0,0 22 15</inkml:trace>
  <inkml:trace contextRef="#ctx0" brushRef="#br0" timeOffset="-139304.48">20891 13441 0,'22'-21'0,"-22"-22"0,-43 213 0,64-276 16,22 21-16,-43 43 0,0 21 0,21 0 16,0-1-16,-21 1 0,21 0 0,0 0 15,-21 0-15,22 21 0,-1-21 0,0 21 16,0 0-16,0-22 0,0 22 15,1 0-15,20 0 0,-21 0 16,21 0-16,-20 22 0,-1-1 0,0 0 16,0 0-16,-21 0 0,0 22 0,0-22 15,0 0-15,0 0 0,-21 0 16,0 0-16,0 1 0,-1-1 0,-20-21 16,21 21-16,0 0 0,-22-21 0,22 0 15,0 0-15,0 0 0,0 0 16,0 0-16,21-21 31,21 21-15,-21-21-16,21 21 0,0-21 0,0-1 15,0 22-15,1-21 0,20 0 16</inkml:trace>
  <inkml:trace contextRef="#ctx0" brushRef="#br0" timeOffset="-138596.49">21632 13145 0,'0'21'32,"-21"-21"-32,0 21 0,21 0 0,-21-21 15,0 21-15,-1 0 0,1 1 16,0-1-16,0 0 0,21 0 16,-21 0-16,21 0 15,0 1-15,0-1 16,21-21-16,0 0 0,0 0 15,0 0-15,1 0 0,-1 0 0,0 0 16,0 0-16,0 0 0,0 0 16,22 0-16,-22-21 0,0-1 15,0 1-15,0 0 0,-21 0 0,0 0 16,0 0-16,0-1 0,0 1 16,0 0-16,0 0 0,0 0 0,-21 0 15,0 21-15,0 0 16,0-22-16,0 22 0,-1 0 0,1 0 15,0 0-15,0 0 0,0 22 0,0-22 16,-1 21-16,22 0 0,0 0 16,0 0-16,0 0 15,0 1-15,22-22 0,-1 0 0,0 21 16,0-21-16,0 0 0,22 0 16,-22 0-16,21 0 0,-21 0 0,22 0 15,-1 0-15,-21 0 0,21 0 16,-20 0-16,-1 0 0,21-21 0,-21 21 15,0-22-15,1 22 0,-1 0 0,-21-21 16,-21 21 15,-1 0-31,1 0 16,0 0-16,0 21 0,21 1 16,-21-22-16,21 21 15,0 0-15,21-21 16,0 21-16,0-21 15,0 21-15,1 0 16,-22 1-16,0-1 16,0 0-1,-22-21-15,1 21 16,0-21-16,0 0 0,0 0 16,0 0-16,-1 0 15,1 0-15,21-21 16,0 0-1,0 0-15,21-1 16,1 22-16</inkml:trace>
  <inkml:trace contextRef="#ctx0" brushRef="#br0" timeOffset="-138373.48">22288 13187 0,'-21'0'16,"0"21"-16,21 0 15,-21 0-15,0-21 0,21 22 16,-21-1-16,21 0 0,0 0 16,0 0-16,0 0 15,0 1 1,0-44 31,0 1-47</inkml:trace>
  <inkml:trace contextRef="#ctx0" brushRef="#br0" timeOffset="-138212.33">22246 12996 0,'0'0'0,"0"-21"0,0 0 0,-21 21 31,42 0 16,0 0-47</inkml:trace>
  <inkml:trace contextRef="#ctx0" brushRef="#br0" timeOffset="-137920.48">22691 12869 0,'0'0'16,"-22"0"-16,1 0 0,0 0 0,0 22 16,0-22-16,0 21 0,-1 0 15,22 0-15,-21 21 0,0-20 0,0-1 16,0 21-16,0 0 0,21-20 16,-22 20-16,1-21 0,21 21 0,0-20 15,-21-1-15,21 21 0,-21-21 16,21 0-16,0 1 0,0-1 0,0 0 15,0 0-15,0 0 16,21-21 15,0 0-31,0-21 0,1 0 0,-1 21 16,0-21-16,0 0 0</inkml:trace>
  <inkml:trace contextRef="#ctx0" brushRef="#br0" timeOffset="-137696.6">22818 13208 0,'-43'0'16,"22"0"-16,21 21 15,-21 0-15,0 1 16,0-1-16,21 0 0,0 0 16,0 0-16,-22 0 0,22 1 15,0-1-15,0 0 16,22-21-1,-1 0-15,0 0 16,0 0-16,0 0 0,0 0 0,22 0 16,-22 0-16,0 0 0,21-21 0</inkml:trace>
  <inkml:trace contextRef="#ctx0" brushRef="#br0" timeOffset="-137057.2">23029 13293 0,'0'0'31,"-21"0"-15,21 21-16,-21 0 16,21 0-16,0 0 15,0 1 1,21-22 31,-21-22-32,0 1-15,0 0 16,0 0-16,0 0 16,0 0-16,21-1 0,-21 1 15,21 0-15,1 21 16,-1 0-16,0-21 0,0 21 16,0 0-16,0 0 15,1 21-15,-22 0 16,0 0-16,0 1 0,0-1 15,0 0-15,0 0 0,0 0 16,0 0-16,0 1 16,0-1-16,-22-21 15,22 21-15,-21-21 0,0 0 32,21-21-17,0 0 1,0-1-16,0 1 15,21 0-15,0 0 0,-21 0 0,22 0 16,-1-1-16,0 1 0,0 0 16,21 0-16,-20 0 0,-1 0 0,0 21 15,0 0-15,0 0 0,0 0 0,-21 21 32,0 0-32,0 0 0,0 0 15,0 0-15,-21 1 0,21-1 16,0 0-16,-21 0 0,0 0 0,0 0 15,21 1-15,-21-1 16,-1-21 0</inkml:trace>
  <inkml:trace contextRef="#ctx0" brushRef="#br0" timeOffset="-136872.62">22987 12996 0,'0'0'0,"0"22"16</inkml:trace>
  <inkml:trace contextRef="#ctx0" brushRef="#br0" timeOffset="-136687.48">22542 13123 0,'0'0'0,"22"0"31,-1 0-31,0 0 16,21 0-16,-21 0 0,22 0 0,-1 0 15,0 0-15</inkml:trace>
  <inkml:trace contextRef="#ctx0" brushRef="#br0" timeOffset="-136236.89">23537 12891 0,'0'0'0,"21"0"32,-21 21-17,0 0-15,22 0 0,-22 0 16,0 22-16,0-22 0,0 0 15,0 21-15,21-21 0,-21 22 0,0-22 16,21 21-16,-21-21 0,0 1 16,0-1-16,0 0 0,0 0 0,0 0 15,0 0-15,0 1 0,0-1 16,21-21 15,-21-21-31,21 21 16,-21-22-16,0 1 0,21 0 15,-21 0-15,22 0 0,-1 0 0,-21-1 16,21-20-16,0 21 0,0-21 16,0-1-16,1 22 0,-1-21 15,0 21-15,-21-22 0,21 22 0,0 0 16,-21 0-16,0 0 0,21-1 16,1 22-16,-22 22 31,21-1-31,-21 0 0,0 0 15,0 0-15</inkml:trace>
  <inkml:trace contextRef="#ctx0" brushRef="#br0" timeOffset="-135745.5">24257 13250 0,'0'0'0,"0"-21"0,0 0 16,0 0-16,0 0 0,0 0 16,0-1-16,0 1 0,-21 21 15,0 0-15,-1 0 16,1 0-16,0 0 0,0 21 16,0 1-16,0-1 0,-1 0 0,22 0 15,-21 0-15,0 0 0,21 1 16,-21-1-16,21 0 0,0 0 0,0 0 15,0 0 1,21-21-16,0 0 0,0 0 16,1 0-16,-1 0 15,0 0-15,0 0 16,0-21-16,0 0 0,1 21 16,-22-21-16,21 0 0,0 0 0,-21-1 15,0 1-15,21 0 0,-21 0 16,21 0-16,-42 21 31,21 21-31,-21 0 0,21 0 16,0 0-16,-21 1 0,21-1 15,0 0-15,-21-21 0,21 21 16,0 0-16,0 0 0,0 1 16,21-22-16,0 0 15,0 0 1,0 0-16,0 0 0,1 0 0</inkml:trace>
  <inkml:trace contextRef="#ctx0" brushRef="#br0" timeOffset="-134881.48">24638 12912 0,'-21'0'16,"0"0"-16,-1 0 0,1 21 15,0 0-15,21 0 16,-21 22-16,21-22 0,-21 0 0,0 21 16,21-21-16,0 1 0,0-1 0,-22 21 15,22-21-15,0 0 16,0 1-16,-21-1 0,21 0 0,0 0 16,0 0-16,21-21 31,1 0-16,-1 0-15,-21-21 0,21 0 16,0 21-16,-21-21 0,21 21 16,-21-21-16,0-1 0,21 22 0,-21-21 15,22 0-15,-22 42 47,-22-21-47,22 21 0,-21-21 16,21 22-16,0-1 0,0 0 15,0 0-15,0 0 0,0 0 32,21-21-17,1 0-15,-1 0 16,0 0-16,0 0 16,0 0-16,0 0 0,-21-21 0,22 21 15,-1-21-15,0 0 0,0 21 0,0-21 16,0 0-16,1 21 0,-1-22 15,0 1-15,0 21 0,-21 21 47,0 1-47,0-1 16,-21-21-16,21 21 0,-21-21 16,21 21-16,0 0 15,21-21 16,0 0-31,0 0 0,0 0 16,1 0-16,-1 0 16,0 0-16,0 0 0,0-21 15,-21 0-15,21 21 0,-21-21 0,0 0 16,22-1-16,-22 1 16,0 0-16,0 0 15,-22 21 1,1 21-1,0-21-15,0 21 0,21 0 0,-21 1 16,21-1-16,-21-21 0,21 21 16,0 0-16,0 0 15,0 0 1,21-21 0,0 0-1</inkml:trace>
  <inkml:trace contextRef="#ctx0" brushRef="#br3" timeOffset="-113876.53">21399 1143 0,'0'21'93,"0"0"-77,-21-21-16,21 22 0,-21-1 16,21 0-1,0 0 1,21-21 15,0 0-31,1 0 16,-1 0-1,-21-21-15,21 0 0,-21 0 16,21 21-16,-21-22 0,0 1 16,0 0-16,0 0 31,-21 21-16,0 21 1,0-21-16,21 21 0,-22 0 0,1 1 16,0-1-1,21 0-15,0 0 16,21-21 15,0 0-15,1 0-16,-1-21 15,0 21 1,-21-21-16,0 0 0,21 21 16,-21-22-16,0 1 0,0 0 15,-21 21 1,0 0 0,0 0-16,-1 0 15,1 0-15,21 21 0,-21-21 0,0 21 16,21 1-16,0-1 15,0 0-15,0 0 16,21-21 31,0 0-47,0 0 16,1 0-1,-1 0 1,-21-21-16,21 21 15,0-21 1,0 21-16,0 0 31,-21-21-31,22 21 16,-1 0-16,0 0 16,0 0-16,0-22 15,0 22-15,1 0 0,-1 0 16,0 0-16,0 0 15,0-21-15,0 21 0,1 0 16,-1 0 0,0 0-16,0 0 0,0 0 15,0 0-15,1-21 16,-1 21-16,0 0 0,0 0 0,0 0 16,0 0-16,1 0 15,-1 0-15,0 0 0,0 0 16,0 0-16,0 0 15,1 0-15,-1 0 0,0 0 16,0 0-16,0 0 0,0 0 16,1 0-16,-1 0 0,0 0 15,0 0-15,0 0 0,0 0 0,22 0 16,-22 0-16,21 0 0,-21 0 16,22 0-16,-22 0 0,0 0 15,21 0-15,-20 0 0,-1 0 0,21 21 16,-21-21-16,0 0 0,1 0 15,-1 21-15,21-21 0,-21 0 0,0 0 16,22 22-16,-22-22 0,0 0 16,0 0-16,22 21 0,-22-21 15,0 0-15,0 21 0,0 0 0,0-21 16,22 0-16,-22 21 0,0-21 16,0 0-16,0 21 0,1-21 15,-1 0-15,0 22 0,0-22 0,0 0 16,0 21-16,1-21 0,-1 0 15,0 21-15,21-21 0,-21 0 0,1 0 16,-1 21-16,0 0 0,21-21 0,-21 0 16,1 21-16,-1-21 0,0 0 15,21 0-15,-21 22 0,1-22 0,-1 0 16,0 0-16,0 21 0,0-21 16,0 0-16,1 21 0,-1-21 0,-21 21 15,21-21-15,0 0 0,0 0 16,0 21-16,1-21 0,-1 0 0,0 21 15,0 1-15,0-22 16,0 0-16,1 21 0,-1 0 16,0 0-16,0-21 15,0 21-15,0-21 0,-21 21 0,22-21 16,-1 22-16,0-1 0,0-21 16,0 21-16,0-21 0,1 21 15,-1-21-15,-21 21 0,21-21 0,0 21 16,0 1-16,0-22 0,22 21 15,-22 0-15,0-21 0,0 21 16,0-21-16,1 21 0,-22 0 0,21-21 16,0 22-16,0-22 0,0 21 15,0-21-15,-21 21 0,22-21 0,-1 0 16,0 21-16,0 0 16,0-21-16,0 0 0,-21 21 15,22 1-15,-1-22 0,-21 21 0,21-21 16,0 21-16,0-21 0,0 0 15,-21 21-15,22-21 0,-1 21 0,-21 0 16,21-21-16,0 22 0,0-22 16,-21 21-16,21 0 0,1-21 0,-22 21 15,21 0-15,0-21 0,-21 21 0,21 1 16,-21-1-16,21 0 0,0-21 16,-21 21-16,0 0 0,22 0 15,-1 1-15,0-1 0,-21 0 16,21 0-16,0 0 0,0 22 0,-21-22 15,22 0-15,-1 0 0,0 0 16,-21 0-16,21 1 0,0 20 0,-21-21 16,21 0-16,1 0 0,-1 1 15,0-1-15,0 0 0,-21 0 0,21 0 16,0 0-16,1 1 0,-1-1 0,0 0 16,0 0-16,0 0 0,0 0 15,1 1-15,-22-1 0,21 0 0,0 21 16,0-21-16,-21 1 0,0 20 15,21-21-15,0 21 0,-21-20 0,0 20 16,22-21-16,-1 0 16,-21 22-16,21-22 0,-21 21 0,21-21 15,-21 0-15,21 1 0,0 20 0,149 297 78,-170-318-78,0 21 0,21-21 0,-21 0 16,21 22-16,-21-22 16,21 0-16,-21 0 0,0 0 0,0 22 0,0-22 15,0 0-15,21 0 0,-21 0 16,0 1-16,0-1 0,0 0 16,0 0-16,0 0 0,0 0 15,0 1-15,22-1 0,-22 0 16,0 0-16,0 0 0,0 0 15,0 1-15,0-1 16,0 0-16,0 0 0,0 0 16,0 0-16,0 1 0,0-1 15,0 0-15,0 0 0,0 0 0,0 0 16,0 1-16,0-1 0,0 0 0,0 0 16,0 0-16,0 22 0,0-22 15,0 0-15,0 0 0,0 0 0,0 0 16,0 1-16,0-1 0,0 0 15,0 0-15,0 0 0,-22 0 16,22 1-16,0-1 0,0 0 0,-21-21 16,0 21-16,-402 635 125,402-635-125,-1 1 15,1-1-15,0 0 0,21 0 0,-21 0 16,0 0-16,0 1 0,-1-1 0,1 0 16,21 0-16,-21 0 0,0-21 15,21 21-15,-21 1 0,0-1 0,-1-21 16,1 21-16,21 0 0,-21 0 0,0-21 15,0 21-15,21 1 0,-21-1 16,-1-21-16,1 21 0,0 0 16,0-21-16,21 21 0,-21 0 0,0 1 0,-1-22 15,1 21-15,0 0 16,0 0-16,0-21 0,21 21 16,-21-21-16,-1 21 0,1 1 15,0-22-15,0 21 0,0-21 16,0 21-16,-1-21 0,1 21 0,0-21 15,0 21-15,0-21 0,0 21 0,-1-21 16,1 22-16,-21-22 16,21 21-16,0-21 0,-22 0 0,22 21 0,-21-21 15,21 21-15,-1-21 0,-20 0 16,21 21-16,-21-21 0,20 0 0,1 21 16,-21-21-16,21 22 0,0-22 15,-22 0-15,22 21 0,0-21 0,0 21 16,-22-21-16,22 0 0,0 21 15,0-21-15,-21 21 0,20-21 0,-20 21 16,-381 85 47,402-106-63,-1 0 0,1 21 15,0-21-15,0 0 0,0 0 0,0 22 16,-1-22-16,1 0 0,0 0 15,0 21-15,0-21 16,0 0 0,-1 0-1,22-21 32,0-1-31,0 1-16,22 21 15,-1 0-15,0-21 0,0 0 16,0 21-16,0-21 0,1 21 16,-1-21-16,0 21 0,0-22 15,0 22-15,0 0 0,1-21 16,-1 21-16,0 0 0,-21-21 16,21 21-16,0-21 0,0 21 15,-21-21-15,22 21 16,-44 0 78,1 0-94,0 21 15,0 0-15,0-21 16,0 0-16,21 21 0,-22-21 15,1 0-15,0 21 0,0-21 0,0 22 16,0-22-16,21 21 0,-22-21 0,1 21 16,0-21-16,0 21 0,0-21 15,0 21-15,-1-21 0,1 21 0,0-21 16,0 22-16,0-22 0,0 21 16,-1 0-1,1-21-15,0 0 16,21 21-16,21-21 47,0 0-32,1 0-15,-1 0 16,0 0-16,0 0 0,0 0 0,0 0 16,1 0-16,-1 0 0,0 21 0,21-21 15,-21 0-15,1 21 0,-1-21 16,21 0-16,-21 22 0,0-22 0,1 0 15,-1 21-15,0 0 0,0-21 0,-21 21 16,21-21-16,0 0 16,-21 21-16,0 0 15,0 1 1,-21-44 93,0 22-109,0 0 16,0 0-16,21-21 0,-21 21 16,-1-21-16,1 21 0,0-21 0,0 21 15,21-21-15,-21 21 0,0-21 16,-1 21-16,1 0 0,21-22 0,-21 22 15,0 0-15,21-21 16,-21 21-16,0 0 16,21-21 46</inkml:trace>
  <inkml:trace contextRef="#ctx0" brushRef="#br3" timeOffset="-113004.48">22183 6985 0,'0'-21'31,"0"0"-15,21 21 0,0-21-16,0 21 15,0 0 1,0 0-16,1 0 0,-1 0 15,0 0-15,0 0 0,0 0 0,0 0 16,1 0-16,-1 0 0,-21 21 16,21 0-16,-21 0 15,0 0-15,-21 0 16,0 1-16,-22-22 16,22 21-16,0-21 0,0 0 0,-22 21 15,22-21-15,0 21 0,0-21 0,0 0 16,0 0-1,42 0 32,0 0-47,0 0 16,0 0-16,0 0 0,1 0 16,-1 0-16,0 0 15,0 0-15,0 0 0,22 0 0,-22 0 16,0 0-16,0 0 0,0 21 0,-21 0 15,21-21-15,1 22 0,-1-22 16,-21 21-16,0 0 0,0 0 16,0 0-16,0 0 15,0 1-15,-21-22 16,-22 21-16,22-21 0,-21 21 16,21-21-16,-22 0 0,22 0 0,-21 0 15,21 0-15,-1 0 0,1 0 16,0 0-16,0 0 0,0 0 0,0 0 15,21-21 32,0 0-31,21 21 0,-21-22-16,21 1 15,-21 0-15,21 21 0,0-21 0,0 0 16</inkml:trace>
  <inkml:trace contextRef="#ctx0" brushRef="#br3" timeOffset="-112049.55">22712 6795 0,'-21'-85'31,"-1"64"-31,1 0 0,0 21 0,0-22 16,0 1-16,0 21 0,-1-21 15,1 21-15,0 0 0,0 0 0,-21-21 16,20 21-16,1 0 0,0 0 16,0 0-16,-21 0 0,20 21 0,1-21 15,0 21-15,0 0 0,0 1 0,0-1 16,-22 0-16,22 0 0,0 21 15,0-20-15,0-1 0,-22 21 0,22-21 16,0 0-16,0 1 0,0 20 0,-1-21 16,1 0-16,0 22 15,0-22-15,0 21 0,0-21 0,-1 22 16,22-22-16,0 21 0,-21-21 0,21 22 16,-21-22-16,21 0 0,0 21 15,0-21-15,0 1 0,0-1 0,0 0 16,0 21-16,21-21 15,0 1-15,1-1 0,-1-21 0,0 21 16,0 0-16,0-21 0,0 0 0,22 0 16,-22 0-16,0 0 0,21 21 0,-20-21 15,20 0-15,0 0 0,-21 0 16,22 0-16,-1 0 0,0 0 0,1 0 16,-1 0-16,0-21 0,1 21 15,-1-21-15,0 21 0,-20-21 0,20 0 16,-21-1-16,21 22 0,-20-21 15,20 0-15,-21 0 0,0-21 0,0 20 16,22 1-16,-43 0 0,21-21 16,0 21-16,0-1 0,0-20 0,-21 21 15,0-21-15,22 20 0,-22 1 0,21-21 16,-21 21-16,21 0 0,-21-1 16,0-20-16,0 21 0,0 0 0,0 0 15,0-1-15,0 1 0,0 0 0,0 0 16,-21 0-16,-43-64 15,43 64-15,0 0 16,0 0-16,0-1 16,-1 22-16,-20-21 0,21 21 0,-21 0 15,-1-21-15,22 21 0,-21 0 0,-1 0 16,22 0-16,-21 0 0,0 0 16,20 0-16,-20 0 0,21 21 0,-21-21 15,20 21-15,1 1 0,-21-22 16,21 21-16,0 0 0,-1-21 0,1 21 15,0 0-15,0 0 0,0 1 0,0-22 16,-1 21-16,1 0 0,0 0 16,0 0-16,0 22 0,0-22 15,-1 0-15,22 0 0,-21 0 0,21 0 16,-21 1-16,21-1 0,-21 0 16,21 21-16,0-21 0,0 1 0,0-1 15,0 21-15,0-21 0,0 0 0,0 1 16,0-1-16,0 0 0,0 0 15,0 0-15,0 0 0,0 1 0,0-1 16,0 0-16,0 0 0,21-21 16,0 0-16,0 0 15,1 0-15,-1 0 0,0 0 0,0 0 16,0-21-16</inkml:trace>
  <inkml:trace contextRef="#ctx0" brushRef="#br3" timeOffset="-111057.52">24172 360 0,'0'-21'31,"0"0"-15,0 42 15,0 0-16,-21 0-15,21 0 0,0 0 0,-21 1 16,0-1-16,0 21 0,-1-21 0,22 22 16,-21-22-16,0 21 0,0-21 15,0 22-15,0-22 0,-1 21 0,1-21 16,0 0-16,0 22 16,21-22-16,0 0 0,-21 0 0,21 0 15,-21-21-15,21 22 0,0-1 16,21-21 31,0 0-47,-21-21 15</inkml:trace>
  <inkml:trace contextRef="#ctx0" brushRef="#br2" timeOffset="-104320.68">3556 14965 0,'0'0'0,"42"21"0,-42 0 0,21-21 15</inkml:trace>
  <inkml:trace contextRef="#ctx0" brushRef="#br2" timeOffset="-103864.53">3895 14711 0,'0'0'0,"0"-21"0,0 0 0,21-1 0,0-20 15,-21 21-15,0 0 16,21 0-16,-21-1 0,0 1 0,21 0 16,-21 42 15</inkml:trace>
  <inkml:trace contextRef="#ctx0" brushRef="#br2" timeOffset="-103708.54">3873 14838 0,'-105'212'31,"-1"-22"-15,317-592-16,-443 846 0,189-401 16,22-1-16,0-21 0,0 22 0,21-22 15,-21 0-15,-1 0 16,22 0-16,0-42 31,0 0-31,0 0 0,22 0 0,-1-1 16</inkml:trace>
  <inkml:trace contextRef="#ctx0" brushRef="#br2" timeOffset="-103301.64">4233 14563 0,'0'0'0,"0"-21"0,0 42 62,0 0-46,0 0-16,-21 21 0,0-20 16,21 20-16,-21 0 0,0-21 0,-1 22 15,22-1-15,-21 0 0,0 22 0,0-22 16,0 1-16,21-1 0,-21 0 16,21 43-16,-22-43 0,1 1 0,0-22 15,21 0-15,-21 0 0,0 0 0,21 0 16,0 1-16,-21-1 15,-1-21 1,22-21 15,0-1-31</inkml:trace>
  <inkml:trace contextRef="#ctx0" brushRef="#br2" timeOffset="-102125.58">4784 14859 0,'21'0'16,"0"0"0,0 0-16,-21-21 0,21 21 15,-21-21-15,21 0 0,1 21 16,-22-22-16,0 1 16,21 0-16,-21 0 15,0 0 1,-21 21-16,-1 0 0,1 0 15,0 0-15,0 0 0,-21 0 0,20 21 16,-20 0-16,21-21 0,-21 21 16,20 0-16,1 1 0,0-22 0,-21 21 15,21 0-15,-1 0 0,22 0 16,-21 0-16,21 1 16,0-1-1,21-21 1,1 21-16,-1-21 0,0 0 15,0 21-15,0 0 0,22-21 0,-22 21 16,21-21-16,-21 22 0,22-1 16,-22-21-16,0 21 0,0 0 15,0 0-15,-21 0 0,0 1 0,0-1 16,0 0-16,0 21 0,-21-21 16,0 1-16,0-1 0,0 0 0,-22 0 15,1-21-15,21 21 0,-22 0 0,1-21 16,0 0-16,-1 0 15,22 0-15,-21 0 0,0 0 0,20 0 0,-20-21 16,21 21-16,0-21 16,0 0-16,-1 21 0,22-21 0,-21 0 15,21-1-15,0 1 16,0 0-16,0 0 16,21 21-16,1 0 15,-1-21-15,0 21 0,0-21 0,0 21 16,0 0-16</inkml:trace>
  <inkml:trace contextRef="#ctx0" brushRef="#br2" timeOffset="-101732.54">5101 15028 0,'21'-21'31,"-42"21"-15,21 21-1,0 1-15,0-1 0,-21 0 16,21 0-16,0 21 0,-21 1 16,21-1-16,0 0 0,0 1 0,-21 63 15,21-43-15,-22 1 16,22-22-16,0 21 0,0 1 0,-21-1 15,0 1-15,21-1 0,-21 1 0,0-1 16,21 1-16,-21-1 16,-1 1-16,22-22 0,-21 1 0,0-1 15,21 0-15,-21 1 0,21-22 16,0 0-16,0 0 0,0-42 31,0 0-31,0 0 16,0-22-16,0 22 0,0-21 0,0-22 15,21 22-15,0-22 0</inkml:trace>
  <inkml:trace contextRef="#ctx0" brushRef="#br2" timeOffset="-101369.08">5059 15113 0,'317'0'125,"-719"550"-125,487-1100 0,232 571 0,-317 0 0,-21 1 16,21-1-16,-42 0 0,21 21 0,-1-21 16,1-21-16,0 22 0,-21-1 0,21 0 15,-1 0-15,1-21 0,21 21 16,-21-21-16,0 0 16,21-21 15,21 0-31,0 21 0</inkml:trace>
  <inkml:trace contextRef="#ctx0" brushRef="#br2" timeOffset="-100351.52">5990 14986 0,'0'-21'15,"0"42"-15,0-63 0,0 21 16,-21 21 0,0 0-1,21-22-15,-21 22 0,-1 0 16,1 0-16,0 0 0,0 0 16,0 0-16,0 0 0,-22 0 0,22 0 15,0 0-15,-21 0 0,20 22 16,-20-1-16,21-21 0,0 21 0,0 0 15,-22 0-15,43 22 0,-21-22 16,0 21-16,21-21 0,-21 22 0,21-22 16,0 21-16,0-21 0,0 0 0,0 1 15,0-1-15,0 0 0,21 0 16,0-21-16,0 0 0,0 21 0,1-21 16,20 0-16,-21 0 15,21 0-15,-20-21 0,20 0 0,-21 21 16,21-21-16,1 0 0,-22-1 0,0 1 15,21 0-15,-20-21 0,-1 21 16,0-1-16,0 1 0,-21-21 0,0 21 16,0 0-16,21-1 0,-21 1 15,0 0-15,-21 42 47,21 0-47,0 1 0,0-1 16,0 21-16,-21-21 0,21 0 15,0 1-15,0-1 0,0 0 0,0 0 16,0 0-16,0 0 0,21 1 0,0-22 16,0 21-1,1-21-15,-1 0 0,0 0 16,0 0-16,0-21 0,0-1 0,1 22 16,-1-21-16,0 0 0,0 0 15,-21 0-15,21 0 0,-21-1 0,21 1 16,-21 0-16,0 0 0,0 0 15,22 0-15,-22-1 0,21 22 0,-21-21 16,0 42 15,0 1-31,0-1 16,0 0-16,0 0 16,0 0-16,-21 0 0,21 1 0,0-1 15,0 0-15,0 0 0,-22-21 0,22 21 16,0 0-16,0 1 15,-21-22 17,21-22-17,0 1-15,0 0 0,0 0 0,0 0 16,0-22-16,21 22 0,-21 0 16,22-21-16,-1 21 0,0-1 0,0 1 15,0 0-15,0 0 0,1 0 16,-1 21-16,0 0 0,21 0 15,-21 0-15,1 0 0,-1 0 0,0 0 16,0 21-16,0 0 0,-21 0 16,0 0-16,21 1 0,-21-1 0,0 0 15,0 21-15,0-21 0,0 22 0,0-22 16,-21 0-16,21 0 0,-21 22 16,0-22-16,0-21 0,21 21 0,0 0 15,21-42 16,21 0-31</inkml:trace>
  <inkml:trace contextRef="#ctx0" brushRef="#br2" timeOffset="-99965.58">7133 14478 0,'0'0'0,"21"0"16,43 0-1,-43 0-15,0 0 16,0 0-16,0 0 0,1 0 0,-1 0 16,0 0-16,21 0 0,-21 0 15,22 0-15,-1 0 0,-21-21 0,22 21 16,-22 0-16,21 0 0,0 0 0,-20 0 15</inkml:trace>
  <inkml:trace contextRef="#ctx0" brushRef="#br2" timeOffset="-99628.24">7133 14647 0,'0'0'0,"0"22"15,0 20-15,0 0 0,0-21 16,0 22-16,0-1 0,0 0 0,-21 1 16,0-1-16,0 0 0,-1 1 0,22-1 15,0 0-15,-21 22 0,0-22 0,0 1 16,0-1-16,21 0 0,0 1 15,0-1-15,0 0 0,-21-21 0,21 22 0,0-22 16,0 0-16,0 0 0,0 0 0,0 1 16,21-1-16,0-21 15,0 0-15,0 0 16,22 0-16,-22 0 0,0 0 0,0 0 16,0-21-16,0 21 0,1-22 0,-1 1 15,21 0-15,-21 0 0,0 0 0,1 0 16,-1-1-16</inkml:trace>
  <inkml:trace contextRef="#ctx0" brushRef="#br2" timeOffset="-99309.12">7853 14796 0,'-21'-22'31,"-1"22"-31,1 22 15,0-1-15,0 0 16,0 0-16,21 0 0,-21 22 0,-1-22 16,22 0-16,0 0 0,-21 21 0,21-20 15,-21 20-15,21 0 0,0-21 0,0 22 16,0-22-16,0 0 0,0 21 0,-21-20 16,21-1-16,0 0 0,0 0 0,0 0 15,0 0-15,21-21 16,0 0-16,0 0 0,1 0 15,-1 0-15,0 0 0,0-21 16,0 21-16,0-21 16,1 0-16,-1 0 0,-21 0 0,0-1 15,0 1-15,21-21 0</inkml:trace>
  <inkml:trace contextRef="#ctx0" brushRef="#br2" timeOffset="-99096.52">7493 15113 0,'0'0'0,"21"0"47,0 0-47,0 0 16,1 0-16,-1 0 0,21 0 15,-21 0-15,0 0 0,22-21 0,-22 21 16,0 0-16,0 0 0,0 0 0,22-21 15,-22 21-15,0 0 0,0 0 0,0-21 16</inkml:trace>
  <inkml:trace contextRef="#ctx0" brushRef="#br2" timeOffset="-98692.55">8086 15050 0,'0'42'15,"21"-42"17,0 0-32,0-21 0,0 21 15,0-21-15,1-1 0,-1 22 16,0-21-16,0 0 0,0 21 16,-21-21-16,21 21 0,-21-21 15,0 0-15,0-1 16,-21 22-16,0 0 15,0 0-15,0 0 16,0 22-16,-1-1 0,1-21 16,0 21-16,21 0 0,-21 0 0,0 0 15,21 1-15,-21-1 0,21 21 0,0-21 16,0 0-16,0 1 0,0 20 16,0-21-16,0 21 0,0-20 0,0-1 15,0 0-15,0 0 0,0 0 16,21-21-16,0 21 0,0-21 0,0 0 15,0 0-15,1 0 16,-1 0-16,0 0 0,0 0 0,21-42 16,-20 42-16,20-42 15</inkml:trace>
  <inkml:trace contextRef="#ctx0" brushRef="#br2" timeOffset="-97880.28">8551 14986 0,'0'-21'16,"85"0"0,-85 0-16,21-1 15,0 22-15,0 0 0,1 0 16,-1 0-16,0 0 0,0 0 0,0 0 16,0 22-16,1-22 0,-1 42 15,0-21-15,-21 0 16,0 0-16,0 1 0,0-1 0,0 0 15,0 0-15,-21 0 0,0 0 0,21 1 16,-43-1-16,22 0 0,-21 0 0,42 0 16,-21 0-16,-1-21 0,1 0 15,21 22-15,-21-22 16,0 0-16,21-22 16,21 22-16,0-21 0,0 0 15,1 0-15,-1 0 0,0-22 16,0 22-16,43-21 0,-43 21 0,0 0 15,0-1-15,0 1 0,0 0 0,1 0 16,-1 0-16,-21 0 16,21 21-16,0 0 0,0 0 0,-42 0 31,0 0-31,-21 21 0,42 0 16,-22 0-16,1 0 0,0-21 0,0 21 15,21 1-15,0 41 0,0-42 16,0 43-16,0-43 0,-21 0 15,21 0-15,-21-21 0,21 21 0,21 22 16,0-43-16,-21 21 0,21-21 0,21 21 16,-20-21-16,-1 0 0,21 0 0,-21 0 15,0 0-15,1 0 0,-1 0 0,42 0 16,-42-21-16,1 0 0,-1 21 16,0-21-16,0-1 0,0 1 0,0 0 15,1 0-15,-1 0 0,0-22 0,0 22 16,-21-21-16,21 21 0,-21-22 0,0 22 15,0-21-15,0 21 0,0-22 0,0 22 16,0-21-16,0 0 0,0 20 0,0 1 16,0 0-16,0 0 0,0 0 15,0 42 17,0 0-32,0 0 0,0 0 15,0 22-15,0-22 0,0 0 0,0 0 16,0 43-16,-21-43 0,21 0 15,0 21-15,0 1 0,0-22 0,-21 0 16,0 0-16,21 22 0,0-1 0,42-42 16,0 21-16,-42 0 0,0 0 0,0 1 15,-42-22-15,42 21 0,21-21 32,0 0-17,1-21-15,-22-1 0,0 1 16</inkml:trace>
  <inkml:trace contextRef="#ctx0" brushRef="#br2" timeOffset="-97782.98">9292 15028 0,'0'0'0,"-21"0"16,0 0-16</inkml:trace>
  <inkml:trace contextRef="#ctx0" brushRef="#br2" timeOffset="-97662.2">9673 14901 0,'21'0'16</inkml:trace>
  <inkml:trace contextRef="#ctx0" brushRef="#br2" timeOffset="-97160.73">10075 14838 0,'0'0'0,"0"-21"16,0 0-1,-21 21 1,0 0-16,0 0 16,0 0-16,21 21 15,-22 0-15,1-21 0,0 21 0,0 0 16,0 0-16,0 1 0,-1 20 16,1-21-16,21 21 0,-21-20 0,0 20 15,21 0-15,0-21 0,0 22 16,-21-1-16,21 0 0,0-20 0,0 20 15,0-21-15,0 0 0,21 0 0,-21 1 16,21-22-16,0 21 0,0-21 0,1 0 16,-1 0-16,0 0 0,21 0 15,-21 0-15,22 0 0,-22 0 16,0-21-16,21-1 0,-20 1 0,20 0 16</inkml:trace>
  <inkml:trace contextRef="#ctx0" brushRef="#br2" timeOffset="-96824.89">10477 14817 0,'22'-21'31,"-22"-1"-31,21 22 16,0 0-1,0 0-15,0 22 16,0-1-16,1-21 0,-22 21 0,21 0 16,0 0-16,0 0 0,0 22 0,-21-22 15,0 0-15,21 21 0,-21-20 16,0 20-16,0-21 0,0 21 0,0-20 16,-21 20-16,0-21 0,0 21 0,0-20 15,0-1-15,-1 0 0,1 0 16,0 0-16,0-21 0,0 21 0,0-21 15,-1 0-15,1 0 16,0 0 0,21-21-16,-21 0 0,0 0 0</inkml:trace>
  <inkml:trace contextRef="#ctx0" brushRef="#br2" timeOffset="-96516.55">9292 14965 0,'21'0'47,"0"0"-47,1 0 15,-1 0-15,0 0 0,0 0 16,0 0-16,0-21 0,1 21 0,-1 0 16,0 0-16,21-21 0,1 21 15,-1 0-15</inkml:trace>
  <inkml:trace contextRef="#ctx0" brushRef="#br2" timeOffset="-96052.48">11112 14944 0,'-21'0'15,"42"0"17,1 0-17,-1 0-15,0 0 0,0 0 16,0 0-16,0 0 15,1 0-15,-1 0 0,0 0 16,-42 21 15,0-21-15</inkml:trace>
  <inkml:trace contextRef="#ctx0" brushRef="#br2" timeOffset="-95880.56">11070 15071 0,'-21'21'0,"21"0"16,0 0 0,21-21-1,0 0-15,0 0 0,1 0 16,-1 0-16,0 0 0,0 0 0,0 0 16,22 0-16,-22 0 0,0-21 15,0 0-15,0 21 0,0-21 0,22 21 16</inkml:trace>
  <inkml:trace contextRef="#ctx0" brushRef="#br2" timeOffset="-95072.84">11790 14499 0,'21'-21'32,"-21"42"30,-21-21-46,21 21-16,-21 1 0,21-1 15,0 0-15,0 0 0,0 0 16,0 0-16,0 1 16,21-22 15,0 0-31,0 0 15,-21-22-15,21 1 0,-21 0 16,0 0-16,0 0 16,0 0-16,0-1 15,-21 22 1,0 0-16,0 0 16,0 22-16,21-1 0,-22 0 15,22 0-15,-21 0 0,0 0 16,21 1-16,0-1 0,0 21 0,-21-21 15,21 0-15,0 1 0,0-1 0,0 0 16,0 0-16,0 0 0,0 0 16,21-21-16,0 0 0,0 22 0</inkml:trace>
  <inkml:trace contextRef="#ctx0" brushRef="#br2" timeOffset="-94785.23">12319 14732 0,'-21'0'15,"0"0"1,21-21-16,21 21 31,0 0-31,0 0 0,21-21 16,-20 21-16,-1 0 0,21 0 0,-21 0 15,0 0-15,1 0 0,20 0 16,-21 0-16,0 0 0,0 0 16,1 0-16,-44 0 31,1 0-15,0 21-16</inkml:trace>
  <inkml:trace contextRef="#ctx0" brushRef="#br2" timeOffset="-94512.89">12446 14711 0,'0'21'0,"0"0"0,-21-21 16,21 21 0,-21 1-16,21-1 0,-22 0 15,22 0-15,0 0 0,0 0 16,-21 1-16,21 20 0,-21-21 15,0 0-15,21 22 0,0-22 0,-21 21 16,21-21-16,-21 22 0,-1-22 16,22 21-16,0-21 0,-21 0 0,21 22 15,-21-22-15,21 0 0,-21 0 0,21 0 16</inkml:trace>
  <inkml:trace contextRef="#ctx0" brushRef="#br2" timeOffset="-94073.14">12806 14986 0,'0'0'15,"0"-21"-15,21 21 0,0 0 0,-21-21 0,0 0 16,0-1-1,-21 22 1,0 0-16,0 0 0,-1 0 16,1 0-16,0 0 15,0 22-15,-21-1 0,20-21 0,1 21 16,0 0-16,0 0 16,21 0-16,0 1 15,0-1-15,21 0 16,0-21-1,0 0-15,-21 21 0,22-21 0,-1 21 16,0-21-16,0 21 0,-21 1 16,21-22-16,-21 21 0,21 0 0,-21 0 15,0 0-15,0 0 16,0 1-16,-21-1 16,0-21-16,0 0 0,-21 0 15,20 21-15,1-21 0,-21 0 0,21 0 16,0 0-16,-22 0 0,22 0 0,0 0 15,0-21-15,0 21 0,-1-21 16,22-1-16,0 1 0,0 0 16,0 0-16,0 0 0,0 0 0</inkml:trace>
  <inkml:trace contextRef="#ctx0" brushRef="#br2" timeOffset="-93356.54">13060 14690 0,'0'21'47,"0"0"-47,0 0 0,0 0 0,-21 1 15,-1-1-15,1 0 0,21 0 16,0 0-16,-21 0 0,0 22 0,21-22 16,0 0-16,-21 0 0,0 0 0,-1 22 15,22-22-15,-21 0 0,21 0 0,-21 0 16,0 1-16,21-1 16,0 0-16,-21-21 0,21-21 46,0 0-30,0-1-16,21 1 16,0 0-16,0 0 0,0 0 0,1 0 15,-1-1-15,21 1 0,-21 0 0,22 0 16,-22 21-16,0-21 0,0 21 16,21 0-16,-20 0 0,-1 0 15,0 0-15,0 0 0,-21 21 16,0 0-16,0 0 15,0 0-15,0 22 0,0-22 0,0 0 16,0 0-16,0 0 0,0 1 16,0-1-16,0 0 0,0 0 0,0 0 15,0 0-15,21-21 47,0-21-47,-21 0 0,0 0 16,22 0-16,-1 0 15,-21-1-15,21 1 0</inkml:trace>
  <inkml:trace contextRef="#ctx0" brushRef="#br2" timeOffset="-93133.01">13483 14901 0,'-21'43'0,"42"-86"16,-21 65-1,0-1-15,0 0 0,0 0 16,0 0-16,0 0 0,0 1 15,0-1-15,-21 0 0,21 0 16,0 0-16,-21 0 0,21 1 16,0-1-1,0-42 32,0-1-47,0 1 0</inkml:trace>
  <inkml:trace contextRef="#ctx0" brushRef="#br2" timeOffset="-92927.83">13504 14753 0,'-21'0'31,"0"0"-15,21 21 15,21 1-15,0-22-1,-21 21-15,21-21 16</inkml:trace>
  <inkml:trace contextRef="#ctx0" brushRef="#br2" timeOffset="-92508.53">13695 15007 0,'-21'0'31,"21"-21"-31,0 0 0,0 0 16,21 21 15,0 0-16,0 21-15,0 0 0,-21 0 16,21 0-16,1 1 16,-22-1-16,0 0 0,0 0 15,21 0-15,-21 0 0,0 1 0,0-1 16,0 0-16,0 0 16,0 0-16,-21-21 0,21 21 15,0-42 16,0 0-31,0 0 16,0 0-16,0 0 16,0-1-16,21 1 0,-21 0 0,21 0 15,0 21-15,0-21 0,-21 0 0,21 21 16,1-22-16,-1 1 0,0 21 16,0-21-16,0 21 0,0 0 0,1-21 15,-1 21-15,0 0 0,0-21 16</inkml:trace>
  <inkml:trace contextRef="#ctx0" brushRef="#br2" timeOffset="-92220.55">14414 14817 0,'-21'21'47,"0"0"-31,21 0-16,0 0 15,-21 1-15,0-1 0,0 0 0,21 0 16,0 0-16,-22 0 0,1 1 16,0-1-16,21 21 0,-21-21 0,21 0 15,0 1-15,-21-1 0,21 0 16,0 0-16,0 0 0,0 0 16,21-21-1,0 0-15,0 0 0,0 0 16,1 0-16,-1 0 0,0-21 0,0 0 15,-21 0-15,21 21 0,0-21 16,1 0-16</inkml:trace>
  <inkml:trace contextRef="#ctx0" brushRef="#br2" timeOffset="-92026.55">14203 15028 0,'0'0'0,"21"0"47,0 0-47,0 0 0,0 0 15,1-21-15,-1 21 0,0 0 16,0 0-16,0 0 0,0-21 0,1 21 16,-1-21-16</inkml:trace>
  <inkml:trace contextRef="#ctx0" brushRef="#br2" timeOffset="-91768">14668 14796 0,'0'21'46,"0"0"-46,0 0 16,0 0 0,0 0-1,0 1-15,-21-22 16,0 0-16,0 0 16</inkml:trace>
  <inkml:trace contextRef="#ctx0" brushRef="#br2" timeOffset="-91248.58">14838 14542 0,'0'0'16,"0"-22"-16,21 1 15,0 21-15,0-21 0,0 21 0,22-21 16,-22 21-16,0 0 0,21-21 16,-20 21-16,20 0 0,0 0 0,-21 0 15,22 0-15,-22-21 0,0 21 0,0 0 16,0 0-16,1 0 16,-22 21-16,0 0 15,0 0 1,0 0-16,0 0 0,0 1 15,0-1-15,0 0 0,0 0 0,0 0 16,-22 0-16,22 1 0,-21-1 16,21 0-16,-21 21 0,21-21 0,-21 1 15,21 20-15,0-21 0,-21 21 0,21-20 16,-21 20-16,21-21 0,-22 21 16,22 1-16,0-22 0,0 21 0,-21 1 15,21-22-15,0 21 0,-21-21 16,21 22-16,0-22 0,0 21 0,-21-21 15,0 0-15,0 1 0,-1-1 0,1 0 16,0 0-16,0-21 16,-21 21-16,20 0 0,-20 1 0,21-22 15,-21 21-15,-1-21 0,22 21 0,-21-21 16,21 21-16,-22-21 0,22 0 16,0 0-16,-21 0 0,20 0 0,1 0 15,0 0-15,0 0 0,0-21 0,21 0 16,0 0-16,0-1 0</inkml:trace>
  <inkml:trace contextRef="#ctx0" brushRef="#br2" timeOffset="-90635.84">16023 14626 0,'21'-21'0,"-42"42"0,63-42 15,-42 0-15,22 0 0,-1 0 0,-21-1 16,0 1-16,21 0 15,-21 0-15,21 21 16,-21-21-16,0 42 31,-21 0-31,0 0 0,21 0 0,-21 22 16,-1-22-16,1 21 0,0 22 16,0-22-16,0 0 0,-22 1 0,22-1 15,0 22-15,0-22 0,-21 0 0,20 1 16,1-1-16,0 0 0,0 1 15,0-1-15,0-21 0,21 0 0,0 0 16,-22 1-16,22-1 0,-21 0 16,21 0-16,0-42 31,0 0-15,21 21-16,1-21 0,-22-1 15,21 1-15,0 0 0,0 0 0</inkml:trace>
  <inkml:trace contextRef="#ctx0" brushRef="#br2" timeOffset="-90128.33">16192 15092 0,'0'0'0,"0"21"16,22-21-16,-1 0 47,0 0-16,-21-21-31,0 0 16,-21 21-1,0 0-15,-1 0 16,1 0-1,0 21-15,21 0 16,21-21 15,0 0-15,1 0-16,-1 0 16,0 0-16,-21-21 15,0 0-15,0 0 16,-21 21-1,0 0-15,21-22 0,-22 22 16,1 0-16,0 0 16,0 0-1,21 22-15,0-1 16,0 0 0,21 0-1,0-21-15,0 21 16</inkml:trace>
  <inkml:trace contextRef="#ctx0" brushRef="#br2" timeOffset="-89513.54">16616 15092 0,'0'21'31,"0"0"-15,-21-21-16,21 21 0,0 1 15,-22-22-15,22 21 16,0 0 0,22-21-16,-1 0 15,0 0-15,0-21 16,-21 0-16,21 21 15,-21-22-15,0 1 0,0 0 16,0 0 0,0 0-16,-21 21 15,0 0 1,0 0-16,21 21 0,-21 0 16,-1 0-16,22 0 15,0 1-15,0-1 16,22-21 15,-1 0-15,-21-21-1,21-1-15,-21 1 16,0 0 0,0 0-1,-21 21 1,0 0-1,21 21-15,-22-21 0,22 21 16,0 0 0,0 1-1,-21-22 17</inkml:trace>
  <inkml:trace contextRef="#ctx0" brushRef="#br2" timeOffset="-86585.56">17568 14880 0,'21'0'62,"-21"-21"-30,22 21-1,-1-21-31,-21 0 15,21 21 1,0-21-16,-21-1 16,21 1-16,0 0 15,1 0 1,-22 0-16,21 0 16,-21-1-16,21 22 0,-21-21 0,0 0 15,21 0-15,-21 0 16,0 0-16,21 21 0,-21-22 15,0 1 1,0 0 0,0 42 15,0 0-31,0 1 16,0-1-16,-21 0 0,0 0 15,0 21-15,0-20 0,-1 20 16,1 0-16,-21 1 0,21-22 0,0 21 15,-22 0-15,22 1 0,-21-1 16,-1 0-16,22 1 0,-21-1 0,21 0 16,0 1-16,-22-1 0,22 0 15,0 1-15,0-22 0,0 21 0,-1-21 16,22 1-16,-21-1 0,21 0 0,-21 0 16,21 0-16,0 0 15,0-42 235,0 0-219,0 0-15</inkml:trace>
  <inkml:trace contextRef="#ctx0" brushRef="#br2" timeOffset="-81496.28">18055 14838 0,'0'0'0,"21"-21"16,0 0 0,-21-1-1,0 1 1,22 0 0,-22 0-16,0 0 15,0 0 1,0 42 31,0 0-47,0 0 0,0 0 15,-22 0-15,22 1 0,-21-1 16,21 0-16,0 0 0,-21 0 0,21 22 16,-21-22-16,21 0 0,-21 0 0,21 0 15,0 22-15,0-22 0,0 0 0,0 0 16,0 21-16,0-20 0,0-1 0,0 0 15,0 0-15,0 0 0,0 0 0,0 1 16,21-1-16,-21 0 0,21-21 16,0 0-16,0 21 0,1-21 15,-1 0-15,0 0 16,0 0-16,0 0 0,0 0 16,1-21-16,-1 21 0,-21-21 15,0 0-15,21 21 0,-21-22 16,21 1-16</inkml:trace>
  <inkml:trace contextRef="#ctx0" brushRef="#br2" timeOffset="-81185.27">17928 15071 0,'-21'0'16,"42"0"-1,0 0 1,0 0-16,1-21 0,-1 21 16,0 0-16,0 0 0,0 0 0,0 0 15,1-22-15,-1 22 0,0 0 0,0 0 16,0 0-16,0 0 0,1 0 0,-1 0 15,0 0-15,-21-21 0,21 21 0,0 0 16,0 0 0</inkml:trace>
  <inkml:trace contextRef="#ctx0" brushRef="#br2" timeOffset="-80361.22">18986 15134 0,'0'0'0,"43"-42"31,-22 42-31,-21-21 0,0 0 16,0-1-16,0 1 15,0 0-15,0 0 16,-21 21-16,0-21 16,-1 21-16,1 0 15,0 0-15,0 0 0,0 0 0,0 0 16,-1 0-16,1 0 0,0 0 0,-21 0 15,21 0-15,-1 0 0,-20 21 16,21-21-16,-21 21 0,20 0 16,-20-21-16,21 21 0,0 1 0,0-1 15,-1 0-15,1 0 0,21 0 16,-21 0-16,21 1 0,0-1 0,0 0 16,0 0-16,0 0 0,21 0 0,0 1 15,1-22-15,-1 21 0,0-21 16,21 0-16,-21 21 0,1-21 0,20 0 15,-21 0-15,0 0 0,22 0 16,-1 0-16,-21 0 0,0 0 0,0-21 16,1 21-16,-1-21 0,0 21 15,0-22-15,0 1 0,-21-21 16,0 21-16,21 0 0,-21-22 0,22 22 16,-22-21-16,0 21 0,21-22 15,0 22-15,-21-21 0,0 21 0,0-1 16,0-20-16,0 21 0,21-21 0,0-1 15,0 22-15,-21 0 0,0 0 16,0 0-16,0-1 0,0 1 16,0 0-16,-21 21 15,21 21 1,-21-21-16,21 21 0,0 1 0,-21-1 16,21 0-16,-21 21 0,21-21 0,0 1 15,0 20-15,0-21 0,0 21 16,0-20-16,0-1 0,0 42 0,0-42 15,0 22-15,0-22 0,0 0 16,0 0-16,0 0 0,0 1 0,0-1 16,0 0-16,21 0 0,-21 0 0,21-21 15,-21 21-15,21 1 0,0-22 16,1 21-16,-1-21 16,0 0-16,0 0 0,0 0 15,0-21-15,1 21 0,-22-22 16,21 1-16,0 0 0,-21 0 15,21 0-15</inkml:trace>
  <inkml:trace contextRef="#ctx0" brushRef="#br2" timeOffset="-78211.91">19537 14499 0,'0'-21'0,"0"0"16,-21 0 0,21 0 15,21 21-15,0 0-16,0-22 0,21 22 15,-20 0-15,20 0 0,-21-21 0,21 21 16,1 0-16,-22 0 0,21 0 15,-21 0-15,22 0 0,-22 0 0,0 0 16,21 0-16,-20 0 0,-1 0 16,0 0-16,-42 0 31,0 0-31,-1 0 16,1 0-16,0 0 0,0 0 15,-21 0-15,20 0 0,-20 0 0,21 0 16,0 0-16,-22 0 0,1 0 15,21 0-15,-21 0 0,20 0 0,-20 0 16,21 0-16,0 0 0,0 0 16,-1 21-16,1-21 0,0 0 15,21 22 1,-21-22-16,21 21 0,0 0 16,0 0-16,0 0 0,0 0 15,0 1-15,0-1 0,0 0 16,0 0-16,-21 0 0,21 0 15,0 1-15,-21-1 0,21 0 0,0 21 16,0-21-16,0 1 0,0-1 16,0 0-16,0 21 0,0-21 0,0 1 15,0-1-15,0 21 0,0-21 0,0 22 16,0-22-16,0 21 0,0-21 16,0 22-16,0-1 0,0-21 0,0 21 15,0-20-15,0-1 0,0 21 16,0-21-16,0 0 0,0 1 0,0-1 15,0 0-15,0 0 0,21 0 0,0 0 16,0 1 0,0-22-16,0 21 0,1-21 0,-1 0 15,0 0-15,21 0 0,-21 21 0,22-21 16,-22 0-16,21 0 0,-21 0 16,22 0-16,-22 0 0,0 0 0,21-21 15,-20 21-15,-1 0 0,0-21 0,0 21 16,0-22-16,0 22 15,-21-21-15,22 21 0,-22-21 16,21 21-16,-21-21 0</inkml:trace>
  <inkml:trace contextRef="#ctx0" brushRef="#br2" timeOffset="-73156.72">19897 14626 0,'-22'0'0,"22"-21"78,22 0-62,-1 21-1,0 0-15,0 0 0,0 0 16,0 0-16,-21-21 0,22 21 16,-1 0-16,0 0 0,0 0 0,0 0 15,0 0-15,1 0 0,-1 0 16,-21 21-16,0 0 16,0 0-16,0 0 0,0 1 15,0-1-15,0 0 16,0 0-16,-21 0 0,-1 0 15,1 1-15,0-22 0,0 21 16,0 0-16,0-21 0,-1 21 0,1-21 16,0 0-16,0 0 0,0 21 0,0-21 15,-1 0 1,44 0 31,-1 0-47,0 0 15,0-21-15,0 21 16,0 0-16,1 0 0,-1 0 0,0 0 16,0 0-16,0 0 15,0 0-15,1 0 0,-1 0 16,0 0-16,-21 21 31,0 0 329,0 1-345,0-1-15,0 0 16,0 0-1,0 0-15,21-21 0,-21 21 16,0 1 0,-21-1-16,0-21 15,21 21-15,-21-21 0,-1 21 0,1-21 16,0 0-16,0 21 0,0-21 16,0 0-16,-1 0 0,1 21 0,0-21 15,0 0-15,0 0 16,0 0-16,-1 0 15,1 0 1,21-21 0,0 0 15,21 0-31,1 0 16,-1 21-16,-21-21 0</inkml:trace>
  <inkml:trace contextRef="#ctx0" brushRef="#br2" timeOffset="-72508.58">20595 14499 0,'0'-21'15,"0"0"1,21 0 0,0 21-16,1 0 15,-22-21-15,21 21 0,0-22 16,0 22-16,0 0 0,0-21 0,1 21 16,-1 0-16,0 0 0,0-21 0,0 21 15,0 0 1,1 0-16,-1 0 15,0 21 1,-21 0-16,0 1 16,0-1-16,0 21 0,0-21 15,0 0-15,0 22 0,0-22 16,0 0-16,0 21 0,0-20 0,0-1 16,0 21-16,0-21 0,0 0 15,0 1-15,0-1 0,0 0 0,0 0 16,0 0-16,0 0 0,0 1 0,0-1 15,0 0-15,0 0 16,0 0-16,0 0 0,0 1 16,0-1-16,0 0 0,0 0 0,0 0 15,0 0-15,0 1 0,-21-1 0,21 0 16,-21 0-16,-1 0 0,22 0 16,-21 1-16,0-1 0,0 0 15,0 0-15,0-21 0,-1 21 0,1 0 16,0-21-16,-21 22 0,21-22 0,-22 21 15,22-21-15,-21 0 0,21 0 16,-22 21-16,22-21 0,0 0 0,0 0 16,0 0-16,-1 0 0,1 0 0,0 0 15,0 0 1,0 0 0,21-21-16,-21 21 0,21-21 15,-22 21-15,22-22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9:50:04.0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2286 783 0,'0'-21'16,"0"0"0,0 0 15,0 42 47,0 0-78,0 0 16,21 0-16,-21 1 15,0-1-15,21 0 0,-21 0 0,0 0 0,0 0 16,0 22-16,0-22 0,21 0 16,-21 21-16,0-20 0,22-1 15,-22 21-15,0-21 0,0 0 0,0 22 16,0-22-16,0 0 0,0 0 0,0 22 15,0-22-15,0 0 0,0 21 0,0-21 16,0 1-16,0-1 0,0 21 16,0-21-16,0 0 0,0 22 0,0-22 15,0 21-15,0-21 0,0 1 0,0-1 16,0 21-16,0-21 0,0 0 0,0 1 16,0-1-16,0 0 15,0 21-15,0-21 0,0 1 16,0-1-16,0 0 0,0 0 0,-22 0 15,22 0-15,-21-21 16,0 0 31,21-21-47,-21 0 0,21 0 16,0 0-16,0 0 0</inkml:trace>
  <inkml:trace contextRef="#ctx0" brushRef="#br0" timeOffset="1063.59">2349 783 0,'-21'0'16,"42"0"62,1 0-63,-1 0-15,0 0 0,0 0 16,0 0-16,0 0 0,22 0 0,-22 0 16,0 0-16,21 0 0,-20 0 15,20 0-15,0 0 0,-21 0 0,22 0 16,-1 0-16,-21 0 0,22 0 0,-1 0 16,0 21-16,-21-21 0,22 0 0,-1 0 15,0 0-15,1 0 0,20 0 16,-20 0-16,20 0 0,1 0 15,-1 0-15,1 0 0,-1 0 0,1 0 0,-1 0 16,1 0-16,-1 0 0,1 0 16,-22 0-16,21 0 0,-20 0 15,20 0-15,1 0 0,-1 0 0,1 0 16,-1 0-16,22 0 0,-22 0 0,22 0 16,0 0-16,-1 0 0,1 0 0,0 0 15,-1 0-15,1 0 0,-21 0 16,20 0-16,1 0 0,0 0 0,-1 0 15,1 0-15,-22 0 0,22 22 0,0-22 16,-22 0-16,1 0 0,20 0 0,-41 0 16,20 0-16,1 0 0,-1 0 0,1 0 15,20 0-15,-20 0 0,21 0 16,-22 0-16,1 21 0,-1-21 0,1 0 16,20 0-16,-20 0 0,-1 0 0,1 0 15,-1 0-15,1 0 0,-22 0 0,22 0 16,-1 0-16,1 0 0,-1 0 0,1 0 15,-1 0-15,1 0 0,-1 0 0,22 0 16,-22 0-16,22 0 0,-22 0 16,1 0-16,-1 0 0,1 0 0,-1 0 15,-20 0-15,20 0 0,-20 0 0,20 0 16,-21 0-16,1 0 0,-1 0 0,22 0 16,-22 0-16,21 0 0,-20 0 15,20 0-15,-20 0 0,20 0 16,-21 0-16,22 0 0,-1 0 0,-20 0 15,-1 0-15,22 0 0,-22 0 0,0 0 16,1 0-16,-1 0 0,0 0 0,1 0 16,-1 0-16,-21 0 0,21 0 0,-20 0 15,20 0-15,-21 0 0,0 0 0,0 0 16,1 0-16,-1 0 16</inkml:trace>
  <inkml:trace contextRef="#ctx0" brushRef="#br0" timeOffset="1503.88">9948 868 0,'-21'0'31,"21"21"-15,0 0-16,-21-21 15,21 21 1,0 1-16,0-1 0,0 0 15,0 0-15,0 0 0,0 0 0,0 1 16,0 20-16,0-21 0,0 0 0,0 0 16,0 22-16,0-22 0,0 0 0,0 21 15,0-20-15,0-1 0,0 0 16,0 0-16,0 21 0,0-20 0,0-1 16,0 21-16,0-21 0,0 22 0,0-22 15,0 21-15,0-21 0,0 22 0,0-22 16,0 0-16,0 0 0,0 21 15,0-20-15,0-1 0,0 0 0,0 0 16,21 0-16,0 0 16,-21 1-1,0-44 17,-21 1-32</inkml:trace>
  <inkml:trace contextRef="#ctx0" brushRef="#br0" timeOffset="3228.13">2201 2138 0,'21'0'31,"1"0"-31,-1 0 16,0 0-16,0 0 0,0 0 15,0 0-15,1 0 0,-1 0 16,21 0-16,-21 0 0,22 0 0,-22 0 16,21 0-16,0 0 0,1 0 0,-22 0 15,21 0-15,1 0 0,-1 0 16,0 0-16,1 0 0,-1 0 0,-21 0 16,43 0-16,-22 0 0,0 0 15,22 0-15,-22 0 0,22 0 0,-1 0 16,1 0-16,-1 0 0,22 0 0,-22 0 15,1 0-15,20 0 0,-20 0 0,-1 0 16,1 0-16,-1 0 0,1 0 0,-1 0 16,-20 0-16,20 0 0,1 0 15,-1 0-15,1 0 0,20 0 0,-20 0 16,-1 0-16,1 0 0,21 0 0,42 0 16,-64 0-16,22 0 0,-22 0 15,1 0-15,-1 0 0,1 0 0,-1 0 0,1 0 16,-22 0-16,22 0 0,-1 0 15,1 0-15,-1 0 0,1 0 0,-1 0 16,1 0-16,-1 0 0,1 0 0,-22 0 16,0 0-16,64 0 0,-42 0 0,-1 0 15,-21 0-15,22 0 0,-1 0 0,1 0 16,-1 0-16,1 0 0,-1 0 0,1 0 16,-22 0-16,85 0 0,-84 0 15,-1 0-15,21 0 0,-20 0 16,-1 0-16,0 0 0,1 0 0,-1 0 0,0 0 15,1 0-15,-1 0 0,22 0 16,-22 0-16,0 0 0,1 0 0,20 0 16,-21 0-16,1 0 0,20 0 0,-20 0 15,-1 0-15,0 0 0,1 0 0,-1 0 16,0 0-16,1 21 0,-1-21 0,-21 0 16,21 0-16,-20 0 0,20 0 0,21 0 15,-41 0-15,20 0 0,-21 0 16,0 0-16,22 0 0,-22 0 0,21 0 15,0 0-15,-20 0 0,20 0 0,-21 0 16,21 0-16,1 0 0,-22 0 0,21 0 16,-21 0-16,22 0 0,-22 0 0,21 0 15,-21 0-15,1 0 0,-1 0 0,21 0 16,-21 0-16,22 0 0,-22 0 16,0 0-16,21 0 0,-21 0 0,1 0 15,-1 0-15,0 0 0,0 0 0,0 0 16,0 0-16,1 0 15,-1 0-15,0 0 0,0 0 16,0 0-16,0 0 16,1 0-1,-22-21-15,21 21 0,0 0 16,0 0-16,0 0 16,0 0-1,1 0 1,-1 0-1,0 0 1,0 0 0,0 0-1,0 0-15,1 0 16,-1 0 0,0 0-1,0 0 32,0 0-31,-21-21 93,0 0-93,0-1-16,0 1 15,0 0-15</inkml:trace>
  <inkml:trace contextRef="#ctx0" brushRef="#br0" timeOffset="4384.47">3196 1334 0,'0'0'0,"21"-22"31,-21 1-31,0 0 32,-21 42 30,21 0-62,-21-21 16,21 22-16,-21-22 0,21 21 15,0 0-15,0 0 0,-21 0 16,21 0-16,0 1 0,0-1 0,-22 0 16,22 0-16,0 0 0,0 0 15,0 1-15,0-1 0,0 0 16,0 0-16,0 0 0,0 0 16,0 1-16,22-22 0,-22 21 0,21 0 15,0 0-15,0 0 16,0-21-1,0 0-15,1 0 0,-1 0 0,0 0 16,0 0-16,0 0 16,0 0-16,1 0 0,-1 0 0,0 0 15,0-21-15,0 21 0,0-21 16,1 21-16,-1-21 0,0 21 0,-21-21 16,21-1-16,0 1 0,-21 0 15,21 0-15,-21 0 16,0 0-16,0-1 0,0 1 0,0 0 15,0 0-15,0 0 0,0 0 0,0-1 16,0 1-16,0 0 0,0 0 0,-21 0 16,0 0-16,0-1 15,21 1-15,-21 21 0,21-21 0,-21 21 16,-1 0-16,1 0 0,0 0 16,0 0-16,0 0 0,0 0 15,-1 0-15,1 0 0,0 0 0,0 0 16,0 0-16,0 21 0,-1-21 15,1 21-15,0 1 0,0-1 16,0 0-16,21 0 16,0 0-1,-21-21-15,21 21 0,21-21 32,0 0-32,0 0 15</inkml:trace>
  <inkml:trace contextRef="#ctx0" brushRef="#br0" timeOffset="4880.2">4127 953 0,'0'-22'15,"0"1"1,0 42 31,0 1-32,-21-1-15,21 0 0,0 21 0,0-21 16,0 1-16,0 20 0,0-21 16,0 21-16,0-20 0,0 20 15,-21-21-15,21 21 0,0 1 0,-21-22 0,21 21 16,0 1-16,0-22 0,0 21 0,0 0 16,-21 1-16,21-22 15,0 21-15,0 1 0,-21-22 0,21 21 16,0-21-16,0 22 0,0-22 0,0 0 15,0 0-15,0 0 0,0 0 16,0 1-16,0-1 0,0 0 31,0-42 1,0 0-32,0-1 15</inkml:trace>
  <inkml:trace contextRef="#ctx0" brushRef="#br0" timeOffset="5607.66">4635 1291 0,'-21'0'47,"0"0"-31,0 21-16,21 1 0,-21-1 15,0-21-15,21 21 0,-22 0 16,22 0-16,0 0 0,-21-21 16,21 22-16,0-1 0,-21 0 0,21 0 15,0 0-15,0 0 16,0 1-16,0-1 0,0 0 16,0 0-16,0 0 0,0 0 15,21 1-15,0-22 0,-21 21 0,22-21 16,-1 0-16,-21 21 0,21-21 15,0 0-15,0 0 0,0 0 0,1 0 16,-1 0-16,0 0 16,0 0-16,0 0 0,0 0 0,1 0 15,-1 0-15,0-21 0,0 21 0,0-21 16,0 21-16,-21-22 0,22 22 0,-1-21 16,21-42-1,-21 42-15,-21-1 0,21 1 16,-21 0-16,0 0 15,0 0-15,0 0 0,0-1 0,0 1 16,0 0-16,0 0 0,0 0 16,-21 0-16,0-1 0,0 1 0,0 0 15,0 21-15,-1 0 0,1-21 16,0 21-16,0 0 16,0 0-16,0 0 0,-1 0 0,1 0 15,0 0-15,0 0 0,0 0 16,0 0-16,21 21 0,-22-21 0,22 21 15,-21-21-15,0 21 16,0-21 0,21 22-16,0-1 15</inkml:trace>
  <inkml:trace contextRef="#ctx0" brushRef="#br0" timeOffset="6164.61">5588 889 0,'0'-42'32,"0"63"14,-21 0-30,21 0-16,0 0 0,0 22 16,0-22-16,-21 0 0,21 21 0,0-20 15,0 20-15,0 0 0,0-21 0,-22 22 16,22-1-16,-21-21 0,21 22 16,0-1-16,0-21 0,-21 21 0,0 1 15,21-1-15,-21 0 0,21 1 16,0-22-16,-21 21 0,21 1 0,-22-1 0,22 0 15,0-21-15,0 22 0,-21-22 16,21 0-16,0 21 0,-21-20 16,21-1-16,0 0 0,0 0 0,0 0 15,0 0-15,-21 1 0,21-1 16,21-42 31,-21-1-47,21 1 15</inkml:trace>
  <inkml:trace contextRef="#ctx0" brushRef="#br0" timeOffset="6812.52">6096 1291 0,'0'0'0,"0"-21"31,-21 21 0,0 0-31,21 21 0,-22 0 16,1 1-1,0-1-15,0 0 0,21 0 16,0 0-16,0 0 0,-21 1 0,21-1 16,0 0-16,-21 0 0,21 0 0,0 0 15,0 1-15,0-1 0,0 0 0,0 0 16,0 0-16,0 0 0,0 1 16,21-1-16,0 0 0,0-21 15,-21 21-15,21-21 0,0 0 0,1 0 16,-1 21-16,0-21 0,0 0 0,0 0 15,0 0-15,1 0 0,-1 0 16,0 0-16,0-21 0,0 0 16,0 0-16,1 21 0,-1-21 15,0-1-15,-21 1 0,21 0 0,-21 0 16,21 0-16,-21 0 0,0-1 0,0 1 16,0 0-16,0-21 0,0 21 0,0-1 15,0 1-15,0 0 0,0 0 0,-21-21 16,0 20-16,0 22 0,21-21 15,-21 0-15,-1 0 0,1 21 0,0-21 16,0 21-16,0 0 0,0 0 16,-1 0-16,1 0 0,0 0 15,0 0-15,0 0 0,0 21 0,-1-21 16,1 21-16,0-21 0,21 21 16,-21 0-16,0-21 0,21 22 0,0-1 15,0 0 1,21-21-1,0 0 1,0 0-16,0 0 0</inkml:trace>
  <inkml:trace contextRef="#ctx0" brushRef="#br0" timeOffset="7288.36">6921 868 0,'0'0'0,"22"-21"31,-22 42 0,0 0-15,0 0-16,-22 0 0,22 1 16,0 20-16,0-21 0,-21 21 0,21-20 15,0 20-15,0-21 0,0 21 0,-21 43 16,21-64-16,-21 22 0,21-1 16,0 0-16,0 1 0,-21-1 0,0 0 15,-1 43-15,22-43 0,0 1 0,-21-1 16,21 0-16,-21 1 0,21-22 0,0 21 15,0 0-15,0-20 0,0-1 0,0 21 16,-21-21-16,21 0 0,0 1 0,0-1 16,0 0-16,0 0 15,-21-21 1,21-21 15,21 0-15,-21 0-16,21 21 0,-21-43 0,21 22 15</inkml:trace>
  <inkml:trace contextRef="#ctx0" brushRef="#br0" timeOffset="7924">7705 1291 0,'0'0'0,"-64"-21"31,43 21-15,0 0-16,0 0 15,-1 21-15,22 0 0,-21-21 16,0 22-16,0-1 16,21 0-16,0 0 0,-21-21 0,0 42 15,21-20-15,0-1 0,0 0 16,-22 0-16,22 0 0,0 0 0,0 1 16,0-1-16,0 0 0,0 0 15,22 0-15,-1 0 0,-21 1 0,21-22 16,0 0-16,0 0 0,0 21 0,1-21 15,-1 0-15,0 0 0,0 0 0,0 0 16,22 0-16,-1 0 0,-21 0 0,0 0 16,0-21-16,1 21 0,-22-22 0,21 22 15,0-21-15,0 0 0,0 0 16,0-21-16,1 20 0,-22 1 0,21 0 16,-21 0-16,0 0 0,0 0 15,0-1-15,0 1 0,0 0 0,-43-21 16,22 42-16,21-21 0,-21-1 0,0 22 15,0-21-15,0 21 0,-64-21 16,64 21-16,-22 0 0,1 0 16,21 0-16,0 0 0,0 0 0,-1 21 15,1-21-15,0 21 0,0 1 16,0-22-16,0 21 0,21 0 16,0 0-1,21-21 16,21 0-31</inkml:trace>
  <inkml:trace contextRef="#ctx0" brushRef="#br0" timeOffset="8384.74">8488 953 0,'-21'-43'16,"-1"43"15,22 21-31,0 1 16,0-1-16,0 0 0,0 0 15,0 21-15,0-20 0,0-1 16,0 21-16,0-21 0,0 22 0,0-1 16,0-21-16,-21 21 0,21 1 0,-21-1 15,21 0-15,0 1 0,0-1 16,-21 0-16,0 1 0,21-1 16,-21 0-16,21 1 0,0-1 0,-22 0 15,1 1-15,21-22 0,-21 21 0,21-21 16,0 22-16,-21-22 0,21 0 15,-21 0-15,21 0 0,0 1 0,0-1 16,0 0-16,21-21 47,0-21-47,-21 0 16,21-1-16,-21 1 0,21 0 0,1 0 15</inkml:trace>
  <inkml:trace contextRef="#ctx0" brushRef="#br0" timeOffset="9052.37">8932 1355 0,'0'0'0,"0"-21"16,-21 21 31,0 0-47,0 0 15,0 21-15,21 0 16,-22 0-16,1 0 0,21 0 15,0 1-15,-21-1 0,21 0 16,-21 21-16,21-21 0,0 1 0,-21-1 16,21 0-16,0 0 0,0 0 0,0 0 15,0 1-15,0-1 0,0 0 16,21 0-16,0 0 16,0-21-16,0 0 0,1 0 0,-1 21 15,0-21-15,0 0 0,0 0 0,0 0 16,1 0-16,-1 0 0,0 0 15,0 0-15,0-21 0,0 21 0,1-21 16,-1 21-16,0-21 0,0 0 0,0 0 16,0-1-16,1 1 0,-1 0 0,-21 0 15,21 0-15,-21 0 0,21-1 0,-21 1 16,0 0-16,0 0 16,0 0-16,0 0 0,0-1 0,0 1 0,0 0 15,0 0-15,0 0 0,-21 0 16,0-1-16,21 1 0,-21 21 15,-1-21-15,1 0 0,0 21 16,0 0-16,0-21 0,0 21 0,-1 0 16,1 0-16,0 0 0,0 0 0,0 0 15,0 0-15,-22 21 0,22 0 0,0-21 16,0 21-16,0 0 16,-1-21-16,1 22 0,21-1 15,-21-21-15,21 21 16,-21-21-16,21 21 0,0 0 15</inkml:trace>
  <inkml:trace contextRef="#ctx0" brushRef="#br0" timeOffset="14432.41">1206 2646 0,'22'-21'15,"-1"21"-15,0 0 0,-21-21 16,21 21-16,0 0 16,-21-22-16,-21 22 62,21 22-62,-21-1 0,0 0 0,0 0 16,-1 0-16,1 0 0,-21 1 0,21-1 15,0 21-15,-22-21 16,22 0-16,-21 1 0,21 20 0,-22-21 16,1 0-16,21 0 0,-22 1 0,1-1 15,0 0-15,-1 0 0,22 0 16,-21 0-16,0 1 0,-1-22 0,-20 21 16,42 0-16,-1-21 0,1 0 15,0 0-15,0 0 0,21-21 47,21 0-31,0 21-16,0 0 15,1-22-15,20 22 0,-21 0 0,0 0 16,0 0-16,22-21 16,-22 21-16,21 0 0,-21 0 0,1 0 15,-1 0-15,21 0 0,-21 0 0,0 21 16,1-21-16,-1 22 0,0-22 15,0 21-15,0 0 0,0 0 0,1 0 16,-1 0-16,0 1 0,0-1 16,-21 0-16,21-21 0,0 21 0,1 0 15,-1-21-15,0 21 16,0-21-16,0 0 31,-21-21 0,0 0-31,0 0 16</inkml:trace>
  <inkml:trace contextRef="#ctx0" brushRef="#br0" timeOffset="14864.64">1587 2963 0,'0'0'16,"0"22"31,0-1-32,0 0-15,0 0 0,0 0 0,0 0 16,0 1-16,0-1 0,0 0 15,0 0-15,0 0 16,0 0-16,0 1 0,0-44 47,0 1-47</inkml:trace>
  <inkml:trace contextRef="#ctx0" brushRef="#br0" timeOffset="15216.87">1630 2752 0,'0'21'16,"21"-21"15,0 0-16,0 0 1,0 0-16,-21-21 16,0 0-16,22 21 15,-22-22-15,0 1 16,-22 21 0,1 0-16,0 0 0,0 0 15,0 0-15,0 21 16,21 1-16,0-1 15,0 0-15,0 0 16,0 0-16,21-21 0,0 21 16,0-21-16,0 22 0,0-22 15,1 0-15</inkml:trace>
  <inkml:trace contextRef="#ctx0" brushRef="#br0" timeOffset="15740.13">1968 2921 0,'0'21'16,"0"0"-16,0 1 16,0-1-16,0 0 15,0 0-15,0 0 16,0 0-16,0 1 15,0-1-15,0 0 0,0 0 16,0 0-16,0 0 0,0 1 16,0-1-16,0 0 0,0 0 15,-21 0-15,21-42 47,0 0-47,0 0 0,0 0 0,0-1 16,0 1-16,0 0 0,0 0 15,0 0-15,0 0 0,21-22 0,-21 22 0,22 0 16,-1-21-16,0-1 16,0 22-16,0 0 0,0 21 15,22-21-15,-22 21 0,0 0 0,0 0 16,0 0-16,22 0 0,-22 0 0,0 0 16,0 21-16,0 0 0,1 0 0,-1 0 15,-21 1-15,0-1 0,0 0 0,0 0 16,0 0-16,0 0 0,0 1 15,0-1-15,0 0 0,0 0 16,0 0-16,-21 0 0,21 1 16,-22-22-1</inkml:trace>
  <inkml:trace contextRef="#ctx0" brushRef="#br0" timeOffset="16151.89">2730 2900 0,'0'0'0,"-21"0"0,0 0 31,21 21-31,0 0 0,0 0 16,0 1-16,0-1 0,0 0 16,0 0-16,0 0 0,0 0 0,0 22 15,0-1-15,0 0 0,0 1 0,0-1 16,0 0-16,0 22 0,0-22 0,0 22 16,0-1-16,0-20 0,-21 20 0,21-21 15,0 22-15,-42 42 0,20-43 16,22 1-16,-21-22 0,21 22 15,-21-22-15,21 0 0,0 1 16,-21-22-16,21 21 0,0-21 0,-21 0 16,21 1-16,0-1 0,21-42 31,-21-1-15,0 1-16,21-21 0,0 21 0,0-22 15,-21 22-15,0-42 0,22 20 0,-1 1 16,0 0-16</inkml:trace>
  <inkml:trace contextRef="#ctx0" brushRef="#br0" timeOffset="16512.5">2582 3006 0,'43'-43'31,"-22"22"-31,21 0 0,-21 21 16,0-21-16,22 21 0,-22 0 16,21 0-16,-21 0 0,22 0 0,-22 0 15,0 0-15,21 0 0,-20 0 16,-1 21-16,0 0 0,0-21 0,-21 21 16,0 1-16,0-1 0,0 0 0,0 0 15,0 0-15,-21 0 16,0 22-16,0-22 0,-1 0 0,-20 0 15,21-21-15,0 21 0,-22 1 16,22-1-16,0-21 0,0 0 0,0 21 16,0-21-16,-1 0 15,44-21 17,-1 21-17,-21-21-15</inkml:trace>
  <inkml:trace contextRef="#ctx0" brushRef="#br0" timeOffset="17308.57">3260 2879 0,'0'0'0,"0"21"62,0 0-62,0 0 0,0 0 16,0 22-16,0-22 0,0 0 16,0 0-16,0 0 0,0 1 0,0-1 15,0 21-15,0-21 0,0 0 16,0 1-16,0-1 16,21-21-16,0 0 15,0 0-15,0 0 16,0 0-16,1-21 0,-1-1 0,0 1 15,0 21-15,0-21 0,0 0 16,1 0-16,-1-22 0,-21 22 0,21 0 16,0 0-16,-21 0 0,0 0 15,21-1-15,-21 1 0,21 0 0,-21 0 16,0 42 15,0 0-15,0 0-16,0 1 0,0-1 15,0 0-15,0 0 0,0 0 0,0 0 16,0 1-16,0-1 0,22 0 0,-22 0 16,21 0-16,-21 0 0,21 1 15,0-22-15,0 0 0,-21 21 16,21-21-16,1 0 0,-1 0 16,0 0-16,0 0 0,0 0 0,0-21 15,1 21-15,-1-22 0,0 1 0,0 0 16,-21 0-16,21-21 0,0 20 15,-21-20-15,0 21 0,22-21 0,-22-1 16,21 22-16,-21-21 0,0-1 16,0 1-16,0 21 0,0 0 15,0-22-15,0 22 0,0 0 16,-21 21 15,21 21-15,0 22-16,-22-22 0,22 0 0,0 21 15,0-21-15,0 22 0,0-22 0,0 21 16,0-21-16,-21 22 0,21-22 16,0 21-16,0-21 0,0 22 0,0-22 15,0 0-15,0 21 0,0-20 0,0-1 16,0 0-16,21 0 16,-21 0-16,22-21 0,-1 0 15,0 0-15,0 0 0,0 0 16,0 0-16,1-21 15,-1 0-15,0 0 0,0 0 16,0-1-16</inkml:trace>
  <inkml:trace contextRef="#ctx0" brushRef="#br0" timeOffset="17540.52">3958 2921 0,'0'0'0,"-21"0"32,42 0-32,0 0 15,0 0-15,1 0 0,-1 0 16,0 0-16,0 0 0,0 0 0,0-21 16,1 21-16,-1 0 0,0 0 0,0 0 15,0 0-15,-21-21 16,0 0-16</inkml:trace>
  <inkml:trace contextRef="#ctx0" brushRef="#br0" timeOffset="18080.21">6032 2582 0,'22'-21'31,"-22"42"79</inkml:trace>
  <inkml:trace contextRef="#ctx0" brushRef="#br0" timeOffset="18569.93">6032 2625 0,'0'-21'0,"0"-43"32,0 43-17,0 42 32,0 0-47,0 0 0,0 1 0,-21 20 16,21-21-16,0 0 0,-21 22 15,21-1-15,0-21 0,0 21 0,-21-20 16,21 20-16,-21 0 0,0-21 0,21 22 16,0-22-16,0 0 0,-22 21 0,22-20 15,0-1-15,0 21 0,0-21 16,0 0-16,0 1 0,0-1 16,22-21-16,-1 0 15,0 0-15,0 0 16,0 0-16,-21-21 0,21 21 15,1-22-15,-1 1 0,-21 0 16,21 21-16,0-21 0,0 0 0,-21 0 16</inkml:trace>
  <inkml:trace contextRef="#ctx0" brushRef="#br0" timeOffset="18816.79">5757 2942 0,'0'0'0,"21"0"31,1 0-31,-1 0 0,0 0 0,0 0 16,0 0-16,0 0 0,1 0 0,-1 0 15,21-21-15,22 21 0,-43 0 16,0-21-16,21 21 0,-21 0 0,1-21 15,20 21-15,-21 0 0,0 0 16,0-21-16,1 21 0</inkml:trace>
  <inkml:trace contextRef="#ctx0" brushRef="#br0" timeOffset="19443.55">6350 2858 0,'21'0'16,"-21"21"0,0 0-1,0 0 1,-21 0-16,21 0 0,0 1 15,0-1-15,0 0 0,0 0 16,0 0-16,0 0 16,0 1-16,21-22 15,0 0-15,0 0 16,1 0-16,-1 0 0,0 0 16,0 0-16,0 0 0,0-22 15,1 22-15,20-21 0,-21 0 0,0 21 16,0-21-16,1 0 0,-1 0 0,-21-1 15,21 22-15,-21-21 0,21 0 16,-21 0-16,21 0 0,-21 0 16,0-1-16,0 1 15,0 42 17,0 1-17,0-1-15,-21 0 0,21 0 16,0 0-16,-21 0 0,21 1 0,0-1 15,-21 21-15,21-21 0,0 0 0,0 22 16,0-22-16,0 21 0,0 1 16,0-22-16,0 21 0,0 0 0,0 1 15,0-1-15,0 0 0,0 1 0,0-22 16,0 21-16,0 1 0,0-22 16,0 21-16,0-21 0,0 22 0,0-22 15,0 0-15,0 21 0,0-21 16,0 1-16,0-1 0,0 0 0,-21 0 15,-1-21-15,1 0 16,0 21-16,-21-21 0,21 0 0,-22 0 16,22 0-16,-21 0 0,-43 0 15,64 0-15,-21-21 0,20 21 0,-20-21 16,21 0-16,0 0 0,0 21 16,-1-22-16,1 1 0,0 0 0,21 0 0,-21 21 15,21-21-15,0 0 0,0-1 0,0 1 16,21 0-1,0 0-15,0 21 0,1-21 0,-1 0 16,21-1-16,-21 1 0,0 0 0,22 0 16</inkml:trace>
  <inkml:trace contextRef="#ctx0" brushRef="#br0" timeOffset="19808.9">7070 2900 0,'0'0'0,"0"21"16,-22-21 0,22 21-16,0 0 0,0 1 0,0-1 15,0 0-15,0 21 0,0-21 0,0 22 16,0-1-16,0-21 0,0 22 15,0-1-15,0 0 0,0 1 0,-21-1 16,21 0-16,0 1 0,0-1 0,-21-21 16,21 21-16,0 1 0,-21-22 0,21 0 15,0 21-15,0-20 0,0-1 0,0 0 16,-21 0-16,21-42 47,0 0-32,0 0-15,0-1 0,0-20 0,0 21 16,21 0-16</inkml:trace>
  <inkml:trace contextRef="#ctx0" brushRef="#br0" timeOffset="20151.7">6985 3027 0,'0'0'15,"0"-21"-15,0 0 0,0-1 16,0 1-16,0 0 0,0 0 0,21 0 15,0 0-15,0-1 0,1 1 16,20 21-16,-21-21 0,21 0 16,-20 21-16,-1 0 0,21-21 0,-21 21 15,22 0-15,-22 0 0,21 0 0,-21 21 16,0-21-16,1 21 0,-1 0 0,0 0 16,-21 1-16,0-1 0,0 0 15,0 0-15,0 0 0,-21 0 0,0 1 0,-1-1 16,-20-21-16,21 21 0,0 0 15,0 0-15,-22-21 0,22 21 0,0-21 16,0 0-16,0 0 0,-1 22 16,1-22-16,0 0 0,0 0 15,0 0-15,42 0 47,0 0-31,0-22-16</inkml:trace>
  <inkml:trace contextRef="#ctx0" brushRef="#br0" timeOffset="20594.45">7620 2942 0,'21'0'31,"0"0"-31,0 0 16,1 0-16,-1 0 0,0 0 16,0 0-16,0 0 0,0-21 0,1 21 15,-1-21-15,0 21 0,0-21 0,0 21 16,0-21-16,1 21 0,-22-22 16,21 1-16,-21 0 15,0 0-15,-21 21 16,-1 0-16,1 0 15,0 0-15,0 0 0,0 0 0,0 0 16,-22 21-16,22-21 0,0 21 16,0-21-16,0 21 0,-1 1 0,1-1 15,0 0-15,0 0 0,21 0 0,-21 0 16,21 1-16,0-1 0,0 0 0,0 0 16,0 0-16,0 0 0,0 1 15,21-22-15,0 21 0,0-21 16,0 21-16,1-21 0,-1 0 15,0 0-15,0 0 0,0 0 0,22 0 0,-22 0 16,0 0-16,21 0 0,-21 0 0,1 0 16,-1-21-16,21 21 0,-21-21 15,22-1-15,-22 22 0</inkml:trace>
  <inkml:trace contextRef="#ctx0" brushRef="#br0" timeOffset="20877.29">8509 2858 0,'21'0'78,"0"0"-78,0 0 0,1 0 16,-1 0-16,0 0 0,0 0 15,0 0-15,0 0 16</inkml:trace>
  <inkml:trace contextRef="#ctx0" brushRef="#br0" timeOffset="21072.17">8509 2963 0,'0'43'32,"21"-43"-17,0 0-15,0 0 16,1 0-16,-1 0 0,0 0 15,0 0-15,0 0 16,0 0-16,1-21 0,-1 21 16</inkml:trace>
  <inkml:trace contextRef="#ctx0" brushRef="#br0" timeOffset="21859.57">9144 2688 0,'21'0'15,"0"0"1,0 0 0,-21-21-1,0 0 1,0 0 0,22 21-16,-22-21 0,0-1 15,-22 22 16,1 0-31,21 22 16,-21-22-16,0 21 16,21 0-16,-21 0 0,21 0 15,-21-21-15,21 21 16,21-21 15,0 0-31,0 0 16,0 0-16,0-21 15,1 21-15,-22-21 0,0 0 16,0 0-16,0 0 16,0-1-16,0 1 15,0 0-15,-22 21 32,1 21-32,21 0 15,-21 1-15,21-1 16,0 0-16,-21 21 0,21-21 0,0 1 15,-21-1-15,21 0 0,0 0 0,0 0 16,0 0-16,0 1 0,0-1 16,0 0-16,0 0 0,0 0 0,0 0 0,0 1 15,0-1-15,0 0 16</inkml:trace>
  <inkml:trace contextRef="#ctx0" brushRef="#br0" timeOffset="22396.26">9483 2900 0,'0'-21'0,"0"0"16,0-1-1,0 1-15,0 0 16,21 21 0,0 0-1,0 0-15,0 0 0,0 0 16,1 0-16,-1 0 0,0 21 0,0-21 16,0 21-16,0 1 0,1-1 0,-1-21 15,0 21-15,0 0 0,-21 0 0,0 0 16,21 1-16,-21-1 0,0 0 0,0 21 15,0-21-15,0 1 0,-21-1 16,0 0-16,21 0 16,-21-21-16,0 21 0,-1-21 0,1 0 15,21-21 17,0 0-32,0 0 15,0 0-15,0-1 0,0 1 16,0 0-16,21 0 0,-21 0 15,22 0-15,-1-22 0,-21 22 0,21 0 16,0 0-16,0 0 0,0-1 16,1 1-16,-1 0 0,0 21 0,0-21 15,0 21-15,0 0 0,1 0 16,-1 0-16,0 0 16,0 0-16,0 0 0,0 0 15,-21 21 1</inkml:trace>
  <inkml:trace contextRef="#ctx0" brushRef="#br0" timeOffset="23000.46">10626 2963 0,'0'0'16,"0"-21"-16,21 21 0,-21-21 0,21 21 15,-21-21-15,0 0 0,0 0 16,0-1-16,0 1 16,0 0-16,0 0 15,0 0-15,-21 21 0,0 0 0,21-21 16,-22 21-16,1 0 0,0 0 0,0 0 16,0 0-16,0 21 0,-1-21 15,1 21-15,0 0 0,0 0 0,0 0 16,-22 1-16,22-1 0,0 0 15,21 0-15,-21 0 0,0 0 0,21 1 16,0-1-16,0 0 0,0 0 0,0 0 16,0 0-16,0 1 0,0-1 0,0 0 15,21-21-15,0 0 16,-21 21-16,21-21 0,0 0 0,1 0 16,-1 0-16,0 0 0,0 0 15,0-21-15,0 21 0,1-21 16,-1 0-16,0 21 0,0-22 0,-21 1 15,21 0-15,0 0 0,-21 0 16,0 0-16,22-1 0,-22 1 0,21 0 16,-21 0-16,0-21 0,21 20 0,-21 1 15,0 0-15,0 0 0,0 42 47,0 0-47,0 0 0,0 1 16,0-1-16,0 0 0,0 0 15,0 0-15,0 0 0,0 1 16,0-1-16,0 0 0,0 0 0,0 0 16,0 0-16,0 1 15,21-22-15,0 0 0,0 21 16,1-21-16,-1 0 0,21 0 16,-21 0-16,0 0 0</inkml:trace>
  <inkml:trace contextRef="#ctx0" brushRef="#br0" timeOffset="23855.97">11366 2815 0,'0'-21'0,"0"42"0,0-63 0,0 21 16,0 0-16,-21 21 0,0 0 15,0-22-15,0 22 16,0 0-16,-1 0 0,1 0 15,0 0-15,0 22 0,0-1 16,0-21-16,21 21 0,-22 0 0,1 0 16,21 0-16,0 1 0,-21-1 0,0 0 15,21 0-15,-21 0 0,21 0 16,0 1-16,0-1 0,0 0 0,0 0 16,0 0-16,0 0 15,0 1-15,21-1 0,0-21 16,0 0-16,0 0 0,1 0 15,-1 0-15,0 0 0,0 0 0,0 0 16,0 0-16,1-21 0,-1-1 16,0 1-16,0 0 0,0 21 15,0-42-15,1 21 0,-22-1 0,21-20 16,0 21-16,-21-21 0,0-1 0,21 1 16,-21 0-16,21-22 0,-21 22 0,21-1 15,-21 1-15,0 0 0,0-1 0,0 22 16,0-21-16,0 21 0,0 0 0,0-1 15,0 44 17,0-1-17,-21 0-15,21 0 0,-21 21 0,21-20 16,-21 20-16,21 0 0,0 1 0,0-1 16,0-21-16,0 21 0,0 1 15,0-1-15,0-21 0,0 22 0,0-22 16,0 21-16,0-21 0,0 0 0,0 1 15,0-1-15,0 0 0,0 0 16,0 0-16,0 0 0,21-21 0,0 22 16,0-22-16,22 21 15,-22-21-15,0 0 0,0 0 16,0 0-16,1 0 16,-1-21-16,0 21 0,0-22 0,-21 1 15,21 21-15,0-21 0,1 0 0,-22 0 16,21-22-16,-21 22 0,0 0 0,21 0 15,0 0-15,-21 0 0,21-1 0,-21 1 16,0 0-16,0 42 31,0 0-31,0 1 16,0-1-16,0 0 0,0 0 16,0 0-16,0 0 15,0 1-15,0-1 0,0 0 16,0 0-16,0 0 0,0 0 15,21-21 1,1 0 0,-1 0-16,0 0 15,0-21-15,-21 0 0,21 21 0,0-21 16,1 0-16</inkml:trace>
  <inkml:trace contextRef="#ctx0" brushRef="#br0" timeOffset="24213.77">12044 2519 0,'0'0'0,"-21"0"0,-43 0 32,43 0-32,21 21 0,-21-21 15,21 21-15,-21-21 0,21 21 16,0 1-16,0-1 15,21-21-15,0 0 0,0 0 16,0 0-16,0 0 16,-21-21-1,0-1 1,0 1-16,0 0 16,-21 21-1,0 0-15,0 0 0,0 0 16,21 21-1,-21-21-15,21 21 0,0 1 0,0-1 16,0 0-16,0 0 16,0 0-16,0 0 0</inkml:trace>
  <inkml:trace contextRef="#ctx0" brushRef="#br0" timeOffset="24788.44">12488 2731 0,'0'0'0,"-21"-22"31,0 22-16,0 0-15,0 0 16,21 22-16,-22-1 0,1-21 0,0 21 16,21 0-16,-21 0 0,0-21 0,21 21 15,0 1-15,-21-1 0,-1 0 0,22 0 16,-21 0-16,21 0 0,0 1 0,0-1 16,0 0-16,0 0 0,0 0 15,21 0 1,1-21-16,-1 0 0,0 0 15,0 22-15,21-22 0,-20 0 0,-1 0 16,0 0-16,0 0 0,0 0 16,0 0-16,22-22 0,-22 22 0,0-21 15,-21 0-15,21 21 0,0-21 0,-21 0 16,0 0-16,22-1 0,-22-20 16,21 21-16,-21 0 0,0-22 0,0 22 15,0 0-15,0-21 0,0 21 0,0-1 16,-21 1-16,-1 21 0,22-21 0,-21 21 15,0-21-15,-21 21 0,21 0 0,-1 0 16,1 0-16,-21 0 0,21 21 16,0 0-16,-22-21 0,22 21 15,0 1-15,0-22 0,0 21 0,-1 0 0,1 0 16,21 0-16,0 0 16,0 1-16,21-22 31,1 0-31,-1 0 0,0 0 0,0 0 15</inkml:trace>
  <inkml:trace contextRef="#ctx0" brushRef="#br0" timeOffset="25475.56">13102 2286 0,'-21'0'0,"-21"21"15,42 0-15,-22-21 16,22 22-16,-21-22 15,21 21-15,-21-21 32,21-21-17,0-1 1,0 1 0,21 21-1,0 0-15,1 0 31,-22 21-15,0 1 0,0-1-1,0 0-15,0 0 16,-22-21 0,22 21-16,0-42 46,0 0-30,0 0-16,0 0 16,0-1-1,22 22 1,-22-21-16,21 21 0,0 0 0,0 0 16,0 0-1,-21 21-15,0 1 16,0-1-16,0 0 15,0 0-15,0 0 0,0 0 16,-21 1-16,0-1 0,0 0 0,0 0 16,21 0-16,-22-21 0,1 21 0,0-21 15,0 0-15</inkml:trace>
  <inkml:trace contextRef="#ctx0" brushRef="#br0" timeOffset="26292.61">13652 2286 0,'0'0'0,"0"-21"16,0 42 62,0 0-78,0 0 16,0 1-16,22-1 0,-1 0 0,-21 0 15,21 0-15,0 0 0,0-21 0,-21 22 16,21-1-16,1 0 0,20 0 16,-21-21-16,0 21 0,0-21 0,1 0 15,20 21-15,-21-21 0,0 0 0,0 0 16,1 0-16,-1 0 0,0 0 15,-21 22 32,-21-22-47,0 0 0,21 21 16,-22-21-16,1 21 0,-21 0 16,0 0-16,20-21 0,1 21 0,0 1 15,0-1-15,-21 0 0,20 0 16,1 0-16,-21 0 0,21 1 0,0-1 15,-1-21-15,-20 21 0,21 0 0,0 0 16,0 0-16,-1 1 0,1-22 0,21 21 16,-21-21-16,21 21 0,-21-21 0,21 21 15,0 0-15,-21-21 16,21 21 0</inkml:trace>
  <inkml:trace contextRef="#ctx0" brushRef="#br0" timeOffset="30233.9">3725 4530 0,'21'-21'15,"1"21"17,-22-22-32,21 1 0,0 21 15,-21-21 1,0 0-16,21 21 15,-21-21-15,0 0 0,21-22 16,-21 22 0,0 0 15,0 42 0,-21 0-15,0-21-16,0 21 0,21 1 0,-21-1 15,-1 21-15,1-21 0,0 0 16,0 1-16,-21 20 0,20-21 0,-20 21 16,21-20-16,-21 20 15,20-21-15,-20 21 0,21 1 0,-21-22 16,20 21-16,1-21 0,0 22 16,0-22-16,0 0 0,0 0 0,-1 0 15,22 1-15,0-1 0,-21 0 0,0 0 16,21-42 31,21 0-47,0 0 0,-21-1 15,22 1-15,-1 0 16,0 0-16,-21 0 0</inkml:trace>
  <inkml:trace contextRef="#ctx0" brushRef="#br0" timeOffset="30720.59">3958 4382 0,'0'0'0,"64"-22"16,-64 1-1,21 21-15,-21-21 16,21 0-16,0 21 0,-21-21 31,0 42 1,0 0-17,-21 0-15,0 0 0,0 1 0,-1-1 16,1 0-16,0 0 0,-21 0 15,21 22-15,-1-22 0,-20 21 16,21-21-16,-21 0 0,-1 22 0,22-1 16,-21-21-16,21 22 0,-22-1 15,1-21-15,21 21 0,0 1 0,-22-22 16,22 0-16,0 21 0,0-20 0,21-1 16,-21 0-16,-1 0 15,22 0-15,22-42 47,-1 21-31,-21-21-16,21 21 0,0-21 0,-21 0 15,21-1-15,0 22 0</inkml:trace>
  <inkml:trace contextRef="#ctx0" brushRef="#br0" timeOffset="31044.13">4106 4657 0,'0'0'0,"0"21"62,0 0-62,0 0 0,0 0 16,0 1-16,0-1 0,0 0 16,0 0-16,0 0 0,0 0 15,-21-21-15,21 22 0,-21-1 16,21-42 31,0-1-47,0 1 15,0 0-15</inkml:trace>
  <inkml:trace contextRef="#ctx0" brushRef="#br0" timeOffset="31249.13">4149 4487 0,'0'-21'0,"0"42"63,0 1-32,21-22-31</inkml:trace>
  <inkml:trace contextRef="#ctx0" brushRef="#br0" timeOffset="31804.46">4403 4678 0,'0'0'0,"0"21"0,0 0 15,0 0-15,0 1 0,0-1 16,0 0-16,0 0 16,0 0-16,0 0 0,0 1 15,0-1-15,0 0 0,-22-21 16,22 21-16,0 0 0,-21-21 47,21-21-32,0 0-15,0 0 16,0 0-16,0-1 0,0 1 16,0 0-16,0 0 0,21-21 15,-21 20-15,22 1 0,20-21 16,-21 21-16,0 0 0,0-1 0,22 1 16,-22 0-16,21 21 0,-21 0 0,1 0 15,20 0-15,-21 0 0,0 0 0,0 0 16,1 0-16,-1 21 0,0 0 15,0 1-15,0-1 0,0 0 0,-21 0 16,0 0-16,0 0 0,0 1 0,0 20 16,0-21-16,0 0 0,-21 0 15,21 1-15,-21-22 0,0 21 0,21 0 16,0 0 0,-21-21-16,21-21 31,0 0-16,0 0-15,21-1 16</inkml:trace>
  <inkml:trace contextRef="#ctx0" brushRef="#br0" timeOffset="32216.34">5143 4572 0,'0'0'0,"0"21"47,0 0-31,0 1-16,0-1 16,0 0-16,0 0 0,0 0 0,0 0 15,0 1-15,0 20 0,0 0 0,0-21 16,0 22-16,0-1 0,0 0 15,0 1-15,0 20 0,0-20 16,0-1-16,-21 0 0,21 64 16,0-64-16,0 1 0,-21 20 0,0-20 15,0 20-15,21-21 0,-21 1 16,-1 20-16,1-20 0,21-1 0,-21 0 16,0-21-16,21 22 0,0-22 0,0 0 15,-21 0-15,21 0 0,0-42 47,0 0-47,21 0 0,-21 0 0,0 0 16,21-1-16,0-20 0,0 21 15,-21-21-15</inkml:trace>
  <inkml:trace contextRef="#ctx0" brushRef="#br0" timeOffset="32592.51">5122 4784 0,'0'0'16,"0"-21"-16,-21-1 0,21 1 0,0 0 15,0 0-15,0 0 16,0 0-16,21 21 16,0-22-16,1 1 0,-1 21 15,0 0-15,0 0 0,0 0 16,0 0-16,1 0 0,-1 0 0,0 0 15,21 0-15,-21 0 0,1 0 16,-1 21-16,0 1 0,-21-1 0,21 0 16,-21 0-16,0 0 0,0 0 15,0 1-15,-21-1 0,21 0 16,-21 0-16,0 0 0,-1 0 0,1 1 16,-21-1-16,21-21 0,21 21 0,-21 0 15,-1-21-15,1 0 0,0 21 16,0-21-1,21-21 17,21 0-17,0 0-15</inkml:trace>
  <inkml:trace contextRef="#ctx0" brushRef="#br0" timeOffset="33368.55">5630 4614 0,'0'0'0,"0"-21"16,0 42 15,0 1-31,0-1 16,0 0-16,0 21 15,0-21-15,0 1 0,0-1 16,0 0-16,0 21 0,0-21 0,0 1 15,0-1-15,0 0 0,0 0 16,0 0-16,21 0 16,1-21-16,-1 0 0,0 0 15,0 0-15,-21-21 0,21 21 16,0-21-16,1 0 0,-22 0 16,21 21-16,0-21 0,0-22 0,0 1 15,0 21-15,-21 0 0,22-43 16,-1 43-16,-21 0 0,0 0 15,0-1-15,21 22 0,-21-21 0,21 0 16,-21 42 15,0 0-31,0 1 16,0-1-16,0 0 0,0 0 0,0 0 16,0 0-16,0 22 0,0-22 0,0 0 15,0 0-15,0 0 0,0 1 16,0-1-16,0 0 0,21-21 15,0 0-15,1 0 0,-1 0 16,0 0-16,0 0 16,0 0-16,0-21 0,1 0 15,-22-1-15,21 1 0,0 0 0,0 0 16,0 0-16,0 0 0,-21-1 0,0-20 16,22 21-16,-1 0 0,-21-22 0,0 22 15,0-21-15,0 0 0,21 20 16,-21-20-16,0 21 0,0 0 0,0 0 15,0-1-15,0 1 0,0 0 0,0 42 32,0 0-17,0 1-15,0-1 16,0 21-16,0-21 0,0 0 0,-21 22 16,21-22-16,0 0 0,0 21 0,0-20 15,0-1-15,0 21 0,0-21 16,0 0-16,0 1 0,0 20 0,0-21 15,0 0-15,0 0 0,0 1 16,0-1-16,42-21 0,-21 0 16,0 0-16,1 0 15,-1 0-15,0-21 16,0-1-16,-21 1 16</inkml:trace>
  <inkml:trace contextRef="#ctx0" brushRef="#br0" timeOffset="33627.58">6265 4551 0,'0'0'0,"21"0"31,1 0-31,-1 0 15,0 0-15,0 0 0,0 0 16,0 0-16,1 0 0,-1 0 16,0 0-16,0 0 0,0 0 15,0 0-15,1 0 16,-1-21-16</inkml:trace>
  <inkml:trace contextRef="#ctx0" brushRef="#br0" timeOffset="34136.6">7175 3979 0,'0'0'16,"-21"0"-1,42-21 1,1 21-16,-1 0 0,0 0 0,0 0 15,0 0-15,0 0 0,1 0 0,-1-21 16,21 21-16,-21 0 16,0 0-16,22 0 0,-22 0 0,0 0 15,0 0-15,0 0 0,1 0 0,-44 0 32,1 0-32,-21 0 15,21 0-15</inkml:trace>
  <inkml:trace contextRef="#ctx0" brushRef="#br0" timeOffset="34588.6">7175 3958 0,'-21'0'0,"0"0"15,21 21-15,-21-21 0,21 22 16,-21-1-16,0-21 15,21 21-15,-22 0 0,22 0 0,-21 0 16,21 1-16,-21-1 0,21 0 16,-21 21-16,21-21 0,0 1 15,0-1-15,-21 21 0,21-21 0,-21 22 0,21-1 16,0-21-16,0 0 0,0 22 0,0-22 16,0 0-16,-22 21 0,22-21 0,0 22 15,0-22-15,-21 21 0,21 1 16,0-22-16,0 21 0,0 0 0,0 1 15,0 20-15,0-20 0,0-1 0,0-21 16,0 21-16,0-20 0,0-1 0,0 0 16,0 21-16,0-21 0,0 1 0,0-1 15,0 0-15,21 0 0,1 0 16,-1-21-16,0 0 0,0 0 0,0 21 16,0-21-16,1 0 0,-1 0 0,21 0 15,-21 0-15,0 0 0,22 0 0,-22 0 16,64-42-16,-64 42 0,0-21 15,21 21-15,-21-21 0,1 21 16,-1-21-16,0-1 0,0 22 0,0-21 0,0 0 16,1 0-16,-1 0 15,21-22-15</inkml:trace>
  <inkml:trace contextRef="#ctx0" brushRef="#br0" timeOffset="36016.1">7789 4509 0,'21'0'0,"1"0"15,-1 0 1,0-22-16,-21 1 0,21 0 16,-21 0-1,0 0-15,0 0 16,0-1-16,-21 1 15,0 21-15,0-21 16,-1 21-16,1 0 0,0 0 16,0 0-16,0 21 0,0-21 15,-1 21-15,1 1 0,0-22 0,21 21 16,-21 0-16,0 0 0,0-21 0,21 21 16,0 0-16,-22-21 0,22 22 15,0-1-15,0 0 0,0 0 31,22-21-31,-1 0 16,0 0-16,0 0 0,0 0 0,-21-21 16,21 21-16,-21-21 0,22 21 0,-1-21 15,0 21-15,-21-22 0,21 22 16,-21-21-16,21 21 0,0-21 0,-21 0 16,22 0-16</inkml:trace>
  <inkml:trace contextRef="#ctx0" brushRef="#br0" timeOffset="36724.4">7959 4191 0,'-22'0'0</inkml:trace>
  <inkml:trace contextRef="#ctx0" brushRef="#br0" timeOffset="38428.03">7916 4403 0,'-21'0'47,"0"0"-47,21 21 16,0 0-16,0 0 15,0 0-15,0 1 16,0-1-16,0 0 16,0 0-16,0 0 15,0 0 1,21-21 0,0 0-16,0 0 15,1 0-15,-1 0 0,0 0 16,0 0-16,-21-21 15,21 21-15,0 0 0,-21-21 0,22 21 16,-1-21-16,0 21 0,-21-21 0,21 0 16,0-1-16,-21 1 15,21 0-15,-21 0 0,22 21 0,-22-21 16,0 0-16,0-1 0,0 1 16,0 0-16,0 0 0,0 0 0,0 0 15,0-1-15,0 1 0,-22 0 16,22 0-16,-21 21 15,21-21-15,-21 21 0,0 0 0,0 0 16,0-21-16,-1 21 0,1 0 0,0 0 16,-21 0-16,21 0 15,-22 0-15,22 0 0,-21 0 0,21 21 16,-22-21-16,22 21 0,-21 0 16,21-21-16,-22 21 0,1 0 0,21 1 15,-22 20-15,22-21 0,-21 0 0,21 0 16,0 22-16,-1-22 0,1 0 15,0 21-15,21-20 0,0-1 0,-21 21 16,21-21-16,0 0 0,0 1 0,0-1 16,0 0-16,0 21 0,0-21 15,0 1-15,0-1 0,0 0 0,21 0 16,0 0-16,0 0 0,1 1 16,-1-1-16,21-21 0,-21 21 15,22-21-15,-1 0 0,0 0 0,1 0 16,-1 0-16,0 0 0,1-21 15,20 21-15,-21-21 0,1-1 0,20 22 16,-20-21-16,-1 0 0,-21 0 0,21 21 16,-20-21-16,-1 21 0,0 0 0,0-21 15,0 21-15,-21-22 0,0 1 32,0 0 14</inkml:trace>
  <inkml:trace contextRef="#ctx0" brushRef="#br0" timeOffset="38819.87">8784 4106 0,'-21'-21'0,"0"21"31,0 0-31,21 21 0,0 1 0,0-1 16,-22 0-16,22 0 0,-21 0 0,21 0 15,-21 1-15,21 20 0,0-21 0,-42 43 16,21-43-16,21 21 0,0-21 16,-22 0-16,22 1 0,-21 20 0,21-21 15,-21-21-15,21 21 0,0 0 16,-21 1-16,21-1 0,0 0 16,21-21-1,0 0-15,0 0 16,1 0-16,-1 0 15,0 0-15,0-21 16,0 21-16,0-21 0</inkml:trace>
  <inkml:trace contextRef="#ctx0" brushRef="#br0" timeOffset="39068.53">8445 4445 0,'0'0'0,"22"21"31,-1-21-31,0 0 0,0 0 16,0 0-16,0 0 0,1 0 0,-1 0 15,0 0-15,21 0 0,-21-21 0,1 21 16,-1 0-16,0 0 0,21 0 0,-21-21 15,1 21-15,-1 0 0,0-21 0,0 21 16,0 0-16,-21-21 16</inkml:trace>
  <inkml:trace contextRef="#ctx0" brushRef="#br0" timeOffset="39708.36">8996 4382 0,'0'21'15,"0"0"1,0 0-16,0 0 15,0 0-15,-21-21 0,21 22 0,0-1 16,-22 0-16,22 0 0,0 0 16,0 0-16,0 1 15,22-22 1,-1 0-16,0 0 0,0 0 16,0 0-16,0 0 0,1 0 15,-1 0-15,0 0 0,0-22 0,0 22 16,0-21-16,1 0 0,-1 0 15,-21 0-15,21 21 0,-21-21 16,21-1-16,-21 1 0,0 0 16,0 0-16,0 0 0,0 0 15,0-1 1,0 44 15,0-1-15,0 0-16,0 0 15,0 0-15,0 0 0,0 1 16,-21-1-16,21 0 0,0 0 16,-21 0-16,21 0 0,0 1 0,0-1 15,0 0-15,0 0 0,0 21 0,0-20 16,0 20-16,0 0 0,0-21 16,0 1-16,0 20 0,0-21 0,0 0 15,0 22-15,0-22 0,0 0 0,0 0 16,0 0-16,0 0 0,0 1 15,0-1-15,0 0 0,-21 0 0,-1-21 0,1 21 16,0-21-16,0 0 0,0 0 16,0 0-16,-1 0 0,1 0 15,0 0-15,0 0 0,-21 0 0,20 0 16,1-21-16,-21 21 0,21-21 0,-22 0 16,22 21-16,0-21 0,0-1 0,0 22 15,0-21-15,-1 0 0,22 0 16,0 0-16,0 0 15,0-1-15,0 1 16,22 0-16,-1 21 0,0-21 0,0 0 16,0 21-16,0-21 0,1-1 0</inkml:trace>
  <inkml:trace contextRef="#ctx0" brushRef="#br0" timeOffset="40085.26">9504 4339 0,'0'0'16,"0"-21"-16,21 21 31,-21 21-15,0 0-16,0 1 0,0-1 15,0 0-15,0 0 0,0 0 0,-21 0 16,21 1-16,0 20 0,0-21 0,0 21 16,0-20-16,0 20 0,-21 21 0,21-41 15,0 20-15,0-21 0,0 21 0,0 1 16,-22-22-16,22 21 0,0-21 0,-21 1 16,21 20-16,0-21 0,0 0 0,0 0 15,0 1-15,0-1 0,0 0 16,0-42 15,0 0-31,0-1 0,0 1 16,0 0-16,0 0 0,0-21 15</inkml:trace>
  <inkml:trace contextRef="#ctx0" brushRef="#br0" timeOffset="40456.31">9525 4424 0,'0'0'0,"0"-21"0,0 0 0,0-1 16,0 1-16,0 0 0,0 0 15,0 0-15,21 0 0,0 21 16,0-22-16,1 22 0,-1 0 16,0-21-16,0 21 0,0 0 15,0 0-15,1 0 0,-1 0 0,0 0 16,0 0-16,0 21 0,22-21 0,-22 22 15,0-1-15,0 0 0,0 0 0,-21 0 16,0 22-16,0-22 0,0 0 0,0 0 16,0 0-16,-21 0 0,0 1 0,-21-1 15,20 0-15,1-21 0,-21 21 16,0 0-16,20-21 0,-41 21 0,42-21 0,-22 0 16,22 22-16,0-22 0,0 0 15,0 0-15,0 0 16,21-22 15,21 22-31,0 0 16,0-21-16,-21 0 0,21 21 0</inkml:trace>
  <inkml:trace contextRef="#ctx0" brushRef="#br0" timeOffset="40916.31">10096 4466 0,'22'0'32,"-1"0"-32,0 0 15,0 0-15,0 0 0,-21-21 0,21 21 16,1 0-16,-1-21 0,0 0 15,0 21-15,-21-21 0,21-1 16,-21 1-16,0 0 16,0 0-16,0 0 0,0 0 15,-21 21 1,0 0-16,0 0 0,0 0 16,-1 0-16,1 21 0,0 0 15,0 0-15,0 0 16,0 0-16,21 1 0,-22-1 0,22 0 15,0 0-15,0 21 0,0-20 0,0-1 16,0 0-16,0 0 16,0 0-16,0 0 0,22 1 0,-1-22 15,0 21-15,0-21 0,0 0 16,0 0-16,1 0 16,-1 0-16,0 0 0,0 0 0,0 0 15,0 0-15,1-21 0,-1 21 16,0-22-16,0 22 0,21-21 0,-20 0 15</inkml:trace>
  <inkml:trace contextRef="#ctx0" brushRef="#br0" timeOffset="41211.49">10922 4339 0,'0'0'0,"-21"21"32,42-21-1,0 0-15,0 0-16,0 0 0,1 0 15,-1 0-15,0 0 0,0 0 16,0 0-16,0 0 15</inkml:trace>
  <inkml:trace contextRef="#ctx0" brushRef="#br0" timeOffset="41400.6">10901 4445 0,'0'0'0,"0"21"0,-21-21 16,21 21 0,42-21-16,-21 0 0,0 0 15,0 0 1,1 0-16,-1 0 16,0 0-16,0 0 0,0 0 15,0-21-15,-21 0 16</inkml:trace>
  <inkml:trace contextRef="#ctx0" brushRef="#br0" timeOffset="42180.44">11557 4085 0,'0'0'0,"21"0"47,0 0-31,-21-21-16,21 21 0,-21-21 15,0 0 1,0 0-16,-21-1 31,0 22-31,0 0 16,0 0-16,0 0 15,21 22-15,0-1 16,0 0-16,0 0 0,0 0 16,0 0-16,21-21 31,0 0-15,0 0-16,0 0 0,-21-21 15,21 0-15,1 21 0,-22-21 16,0 0-16,0 0 15,-22 21 17,1 0-32,21 21 15,-21 0-15,21 0 16,0 0-16,-21-21 0,21 21 0,0 1 16,0-1-16,0 0 0,0 0 15,0 0-15,0 0 0,0 1 0,0-1 16,0 0-16,0 0 0,0 0 15,21-21-15,0 0 16</inkml:trace>
  <inkml:trace contextRef="#ctx0" brushRef="#br0" timeOffset="42707.94">11896 4382 0,'0'0'0,"0"-22"31,0 1-31,0 0 0,0 0 16,21 0-1,0 21 1,0 0-16,0 0 0,0 0 15,1 0-15,-1 0 0,0 0 0,-21 21 16,21 0-16,0-21 0,0 21 16,-21 0-16,0 1 0,22-1 0,-22 0 15,21 0-15,-21 0 0,0 0 0,0 1 16,0-1-16,0 0 0,0 0 16,0 0-16,-21 0 0,-1-21 0,1 22 15,21-1-15,-21-21 0,0 0 0,21 21 16,-21-21-16,0 0 0,21-21 31,0 0-31,0-1 16,0 1-16,0 0 15,21 0-15,0 0 0,0 0 16,0-1-16,0-20 0,1 21 0,-1 0 16,0 0-16,0-1 0,0 1 0,0 0 15,1 0-15,-1 21 0,0-21 16,0 21-16,0 0 0,0 0 15,1 0 1,-1 0-16</inkml:trace>
  <inkml:trace contextRef="#ctx0" brushRef="#br0" timeOffset="43320.22">12742 4424 0,'21'0'0,"22"0"15,-43-21-15,21 21 16,-21-21-16,0-1 16,21 1-16,-21 0 15,0 0-15,0 0 0,0 0 16,-21 21-16,0-22 15,0 22-15,-1-21 0,1 21 16,0 0-16,0 0 0,0 0 16,0 0-16,-1 21 0,1-21 15,0 22-15,0-1 0,0 0 0,0 0 16,-1 0-16,1 0 0,0 1 0,21 20 16,-21-21-16,21 0 0,-21 0 15,21 1-15,0-1 0,0 0 0,0 0 16,0 0-16,21-21 0,0 0 15,-21 21-15,21-21 0,0 0 16,1 0-16,-1 0 16,0 0-16,0 0 0,0-21 15,0 21-15,1-21 0,-1 0 16,0 0-16,0 0 16,-21-1-16,21 1 0,-21 0 0,0 0 15,21 0-15,-21 0 0,22-1 16,-22 1-16,0 0 0,0 0 15,0 42 17,0 0-32,0 0 0,0 1 15,0-1-15,0 0 0,0 0 16,0 0-16,0 0 16,0 1-16,0-1 0,0 0 15,0 0-15,0 0 0,21-21 31,0 0-31,0 0 16,0 0-16,0 0 0,1 0 0,-1 0 16</inkml:trace>
  <inkml:trace contextRef="#ctx0" brushRef="#br0" timeOffset="44135.52">13398 4318 0,'0'0'0,"0"-21"0,0 0 0,0 0 16,0-1 0,-21 1-16,0 21 15,0 0-15,0 0 0,0 0 16,-1 0-16,1 21 0,-21 1 16,21-22-16,0 21 0,-1 0 0,1 0 15,0 0-15,0 0 0,0 1 0,0-1 16,21 0-16,0 21 0,-22-21 15,22 1-15,0-1 0,0 0 16,0 0-16,0 0 16,22-21-16,-1 0 0,0 0 15,0 0-15,0 0 0,0 0 16,1 0-16,20 0 0,-21 0 0,0 0 16,0 0-16,1-21 0,-1 0 0,-21 0 15,21 21-15,0-21 0,0-1 16,-21-20-16,21 21 0,-21 0 0,22-22 15,-22 22-15,0-21 0,21 0 0,-21-1 16,21 1-16,-21 0 0,0-1 16,0 22-16,0-21 0,0 21 0,21-22 15,-21 22-15,0 0 0,0 0 16,0 0 0,0 42-1,0 0-15,-21 0 0,21 0 16,0 22-16,-21-22 0,21 21 15,0 0-15,0 1 0,0-1 0,0 0 16,0-20-16,0 20 0,0 0 0,0-21 16,0 1-16,0 20 0,0-21 15,0 0-15,0 0 0,0 1 0,0-1 16,0 0-16,0 0 0,21-21 31,0 0-31,0 0 0,0 0 16,1 0-16,-1 0 15,0 0-15,-21-21 0,21 21 0,0-21 16,0 0-16,1-1 16,-22 1-16,0 0 0,21 0 0,0 0 15,0 0-15,-21-1 0,0 1 16,0 0 0,0 42 15,0 0-31,0 1 0,0-1 15,0 0-15,0 0 16,0 0-16,0 0 16,0 1-1</inkml:trace>
  <inkml:trace contextRef="#ctx0" brushRef="#br0" timeOffset="44274.44">13822 4043 0,'-43'0'16</inkml:trace>
  <inkml:trace contextRef="#ctx0" brushRef="#br0" timeOffset="44499.31">13779 4106 0,'0'0'0,"22"0"31,-1 0-31,0-21 16,0 21 0,-21-21-16,0 0 15,-21 21 1,0 0-1,0 0-15,-1 0 16,1 21 0,0-21-16,21 21 0,0 0 15,0 1 1,0-1-16</inkml:trace>
  <inkml:trace contextRef="#ctx0" brushRef="#br0" timeOffset="45012.02">14139 4191 0,'0'0'0,"-21"0"31,0 0-15,0 0-16,0 21 0,21 0 0,-22 1 16,1-1-16,0 0 15,21 0-15,-21 0 0,21 0 0,0 1 0,-21-1 16,21 0-16,-21 0 16,21 21-16,0-20 15,0-1-15,0 0 0,21-21 16,0 0-16,0 21 15,0-21-15,0 0 0,1 0 16,-1 0-16,0 0 0,0 0 0,0 0 16,0-21-16,1 21 0,-1-21 0,0 21 15,-21-21-15,21-1 0,0 1 16,-21 0-16,21 0 0,-21 0 16,0 0-16,0-1 0,0-20 0,0 21 15,0 0-15,0 0 0,0-1 16,-21 1-16,21 0 0,-21 0 15,0 21-15,0-21 0,0 21 16,-1 0-16,1 0 0,0 0 0,0 0 16,21 21-16,-21-21 0,21 21 15,-21 0-15,21 0 0,0 1 16,-22-22-16,22 21 0</inkml:trace>
  <inkml:trace contextRef="#ctx0" brushRef="#br0" timeOffset="45715.61">14605 3937 0,'0'-21'157,"21"21"-95,-21 21-46,0 0-1,0 0 1,0 1 0,-21-22-16,0 0 15,21-22 32,0 1-31,0 0-1,21 0 1,0 21-16,0 0 16,-21 21-1,0 0 1,0 0-16,0 1 0,0-1 15,0 0-15,0 0 0,0 0 0,-21 0 16,21 1-16,-21-1 0,0 0 16,0-21-16,-1 21 0,1-21 0</inkml:trace>
  <inkml:trace contextRef="#ctx0" brushRef="#br0" timeOffset="46519.55">14859 3598 0,'0'0'0,"21"0"47,21 0-32,-20 0-15,20 0 0,-21 0 0,0-21 16,22 21-16,-22 0 0,0 0 0,0 0 15,0 0-15,0 0 16,1 0-16,-1 0 31,-21 21-31,0 1 16,21-22-16,-21 21 0,0 0 16,0 0-16,0 0 0,0 0 15,0 1-15,0-1 0,0 0 16,0 0-16,0 0 0,0 0 0,0 1 15,-21-1-15,21 0 0,0 21 16,0-21-16,0 1 0,-21-1 0,21 21 16,0-21-16,0 0 0,0 22 15,0-22-15,-22 0 0,22 0 0,-21 22 16,21-22-16,0 0 0,0 0 0,0 0 16,0 0-16,-21 1 15,21-1-15,0 0 0,-21 0 16,21 0-16,0 0 0,0 1 15,-21-1-15,21 0 16,-21-21-16,21 21 0,-22-21 0,1 21 16,0-21-1,0 21-15,0-21 0,0 0 16,-1 22-16,1-22 0,0 0 16,0 0-16,0 0 15,0 0-15,-1 0 16,1 0-16,0 0 15,0 0-15,0 0 16,0 0 0,21 21-1,-22-21-15,22-21 47</inkml:trace>
  <inkml:trace contextRef="#ctx0" brushRef="#br0" timeOffset="47272.12">15938 4064 0,'-21'0'31,"0"0"-16,42 0 1,0 0 0,1 0-16,-1 0 0,21 0 15,0 0-15,1 0 0,-1 0 0,0 0 16,22 0-16,-22 0 0,22 0 16,-22 0-16,22 0 0,-22 0 0,0 0 15,22 0-15,-22 0 0,0 0 0,-20 0 0,20 0 16,-21 0-16,21 0 0,-20 0 15,-1 0-15,0 0 0,0 0 0,0 0 16,0 0-16,-42 0 31,0 0 1,0 0-32,0 0 15,0 0-15,-1 0 0,1 0 16</inkml:trace>
  <inkml:trace contextRef="#ctx0" brushRef="#br0" timeOffset="47792.35">15875 4106 0,'21'0'63,"0"0"-63,0 0 0,1 0 15,-1 0-15,0 0 0,21 0 16,1 0-16,-22 0 0,21 0 0,22 0 0,-22 0 16,0 0-16,22 0 15,-22 0-15,0 0 0,22 0 0,-22 0 16,1 0-16,-1 0 0,0 0 0,-21-21 16,22 21-16,-22 0 0,0 0 15,0 0-15,0 0 0,1 0 0,-1 0 16,0 0 15,0 0 0,0 0-15,-21-21 0,0 0 15,0 0-31</inkml:trace>
  <inkml:trace contextRef="#ctx0" brushRef="#br0" timeOffset="48519.93">16870 3725 0,'0'0'0,"-21"-21"16,42 21 0,-42 21-1,21 1 1,0-1-1,0 0-15,21-21 16,-21 21-16,21-21 0,-21 21 0,21-21 16,0 21-16,0-21 0,-21 22 15,22-22-15,-1 21 0,0-21 0,0 21 16,0-21-16,0 21 0,1-21 16,-1 0-16,0 0 0,21 0 0,-21 21 15,1 0-15,20-21 0,-21 0 0,0 0 16,22 0-16,-22 0 0,0 22 0,0-22 15,0 0-15,-42 0 47,0 0-31,0 0-16,0 0 0,-1 0 0,1 0 16,0 0-1,0 21-15,0-21 0,0 21 0,-1-21 16,1 21-16,0-21 0,0 21 0,0 0 15,0 1-15,-1-1 0,1 0 16,0 0-16,0 0 0,0 0 0,21 1 16,-21-22-16,-1 21 0,1 0 15,21 0-15,-21 0 0,0 0 16,0 1-16,0-22 0,-1 21 0,22 0 0,-21 0 16,0-21-16,0 21 0,0 0 15,21 1-15,-21-22 0,-1 21 16,22 0 15</inkml:trace>
  <inkml:trace contextRef="#ctx0" brushRef="#br0" timeOffset="56868.49">18330 3747 0,'0'-22'15,"0"1"16,0 0 1,0 42 46,0 0-78,0 1 15,0-1-15,0 0 16,0 0-16,0 0 0,0 0 0,-21 1 16,21-1-16,0 0 15,-21 0-15,21 21 0,0-20 0,0-1 16,-21 21-16,21-21 0,-21 0 16,21 1-16,-22 20 0,22-21 15,0 0-15,0 0 0,0 1 0,0-1 16,-21 0-16,21 0 15,0 0-15,0-42 63,21 0-63,-21 0 16</inkml:trace>
  <inkml:trace contextRef="#ctx0" brushRef="#br0" timeOffset="57607.93">19240 3789 0,'0'-21'15,"0"0"1,0 42 31,-21-21-47,21 21 15,-21-21-15,0 21 16,21 0-16,-21 0 0,0 1 0,21-1 16,-22 0-16,1 0 0,21 21 0,-21-20 15,21-1-15,0 21 0,0-21 16,-21 0-16,21 1 0,0-1 0,0 0 15,0 0-15,0 0 16,21 0-16,0-21 16,0 0-16,1 0 0,-1 0 15,0 0-15,21 0 0,-21 0 16,1 0-16,-1 0 0,0 0 0,0 0 16,21-21-16,-20 0 0,-1 21 15,0-21-15,21-21 16,-21 20-16,1 1 0,-1 0 15,0-21-15,-21 21 0,0-1 0,0 1 16,0-21-16,0 21 0,0 0 0,0-1 16,0 1-16,-21 0 0,0 0 15,-1 21-15,22-21 0,-21 21 16,0 0-16,0 0 0,0 0 16,0 0-16,-1 0 0,1 0 0,0 0 15,0 0-15,0 0 16,0 0-16,42 0 62,0 0-62,0 0 0,0 0 16,0 0-16,1 0 0</inkml:trace>
  <inkml:trace contextRef="#ctx0" brushRef="#br0" timeOffset="58379.82">20066 3556 0,'0'0'0,"0"-21"0,-21 21 31,0 0-31,-1 0 15,1 0 1,0 0-16,21 21 0,-21 0 16,21 0-16,0 1 0,-21-1 15,21 0-15,-21 0 0,21 0 0,0 22 16,0-22-16,-22 0 0,22 21 0,-21-21 16,21 22-16,-21-1 0,21 0 15,0 1-15,-21 20 0,0-20 0,21-1 16,-21 21-16,-1-20 15,22 20-15,-21-20 0,0-1 0,21 21 16,-21-20-16,0 20 0,0-20 0,-1 20 16,1-21-16,0 22 0,21-22 15,-21 22-15,0-22 0,21 22 0,0-22 16,-21 0-16,21 1 0,-22-22 0,22 21 16,0-21-16,0 22 0,0-22 15,0 0-15,0 0 0,0 0 16,22-21-16,-22 21 0,21-21 15,0 0-15,0 0 0,0 0 16,0 0-16,1 0 0,-1-21 16,21 21-16,-21-21 0,0 0 15,1 21-15,-1-21 0,0 0 16,0-1-16,21 1 0,-20 0 0,-1-21 16,0 21-16,-21-1 0,21-20 0,0 21 15,-21-21-15,21-1 0,-21 22 16,0-21-16,0-1 0,0 1 0,0 21 15,0-21-15,0 20 0,0-20 16,-21 21-16,0 0 0,0 0 0,0-1 16,0 1-16,-1 0 0,1 0 0,0 21 15,-21-21-15,21 21 0,-1 0 16,1 0-16,0-21 16,0 21-16,0 0 0,0 0 15,42 0 48,0-22-48,0 22 1,0 0-16,0-21 0,1 0 16,-1 21-16</inkml:trace>
  <inkml:trace contextRef="#ctx0" brushRef="#br0" timeOffset="58819.55">20616 3704 0,'21'0'78,"1"0"-78,-1 0 0,0 0 0,0 0 16,21 0-16,-20 0 0,-1 0 0,21 0 15,-21 0-15,0 0 0,22 0 16,-22 0-16,0 0 0,0 0 0,0 0 16,-42 0 15,0 0-16,0 0-15,0 0 16,0 0-16,-1 0 0,1 0 0,0 0 16</inkml:trace>
  <inkml:trace contextRef="#ctx0" brushRef="#br0" timeOffset="59423.8">20637 3704 0,'-63'21'31,"42"1"-15,0-1-16,21 0 15,-22 0-15,1 0 0,21 0 16,-21-21-16,21 22 0,-21-1 16,21 0-16,-21-21 0,21 21 15,-21-21-15,21 21 16,21-21 31,0 0-47,0 0 15,0 0 1,0-21-16,1 21 0,-1 0 16,0 0-16,0 0 0,0 0 15,0 0-15,1 0 0,-1 0 16,0 0-16,0 0 0,0 0 15,0 0-15,1 21 16,-1-21-16,-21 21 0,21 1 0,0-22 16,-21 21-16,21 0 0,-21 0 15,21 0-15,1 0 16,-22 1-16,0-1 16,0 0-16,0 0 15,0 0-15,0 0 0,0 1 16,-22-22-16,1 21 15,0-21-15,0 0 0,0 21 0,-22-21 16,22 0-16,0 21 0,0-21 16,0 21-16,0-21 0,-1 0 0,1 0 15,0 0-15,0 0 0,0 0 16,0 0-16,21 21 16</inkml:trace>
  <inkml:trace contextRef="#ctx0" brushRef="#br0" timeOffset="60236.1">19748 4360 0,'0'-21'0,"0"0"62,22 21-15,-22 21-31,0 0-16,21-21 0,-21 22 15,21-22-15,-21 21 0,21-21 16,-21 21-16,0 0 0,0 0 16,0 0-16,0 1 31</inkml:trace>
  <inkml:trace contextRef="#ctx0" brushRef="#br1" timeOffset="78727.52">6011 1270 0,'-21'0'0,"21"21"16,-21-21 0,21 21 15,21-21 31,0 0-62,0 0 0,-21-21 16,22 21-16,-1 0 16,0 0-16,0 0 0,-21-21 15,21 21-15,0 0 16,1 0-16,-1-21 15,0 21 1,-21 21 31,-21-21-31,0 0-16,21 21 0,-22-21 15,22 21-15,-21-21 0,0 0 16,0 22-16,0-22 0,0 0 15,21 21-15,-22 0 0,1-21 16,0 0-16,0 21 0,0-21 16,0 0-16,-1 21 0,1-21 15,0 21 1,42-21 46,0 0-62,1-21 16,-1 21-16,0 0 0,0-21 16,0 0-16,0 21 0,1 0 15,-1-21-15,0 21 0,0 0 16,0 0-16,-21-21 0,21 21 16,1 0-16,-1 0 15,-21-22-15,21 22 0,0 0 47,-42 22-16,0-22-15,0 21-16,-1 0 16,1-21-16,0 0 0,0 21 15,0-21-15,0 21 0,-1-21 0,1 0 16,0 21-16,0-21 15,0 0-15,21 22 0,-21-22 16,42 0 62,0 0-78,0 0 16,0 0-16,0 0 15,1 0-15,-1-22 0,0 22 16,0 0-16,0-21 0,0 21 16,1 0-16,-1 0 0,0 0 15,-21-21-15,21 21 0,0 0 16,-42 0 46,0 0-46,0 0-16,0 21 16,-1-21-16,1 21 0,0-21 15,0 22-15,0-22 16,0 21-16,-1-21 0,22 21 0,-21-21 16,0 0-16,0 21 0,21 0 15,-21-21-15,42 0 63,0 0-48,0 0-15,0 0 16,1-21-16,-1 21 0,0 0 0,0 0 16,0-21-16,0 21 0,-21-21 15,22 21-15,-1 0 0,0 0 0,0-21 16,0 21-16,0 0 15,-21-22-15,22 22 0,-1 0 16,-42 0 47,-1 22-63,1-22 15,0 21-15,0-21 0,0 21 16,0 0-16,-1-21 15,1 21-15,0-21 0,0 21 0,0 1 16,0-22-16,21 21 16,-22-21-16,1 21 15,42-21 48,1 0-48,-1 0-15,0-21 16,0 21-16,0 0 0,-21-21 0,21 21 16,1 0-16,-1-22 0,0 22 0,0 0 15,0-21-15,0 21 16,1 0-16,-1-21 16,-21 42 46,-21-21-62,-1 0 0,22 21 16,-21 1-16,0-22 15,0 21-15,0-21 0,21 21 0,-21-21 16,-1 21-16,1-21 0,21 21 0,-21 0 16,0-21-16,0 22 0,0-1 15,-1-21-15,1 21 0,21 0 0,-21-21 16,0 0-16,21 21 15,21-21 17,0 0-17,0-21-15,1 21 0,-1 0 16,0-21 0,0 21-16,0-21 0,0 21 15,1-21-15,-1-1 16,21 1-1,-21 0-15,0 21 16,-42 0 47,21 21-63,-21-21 0,0 21 15,0 1-15,21-1 16,-21-21-16,21 21 15,-22-21 1,44 0 31,-1 0-47,-21-21 16,21 0-1,0 21-15,-21-22 0,21 1 16,-21 0-16,0 0 0,0 0 15,0 0 1,0-1-16,0 1 0,0 0 16,0 0-16,0 0 0,0 0 15,0-1-15,0 1 16,-21 0-16,0 21 16,0-21-16,0 21 15,-1 0-15,1 0 16,0 0-1,0 0-15,0 0 0,0 0 16,-1 0-16,22 21 16,-21 0-16,0-21 0,21 21 0,0 1 15,-21-22-15,21 21 0,-21 0 0,21 0 16,0 0-16,0 0 0,0 1 16,0-1-16,0 0 0,0 0 15,0 0-15,0 0 0,0 1 16,0-1-16,21 0 0,-21 0 15,21-21-15,-21 21 0,21 0 0,0-21 16,1 0-16,-22 22 0,21-22 16,0 0-16,0 0 0,0 0 15,0 0-15,1 0 0,-1-22 16,-21 1-16,21 21 0,0-21 0,0 21 16,0-21-16,1 0 0,-22 0 0,21-1 15,0 1-15,-21 0 16,0 0-16,0 0 0,0 0 0,0-1 15,0 1-15,0 0 0,0 0 16,0 0-16,0 0 0,-21-1 16,21 1-16,-21 21 0,21-21 0,-22 0 15,1 21-15,21-21 0,-21 0 16,0 21-16,0 0 0,0-22 16,-1 22-16,1 0 15,0 0-15,0 0 0,0 0 16,0 22-16,-1-1 15,1-21-15,0 21 0,0-21 16,0 21-16,0 0 0,-1 0 16,22 1-16,-21-1 0,21 0 15,0 0-15,0 0 0,0 0 0,0 1 16,0-1-16,0 0 0,0 21 16,0-21-16,0 22 0,21-22 15,1-21-15,-22 21 0,21 0 16,0-21-16,0 21 0,0-21 15,0 22-15,1-22 0,-1 0 0,0 0 16,0 0-16,0 0 0,0 0 0,1 0 16,-1 0-16,0-22 0,0 22 0,-21-21 15,21 0-15,0 21 0,-21-21 16,22 0-16,-22 0 0,21 21 16,-21-43-16,21 22 0,-21 0 0,0 0 15,0 0-15,0-1 0,0 1 16,0-21-16,0 21 0,0 0 15,-21-1-15,0 1 0,-1 0 16,1 0-16,0 21 16,0-21-16,0 21 0,0 0 15,-1 0-15,1 0 16,0 0-16,0 0 16,0 21-16,0 0 15,-1 0-15,22 0 0,0 1 16,-21-1-16,21 0 0,0 0 15,0 0-15,0 0 0,0 1 16,0-1-16,0 0 0,0 0 0,0 0 16,0 0-16,21-21 0,1 22 15,-1-22-15,0 21 0,0-21 16,0 0-16,0 0 0,1 0 16,-1 0-16,-21-21 15,21-1-15,0 22 0,-21-21 16,0 0-16,0 0 15,0 0-15,0 0 16,0-1-16,0 1 0,-21 21 16,0 0-1,0 0-15,-1 0 16,1 0 0,0 0-16,21 21 15,-21-21-15,21 22 0,-21-22 0,21 21 16,0 0-16,0 0 15,0 0-15,0 0 16,21-21 0,0 0-16,0 0 15,0 0-15,1 0 0,-1-21 32,0 0-32,-21 0 0,0 0 15,0 0-15,0-1 16,0 1-16,0 0 0,0 0 15,-21 21 1,0 0 0,-1 0-16,1 21 15,0 0 1,21 0-16,0 1 0,-21-1 16,21 0-16,0 0 0,0 0 15,0 0-15,0 1 0,0-1 16,21 0-1,0-21-15,0 0 16,1 0-16,-1 0 0,0 0 16,0 0-16,0-21 15,0 21-15,-21-21 0,22-1 16,-1 22-16,-21-21 0,0 0 0,0 0 16,21 0-16,-21 0 0,0-1 15,0 1-15,0 0 0,0 0 0,0 0 16,0 0-16,0-1 0,0-20 0,0 21 15,0 0-15,-21 0 0,21-1 16,-21 1-16,-1 21 0,1 0 16,21-21-16,-21 21 15,0 0-15,0 0 0,0 0 0,-1 0 16,1 0-16,0 0 0,0 0 16,0 0-16,-22 21 0,22-21 0,0 21 15,0-21-15,-21 22 0,42-1 0,-22 0 16,1 0-16,0-21 0,21 21 15,0 0-15,0 1 0,0-1 16,0 21-16,0-21 0,0 0 0,0 1 16,0-1-16,0 0 0,21 0 0,0 21 15,1-20-15,-1-1 16,0 0-16,0 0 0,0-21 16,0 21-16,1-21 0,-1 0 0,0 0 15,0 0-15,0 0 0,0 0 16,1 0-16,20 0 0,-21 0 0,0-21 15,0 0-15,1 21 0,-1-21 0,-21 0 16,21-1-16,0 1 0,0 0 16,-21 0-16,0 0 0,0-22 0,0 22 15,0 0-15,0 0 0,0-21 16,0 20-16,0 1 0,0 0 0,-21-21 16,0 21-16,21-1 0,-21 22 15,0-21-15,-1 21 0,1-21 16,0 21-16,0 0 0,0 0 15,0 0-15,-1 0 16,-20 0-16,21 0 0,0 21 0,0-21 16,-1 21-16,1 1 0,0-22 15,0 21-15,0 0 0,0 0 0,-1 0 16,22 0-16,0 1 0,0 20 0,0-21 16,0 0-16,0 0 0,0 1 15,0-1-15,0 0 0,22 0 0,-1 0 16,0-21-16,0 21 0,0-21 15,0 0-15,22 0 0,-22 0 0,0 0 16,21 0-16,-20 0 0,-1 0 0,0-21 16,0 21-16,0-21 15,0 0-15,-21 0 0,22 0 16,-22-1-16,0 1 16,0 0-16,0 0 0,0 0 0,0 0 15,0-1-15,-22 1 0,1 21 16,0 0-16,0 0 0,21-21 15,-21 21-15,0 0 0,-1 0 16,1 0-16,0 21 16,0 0-16,0 1 0,21-1 15,0 0-15,0 0 0,-21 0 16,21 0-16,0 1 0,0-1 16,0 0-16,0 0 15,21 0-15,0 0 16,0-21-16,0 0 0,0 0 15,1 0-15,-1 0 0,0 0 16,0 0-16,-21-21 16,21 21-16,-21-21 0,0 0 0,0 0 15,0 0-15,0-1 16,0 1-16,0 0 0,0 0 16,0 0-16,-21 21 0,21-21 15,-21 21-15,0 0 16,21 21-1,-21-21-15,21 21 0,-22-21 16,22 21-16,0 0 0,-21-21 16,21 21-16,0 1 0,0-1 15,0 0-15,21-21 16,1 21-16,-1-21 16,0 0-16,0 0 15,0 0-15,0-21 0,-21 0 16,22 21-16,-22-21 0,21-1 15,-21 1-15,0 0 16,0 0-16,0 0 0,0 0 16,0-1-16,-21 22 15,-1-21-15,1 0 0,0 0 16,0 21-16,0 0 0,0 0 31,-1 0-31,22 21 16,-21 0-16,21 0 15,0 1-15,0-1 16</inkml:trace>
  <inkml:trace contextRef="#ctx0" brushRef="#br1" timeOffset="113004.52">974 6371 0,'21'-21'16,"-21"0"-1,0 0-15,0 0 32,0 42 14,0 0-30,0 0-16,21 0 0,0 22 16,0-22-16,0 21 0,1-21 0,20 22 15,-21-1-15,0 0 0,22 1 16,-22-1-16,0 0 0,21 1 0,-21-22 16,1 21-16,20 0 0,-21-20 15,0 20-15,0-21 0,1 21 0,-1-20 16,0-1-16,-21 0 15,21 0-15,-21 0 0,21 0 0,-21 1 16,21-22-16,-21 21 16,0-42 15,0-1-31,0 1 0,0 0 0,0 0 16,0 0-16,0 0 0</inkml:trace>
  <inkml:trace contextRef="#ctx0" brushRef="#br1" timeOffset="113404.51">1714 6392 0,'0'-21'0,"0"42"0,0-63 15,0 21 1,-21 21 15,0 21-15,0-21-16,21 21 15,-21 0-15,0 22 0,-1-22 16,-20 21-16,21 1 0,0-1 16,-22 0-16,1 22 0,21-22 0,-21 0 15,-1 22-15,1-22 0,0 1 16,-1-1-16,22 0 0,-21 1 0,21-1 15,-1 0-15,-20 1 0,21-22 16,21 0-16,-21 21 0,0-21 0,21 1 16,-22-22-16,22 21 0,0-42 47,22-1-32,-1 1-15,0 0 0,0 0 16,0 0-16</inkml:trace>
  <inkml:trace contextRef="#ctx0" brushRef="#br1" timeOffset="113827.48">1926 6731 0,'0'21'16,"0"0"0,0 1-16,0-1 0,0 0 0,0 0 15,0 0-15,0 0 0,0 22 16,0-22-16,0 21 0,0 1 0,0 20 15,0-21-15,0 22 0,0-1 16,0 1-16,21-1 0,-21 1 0,0-1 16,0 1-16,0-1 0,0-20 15,0 20-15,0 1 0,0-22 0,0 22 16,0-22-16,0 0 0,0 1 16,0-1-16,0 0 0,0-21 15,0 1-15,0-1 0,0 0 0,0-42 47,0-22-47,0 22 0,0-21 0,0 0 16,0-1-16</inkml:trace>
  <inkml:trace contextRef="#ctx0" brushRef="#br1" timeOffset="114215.85">1968 7027 0,'0'0'0,"0"-21"0,-21 0 0,0 0 16,21 0-16,0 0 0,0-1 15,0 1-15,0 0 16,0 0-16,0 0 16,0 0-16,21 21 0,0-22 0,1 22 15,-1-21-15,0 0 0,21 21 16,-21 0-16,1 0 0,20 0 0,0 0 15,-21 0-15,22 0 16,-22 21-16,0 0 0,0-21 0,0 22 0,1-1 16,-22 0-16,0 0 0,0 0 15,0 0-15,-22 1 0,1-1 16,0 0-16,0 0 0,-21 0 0,-1 0 16,22 1-16,-21-1 0,21-21 15,-22 21-15,22 0 0,0-21 0,0 0 16,0 0-1,42 0 32,0-21-47</inkml:trace>
  <inkml:trace contextRef="#ctx0" brushRef="#br1" timeOffset="114848.46">2836 6837 0,'0'0'16,"0"-21"-16,21 0 16,-21-1-16,0 1 0,0 0 15,0 0-15,0 0 16,0 0-16,0-1 0,0 1 15,-21 21-15,0-21 16,0 21-16,0 0 0,0 0 16,-1 0-16,1 21 0,0-21 0,0 21 15,0 1-15,0-1 0,-22 0 16,22 0-16,0 21 0,0-20 0,21 20 16,-21-21-16,21 21 0,-22-20 15,22-1-15,0 21 0,0-21 0,0 0 16,0 1-16,0-1 0,0 0 15,0 0-15,22 0 0,-1 0 16,0-21-16,0 0 0,0 0 0,0 0 16,1 0-16,-1 0 0,0-21 15,0 21-15,21-21 0,-20 0 0,-1 0 16,0 0-16,0-1 0,0 1 16,-21 0-16,0 0 0,21 0 0,-21-22 15,22 22-15,-22 0 0,0 0 0,0 0 16,21 0-16,-21-1 15,0 1-15,0 42 47,0 1-47,0-1 0,0 0 16,0 0-16,0 0 0,21 22 16,-21-22-16,0 0 0,0 0 15,0 0-15,0 0 0,0 1 16,0-1-16,21-21 0,-21 21 15,21-21-15,-21 21 0,21-21 16,1 0 0,-1 0-16,0-21 15,0 21-15,-21-21 0,21 0 0</inkml:trace>
  <inkml:trace contextRef="#ctx0" brushRef="#br1" timeOffset="115160.48">3365 6477 0,'0'0'0,"0"-21"0,-21 42 47,21 0-47,0 0 0,-21 22 0,21-22 16,0 21-16,0-21 0,0 22 15,0-22-15,0 21 0,0 1 0,0-22 16,-21 21-16,21-21 0,0 22 0,0-22 16,-21 0-16,21 0 15,0 0-15,0 0 0,0 1 0,0-1 16,21-21 15,0-21-15,0-1-16,-21 1 0,21 0 0</inkml:trace>
  <inkml:trace contextRef="#ctx0" brushRef="#br1" timeOffset="115716.53">3641 6456 0,'0'0'0,"0"21"46,0 0-46,0 0 0,0 1 16,0 20-16,0-21 0,0 0 0,0 22 16,0-22-16,0 21 0,0-21 15,0 22-15,0-22 0,0 0 0,0 21 16,0-21-16,0 1 0,0-1 0,0 0 16,0 0-16,0 0 0,0 0 15,0 1-15,0-1 31,0-42-15,0-1 0,0 1-16,0 0 0,0 0 15,0 0-15,0 0 0,0-1 16,0 1-16,0 0 0,0 0 0,0 0 16,21 0-16,0-1 0,0 1 0,0 0 15,0 0-15,1 0 0,-1 0 16,0-1-16,0 22 0,0 0 0,0 0 15,1 0-15,-1 0 0,0 22 16,0-1-16,-21 0 0,0 0 16,21 0-16,0 0 0,-21 22 15,0-22-15,0 0 0,22 0 0,-22 0 16,0 1-16,0-1 0,0 0 0,0 0 16,0 0-16,0 0 15,0 1-15,0-1 16,-22-21-1,1 0 1,0-21 0,0-1-16,21 1 15</inkml:trace>
  <inkml:trace contextRef="#ctx0" brushRef="#br1" timeOffset="115967.51">3111 6795 0,'22'0'47,"-1"0"-47,0 0 0,0 0 16,21 0-16,-20 0 15,-1 0-15,0 0 0,21 0 0,-21-22 16,1 22-16,41 0 0,-42 0 16,0 0-16,1 0 0,-22-21 15</inkml:trace>
  <inkml:trace contextRef="#ctx0" brushRef="#br1" timeOffset="117728.5">5334 6922 0,'0'0'16,"21"0"30,-21-22-46,21 1 0,0 21 0,1-21 16,-1 0-16,0 0 0,0 21 16,0-21-16,0-22 0,1 22 0,20 0 15,-21-21-15,0 20 0,-21-20 0,21 0 16,-21-1-16,22 22 0,-22-21 16,0 0-16,0 20 0,0-20 15,0 21-15,0 0 0,0 0 0,-22 21 0,22-22 16,-21 22-16,0 0 0,21-21 0,-21 21 15,0 0 1,0 0-16,-1 0 0,1 0 16,0 21-16,21 1 0,0-1 15,-21 0-15,0 0 0,21 21 0,0-20 16,-21 20-16,21 0 0,-22 1 0,22-1 16,-21 0-16,21 1 0,0-1 15,0 0-15,0 1 0,0-22 0,0 21 16,0-21-16,0 22 0,0-22 0,0 0 15,21 0-15,1 0 0,-1 0 0,0-21 16,0 22-16,0-22 0,0 0 0,1 0 16,20 21-16,-21-21 0,0 0 15,0 0-15,22 0 0,-22 0 0,0-21 16,21 21-16,-20-22 0,-1 22 0,0-21 16,0 0-16,0 0 0,0 0 0,1 0 15,20-22-15,-42 1 0,0 21 16,0 0-16,0-1 0,21 1 15,-21 0-15,0 0 0,0 0 0,0 0 16,-21 21 0,0 0-1,0 0-15,-1 21 16,22 0-16,-21 0 0,0 0 16,21 0-16,0 1 0,0-1 15,0 0 1,0 0-16,21-21 0,0 0 15,1 21-15,-1-21 0,0 0 16,0 0-16,0 0 0,0 0 16,1 0-16,-1 0 0,0-21 15,0 0-15,0 21 0,0-21 0,1 0 16,-1 21-16,0-22 0,-21 1 16,21 0-16,0 0 0,-21 0 15,0 0-15,21 21 16,-21-22-16,0 44 47,0-1-47,-21 0 0,21 0 15,0 0-15,0 0 16,0 1-16,0-1 0,0 0 0,0 0 16,0 0-16,0 0 0,0 1 15,0-1-15,0 0 16,21 0-1,1-21-15,-1 0 0,0 0 16,0 0-16,0-21 0,0 21 16,1-21-16,-1 0 15,-21-1-15,21 1 0,0 0 0,0 0 16,-21 0-16,21 0 0,-21-1 0,22-20 16,-22 0-16,21 21 15,-21-1-15,21 22 0,-21-21 0,0 0 16,0 42 31,0 0-32,0 1-15,0-1 0,0 0 16,0 0-16,0 0 0,0 0 16,0 22-16,0-22 0,0 0 15,0 21-15,0-20 0,-21 20 0,21-21 16,-21 21-16,21 1 0,0-22 0,0 21 15,0 22-15,0-22 0,-22 0 16,22 1-16,0 20 0,0-20 0,0 20 16,0-21-16,0 22 0,-21-22 0,21 64 15,0-42-15,0-1 0,0-21 16,0 22-16,0-1 0,-21 1 0,21-22 16,0 22-16,0-1 0,0-20 15,-21-1-15,21 0 0,0 1 0,0-1 16,0-21-16,0 21 0,-21-20 0,21-1 15,0 0-15,-21-21 0,21 21 16,-22-21-16,1 0 0,0 0 16,0-21-16,0 21 0,21-21 15,-21-22-15,-1 22 0,1 0 16,0-21-16,0-1 0,-21 1 0,20 0 16,1-22-16,0 22 0,0-22 0,0 1 15,21 21-15,0-22 0,0 22 16,0-22-16,0 1 0,0 20 0,0-20 15,21 21-15,0-22 0,0-42 16,0 64-16,1-22 0,-1 22 0,21 0 16,-21-1-16,0 1 15,1 0-15,20 21 0,-21-1 0,21 1 16,-20 0-16,-1 0 0,0 0 0,0 21 16,0 0-16,-21-21 0,21 21 15,1 0 1,-1 0 31,0 0-16</inkml:trace>
  <inkml:trace contextRef="#ctx0" brushRef="#br1" timeOffset="118740.76">8403 6392 0,'0'0'0,"0"-21"0,0 0 15,21 0 1,-21 0-16,0 0 16,-21 21-1,0 0 1,0 0-16,0 0 0,-1 0 16,1 0-16,0 0 0,0 21 15,0 0-15,0 0 0,-1 0 0,1 22 16,0-22-16,0 21 0,0 0 0,0 1 15,-1-22-15,1 21 0,0 1 0,0-1 16,21 0-16,0 1 0,-21-1 0,21-21 16,0 21-16,0-20 0,0 20 0,0-21 15,21 0-15,-21 0 0,21 1 16,0-22-16,0 21 0,22-21 0,-22 0 16,21 0-16,-21 0 0,43 0 15,-22 0-15,-21 0 0,22 0 0,-22 0 16,21-21-16,-21-1 0,1 22 0,-1-21 15,0 0-15,0 0 0,0 0 0,-21 0 16,0-1-16,0 1 16,0 0-16,-21 0 0,0 0 0,0 0 15,0 21-15,-1 0 0,-20-22 0,21 22 16,0 0-16,-22 0 0,22 0 16,0 0-16,0 0 0,0 0 0,0 22 15,-1-22-15,22 21 16,22-21-1,-1 0 1,0 0-16,0 0 0,0 0 16,0 0-16,1 0 0,-1-21 0,0 21 15,0 0-15,0 0 0,0 0 16,1 0-16,-1 0 0,0 0 0,0 0 16,-21 21-1,0 0-15,0 0 16,0 0-16,0 0 0,0 1 15,0-1-15,0 0 0,0 0 16,0 0-16,0 22 0,0-22 16,-21 21-16,21 0 0,0 1 0,-21-1 15,21 0-15,0 1 0,0-1 0,-21 0 16,21 1-16,-22-1 0,22 0 0,0 1 16,0-22-16,-21 21 0,21-21 0,-21 22 15,21-22-15,0 0 0,0 21 0,0-20 16,-21-1-16,21 0 15,0-42 17,0 0-17,0-1-15,0-20 0,21 21 0,-21-21 16,21-1-16,-21 1 0,21 0 16</inkml:trace>
  <inkml:trace contextRef="#ctx0" brushRef="#br1" timeOffset="119291.49">8742 6858 0,'0'-21'15,"-21"0"1,21 0-1,0-1-15,0 1 16,0 0-16,0 0 0,0 0 16,0 0-16,21 21 15,0-22-15,0 22 0,0-21 16,0 21-16,1-21 0,-1 21 0,0 0 16,0 0-16,0 0 0,0 0 15,1 0-15,-1 21 0,0 0 0,0 1 16,0-1-16,0 0 0,-21 0 0,22 0 15,-22 22-15,0-22 0,0 0 16,0 0-16,0 0 0,0 0 0,0 1 16,0-1-16,-22 0 0,1 0 15,0-21 1,0 0-16,21-21 31,0 0-31,0 0 16,0-1-16,0 1 0,0 0 15,0 0-15,21-21 0,-21 20 0,21 1 16,-21 0-16,0 0 0,21 21 0,1-21 16,-22 0-16,21 21 0,-21-22 15,21 22-15,0 0 0,-21-21 16,21 21-16,0 0 31,-21 21 0</inkml:trace>
  <inkml:trace contextRef="#ctx0" brushRef="#br1" timeOffset="120763.93">9673 6541 0,'0'0'0,"0"-22"16,0 1-16,-21 21 16,0 0-16,0 0 15,-1 0-15,1 0 16,0 0-16,0 0 0,0 21 16,0-21-16,21 22 0,-22-1 15,22 0-15,0 21 0,-21-21 16,21 1-16,0-1 0,0 21 0,0-21 15,0 0-15,0 1 0,0 20 0,0-21 16,0 0-16,0 0 16,0 1-16,0-1 0,21-21 15,1 21-15,-1-21 0,0 0 16,0 0-16,0 0 0,0 0 16,1 0-16,-1 0 0,0-21 15,0 21-15,0-21 0,0-1 0,1 22 16,-1-21-16,0 0 0,0 0 0,0 0 15,0-22-15,-21 22 0,0-21 0,22 21 16,-22-22-16,0 22 0,0-21 16,0 21-16,0 0 0,-22-22 15,22 22-15,-21 21 0,0-21 0,0 0 0,0 21 16,0 0-16,-1 0 0,1 0 16,-21 0-16,21 0 0,0 0 15,-1 0-15,1 0 0,0 21 0,0 0 16,0 0-16,21 22 0,0-22 15,-21 0-15,21 21 0,0-21 0,0 22 16,0-22-16,0 0 0,0 21 0,0-20 16,0-1-16,0 0 0,0 0 15,21 0-15,0 0 0,0 1 16,0-22-16,0 0 0,1 21 0,-1-21 16,0 0-16,21 0 0,-21 0 0,22 0 15,-22 0-15,21 0 0,-21 0 16,22 0-16,-22-21 0,21-1 0,1 22 15,-22-21-15,0 0 0,0 0 0,0 0 16,0 0-16,1-1 0,-1-20 16,-21 21-16,21 0 0,-21 0 15,0-22-15,0 22 0,0 0 16,0 0-16,0 0 16,-21 21-1,21 21 1,-21 0-16,-1 0 0,22 0 15,0 0-15,-21 1 0,21-1 16,0 0-16,0 0 0,0 0 0,0 0 16,0 1-16,0-1 0,0 0 15,0 0-15,0 0 0,21 0 16,1-21-16,-1 0 16,0 0-16,0 0 15,0 0-15,0 0 0,1 0 0,-1 0 16,0 0-16,0 0 0,0-21 0,0 0 15,1 21-15,-1-21 0,0 0 0,0 0 16,-21-22-16,21 22 0,-21 0 0,21 0 16,-21 0-16,22-1 0,-22 1 15,0 0-15,0 0 0,0 0 16,0 42 15,0 0-15,-22-21-16,22 21 0,0 0 0,0 1 15,-21-1-15,21 0 0,0 0 0,0 0 16,0 0-16,0 1 0,0-1 16,0 0-16,0 0 0,21 0 15,-21 0-15,22-21 0,-1 0 0,0 22 16,0-22-16,0 0 0,0 0 16,1 0-16,-1 0 0,21 0 15,-21 0-15,22 0 0,-22-22 0,0 22 0,21-21 16,-21 0-16,1 0 0,20 0 0,-42 0 15,21-1-15,0 1 16,-21 0-16,21-21 0,-21 21 0,0-1 16,0 1-16,0 0 0,0 0 15,0 0 1,0 42 0,-21-21-1,21 21-15,-21 0 0,21 0 0,0 1 16,0-1-16,-21 0 0,21 21 15,-21-21-15,0 22 0,21-22 16,-22 21-16,1 1 0,21-22 0,-21 21 0,0 0 16,21 1-16,-21 20 0,21-20 15,-21 20-15,-1-21 0,22 22 16,0-22-16,-21 22 0,21-22 0,-21 22 16,21-22-16,0 21 0,0-20 0,-21-1 15,21 0-15,0 1 0,-21-1 0,21 0 16,0 1-16,0-1 0,0-21 15,-21 0-15,21 1 0,-22-1 0,22 0 16,0 0-16,-21-21 0,21-21 31,0 0-31,0 0 0,0-1 16,0 1-16,0 0 0,21-21 16,1-1-16,-22 1 0,21 0 15,-21-1-15,0-20 0</inkml:trace>
  <inkml:trace contextRef="#ctx0" brushRef="#br1" timeOffset="121100.74">10837 6752 0,'0'0'0,"0"-21"0,0 0 0,0 0 16,0 0-16,0-1 0,0 1 15,0 0-15,21 0 16,1 0-16,-1 21 0,0-21 15,0-1-15,21 22 0,-20 0 0,20-21 0,0 21 16,1 0-16,-22 0 0,21 0 16,0 0-16,-20 21 0,-1 1 15,0-22-15,0 21 0,0 0 0,-21 0 16,21 0-16,-21 0 0,0 1 16,0-1-16,-21 21 0,0-42 0,0 21 15,0 0-15,-22 1 0,22-1 16,-21-21-16,0 21 0,-1 0 0,1-21 0,0 21 15,20-21-15,-20 0 0,21 0 0,0 21 16,0-21-16,-1 0 16,1 0-16,21-21 15,0 0 1</inkml:trace>
  <inkml:trace contextRef="#ctx0" brushRef="#br1" timeOffset="122944.46">11896 6244 0,'0'21'15,"0"1"-15,0-1 0,0 0 16,0 0 0,21 0-16,0-21 15,0 21-15,0-21 0,0 0 0,1 0 16,-1 0-16,0 0 0,21-21 16,-21 21-16,22-21 0,-22 0 15,21 21-15,-21-21 0,22 0 0,-22-1 0,0 22 16,0-21-16,0-21 15,-21 21-15,0 0 0,0-1 0,0 1 16,0 0-16,0 0 31,-21 21-31,0 0 0,0 0 16,21 21-16,0 0 0,-21-21 0,21 21 16,-21 1-16,21-1 0,0 21 15,0-21-15,0 22 0,0-22 0,-22 21 16,22 0-16,0 1 0,-21-1 0,21 0 15,0 1-15,-21-1 0,21 0 16,0 1-16,0-1 0,-21-21 0,0 22 16,21-22-16,-21 0 0,21 0 0,0 0 15,-22 0-15,22 1 0,-21-1 16,0-21-16,0 21 0,0-21 16,0 0-16,-1 0 0,1 0 15,0 0-15,0-21 0,0 21 16,0-21-16,-1-1 0,1 1 15,0 0-15,0-21 0,0 21 0,21-1 16,0 1-16,-21 0 0,21 0 0,-22 0 16,22 0-16,0 42 47,0 0-47,22 0 15,-22 0-15,0 0 0,21 1 0,-21-1 0,21 0 16,0 0-16,-21 0 0,21 0 15,0 1-15,1-22 0,-1 21 16,0 0-16,21-21 0,-21 21 16,1-21-16,20 0 0,-21 0 0,21 0 15,1 0-15,-1 0 0,0 0 16,-20-21-16,20 0 0,0 21 0,-21-21 16,22-1-16,-22 1 0,0 0 0,0 0 15,0-21-15,1 20 0,-1 1 16,-21 0-16,0-21 0,0 21 15,21-1-15,-21 1 0,0 42 32,0 1-32,-21-1 15,21 0-15,0 0 0,0 0 16,-21 0-16,21 1 0,-22 20 0,22-21 16,0 0-16,-21 0 0,21 1 15,0-1-15,0 0 16,21-21 15,-21-21-15,22 21-16,-1-21 0,-21-1 0,21 1 15,0 0-15,-21 0 0,21-21 0,0 20 16,-21 1-16,22-21 0,-1 21 0,0 0 16,0 21-16,0-22 15,0 22-15,1 0 16,-22 22-16,0-1 15,0 0-15,0 0 0,0 0 16,0 0-16,0 1 0,0-1 16,21 0-16,-21 0 0,21 0 0,0 0 15,0 1-15,0-22 0,1 21 16,-1-21-16,0 0 0,21 0 16,-21 0-16,22 0 0,-22 0 0,21 0 15,1 0-15,-22 0 0,21 0 0,0 0 16,1-21-16,-22-1 15,21 1-15,-21 0 0,22 0 0,-22 0 16,0 0-16,0-22 0,0 1 0,-21 21 16,0-22-16,22 1 0,-22 0 15,0 21-15,0-22 0,0 22 0,0 0 16,-22 0-16,1 21 0,0 0 0,0-21 16,0 21-16,-22 0 0,22 0 15,-21 21-15,0 0 0,20-21 0,-20 21 16,21 0-16,-21 22 0,20-22 0,1 0 15,21 21-15,0-21 0,-21 22 16,21-22-16,0 21 0,0-21 16,0 1-16,0 20 0,0-21 0,0 0 15,21 0-15,0-21 0,-21 22 16,22-1-16,-1-21 0,0 0 0,0 0 16,0 0-16,22 0 0,-22 0 0,0 0 15,0 0-15,21-21 0,-20-1 16,-1 1-16,0 0 0,21 0 0,-21-21 15,1 20-15,-22-20 0,21-21 0,0 20 16,-21-20-16,0-1 0,21 22 16,-21-22-16,21 22 0,-21-21 0,0 20 15,21 1-15,-21 0 0,0 20 16,0 1-16,0-21 0,0 21 16,0 0-16,0-1 0,0 44 31,0-1-31,0 0 15,0 0-15,0 21 0,0-20 0,0 20 16,0 0-16,-21 1 0,21 20 0,-21-21 16,21 22-16,-21-22 0,21 22 15,-21-22-15,21 0 0,0 1 0,0-1 16,0 0-16,0-20 0,0-1 0,0 0 16,0 0-16,0 0 0,21 0 15,0 1-15,0-22 0,0 0 16,1 0-16,-1 0 0,0 0 15,0-22-15,0 22 16,0-21-16,-21 0 0,22 0 16</inkml:trace>
  <inkml:trace contextRef="#ctx0" brushRef="#br1" timeOffset="123352.81">13970 6646 0,'0'0'0,"0"22"16,0-1 0,21-21 15,0 0-31,0 0 16,1 0-16,-1 0 0,-21-21 15,21-1-15,0 22 0,0-21 0,0 0 16,1 0-16,-1 0 0,-21 0 0,0-1 15,0 1-15,0 0 0,0 0 16,0 0-16,0 0 0,-21 21 16,-1 0-16,1 0 15,0 0-15,0 21 0,0 0 16,0 0-16,-1 0 0,1 0 16,0 22-16,0-22 0,0 0 0,21 0 15,0 22-15,0-22 0,0 0 16,0 0-16,0 0 0,0 0 0,0 1 15,0-1-15,0 0 0,21-21 16,0 21-16,0-21 0,0 0 16,1 0-16,-1 0 0,0 0 0,0 0 15,0 0-15,0 0 0,1 0 0,-1 0 16</inkml:trace>
  <inkml:trace contextRef="#ctx0" brushRef="#br1" timeOffset="124003.44">14499 6477 0,'0'0'0,"0"-21"0,0 0 15,21 0-15,-21-1 0,21 1 16,1 21-16,-22-21 0,21 21 16,0 0-16,0-21 0,0 21 0,0 0 15,1 0-15,-1 0 0,0 0 0,0 0 16,0 21-16,0-21 0,1 21 15,-1 0-15,-21 1 0,0 20 0,0-21 16,21 0-16,-21 0 0,0 43 16,0-22-16,0-21 0,-21 1 15,0-1-15,-1 21 0,1-21 16,0 0-16,0 1 0,21-1 0,-21-21 16,-22 42-16,43-21 15,22-21 16,-1-21-15,0 0-16,0 0 16,0 0-16,0-1 0,1 1 15,-22 0-15,21-21 0,0 21 0,0-22 16,0 1-16,0 0 0,1 20 0,-1-20 16,0 21-16,-21 0 0,0 0 15,21-1-15,-21 1 0,21 21 16,-21-21-16,-21 42 31,0 0-31,21 1 0,0 20 16,-21-21-16,21 0 0,-21 22 0,21-1 15,0-21-15,-22 21 0,22-20 16,0 20-16,0-21 0,0 21 0,0-20 16,0-1-16,22 0 0,-1 0 0,0 0 15,0 0-15,0-21 0,0 0 16,1 22-16,-1-22 0,0 0 15,0 0-15,21 0 0,-20 0 0,-1 0 16,0-22-16,21 1 0,-21 21 0,1-21 16,-1 21-16,0-21 0,0 21 15,0-21-15,-42 21 32,0 0-32</inkml:trace>
  <inkml:trace contextRef="#ctx0" brushRef="#br1" timeOffset="125548.14">1312 7535 0,'0'0'0,"-42"0"0,21 0 0,0 0 0,-1 0 15,1 0-15,0 0 32,42 0-1,0 0-16,1 0-15,-1 0 0,0 0 0,21 0 16,-21 0-16,22 0 0,-22 0 16,21 0-16,1 0 0,-1 0 0,0 22 15,1-22-15,20 0 0,-21 0 0,1 0 16,20 0-16,-20 0 0,20 0 16,-21 0-16,22 0 0,-1 0 0,1 0 15,-1 0-15,22 0 0,0 0 16,-1 0-16,-20 0 0,21 0 15,20 0-15,-20 0 0,0 0 0,-1 0 16,1 0-16,0 0 0,-1 0 0,22 0 16,0 0-16,-21 0 0,21 0 0,-22 0 15,22 0-15,-21-22 0,21 22 16,-1 0-16,-20 0 0,21 0 0,0 0 16,0 0-16,-1 0 0,1 0 0,0 0 15,0 0-15,0 0 0,0 0 0,-1 0 16,1 0-16,0 0 0,127 0 15,-127 0-15,0 0 0,-1 0 16,1 0-16,0 0 0,0 0 0,0 0 16,0 0-16,21 0 0,-22 0 15,1 0-15,0 0 0,0 0 0,0 0 16,-22 0-16,22 0 0,0 0 0,21 22 16,-21-22-16,0 0 0,0 0 15,21 0-15,-22 0 0,1 0 0,0 0 16,127 21-16,-127-21 0,21 0 15,-21 0-15,-1 0 0,22 0 0,-21 21 16,21-21-16,-21 0 0,21 0 0,0 0 16,0 0-16,0 21 0,0-21 15,0 0-15,0 0 0,0 0 0,21 0 16,-21 0-16,21 0 0,1 21 0,-22-21 16,0 0-16,21 0 0,-21 0 15,0 0-15,21 0 0,-21 0 0,0 0 16,0 0-16,21 0 0,-21 0 0,0 0 15,21 21-15,0-21 0,-21 0 16,22 0-16,-22 0 0,0 0 0,0 0 16,0 0-16,0 0 0,21 0 0,-21 0 15,0 0-15,-21 0 0,21 0 0,-22 0 16,1 0-16,0 0 0,0 0 16,0 0-16,-22 0 0,22 0 0,-21 0 15,-22 0-15,22 0 0,-21 0 0,-22 0 16,0 0-16,1 0 0,-22 0 0,0 0 15,0 0-15,-21 22 16,0-44 93</inkml:trace>
  <inkml:trace contextRef="#ctx0" brushRef="#br0" timeOffset="152395.99">1714 8869 0,'22'0'0,"-1"-21"16,0 0 15,0-1-31,0 1 0,-21 0 16,21 0-16,1 21 15,-22-21-15,21 21 0,-21-21 0,0-1 16,0 1-16,0 0 16,-21 21-1,-1 0 1,1 0-16,0 0 0,0 0 0,0 21 15,-22 0-15,22 1 0,0-22 16,0 21-16,0 0 0,0 0 16,-1 0-16,1 0 0,0 1 15,21-1-15,0 0 16,0 0-16,21 0 16,0-21-16,1 21 15,-1 1-15,0-22 0,0 21 0,0 0 16,0-21-16,1 21 0,20 0 15,-21-21-15,0 21 0,0 1 0,1-1 16,-1-21-16,0 21 0,0 0 16,-21 0-16,0 0 0,0 1 15,0-1-15,0 0 0,-21 0 0,0 0 16,0 22-16,-22-22 16,22 0-16,-21-21 0,-1 21 0,1 0 15,0 0-15,-1-21 0,1 0 16,0 0-16,21 0 0,-22 0 0,22 0 15,-21 0-15,21 0 0,-1-21 16,-20 0-16,21 21 0,21-21 16,-21 0-16,21 0 0,0-1 0,0 1 15,0 0-15,0 0 16,21 21-16,0-21 16,0 0-16,0 21 0,1 0 15,-1-22-15,21 22 0,-21 0 0</inkml:trace>
  <inkml:trace contextRef="#ctx0" brushRef="#br0" timeOffset="153140.28">2053 9059 0,'0'0'0,"0"22"31,0-1-15,0 0-16,0 0 16,0 0-16,0 0 15,0 1-15,0-1 16,0 0-16,0 0 0,0 0 16,21 0-16,0-21 15,1 0-15,-1 0 0,0 0 16,0 0-16,0 0 0,0 0 15,1-21-15,-1 0 0,0 21 16,0-21-16,0 0 0,0 0 0,1-1 16,-22 1-16,21 0 0,-21 0 15,21 0-15,-21 0 0,0-1 0,0 1 16,0 0 0,0 0-16,0 42 31,0 0-16,0 0-15,0 1 16,0-1-16,0 0 0,-21 21 0,21-21 16,0 1-16,0 20 0,-21-21 15,21 21-15,-22 1 0,22-22 0,0 21 16,0-21-16,-21 22 0,21-1 0,0 0 16,0 1-16,-21-1 0,21-21 15,0 22-15,0-1 0,0 0 0,0 1 16,0-22-16,0 21 15,0-21-15,0 22 0,0-22 0,0 21 16,0-21-16,0 0 0,-21 1 16,21-1-16,-21 0 0,21 0 0,0 0 15,-21-21-15,-1 21 0,1-21 0,0 0 16,0 0-16,0 0 0,0 0 16,-22 0-16,22 0 0,-21 0 0,21 0 15,-22 0-15,1 0 0,21 0 16,-22-21-16,1 0 0,21 0 15,-21 0-15,20 0 0,1-1 0,0-20 16,0 21-16,0 0 0,21 0 0,-21-22 16,21 22-16,0 0 15,0 0-15,0 0 0,21-1 0,0 1 16,0 0-16,0 0 0,0 0 16,1 0-16,-1-22 0,21 22 0,-21 0 15,0 0-15,22 0 0</inkml:trace>
  <inkml:trace contextRef="#ctx0" brushRef="#br0" timeOffset="153667.37">2561 9081 0,'0'0'0,"0"21"31,0 0-31,0 0 16,0 0-16,0 0 16,0 1-16,0-1 0,0 0 0,0 0 15,0 0-15,0 0 0,0 1 16,-21-1-16,21 0 0,-21-21 16,21 21-1,0-42 16,0 0-31,0 0 16,0-1-16,0 1 16,0 0-16,0 0 0,21 0 15,0 0-15,0-1 0,0 1 16,1 0-16,-1 0 0,0 0 0,0 21 16,0-21-16,0 21 0,1 0 0,20 0 15,-21 0-15,0 0 0,0 0 16,-21 21-16,22-21 0,-22 21 0,21 0 15,-21 0-15,0 0 16,0 1-16,0-1 0,0 0 0,0 0 0,0 0 16,0 0-16,0 1 0,-21-1 15,-1 0-15,22 0 16,0 0 0,0-42 15,0 0-31,22 0 15</inkml:trace>
  <inkml:trace contextRef="#ctx0" brushRef="#br0" timeOffset="153968.2">3217 8805 0,'0'0'0,"-21"0"31,0 0-31,21 22 16,0-1-16,0 0 0,0 0 15,0 0-15,0 22 0,-21-22 0,21 21 16,0-21-16,0 22 0,0-22 0,-21 21 16,21-21-16,0 22 0,0-22 15,0 0-15,0 0 0,0 0 0,0 0 16,0 1-16,0-1 0,0 0 15,21-21 17,0-21-17,0 0-15</inkml:trace>
  <inkml:trace contextRef="#ctx0" brushRef="#br0" timeOffset="154224.06">3154 9102 0,'-21'0'31,"42"0"16,0 0-47,0-21 0,0 21 15,0 0-15,1 0 16,-1 0-16,-21-22 31</inkml:trace>
  <inkml:trace contextRef="#ctx0" brushRef="#br0" timeOffset="154883.45">3683 9186 0,'0'22'0,"21"-22"16,0 0-1,-21-22-15,0 1 16,0 0-16,21 21 15,-21-21-15,22 0 0,-22 0 16,0-1-16,0 1 0,0 0 16,0 0-16,0 0 0,0 0 15,-22 21 1,1 0-16,-21 0 0,21 0 16,0 0-16,-1 21 0,-20-21 15,21 21-15,0 0 0,0 0 0,-1 0 16,1 1-16,0-1 0,0 21 15,0-21-15,21 22 16,0-22-16,0 0 0,0 0 0,0 0 16,0 0-16,0 1 0,0-1 15,0 0-15,21-21 0,0 0 16,0 0-16,0 0 0,1 0 16,-1 0-16,0 0 0,0 0 15,0 0-15,0-21 0,1 0 0,-1 21 16,0-22-16,0 1 0,0 0 15,0 0-15,-21 0 0,0 0 0,0-1 16,22 1-16,-22-21 0,21 21 0,-21 0 16,0-1-16,0 44 47,0-1-47,0 0 0,0 0 15,0 0-15,0 0 0,0 1 0,0-1 16,0 0-16,0 0 15,0 0-15,0 0 0,0 1 0,0-1 16,0 0 0,21-21-16,0 0 15,0 0-15,0 0 0,1 0 16,-1 0-16,0-21 16,0 0-16,0-1 0,0 1 15</inkml:trace>
  <inkml:trace contextRef="#ctx0" brushRef="#br0" timeOffset="155476.1">4085 9102 0,'0'0'0,"-21"-21"16,21-1-16,0 1 16,0 0-1,21 21-15,0-21 0,0 21 16,1 0-16,-1 0 15,0 0-15,0 0 0,0 0 16,0 21-16,1 0 0,-1 0 16,-21 1-16,21-1 15,-21 0-15,0 0 0,0 0 0,0 0 16,-21 1-16,0-1 0,21 0 0,-22 0 16,1 0-16,0 0 0,0 1 15,0-1 1,21-42 31,0-1-47,21 1 15,0 21-15,0-21 0,-21 0 0,21 0 16,1 0-16,-1-1 0,0 1 0,0-21 16,0 21-16,0 0 15,1-22-15,-1 22 0,0 0 0,0 0 16,-21 0-16,21 21 15,-42 21 1,21 0 0,-21 0-16,0 0 0,21 22 15,0-22-15,-21 0 0,-1 0 0,22 21 16,-21-20-16,21-1 0,0 0 0,0 0 16,0 0-16,0 0 0,0 1 15,0-1-15,0 0 0,0 0 16,21-21-16,1 0 15,-1 0-15,0 0 16,0 0-16,0 0 0,0 0 16,1 0-16,-1 0 0,0 0 0,0-21 15,0 0-15,0 21 0,1-21 16</inkml:trace>
  <inkml:trace contextRef="#ctx0" brushRef="#br0" timeOffset="155932.6">5440 8975 0,'0'21'16,"0"-42"-16,-21 63 16,42-42 15,-21-21 0,21 21-31,0-21 0,-21 0 16,0-1-1,0 1-15,-21 21 16,0 0 0,0 0-16,21 21 15,0 1-15,0-1 16,-22-21-16,22 21 0,0 0 16,0 0-1,0 0 1,22-21-1,-1 0 1</inkml:trace>
  <inkml:trace contextRef="#ctx0" brushRef="#br0" timeOffset="156360.37">5419 9292 0,'0'0'0,"0"21"16,0 1-16,0-1 31,21-21-15,0 0-1,0 0-15,-21-21 16,0-1-1,0 1-15,0 0 16,-21 21 0,0 0-1,0 0-15,-1 0 16,22 21 0,-21 0-16,21 1 15,0-1 1,0-42 62,21-1-78</inkml:trace>
  <inkml:trace contextRef="#ctx0" brushRef="#br0" timeOffset="157543.82">8382 8551 0,'0'-21'0,"0"0"16,21 42 46,-21 0-46,21 1-16,0-1 0,-21 21 16,22-21-16,-1 0 0,0 1 0,-21 20 15,21-21-15,0 21 0,-21 1 16,21-22-16,1 21 0,-22 1 15,21-22-15,0 21 0,-21-21 0,21 22 16,0-22-16,-21 0 0,21 0 16,-21 0-16,22 0 0,-22 1 0,21-1 15,-21 0-15,21-21 0,0 0 16,0-21 15,-21 0-15,0-1-16,0 1 0,0 0 15,0 0-15</inkml:trace>
  <inkml:trace contextRef="#ctx0" brushRef="#br0" timeOffset="157896.43">8975 8594 0,'0'-21'0,"0"42"0,21-42 16,-21-1-16,0 1 15,0 0-15,-21 21 32,-1 0-32,1 21 15,21 0-15,-21 1 0,0-1 16,0 0-16,0 0 0,-1 21 16,-20 1-16,21-22 0,-21 21 0,20 1 0,-20-1 15,0 0-15,21 1 16,-22-1-16,-20 43 0,42-64 15,-1 21-15,1-21 0,0 0 0,0 1 16,0-1-16,0-21 0,21 21 16,-22-21-16,22 21 0,22-21 62,-1-21-62,0 0 0</inkml:trace>
  <inkml:trace contextRef="#ctx0" brushRef="#br0" timeOffset="158292.32">8996 8954 0,'0'-22'0,"0"44"0,21-44 0,-21 1 0,0 0 15,0 0-15,21 21 31,-21 21-15,0 0 0,0 0-16,0 1 15,0-1-15,0 21 0,0-21 0,0 22 16,0-1-16,0-21 0,0 21 0,0 1 16,0 20-16,0-20 0,-21-1 15,21 21-15,-21 1 0,0-1 0,-1 1 16,22-1-16,-21 1 0,0-1 0,0 1 15,0-1-15,0-20 0,21-1 16,-22 22-16,22-22 0,-21-21 0,21 21 16,0-20-16,0 20 0,0-21 15,0 0-15,0 0 0,0-42 32,0 0-17,0 0-15,0 0 0,21 0 0,1-22 16,-22 22-16,0-21 0,21-1 15,0 1-15</inkml:trace>
  <inkml:trace contextRef="#ctx0" brushRef="#br0" timeOffset="158656.29">9038 8996 0,'0'0'16,"0"-42"-16,21 20 0,-21 1 15,21 0-15,-21 0 0,22 0 0,-1 21 16,-21-21-16,21-1 0,0 1 0,0 21 16,0 0-16,22-21 0,-22 21 15,0 0-15,0 0 0,0 0 0,1 0 16,-1 21-16,21 0 0,-21 1 16,-21-1-16,21 0 0,-21 0 0,22 0 15,-22 22-15,0-22 0,0 21 16,0-21-16,-22 0 0,1 1 0,0 20 15,0-21-15,0 0 0,-22-21 0,22 21 16,0 1-16,-21-1 0,21-21 16,-1 21-16,1-21 0,0 0 15,0 0-15,0 21 16,42-42 15,0 21-15,0-21-16,0 21 0</inkml:trace>
  <inkml:trace contextRef="#ctx0" brushRef="#br0" timeOffset="159224.44">9864 8932 0,'0'0'0,"0"-21"0,21 0 0,0 0 16,-21 0-16,0 0 15,0-1-15,0 1 0,0 0 0,-21 21 16,0-21-16,-1 21 0,1 0 16,0 0-16,0 0 0,0 0 15,-22 21-15,22 0 0,0 0 16,0 1-16,0 20 0,0-21 16,-1 21-16,22-20 0,-21 20 0,0-21 15,21 21-15,-21-20 0,21-1 0,0 21 16,0-21-16,0 0 15,0 1-15,0-1 0,21 0 16,0-21 0,0 0-16,1 0 0,-1 0 15,0 0-15,0 0 0,0-21 0,0 21 16,1-21-16,20-1 0,-21 1 0,0 0 16,0 0-16,1-21 0,-1 20 15,0-20-15,0 21 0,-21-21 0,21 20 16,-21 1-16,21 0 0,-21 0 0,0 0 15,0 0 1,0 42 0,0 0-1,0 0-15,0 0 0,0 0 16,0 22-16,-21-22 0,21 0 0,0 0 16,0 0-16,0 1 0,0-1 0,0 0 15,0 0-15,0 0 0,0 0 16,0 1-16,21-22 15,1 21-15,-1-21 0,0 0 16,0 0-16,0 0 16,0-21-16,1 21 0,-22-22 0,21 1 15,-21 0-15,21 0 0,-21-21 0</inkml:trace>
  <inkml:trace contextRef="#ctx0" brushRef="#br0" timeOffset="159504.6">10393 8594 0,'0'0'0,"0"-21"0,0-1 16,-21 22-1,21 22 1,-22-1-16,22 21 0,0-21 16,0 0-16,0 22 0,-21-22 0,21 21 15,-21 1-15,21-22 0,-21 21 16,21 0-16,0-20 0,0 20 15,-21-21-15,21 21 0,-21-20 0,21-1 16,0 0-16,0 0 0,0 0 16,0 0-16,21-21 31,0-21-15,-21 0-16,21 0 0,-21 0 0</inkml:trace>
  <inkml:trace contextRef="#ctx0" brushRef="#br0" timeOffset="160004.04">10562 8551 0,'0'22'32,"0"-1"-17,0 0-15,-21 21 0,21-21 16,0 1-16,0 20 0,0-21 15,0 21-15,-21 1 0,21-22 0,0 21 16,0-21-16,0 22 0,0-22 0,0 0 16,-21 0-16,21 0 0,0 1 15,0-1-15,0 0 0,-22-21 0,22-21 63,0 0-63,0-1 0,0 1 0,0 0 15,0 0-15,0 0 0,0 0 16,0-1-16,0 1 0,0 0 0,22-21 16,-1 21-16,0-1 0,0 1 15,0 21-15,0-21 0,1 0 16,-1 21-16,21 0 0,-21 0 0,0 0 0,1 0 16,-1 0-16,0 0 0,0 21 15,0 0-15,-21 0 0,0 1 0,0-1 16,0 0-16,0 0 0,0 0 15,0 0-15,0 22 0,0-22 16,0 0-16,-21 0 0,0-21 0,21 21 16,0 1-16,-21-22 0,21 21 0,-21-21 15,-1 0 17,22-21-32</inkml:trace>
  <inkml:trace contextRef="#ctx0" brushRef="#br0" timeOffset="160226.39">10075 8827 0,'21'0'0,"1"0"15,-1 0-15,0 0 0,0-22 16,0 22-16,0 0 0,1 0 0,-1 0 16,0 0-16,-21-21 0,21 21 0,0 0 15</inkml:trace>
  <inkml:trace contextRef="#ctx0" brushRef="#br0" timeOffset="161064.4">11578 8678 0,'0'22'32,"21"-22"-1,0 0-31,1 0 16,-1 0-16,0 0 0,0-22 15,0 22-15,0-21 0,1 0 16,-1 21-16,-21-21 0,21 21 15,-21-21-15,0 0 16,0-1-16,-21 22 0,0 0 16,-1 0-16,1-21 0,0 21 0,-21 0 15,21 0-15,-1 0 0,-20 0 16,21 0-16,0 21 0,0 1 0,-1-22 16,1 21-16,0 0 0,0-21 0,0 21 15,21 0-15,-21 0 0,21 1 16,0-1-16,0 0 15,0 0-15,0 0 0,21 0 0,0-21 16,0 22-16,0-22 0,0 0 0,1 0 16,-1 0-16,0 0 0,0 0 15,0 0-15,0 0 16,-42 0 15,0 0-31,0 0 0,0 0 0,-22 0 16,22 21-16,-21-21 0,21 21 15,-22 0-15,1 0 0,21 0 16,-21 1-16,20 20 0,-20-21 0,21 0 16,0 0-16,0 1 0,-1 20 15,22-21-15,0 0 0,0 0 16,0 1-16,0-1 0,22 0 16,-1-21-16,0 0 0,21 0 15,-21 0-15,22 0 0,-22 0 0,21 0 16,1 0-16,-1 0 0,0 0 0,-21-21 15,22 0-15,-1 21 0,0-22 16,-20 1-16,20 0 0</inkml:trace>
  <inkml:trace contextRef="#ctx0" brushRef="#br0" timeOffset="161292.21">11874 8890 0,'0'0'0,"22"21"31,-1 0-15,0 1-16,-21-1 0,21 0 16,0 0-16,0 0 15,-21 0-15,22-21 0,-1 22 0,-21-1 16,0 0-16,21-21 0,-21 21 16,21-21-1,0-21 16</inkml:trace>
  <inkml:trace contextRef="#ctx0" brushRef="#br0" timeOffset="161523.84">12213 8869 0,'-21'0'15,"0"0"1,0 21-16,21 0 0,-22-21 15,-20 21-15,21 1 0,0-1 0,0 0 16,-1 0-16,1 0 0,-21 0 16,21 1-16,0-1 0,21 0 0,-22 0 15,1 0-15,0 0 0,21 1 16,0-1 0,21-21-1,0 0-15,1 0 0,-1-21 16</inkml:trace>
  <inkml:trace contextRef="#ctx0" brushRef="#br0" timeOffset="161895.87">12425 8827 0,'0'21'47,"0"0"-47,-21 0 0,21 0 0,-22 22 16,22-22-16,-21 21 0,21 0 15,-21-20-15,21 20 0,0 0 0,-21 22 16,0-22-16,21 0 0,-21 1 16,-1 20-16,1 1 0,21-22 15,-21 22-15,0-1 0,0 1 0,0-22 16,21 21-16,-22-20 0,1 20 0,0-20 15,0-1-15,21 0 0,-21-21 16,0 1-16,21-1 0,-22 0 16,22 0-16,0-42 31,22 0-31,-22 0 16,21-22-16,0 22 0,0-21 0,-21-1 15,21 1-15,0-21 0,1 20 16</inkml:trace>
  <inkml:trace contextRef="#ctx0" brushRef="#br0" timeOffset="162224.42">12298 9208 0,'0'0'15,"0"-43"-15,0 22 0,0 0 0,0 0 0,0-22 16,0 22-16,0 0 0,21 0 16,-21 0-16,0-22 0,21 22 0,0 0 15,0 0-15,1 0 0,-1 21 0,-21-21 16,42-1-16,-21 22 0,0 0 15,1 0-15,-1 0 0,0 0 16,0 0-16,0 22 0,0-1 0,1 0 16,-1 0-16,0 0 0,-21 22 15,0-22-15,0 21 0,0-21 0,0 0 16,-21 1-16,-22 20 0,22-21 0,0 0 16,0 0-16,-21-21 0,20 22 15,1-22-15,0 0 0,0 21 0,0-21 16,0 0-16,-1 0 0,22-21 47,22 21-47,-1 0 0,-21-22 0,21 22 15,0 0-15,0 0 0</inkml:trace>
  <inkml:trace contextRef="#ctx0" brushRef="#br0" timeOffset="162634.35">12763 9017 0,'0'-85'15,"0"64"1,22 21-16,-22-21 16,21 0-16,0 21 0,0 0 15,0 0-15,-21-21 0,21 21 0,1 0 16,20 0-16,-21 0 0,0 0 15,0 0-15,1 21 0,-1 0 16,0 0-16,0-21 0,0 43 0,-21-22 16,0 0-16,0 0 0,0 0 0,0 0 15,0 1-15,0-1 0,-21-21 16,0 21-16,0 0 0,0-21 0,-1 0 16,1 0-16,21-21 31,0 0-16,0 0-15,0-1 0,0 1 16,21 0-16,-21 0 0,22 0 16,-1 0-16,0-1 0,-21 1 15,21 21-15,0-21 0,0 0 0,1 21 16,-1 0-16,0-21 0,0 21 16,0 0-16,0 0 0,1 0 0</inkml:trace>
  <inkml:trace contextRef="#ctx0" brushRef="#br0" timeOffset="162983.96">13441 8954 0,'21'42'16,"0"-42"0,0 0-16,0-21 15,-21 0-15,22 21 16,-1-22-16,-21 1 0,21 21 15,0-21-15,-21 0 0,21 21 0,-21-21 16,0 0-16,0-1 0,-21 22 31,0 0-31,0 0 0,0 0 0,-1 0 16,1 22-16,0-1 0,0 0 16,0 0-16,0 21 0,21-20 15,-22-1-15,22 0 0,-21 0 0,21 0 16,-21 0-16,21 1 0,0-1 15,0 0-15,0 0 16,0 0-16,21 0 16,0-21-16,1 0 0,-1 0 15,0 0-15,0 0 16,0 0-16,0 0 0</inkml:trace>
  <inkml:trace contextRef="#ctx0" brushRef="#br0" timeOffset="163393.35">14097 8805 0,'0'0'0,"0"-21"15,0 0-15,-21 21 16,0 0-16,-1 0 0,1 0 0,0 0 16,0 0-16,-21 21 0,20 0 15,1-21-15,0 22 0,21-1 0,-21 0 16,21 0-16,0 0 0,0 0 15,0 1-15,0-1 16,0 0-16,21-21 0,0 21 16,0-21-16,1 0 0,-22 21 15,21-21-15,0 0 0,0 21 16,0-21-16,0 22 0,1-1 16,-1 0-1,-21 0-15,-21 0 16,-1-21-1,1 0-15,0 0 0,0 0 0,-21 0 16,20 0-16,1 0 0,0 0 16,0 0-16,0 0 0,0 0 15,-1 0-15,1 0 0,0 0 0,0 0 0,21-21 32,0 0-32</inkml:trace>
  <inkml:trace contextRef="#ctx0" brushRef="#br0" timeOffset="163876.01">14626 8848 0,'0'0'0,"-21"-43"16,-21 22-16,20 21 16,1 0-16,0 0 15,0 0-15,0 0 0,0 0 16,-1 21-16,1-21 0,0 22 0,0-1 16,0-21-16,0 21 0,21 0 0,0 0 15,0 0-15,0 1 0,0-1 16,21-21-1,0 21-15,0-21 0,0 0 0,0 21 16,1-21-16,-1 0 0,0 21 0,0-21 16,0 21-16,0-21 0,1 22 15,-1-22-15,-21 21 0,0 0 16,0 0 0,0 0-1,-21-21-15,-1 21 0,-20-21 16,21 0-16,0 0 0,-22 0 0,22 0 15,-21 0-15,21 0 0,-22 0 0,22 0 16,0 0-16,0 0 0,0 0 16,0 0-16,-1 0 0,22-21 15,0 0 1,0 0 0,0 0-16</inkml:trace>
  <inkml:trace contextRef="#ctx0" brushRef="#br0" timeOffset="164196.43">14711 8827 0,'0'0'16,"21"0"-16,0 0 0,-21 21 31,0 21-31,0-21 16,0 0-16,0 1 15,0-1-15,0 0 0,-21 0 16,21 0-16,-21 0 0,21 1 16,-21-1-16,21 0 15,0-42 32,0 0-31</inkml:trace>
  <inkml:trace contextRef="#ctx0" brushRef="#br0" timeOffset="164563.71">14838 8636 0,'0'0'0,"-43"0"0,43-21 16,-21 21-16,0 0 16,21 21-16,-21 0 0,21 0 15,21-21 32,0 0-47,0 0 16,1 0-16,-1 0 15,-21-21-15,0 0 16,0 0 0,0 0-16,-21 21 15,-1 0 1,1 21 0,0-21-16,21 21 0,0 0 15,0 0-15,-21 1 16,0-1-16,21 0 15,0 0-15,0 0 16</inkml:trace>
  <inkml:trace contextRef="#ctx0" brushRef="#br0" timeOffset="165380.44">15198 8848 0,'-43'0'16,"22"0"-1,0 0-15,0 0 16,0 0-16,-1 0 0,22 21 16,-21 0-16,21 0 0,0 0 15,0 1-15,-21-22 0,21 21 0,0 0 16,0 0-16,0 0 0,0 0 15,0 1-15,0-1 0,0 0 16,21-21 0,0 0 15,-21-21-31,0 0 16,0-1-16,0 1 15,0 0-15,0 0 0,0 0 16,0 0-16,22-1 0,-22 1 0,0 0 15,0 0-15,21 0 0,0 0 16,0-1-16,0 1 0,22 0 16,-22 21-16,0 0 0,0-21 15,0 21-15,0 0 0,22 0 0,-22 0 16,0 0-16,0 0 0,-21 21 0,21 0 16,-21 0-16,22 1 0,-22-1 15,0 0-15,0 0 0,0 0 0,0 0 16,0 1-16,0 20 0,0-21 0,0 0 15,0 0-15,-22 1 0,1-22 16,21 21-16,0 0 0,-21-21 16,21 21-16,-21-21 15,0 0 17,21-21-32,0 0 15,0 0-15,0-1 16,0 1-16,0 0 0,0-21 0,21 21 15,-21-22-15,21 22 0,0-21 0,0 21 16,22-1-16,-22 1 0,0 0 16,21 0-16,-20 0 0,-1 21 0,21 0 15,-21-21-15,0 21 0,22 0 0,-22 0 16,0 0-16,0 21 0,0-21 16,22 21-16,-1 0 0,-42 0 15,0 0-15,0 1 0,0 20 0,0-21 16,0 0-16,-21 0 0,0 1 0,21 20 15,-21-21-15,-1-21 0,22 21 16,0 0-16,-21 1 0,0-22 0,21 21 16,-21-21-16,21-21 47,0-1-47,0 1 0</inkml:trace>
  <inkml:trace contextRef="#ctx0" brushRef="#br0" timeOffset="166160.29">16319 7684 0,'0'-22'31,"-42"22"-16,63 0 17,0 22-32,1-22 15,-1 0-15,0 21 0,0 0 16,21 0-16,-20-21 0,-1 21 16,0 0-16,0 1 0,0-1 0,0-21 15,1 21-15,-1 0 0,0 43 16,0-43-16,-21 0 0,21 0 0,0 0 15,-21 22-15,22-1 0,-22-21 0,21 21 16,-21-20-16,0 20 0,0-21 16,0 21-16,0 1 0,0-1 0,21-21 15,-21 22-15,0-1 0,0 0 0,0-21 16,0 22-16,0-1 0,0 0 0,0-20 16,0 20-16,0 0 0,0 1 15,-21-1-15,0 0 0,21 1 0,-22-1 16,1-21-16,0 21 0,21 1 15,-21-1-15,0 0 0,0-20 0,-1 20 16,-20 0-16,21-21 0,0 22 16,-22-22-16,22 0 0,-21 0 0,0 22 15,-1-22-15,1 0 0,0 21 0,-1-21 16,-41 43-16,41-43 0,1 0 16,0 22-16,-1-43 0,22 42 0,0-21 15,21 0-15,-21 0 0,0-21 16,-1 22-16,1-22 0,0 21 0,0 0 15,0-21-15,0 0 0,21 21 16,-22-21 0,1 0-1,42 0 1,-21-21 0,0 0-1,0 0-15,0-1 16,-21 1-16</inkml:trace>
  <inkml:trace contextRef="#ctx0" brushRef="#br0" timeOffset="167543.41">7916 7726 0,'0'0'0,"43"0"32,-65 0 30,1 0-62,0 0 0,0 0 16,0 0-16,0 21 0,-1-21 15,-20 21-15,21-21 0,0 21 0,0 1 16,-22-1-16,22 0 0,0 0 16,0 21-16,-22-20 0,22 20 0,0 0 15,0-21-15,0 22 0,0-1 16,-1 0-16,1 1 0,21-22 0,-21 21 15,21 1-15,-21-1 0,0 0 0,21-21 16,0 22-16,-21-1 0,21-21 16,-22 22-16,22-1 0,0 0 0,0 1 15,0-1-15,-21 0 0,21 1 0,0 20 16,0-21-16,0 1 0,0-1 16,0 0-16,0 1 0,0-1 15,0 0-15,0 1 0,0-22 0,0 21 16,21-21-16,-21 22 0,0-22 15,22 21-15,-1-21 0,0 22 0,-21-22 16,21 0-16,0 21 0,0-20 0,1-1 16,-1 0-16,0 21 0,0-21 15,0 1-15,22-1 0,-22-21 0,21 21 16,-21 0-16,0 0 0,1-21 0,20 21 16,-21-21-16,0 22 15,0-22-15,1 21 0,-1-21 16,0 0-1,-21 21 1,21-21 0,0 0 15,-21-21 16,0 0-47</inkml:trace>
  <inkml:trace contextRef="#ctx0" brushRef="#br0" timeOffset="172540.18">17484 8043 0,'-22'-21'16,"1"21"-1,0 0 1,0 0-16,0 0 15,21-21-15,-21 21 16,42 0 31,0 0-47,0 0 0,0 0 16,22 0-16,-22 0 0,21-21 0,-21 21 15,22 0-15,-22 0 0,21 0 0,-21 0 16,0 0-16,22 0 15,-22 0-15,0 0 0,0 0 16,0 0-16,-42 0 47,0 0-47,0 0 0,0 0 16,0 0-16,-1 0 0,1 0 15,0 0-15,0 0 0,0 0 16,-22 0-16,22 21 0,0-21 0,0 0 15</inkml:trace>
  <inkml:trace contextRef="#ctx0" brushRef="#br0" timeOffset="173144.4">17378 8022 0,'0'0'16,"-21"0"-16,-22 0 16,22 0-1,0 0-15,0 0 16,0 0-1,-1 0 1,1 21 0,0 1-1,21-1-15,0 0 0,0 0 16,0 0-16,0 0 16,-21 1-16,21-1 0,0 0 0,0 0 15,-21 0-15,21 0 0,0 1 0,0 20 16,0-21-16,0 0 0,0 0 15,0 1-15,-21-1 0,21 21 0,0-21 16,-22 0-16,22 1 0,0-1 16,0 21-16,0-21 0,0 22 0,-21-22 15,21 21-15,-21 0 0,21-20 16,-21 20-16,21 0 0,0-21 0,0 22 16,-21-22-16,21 21 0,0-21 0,-21 22 15,21-22-15,0 0 0,0 0 16,0 0-16,0 1 0,0-1 15,0 0-15,0 0 0,0 0 16,0 0-16,0 1 16,21-22-16,0 21 0,0-21 15,0 0-15,0 0 0,1 0 0,-1 0 16,21 0-16,-21 0 0,22 0 16,-22 0-16,21 0 0,-21 0 0,22 0 15,-1 0-15,-21 0 0,21 0 0,-20 0 16,20-21-16,-21 21 0,0-22 15,0 22-15,1 0 0,-22-21 16,21 21-16,-21-21 31,0 0 1,21 0-32,-21 0 15,0-1-15</inkml:trace>
  <inkml:trace contextRef="#ctx0" brushRef="#br0" timeOffset="173581.1">17886 8763 0,'0'-21'0,"0"42"0,0-63 15,-21 42 17,-1 21-32,22 0 15,0 0-15,0 0 0,0 1 0,0 20 16,0-21-16,0 21 0,0 1 16,-21-22-16,21 21 0,0 1 0,-21-22 15,21 21-15,0 0 0,0 1 16,-21-1-16,21 0 0,-21 1 15,0-1-15,21 22 0,-22-22 0,22 21 16,-21-20-16,0 20 0,21 1 0,-21-1 16,0-20-16,0 20 0,-1-21 15,22 22-15,-21-22 0,0-21 0,21 22 16,0-1-16,0-21 0,-21 0 0,21 1 16,0-1-16,0 0 0,-21-21 15,21-21 16,0 0-31,21-1 0,0-20 16,-21 21-16,21 0 0,0-22 16,-21 1-16,22 0 0</inkml:trace>
  <inkml:trace contextRef="#ctx0" brushRef="#br0" timeOffset="173944.23">17674 9038 0,'0'-21'0,"0"42"0,0-63 16,0 21-16,0 0 0,0-1 16,0 1-16,0-21 0,0 21 0,0 0 15,21-1-15,0 1 0,1 0 0,-1 0 16,0 0-16,0 21 0,0-21 16,0 21-16,1 0 0,-1 0 15,0 0-15,0 0 0,21 0 0,-20 0 16,-1 0-16,0 21 0,-21 0 15,21 0-15,-21 0 0,21 0 0,-21 22 16,0-22-16,0 0 0,0 21 0,-21-20 16,0-1-16,0 21 0,0-21 15,-1 0-15,-20 1 0,21-22 16,0 21-16,0 0 0,-1-21 0,22 21 0,-21-21 16,0 0-1,21-21 32,21 0-31</inkml:trace>
  <inkml:trace contextRef="#ctx0" brushRef="#br0" timeOffset="174404.23">18246 8700 0,'0'0'0,"0"-22"32,0 44-1,0-1-31,0 0 0,-22 0 0,1 0 16,0 22-16,21-22 0,-21 21 15,0-21-15,21 22 0,-21-22 0,21 21 16,0-21-16,0 0 0,0 1 0,0-1 15,0 0-15,0 0 0,0 0 16,21-21-16,0 21 0,0-21 16,0 0-16,0 0 0,1 0 0,-1 0 15,0 0-15,0 0 0,21-21 16,-20 21-16,-1-21 0,0 0 0,0 0 16,0 0-16,0-1 0,-21-20 15,0 21-15,0-21 0,0 20 16,0-20-16,0 0 0,0 21 0,0-22 15,0 22-15,0 0 0,-21 0 0,0 0 16,0 21-16,-21 21 0,20-21 0,1 0 16,0 0-16,0 0 0,-21 0 15,20 0-15,22 21 16,0 0 0,0 0-1,22 0 1,-1-21-16</inkml:trace>
  <inkml:trace contextRef="#ctx0" brushRef="#br0" timeOffset="174879.83">18986 8721 0,'0'-43'16,"-21"43"-1,0 0-15,-21 22 0,21-22 16,-1 0-16,1 0 0,0 0 16,21 21-16,-21-21 0,0 0 15,21 21-15,0 0 16,0 0-16,0 0 16,21 1-1,-21-1-15,21-21 16,0 21-16,0 0 0,1-21 15,-1 21-15,0-21 0,0 0 0,0 21 16,-21 1-16,21-22 0,1 0 0,-22 21 16,0 0-16,0 0 15,0 0-15,0 0 16,-22 1 0,1-22-16,0 0 0,0 0 15,0 21-15,0-21 0,-1 0 0,1 0 16,0 0-16,0 0 0,0 0 0,-22 0 15,1 0-15,0 0 16,21 0-16,-1-21 16,1 21-16,21-22 31,21 1-15,1 21-16,-1 0 0,-21-21 0</inkml:trace>
  <inkml:trace contextRef="#ctx0" brushRef="#br0" timeOffset="175180.54">19283 8742 0,'0'-21'16,"0"42"15,-21 0-31,21 0 16,0 0-16,0 1 0,-22-1 15,22 21-15,-21-21 0,21 0 0,0 1 16,0-1-16,0 0 0,0 0 0,0 0 16,0 0-1,0-42 32</inkml:trace>
  <inkml:trace contextRef="#ctx0" brushRef="#br0" timeOffset="175592.36">19346 8424 0,'-21'0'0,"42"0"0,-63 0 16,21 22-16,0-1 0,-1 0 15,22 0-15,0 0 0,0 0 16,0 1 0,0-1-16,22-21 15,-1 0-15,0 0 16,0 0-16,0 0 15,22 0-15,-22 0 0,0 0 0,0 0 16,0-21-16,22 21 0,-22-22 16,-21 1-16,0 0 15,0 0-15,0 0 0,0 0 0,0-1 16,-21 22-16,21-21 0,-22 21 16,1 0-16,0 0 0,0 0 15,0 0-15,0 0 0,-1 0 0,1 0 16,0 0-16,0 21 0,0-21 15,0 22-15,21-1 16,0 0-16,0 0 16,21-21-1,0 0-15</inkml:trace>
  <inkml:trace contextRef="#ctx0" brushRef="#br0" timeOffset="176181.21">19897 8361 0,'0'21'62,"-22"-21"-62,1 21 0,21 0 16,-21 1-16,21-1 0,-21 0 0,0 0 15,21 0-15,-21 22 0,-1-22 16,22 21-16,-21-21 0,0 22 0,0-1 16,21 0-16,-21 1 0,21-22 0,-21 21 15,21-21-15,-22 22 0,22-22 16,0 0-16,0 21 0,0-21 16,0 1-16,0-1 0,0 0 15,22-21-15,-1 0 16,0 0-16,0 0 15,0 0-15,0-21 0,1 0 0,-1 21 16,21-22-16,-21 1 0,0 0 16,1 0-16,-1 0 0,0 0 0,0-1 15,-21 1-15,21 0 0,-21 0 16,21 0-16,-21 0 0,0-1 16,-21 22 15,21 22-31,-21-1 15,21 0-15,-21 0 0,21 0 16,-21 0-16,21 1 16,0-1-16,0 0 0,0 0 0,0 0 15,0 0-15,0 1 0,0-1 16,21-21 0,0 0-16,0 0 15,0 0-15,1-21 16,-1-1-16,-21 1 0,21 0 15,0 0-15,-21 0 0,0 0 0,21-1 16</inkml:trace>
  <inkml:trace contextRef="#ctx0" brushRef="#br0" timeOffset="176503.11">20172 8551 0,'-21'0'16,"42"0"31,-21-21-16,-21 21-16,-1 0 1,1 0 0,0 21-1,0-21 1,21 22-16</inkml:trace>
  <inkml:trace contextRef="#ctx0" brushRef="#br0" timeOffset="176756.26">19537 8742 0,'0'0'0,"-21"21"16,42-21 15,0 0-15,0 0-16,0 0 0,0 0 0,1 0 15,-1 0-15,0 0 0,0 0 16,0 0-16,0 0 0,1 0 16,-1 0-16,0 0 15</inkml:trace>
  <inkml:trace contextRef="#ctx0" brushRef="#br0" timeOffset="177563.99">20383 8784 0,'0'-21'31,"-21"21"-31,0 0 16,0 0-16,0 0 0,0 0 16,21 21-16,-22-21 0,1 21 15,0 1-15,0-22 0,21 21 0,0 0 16,-21 0-16,0 0 0,21 0 16,0 1-16,0-1 0,0 0 15,0 0-15,0 0 0,0 0 16,21-21-1,0 0-15,0 0 16,0 0-16,0 0 16,-21-21-1,0 0-15,0 0 0,0 0 16,0 0-16,0-1 0,22 1 16,-22 0-16,0 0 0,21 0 15,-21 0-15,0-1 0,21 1 0,0 0 16,0 21-16,-21-21 0,21 21 15,1-21-15,-1 21 0,0 0 16,0 0-16,0 0 0,0 0 16,1 0-16,-1 21 0,0 0 15,-21 0-15,0 0 16,0 22-16,0-22 0,0 0 16,0 0-16,0 0 0,0 1 15,0-1-15,0 0 0,0 0 0,0 0 16,0 0-16,-21-21 0,21 22 15,-21-22-15,21-22 47,0 1-47,0 0 16,0 0-16,0 0 0,0 0 0,0-1 16,21 1-16,0 0 0,0 0 0,0-21 15,0 20-15,1 1 0,-1 0 16,21 0-16,-21 21 0,0-21 15,22 21-15,-22 0 0,0 0 0,0 0 16,0 0-16,1 0 16,-22 21-16,0 0 15,0 0-15,0 0 0,0 22 0,0-22 16,0 0-16,0 0 0,0 0 16,-22 22-16,22-22 0,0 0 0,-21-21 15,21 21-15,-21 0 0,0 1 0,0-22 31</inkml:trace>
  <inkml:trace contextRef="#ctx0" brushRef="#br0" timeOffset="178104.27">21230 8382 0,'0'21'32,"0"0"-32,0 1 0,0-1 0,0 0 15,0 21-15,-21-21 0,21 1 0,0 20 16,0 0-16,-21-21 0,21 22 16,0-1-16,0-21 0,0 22 0,0-22 15,-21 21-15,21-21 0,0 0 0,0 1 16,-22-1-16,22 0 0,0 0 15,0 0 1,0-42 15,22 0-31,-1 0 0,-21 0 0,21-1 16,0 1-16</inkml:trace>
  <inkml:trace contextRef="#ctx0" brushRef="#br0" timeOffset="178380.04">21611 8424 0,'0'0'0,"0"-21"16,21 21-16,-21 21 31,-21 1-31,0-1 0,0 0 0,21 0 16,-21 0-16,-22 22 0,22-22 15,0 0-15,0 21 0,-22 1 16,22-22-16,0 21 0,-21 0 0,21-20 15,-1 20-15,1-21 0,0 0 0,0 22 16,21-22-16,-21 0 0,21 0 16,0 0-1,21-21 1,0 0 0,0-21-16,0 21 0,1 0 15</inkml:trace>
  <inkml:trace contextRef="#ctx0" brushRef="#br0" timeOffset="178900.01">21802 8763 0,'0'0'0,"21"-21"0,-21-21 31,-21 20-31,-1 22 16,-20 0-16,21 0 0,0 0 15,0 0-15,-22 0 0,22 22 0,0-1 16,-21-21-16,20 21 0,1 0 16,0 0-16,0 0 0,0 1 0,0-1 15,-1 21-15,22-21 0,0 0 16,0 1-16,-21-22 0,21 21 16,0 0-16,0 0 0,0 0 15,21-21-15,1 0 0,-1 0 16,0 0-16,0 0 0,0 0 0,0 0 15,1 0-15,-1 0 0,0 0 16,0-21-16,0 0 0,0 21 0,1-21 16,-1 0-16,0-1 0,0-20 15,0 21-15,0 0 0,1-22 16,-22 22-16,21 0 0,-21 0 0,21 0 16,0 21-16,-63 0 31,42 21-31,-21 0 15,21 0-15,0 0 0,-22 1 0,22-1 16,0 21-16,0-21 0,0 0 16,0 1-16,0-1 0,0 0 15,0 0-15,22-21 16,-1 0-16,0 21 0,0-21 16,0 0-16,0-21 15,-21 0-15,0 0 0,85 0 16</inkml:trace>
  <inkml:trace contextRef="#ctx0" brushRef="#br0" timeOffset="179915.81">22161 8361 0,'0'0'0,"0"-21"15,0 42 1,0 0-16,0 0 15,0 0-15,-21 1 0,0-1 16,21 0-16,-21 0 0,21 21 0,0-20 16,0-1-16,-21 21 0,21-21 15,0 22-15,-21-22 0,21 21 0,-22-21 16,22 22-16,0-22 0,0 0 16,0 0-16,0 0 0,0 0 0,0 1 15,0-1-15,0 0 16,22-21-16,-1 0 15,0 0-15,0 0 16,0 0-16,-21-21 0,21 21 0,-21-21 16,22-1-16,-1 1 0,0 0 15,-21 0-15,21 0 0,0 0 0,-21-22 16,21 22-16,1 0 0,-22 0 16,0 0-16,21 21 15,-21-22-15,-21 22 31,21 22-31,-22-22 0,22 21 16,-21 0-16,21 0 0,-21 0 16,21 0-16,-21 1 0,21-1 0,0 0 15,0 0-15,0 0 0,0 0 16,0 1-16,0-1 0,0 0 16,0 0-16,21-21 0,0 21 15,0-21-15,1 0 16,-1 0-16,0 0 0,0 0 15,0-21-15,0 0 0,1 21 16,-1-21-16,0 0 0,-21-1 0,21 1 16,0 0-16,0-21 0,-21 21 15,22-1-15,-22 1 0,21 0 0,-21 0 16,21 0-16,-21 0 16,0 42 30,0 0-46,0 0 0,0 0 16,-21 0-16,21 1 0,-21-1 0,21 0 16,0 0-16,0 0 15,0 0-15,0 1 0,0-1 16,0 0 0,21-21-16,0 0 0,0 0 0,0 0 15,0 0-15,1 0 0,-1 0 16,0 0-16,0 0 0,21 0 0,-20-21 15,-1 0-15,21 21 0,-21-22 16,0 1-16,1 0 0,-1 0 0,-21 0 16,21 0-16,-21-1 0,21-20 0,-21 21 15,0 0-15,0 0 0,0-1 16,0 1-16,-21 21 16,0 0-1,0 0-15,-1 0 0,22 21 16,-21 1-16,0-1 0,21 0 15,0 0-15,-21 0 0,21 0 0,0 1 16,-21-1-16,21 0 0,0 0 16,0 0-16,0 0 0,0 1 0,0-1 15,0 0-15,21-21 0,0 0 16,0 0-16,0 0 16,1 0-16,-1 0 0,0 0 15,0 0-15,0-21 16,0 0-16,1-1 0,-1 1 0,0 0 15</inkml:trace>
  <inkml:trace contextRef="#ctx0" brushRef="#br0" timeOffset="180751.59">23304 7938 0,'0'0'0,"22"0"31,-1 0-31,0 0 0,21 0 16,-21 0-16,1 0 0,-1 0 16,0 0-16,21-22 0,-21 22 15,1 0-15,-1 0 0,0 0 16,21 0-16,-21 0 0,1 0 16,-1 0-16,0 0 0,0 0 31,-21 22-31,0-1 15,21 0-15,-21 0 16,0 0-16,0 0 0,0 1 0,0-1 16,0 0-16,0 21 0,0-21 15,0 1-15,0 20 0,-21-21 16,21 0-16,-21 22 0,21-22 0,-21 21 0,21-21 16,0 0-16,-21 22 0,-1-22 15,1 21-15,21-21 0,0 1 16,-21 20-16,0-21 0,21 21 0,-21-20 0,21 20 15,0-21-15,-21 21 0,21-20 16,-22 20-16,22-21 0,0 21 16,0-20-16,-21 20 0,21-21 0,0 0 15,-21 0-15,21 1 0,0 20 0,0-21 16,0 0-16,0 0 0,-21-21 16,21 22-16,0-1 0,-21 0 0,0 0 15,21 0-15,-22-21 16,22 21-16,-21-21 15,21 22-15,-21-22 0,0 0 16,0 0-16,0 0 0,-1 0 16,1 0-16,0 0 0,0 0 15,0 0-15,0 0 0,-1 0 16,1 0-16,0 0 0,0 0 0,0 0 16,0 0-16,-1 0 0,1 0 0,0 0 15,0 0-15,0 0 0,0 0 16,-1 0-1,22-22 32,-21 22-15</inkml:trace>
  <inkml:trace contextRef="#ctx0" brushRef="#br2" timeOffset="187571.8">3746 10753 0,'0'21'0,"0"0"0,-21-21 16,21 21-16,43 43 15,-22-64 1,0 0-16,0 0 0,0 0 16,0 0-16,1 0 0,-1 0 0,0-21 0,0 21 15,0-22-15,0 1 16,1 21-16,-1-21 0,0 0 0,0 0 16,0 21-16,0-21 0,-21-1 0,0 1 15,0 0-15,0 0 16,0 0-16,0 0 0,0-1 15,-21 22-15,0 0 0,0-21 0,0 21 16,0 0-16,-1 0 0,1 0 16,0 21-16,0 1 0,0-1 0,0 0 15,-22 0-15,22 21 0,0-20 16,0-1-16,0 21 0,-1-21 0,1 22 16,0-22-16,21 0 0,0 0 15,0 0-15,0 0 0,0 1 16,0-1-16,0 0 0,21-21 0,0 21 15,1-21-15,-1 0 0,0 0 0,0 0 16,0 0-16,0 0 0,22 0 16,-22 0-16,0 0 0,0 0 15,0 0-15,-42 0 47,0 0-47,0 0 0,0 0 0,-22 0 16,22 0-16,0 0 0,-21 21 15,21 0-15,-22 1 0,22-22 0,0 21 16,-21 21-16,20-21 0,1 0 16,0 22-16,0-22 0,0 0 0,21 21 15,0-20-15,0-1 0,0 0 0,0 0 16,0 0-16,0 0 0,0 1 16,21-1-16,-21 0 0,21-21 0,0 21 15,0-21-15,1 0 0,-22 21 16,21-21-16,0 0 0,0 0 0,0 0 15,0 0-15,1 0 0,20 0 0,-21-21 16,0 21-16,0-21 0,22 0 16</inkml:trace>
  <inkml:trace contextRef="#ctx0" brushRef="#br2" timeOffset="188371.61">4699 11007 0,'0'-21'16,"-42"21"-16,20 0 16,-20 0-16,21 0 0,-21 0 0,20 0 15,-20 21-15,21 0 0,0-21 16,0 21-16,-22 21 0,22-20 0,21-1 16,-21 0-16,0 21 0,0-21 15,21 1-15,0-1 0,0 0 0,0 0 16,0 0-16,0 0 0,21-21 15,0 0-15,0 0 16,0 0-16,0 0 0,1 0 0,-1 0 16,21 0-16,-21-21 0,0 0 15,1 0-15,20 21 0,-21-21 0,0 0 16,0-1-16,1 1 0,-22 0 16,21 0-16,-21 0 0,21 21 0,-21-21 0,0-1 15,0 1-15,0 0 16,0 42 31,0 0-47,0 1 15,0-1-15,0 0 0,0 21 16,0-21-16,0 1 0,0 20 0,0 0 16,0-21-16,0 22 0,0-1 0,0 0 15,0 22-15,0-22 0,0 1 16,0-1-16,0 0 0,0 22 0,0-22 15,-21 22-15,21-1 0,0-21 0,0 22 16,0-1-16,0-20 0,0 20 16,0 1-16,0-22 0,0 0 15,0 22-15,0-22 0,0 1 0,0-22 16,0 21-16,0 0 0,0 1 0,0-22 16,-21 21-16,21-21 0,0 1 15,-22-1-15,1 0 0,21 0 16,-21-21-16,0 0 0,0 21 0,0-21 0,-1 0 15,1 0-15,-21 0 0,21 0 16,-22-21-16,1 0 0,0 0 0,-1 0 16,1-1-16,0 1 0,21-21 15,-22 21-15,1-22 0,0 22 0,20-21 16,-20 0-16,21-1 0,0 1 0,0 0 16,-1-22-16,22 22 0,0-1 15,0 1-15,0 0 0,0-1 16,0 1-16,0 0 0,22-1 0,-1 1 15,0 21-15,0-21 0,0 20 0,0-20 16,1 21-16,20 0 0,-21 0 16,0-1-16,22-20 0,-22 42 0,0-21 15,21 0-15,1 0 0,-22-1 16,0 1-16,21 0 16,-21 0-16</inkml:trace>
  <inkml:trace contextRef="#ctx0" brushRef="#br2" timeOffset="188776.08">5249 11070 0,'0'21'0,"-21"-21"0,0 0 16,21 22 0,0-1-1,0-42 17,21 21-32,-21-22 0,0 1 15,0 0 1,-21 21-1,0 0 1,0 0 0,-1 0-1,22 21-15,0 0 16,0 1 0,0-1-1,0 0 1,22-21-16</inkml:trace>
  <inkml:trace contextRef="#ctx0" brushRef="#br2" timeOffset="189128.11">5207 11472 0,'-21'0'0,"42"0"0,-42 22 16,21-44 31,0 1-47,0 0 15,0 0 1,21 21-16,-21-21 0,0 0 16,-21 21-16,21 21 15,0 0 1,0 0-16,0 0 15,-21-21-15,21 21 16,-22-21-16,22 22 0,22-44 63,-1 22-63</inkml:trace>
  <inkml:trace contextRef="#ctx0" brushRef="#br2" timeOffset="190091.46">8255 11091 0,'0'0'0,"21"0"15,0-21-15,0 21 16,-21-21-16,22 21 0,-1-21 16,-21 0-16,21 21 0,-21-21 15,0 42 48,-21 0-63,21 0 0,-21 0 15,-1 0-15,1 22 0,0-1 0,0 0 16,0 1-16,0-1 0,-22 0 16,22 1-16,-21-1 0,-1 0 0,22-20 15,-21 20-15,21 0 0,-22-21 0,22 22 16,-21-22-16,21 0 0,0 0 16,-22 0-16,22 1 0,0-1 0,21 0 15,-21 0-15,0 0 0,-1-21 16,44 0 31,-1-21-47,0 0 0,0 21 15,0-21-15,0 0 0</inkml:trace>
  <inkml:trace contextRef="#ctx0" brushRef="#br2" timeOffset="190516.34">8763 10986 0,'0'0'16,"0"-22"-16,21 22 15,-21 22 32,0-1-47,-21 0 0,0 21 16,0-21-16,-1 22 0,1-1 0,0-21 15,-21 22-15,21 20 0,-1-21 16,-20 1-16,21-1 0,-21 0 16,20 1-16,-20-22 0,21 21 0,0-21 15,0 22-15,-1-22 0,1 0 16,0 0-16,0 0 0,0 1 0,21-1 15,-21-21-15,21 21 0,-22 0 0,1-21 16,21 21-16,-21-21 16,21 21-16,21-42 47,0 0-47,1 0 15,-1 21-15,0-21 0</inkml:trace>
  <inkml:trace contextRef="#ctx0" brushRef="#br2" timeOffset="190804.15">8826 11451 0,'0'0'15,"0"21"1,0 1-16,0-1 15,0 0-15,-21-21 0,0 21 16,21 0-16,-21 0 0,21 1 16,-21-22-16,21 21 0,-21 0 0,-1 0 15,22 0-15,-21-21 16,21 21-16,-21-21 16,21-21 30,0 0-46,0 0 0,21 0 16</inkml:trace>
  <inkml:trace contextRef="#ctx0" brushRef="#br2" timeOffset="190999.61">8869 11261 0,'0'0'0,"-21"0"31,21 21 16,0 0-47,0 0 16,21-21 0,0 21-16</inkml:trace>
  <inkml:trace contextRef="#ctx0" brushRef="#br2" timeOffset="191539.34">9144 11451 0,'-21'0'16,"0"0"-1,-1 21-15,1-21 16,21 22-16,0-1 15,0 0-15,0 0 0,0 0 16,0 0-16,0 1 16,0-1-16,0 0 0,0 0 15,-21-21-15,21 21 0,0 0 16,-21 1-16,21-44 47,0 1-32,0 0 1,0 0-16,0 0 0,0 0 16,21-1-16,-21 1 0,21 0 0,0 0 15,1 0-15,-1 0 0,0-1 16,0 1-16,21 0 0,-20 0 16,-1 21-16,0 0 0,0 0 0,0 0 0,0 0 15,1 0-15,-1 0 16,0 21-16,-21 0 0,0 0 15,21 1-15,-21-1 0,0 0 0,0 0 16,0 0-16,0 0 0,-21 1 16,0-1-16,21 0 0,-21 0 15,-1 0-15,22 0 16,0-42 31,0 0-47,22 21 0,-1-21 15</inkml:trace>
  <inkml:trace contextRef="#ctx0" brushRef="#br2" timeOffset="191932.32">9631 11409 0,'0'-21'0,"-21"42"47,21 0-47,0 0 0,0 0 16,0 1-16,0-1 0,0 0 0,-22 21 15,22-21-15,0 1 0,0 20 16,-21 0-16,0 1 0,21-1 16,-21 0-16,21 1 0,0 20 0,-21-21 15,21 22-15,-21-1 0,21 1 0,-22-1 16,22 1-16,0-1 0,-21 1 0,0-1 15,0 1-15,21-1 0,-21-20 16,0 20-16,21 1 0,-22-22 0,1 22 16,21-22-16,-21-21 0,0 21 0,21-20 15,-21-1-15,21 0 0,-21-21 16,21-21 0,0 0-16,0-1 0,0 1 0,0 0 15,0 0-15,21-21 0,-21-1 16,21 22-16,0-21 0,-21-1 15,21 1-15,0 0 0,-21-22 0,22 22 16,-1 0-16</inkml:trace>
  <inkml:trace contextRef="#ctx0" brushRef="#br2" timeOffset="192280.65">9504 11599 0,'0'0'0,"0"-84"31,0 63-31,0-1 0,0 1 0,0 0 16,0 0-16,21 0 0,0 21 16,0-21-16,22-1 0,-22 1 15,0 21-15,21 0 0,1 0 0,-22 0 16,21 0-16,0 0 0,1 0 16,-22 21-16,21-21 0,-21 22 0,1-1 15,-1 0-15,0 0 0,-21 43 16,0-43-16,0 0 0,-21 0 15,0 0-15,-1 0 0,1 1 16,0-1-16,-21 0 0,21-21 0,-22 21 0,22 0 16,0-21-16,0 21 0,0-21 15,-1 0-15,1 0 0,21 22 16,21-22 15,1-22-31,-1 22 0,-21-21 16,21 0-16,0 21 0</inkml:trace>
  <inkml:trace contextRef="#ctx0" brushRef="#br2" timeOffset="193027.36">10202 11324 0,'0'0'0,"21"-21"31,-21 0-31,0 42 31,0 0-31,0 0 0,0 1 16,0 20-16,0-21 0,0 0 0,0 0 16,0 1-16,0 20 0,0-21 15,0 0-15,0 0 0,0 1 16,0-1-16,22-21 16,-1 0-16,0 0 15,0 0-15,0-21 16,0 21-16,-21-22 0,22 1 0,-1 0 15,0 0-15,-21 0 0,21 0 0,0-22 16,-21 22-16,21 0 0,1 0 16,-22 0-16,21-1 0,-21 1 15,0 42 17,0 1-32,0-1 0,0 0 15,0 0-15,0 0 0,0 0 0,0 1 16,0-1-16,0 0 0,0 0 15,0 0-15,0 0 0,0 1 16,0-1-16,21 0 16,0-21-16,0 0 15,0 0-15,1 0 0,-1 0 16,0 0-16,0-21 0,0 21 16,-21-21-16,21-1 0,1 1 15,-1 0-15,-21-21 0,21 21 0,0-22 16,-21 1-16,0 0 0,21-1 0,0 1 15,1-22-15,-22 22 0,0 0 16,21-1-16,-21 1 0,21 21 0,-21-21 16,0 20-16,0 1 0,0 0 15,-21 42 1,0 0 0,21 1-16,0-1 0,0 0 15,-22 21-15,22 1 0,-21-1 0,21-21 16,-21 21-16,21 1 0,0-1 15,-21 0-15,21 1 0,0-1 0,0-21 16,0 22-16,0-22 0,0 0 16,0 21-16,0-21 0,0 1 15,0-1-15,21-21 16,0 0 0,0 0-16,1-21 0,-1-1 15,0 1-15,-21 0 0,21 0 16</inkml:trace>
  <inkml:trace contextRef="#ctx0" brushRef="#br2" timeOffset="193256.77">10795 11176 0,'0'0'0,"21"0"31,0 0-15,0 0-16,1 0 0,20 0 16,-21 0-16,0 0 0,22 0 0,-22 0 15,0 0-15,0 0 0,0 0 0,0 0 16,1 0 0,-1-21-1</inkml:trace>
  <inkml:trace contextRef="#ctx0" brushRef="#br2" timeOffset="193620.4">11747 10859 0,'43'-22'15,"-22"1"-15,0 21 0,0 0 16,22 0-16,-22 0 0,21 0 0,0 0 15,1 0-15,-1-21 0,0 21 0,1 0 16,-1 0-16,-21 0 0,22 0 16,-22 0-16,0 0 0,0 0 15,-21-21 1,-21 21-16,0 0 16,-22 0-16</inkml:trace>
  <inkml:trace contextRef="#ctx0" brushRef="#br2" timeOffset="194004.36">11853 10774 0,'0'0'0,"-21"0"0,0 0 16,0 0 0,21 21-16,-21 0 15,-1-21-15,22 21 0,-21 1 0,0-22 16,21 21-16,-21 0 0,21 0 15,-21 0-15,21 0 0,-21 1 0,-1 20 16,22-21-16,-21 21 0,21 1 0,0-1 16,-21 0-16,0 1 0,21-1 15,-21 0-15,21 1 0,0-1 0,-21 22 16,-1-22-16,22 0 0,-21 1 0,21-1 16,0 0-16,-21 22 0,21-22 15,0 0-15,0 1 0,0-1 0,0 0 16,0-20-16,0 20 0,0-21 15,0 21-15,21-20 0,-21-1 0,21 0 16,1 0-16,-1-21 0,0 21 16,0-21-16,21 0 0,-20 0 15,-1 0-15,0 0 0,21-21 0,-21 0 16,22 0-16,-22 0 0,21-1 16,1 1-16,-1 0 0,0-21 0</inkml:trace>
  <inkml:trace contextRef="#ctx0" brushRef="#br2" timeOffset="194792.15">12509 11324 0,'0'0'0,"0"-21"0,0 0 0,0-21 0,0 20 16,-21 1-16,0 0 0,0 21 15,0 0-15,0 0 16,-1 0-16,1 21 0,0-21 0,-21 21 15,21 1-15,-1-1 0,1 21 0,21-21 16,-21 0-16,0 22 0,21-22 16,-21 0-16,21 0 0,0 0 0,0 1 15,0-1-15,0 0 0,0 0 0,0 0 16,21 0 0,0-21-16,0 0 0,0 0 15,1 0-15,-1 0 0,0-21 0,0 0 16,0 0-16,0 0 0,1 0 15,-1-1-15,0 1 0,-21 0 16,0-21-16,21 21 0,-21-1 0,21 1 16,-21 0-16,0 0 0,0 42 47,0 0-47,0 0 0,0 1 15,0-1-15,0 0 0,0 0 16,0 0-16,0 0 0,0 1 15,0-1-15,0 0 0,21 0 16,1-21-16,-1 0 16,0 0-16,0 0 15,0 0-15,0 0 0,1 0 16,-1-21-16,-21 0 0,21 0 16,-21-1-16,21 1 0,-21 0 0,0 0 15,0-21-15,0 20 0,0-20 0,0 0 16,0-1-16,0 1 0,0 0 15,0 21-15,0-22 0,0 22 0,-21 0 16,-21-21-16,20 20 0,1 22 16,0 0-16,0 0 15,0 0-15,-43 0 0,22 0 16,21 22-16,-22-22 0,1 21 0,21 21 16,-21-21-16,-1 22 0,1-22 15,0 21-15,-1 0 0,-41 64 16,62-63-16,1-1 0,-21 0 0,42 1 15,0-1-15,0-21 0,0 21 16,0-20-16,0-1 0,21 21 0,21-21 16,-20 0-16,20-21 0,0 22 0,-21-1 15,22-21-15,-1 0 0,0 0 0,1 0 16,-1 0-16,-21 0 16,22 0-16,-22 0 0,21 0 0,-21 0 15,0-21-15,22-1 0,-22 22 0,0-21 16,-21 0-16,21 0 0,-21 0 15,21 0-15</inkml:trace>
  <inkml:trace contextRef="#ctx0" brushRef="#br2" timeOffset="195299.83">13483 11049 0,'0'-21'15,"0"0"1,-21 21 0,0 0-16,0 0 0,-1 0 15,1 21-15,0-21 0,0 21 16,21 0-16,-21 0 0,0 1 0,-1 20 15,1 0-15,21-21 0,-21 22 0,0-1 16,0 0-16,0 1 0,-1-1 16,1-21-16,0 22 0,21-22 0,0 21 15,0-21-15,0 0 0,0 1 0,0-1 16,0 0-16,21-21 16,0 0-16,1 0 0,-1 0 15,0 0-15,0 0 0,0 0 16,0 0-16,1-21 0,-1 0 15,-21-1-15,21 22 0,-21-21 0</inkml:trace>
  <inkml:trace contextRef="#ctx0" brushRef="#br2" timeOffset="196076.46">12996 11367 0,'0'0'0,"-21"0"16,21 21-1,21-21-15,0 0 16,1 0-16,-1 0 0,0 0 16,0 0-16,0 0 0,22 0 0,-1 0 15,-21 0-15,21-21 0,1 21 0,-22 0 16,21 0-16,1-22 0,-22 22 16,21 0-16,-21 0 0,0 0 0,1 0 15,-22 22 16,-22-1-15,22 0-16,-21-21 0,0 21 0,21 0 16,-21 0-16,21 1 0,0-1 15,0 0-15,0 0 16,0 0-16,0 0 0,0 1 16,21-22-16,0 0 0,0 0 15,1 21-15,-1-21 0,0 0 16,0 0-16,0 0 0,0 0 0,1-21 15,-1 21-15,21-22 0,-21 1 0,0 21 16,1-21-16,-1 0 0,0 0 16,0 0-16,-21-1 0,21 1 15,-21 0-15,0 0 0,0 0 0,21 0 16,-21-1-16,0 44 62,0-1-62,0 0 0,-21-21 0,21 21 16,0 0-16,-21 0 0,21 1 0,0 20 16,0-21-16,0 0 0,-21 22 15,21-22-15,-21 21 0,21 0 0,0-20 16,0 20-16,-21 0 0,21 1 0,-22 20 16,1-21-16,21 1 0,-21-1 15,21 22-15,-21-22 0,0 0 16,21 1-16,0-1 0,-21 0 0,21 1 15,-22-22-15,1 21 0,21-21 0,-21 0 16,0 1-16,0-1 0,-22 0 16,22-21-16,0 0 0,-21 0 15,-1 0-15,1 0 0,21 0 0,-21 0 16,-1-21-16,1 21 0,21-21 16,-22-1-16,22 1 0,-21 0 0,42 0 15,-21 0-15,0 0 0,21-1 16,0 1-16,0 0 0,0 0 0,21 0 15,0 0-15,21-1 16,-21 1-16,1 0 0,20 0 0,0 0 16,-21 0-16</inkml:trace>
  <inkml:trace contextRef="#ctx0" brushRef="#br2" timeOffset="196440.45">14160 11388 0,'-21'-21'15,"0"21"1,0 0-16,21 21 0,0 0 16,-21 0-16,21 0 0,-21 0 15,21 22-15,-22-22 0,22 21 16,0 1-16,0-1 0,0-21 0,0 21 15,-21 22-15,21-22 0,-21 1 0,21-1 16,-21 21-16,21-20 0,0 20 16,-21-20-16,0-1 0,21 0 0,-22 1 15,22-1-15,-21 0 0,0 1 0,21-22 16,0 21-16,0-21 0,0 0 16,0 1-16,-21-22 0,21 21 15,0-42 1,0-1-16,21 22 15,-21-21-15,21-21 0,0 21 16,-21-22-16,22 22 0,-1-21 0</inkml:trace>
  <inkml:trace contextRef="#ctx0" brushRef="#br2" timeOffset="196768.26">14097 11557 0,'0'-21'16,"0"42"-16,0-63 0,0 21 0,0-1 0,0 1 15,0 0-15,0 0 16,0 0-16,0 0 0,21-1 0,0 1 16,0 21-16,1 0 0,-1-21 15,0 21-15,21 0 0,-21 0 16,1 0-16,-1 21 0,0 0 0,0 1 16,0-1-16,0 0 0,-21 0 15,0 21-15,0-20 0,0-1 0,0 21 16,0-21-16,-42 0 0,21 1 0,0-1 15,0-21-15,-22 21 0,22 0 0,0-21 16,-21 0-16,20 21 0,-20-21 16,21 0-16,0 0 0,0 0 15,-1 0-15,44-21 32,-1 21-32,0-21 15,0 0-15,0 21 0,0-21 0</inkml:trace>
  <inkml:trace contextRef="#ctx0" brushRef="#br2" timeOffset="197155.56">14499 11472 0,'42'0'31,"-20"0"-31,-1 0 0,0 0 15,0 0-15,0-21 0,0 21 16,-21-21-16,22 21 0,-1-21 0,0 0 16,0 21-16,0-21 0,-21-1 15,0 1-15,0 0 0,0 0 16,0 0-16,0 0 0,-21 21 16,0 0-1,0 0-15,0 0 0,-1 0 0,1 21 16,0 0-16,0 0 0,0 0 15,21 0-15,0 22 0,-21-22 0,21 21 16,0-21-16,-22 1 0,22-1 16,0 21-16,0-21 0,0 0 0,0 1 15,22-1-15,-1 0 16,0-21-16,0 21 0,0-21 16,0 0-16,1 0 0,-1 0 0,0 0 15,0 0-15,0 0 0,0 0 16,22-21-16,-22 0 0</inkml:trace>
  <inkml:trace contextRef="#ctx0" brushRef="#br2" timeOffset="197411.36">15282 11345 0,'-21'0'0,"-21"0"15,63 22 17,0-22-17,0 0-15,0 0 16,1 0-16,-1 0 0,0 0 16,0 0-16,0 0 0,0 0 0,1 0 15,-1 0-15,0 0 0,0-22 16</inkml:trace>
  <inkml:trace contextRef="#ctx0" brushRef="#br2" timeOffset="197579.26">15240 11472 0,'0'22'0,"0"-44"0,-21 44 0,21-1 0,-21-21 16,21 21-16,0 0 15,21-21 1,0 0-16,0 0 0,0 0 15,0 0-15,1 0 0,20 0 16,-21 0-16,0 0 0,0-21 0,1 0 16,-1 21-16</inkml:trace>
  <inkml:trace contextRef="#ctx0" brushRef="#br2" timeOffset="198144.29">15917 11007 0,'0'0'0,"-21"0"15,0 0-15,21 21 16,-21-21-16,21 21 15,0 0 1,21-21 15,0 0-31,0 0 0,-21-21 0,21 21 16,1 0-16,-1-21 0,-21 0 16,0 0-16,0-1 15,-21 22 1,-1 0-16,1 0 15,0 0-15,0 0 16,0 0-16,0 22 0,21-1 0,0 0 16,-22 0-16,22 0 15,0 0-15,0 1 0,0-1 16,0 21-16,0-21 0,0 0 0,0 1 16,22-1-16,-1 0 0,0-21 15,0 21-15,0-21 0</inkml:trace>
  <inkml:trace contextRef="#ctx0" brushRef="#br2" timeOffset="198612.15">16108 11388 0,'0'0'15,"0"-21"-15,0-1 16,0 1-1,0 0-15,0 0 16,21 21 0,0 0-16,0 0 15,0 0-15,1 0 0,-1 21 0,0-21 16,-21 21-16,21 0 0,0 1 16,-21-1-16,0 0 0,21 21 0,-21-21 15,0 1-15,0-1 0,0 21 16,0-21-16,0 0 0,-21 1 15,0-1-15,0 0 0,0 0 0,0 0 16,-1-21-16,1 21 0,0 1 0,0-22 16,21-22 15,0 1-31,0 0 16,21 0-16,0 0 0,0 0 15,1-22-15,-1 22 0,0 0 16,0-21-16,0 20 0,0 1 0,1 0 15,-1 0-15,0 0 0,0 0 16,0-1-16,0 22 0,1 0 0,-1-21 16,0 21-16,0 0 0,0 0 15,0 0 1,1 0-16,-1 0 0</inkml:trace>
  <inkml:trace contextRef="#ctx0" brushRef="#br2" timeOffset="199151.82">16891 11472 0,'0'0'15,"21"0"-15,0 0 16,-21-21-16,21 0 16,-21 0-16,0 0 0,0 0 15,0-1-15,0 1 16,0 0-16,0 0 0,0 0 15,-21 21 1,0 0-16,0 0 16,0 0-16,0 21 0,-1-21 15,1 21-15,0 0 0,0 22 0,0-22 16,0 0-16,-1 0 0,1 21 0,0-20 16,21-1-16,0 0 0,0 0 15,0 0-15,0 0 0,0 1 0,0-1 16,0 0-16,21 0 15,0-21-15,1 0 16,-1 0-16,0 0 0,0 0 16,0-21-16,0 0 0,1 21 15,-22-21-15,21-1 0,0 22 0,-21-21 16,21 0-16,-21 0 0,0 0 16,0 0-16,0-1 0,0 1 0,21 0 15,-21 0-15,0 42 31,0 0-15,0 0-16,0 1 16,0-1-16,0 0 0,0 0 15,0 0-15,0 0 0,0 1 16,0-1-16,21-21 0,-21 21 16,22-21-16,-1 0 0,0 21 0,0-21 15,0 0-15,0 0 0,1 0 16,20 0-16</inkml:trace>
  <inkml:trace contextRef="#ctx0" brushRef="#br2" timeOffset="199880.24">17484 11367 0,'0'0'0,"0"-43"0,0 22 0,0 0 16,-22 0-16,22 0 15,-21 21-15,0 0 0,0 0 0,-21 0 16,20 0-16,1 0 0,0 0 0,0 21 15,-21 0-15,20 0 0,1 0 16,0 0-16,0 1 0,21-1 0,0 0 16,-21 0-16,21 21 0,0-20 0,0-1 15,0 0-15,0 0 0,0 0 16,0 0-16,0 1 0,0-1 16,21 0-16,0-21 0,0 0 0,0 0 15,1 0 1,-1 0-16,0 0 0,0 0 0,0 0 15,0-21-15,1 0 0,-1 21 0,0-22 16,0 1-16,0-21 0,-21 21 16,21-22-16,1 22 0,-1-21 0,-21 0 15,0-1-15,0 1 0,21 0 0,-21-1 16,0 1-16,0 21 0,0-22 16,0 22-16,0 0 0,0 0 0,-21 21 15,0 0 1,-1 21-1,22 0-15,-21 0 0,21 22 16,0-22-16,0 21 0,0-21 16,0 22-16,0-1 0,0-21 15,0 22-15,0-1 0,0-21 0,0 21 16,0-20-16,0-1 0,0 0 0,0 21 16,0-21-16,0 1 15,0-1-15,21-21 0,1 0 0,-1 21 16,0-21-16,0 0 0,0 0 15,0 0-15,1 0 0,-1 0 16,0-21-16,0 21 0,0-21 0,0-1 16,1 1-16,-1 0 0,0 0 0,0 0 15,0 0-15,-21-1 0,0 1 16,21 0-16,-21 0 0,0 0 16,0 42 15,-21 0-31,21 0 0,-21 0 15,21 1-15,0-1 0,0 0 0,0 0 16,0 0-16,0 0 16,0 1-16,0-1 15,21-21 1,0 0-16,1-21 16,-1-1-16</inkml:trace>
  <inkml:trace contextRef="#ctx0" brushRef="#br2" timeOffset="200216.09">17970 11113 0,'0'0'0,"-21"0"0,0 21 16,0-21-16,0 0 0,21 21 15,0 0-15,0 0 16,0 0-1,21-21 1,0 0 0,0 0-16,0 0 15,-21-21-15,0 0 0,0 0 16,0 0-16,0 0 16,-21 21-1,0 0 1,0 0-16,0 0 15,21 21-15,0 0 0,0 0 0,-21 0 16,21 0-16,0 1 0,0-1 16,0 0-16,0 0 0,0 0 15</inkml:trace>
  <inkml:trace contextRef="#ctx0" brushRef="#br2" timeOffset="200712.05">18224 11303 0,'0'-42'16,"-21"42"15,0 21-31,21 0 16,-21 0-16,0 0 0,0 1 15,21-1-15,0 0 16,0 0-16,-22 0 0,22 0 0,0 1 16,-21-1-16,21 0 0,0 0 0,0 0 15,0 0-15,0 1 16,0-1-16,21 0 0,1-21 16,-1 0-16,0 0 0,0 21 15,0-21-15,0 0 16,1 0-16,-1 0 0,0 0 15,0-21-15,0 21 0,0-21 0,1 0 0,-1 21 16,0-22-16,-21 1 16,0 0-16,21 0 0,-21-21 0,0 20 15,0-20-15,0 21 0,0-21 0,0-1 16,0 22-16,-21 0 0,21 0 16,-21 0-16,0-1 0,-1 22 0,1 0 15,-21 0-15,21 0 0,0 0 0,-1 0 16,1 0-16,21 22 0,-21-1 15,0 0-15,0 0 0,21 0 16</inkml:trace>
  <inkml:trace contextRef="#ctx0" brushRef="#br2" timeOffset="201311.6">18690 11028 0,'-21'0'0,"0"0"16,0 21-1,21-42 63,0 0-62,21 21-16,0-21 16,0 21-1,0 0-15,-21 21 31,0 0-31,0 0 16,0 0-16,0 0 16,0 1-1,-21-22-15,0 0 16,0 0-16,0 0 31,21-22-15,0 1-16,21 21 15,-21-21-15,21 0 0,0 21 16,-21-21-16,21 21 0,0 0 16,-21-21-16,22 21 0,-1 0 15,0 21-15,-21 0 16,0 0-16,0 0 16,0 0-16,0 1 0,-21 20 0,21-21 15,-43 21-15,22-20 16,0-1-16,0 0 0,0 0 0,0-21 15,-1 0-15</inkml:trace>
  <inkml:trace contextRef="#ctx0" brushRef="#br2" timeOffset="201967.83">18944 10689 0,'0'-21'16,"21"21"0,0 0-1,1 0-15,-22-21 0,21 21 16,0 0-16,0 0 0,0 0 0,0 0 16,1 0-16,-1 0 15,0 0 1,-21 21-16,0 0 15,0 0-15,0 1 16,0-1-16,21 0 16,-21 0-16,0 0 0,0 0 15,0 1-15,0-1 0,0 0 16,0 0-16,0 0 0,0 0 16,0 1-16,0-1 0,0 21 0,0-21 0,0 22 15,0-1-15,0-21 16,0 21-16,0 1 0,-21-1 0,21 0 15,0 1-15,0-1 0,0-21 0,0 22 16,0-1-16,0 0 0,0-21 16,0 22-16,0-1 0,0-21 0,-21 0 15,21 22-15,0-22 0,-21 0 0,-1 21 16,22-20-16,-21-1 0,0 0 16,0 0-16,0 0 0,0-21 0,-1 21 15,1 1-15,0-22 0,0 0 0,0 21 16,-22-21-16,22 0 0,0 0 15,0 0-15,0 0 0,0 0 16,-1 0-16,1 0 0,0 0 16,21-21-16,-21-1 0,0 22 15,0-21-15</inkml:trace>
  <inkml:trace contextRef="#ctx0" brushRef="#br2" timeOffset="203195.87">7641 10329 0,'0'0'0,"21"0"0,-21-21 16,21 21-1,1-21-15,-1 21 16,-21-21 0,-21 21 31,-1 0-32,1 0-15,21 21 0,-21-21 0,0 21 16,0 0-16,0 1 0,-1 20 15,1-21-15,0 0 0,-21 0 16,21 22-16,-1-22 0,1 0 0,0 21 16,0-20-16,0 20 0,21-21 0,-21 21 15,-1-20-15,1 20 0,0-21 16,21 21-16,-21-20 0,0 20 0,21-21 16,-21 21-16,-1-20 0,1 20 0,21 0 15,-21 1-15,0-1 0,0 0 16,0 1-16,-1-1 0,22 0 15,-21 1-15,0-1 0,21 0 0,0 1 16,-21-1-16,21 0 0,-21 1 16,21-1-16,0 0 0,-21 1 0,21-1 15,0 21-15,0-20 0,0-1 0,0 22 16,0-22-16,0 21 0,0-20 16,0 20-16,21-20 0,0 20 0,-21-21 15,21 1-15,0 20 0,0-20 0,1 20 16,20-21-16,-21 22 0,0-1 15,22-20-15,-22 20 0,21-20 0,0 20 16,-20-21-16,20 1 0,0 20 0,1-20 16,-1-22-16,0 21 0,1-21 15,-1 22-15,0-22 0,1 0 16,-1 0-16,-21-21 0,21 21 0,-20 0 16,-1-21-16,0 0 0,-21 22 15,0-44 32,0 1-47,0 0 0,0 0 16</inkml:trace>
  <inkml:trace contextRef="#ctx0" brushRef="#br2" timeOffset="204536.08">19325 10181 0,'0'0'0,"21"0"110,-21 21-110,21-21 0,-21 22 15,22-1-15,-1-21 0,0 21 16,-21 0-16,21-21 0,0 21 0,0 22 16,1-22-16,-1 0 0,0 21 15,0 1-15,21-22 0,-20 21 0,-1 0 16,0 1-16,21-1 0,-21 0 0,1 1 16,-1-1-16,0 0 15,0 1-15,0-1 0,0 0 0,1 1 16,20 63-16,-42-43 0,0-21 15,21 22-15,-21-1 0,0-20 16,0 20-16,0 1 0,0-22 0,0 22 16,0-22-16,0 21 0,-21-20 0,0 20 15,0-20-15,-1 20 0,-20 1 16,21-22-16,-21 21 0,-1 1 0,1-22 16,-22 22-16,22-22 0,-21 22 0,20-22 15,-20 0-15,-1 1 0,1 20 16,20-21-16,-20 1 0,21-1 15,-1 0-15,1 1 0,0-1 0,-1 0 16,1-20-16,21-1 0,-22 0 16,22 0-16,0 0 0,0 0 0,0-21 15,21-21 17,0 0-17,0 0-15,21 21 0,-21-42 0,21 20 16,0 1-16,0-21 0</inkml:trace>
  <inkml:trace contextRef="#ctx0" brushRef="#br2" timeOffset="205008.23">20489 10816 0,'21'0'0,"-42"0"0,64 0 0,-1 0 16,-21-21-16,21 21 0,-20 0 15,20 0-15,0 0 0,22-21 16,-22 21-16,0 0 0,-20 0 16,20 0-16,-21 0 0,0 0 0,0 0 15,-21 21 17,-21-21-32,0 0 0,0 0 0,-21 0 15</inkml:trace>
  <inkml:trace contextRef="#ctx0" brushRef="#br2" timeOffset="205508.94">20532 10837 0,'0'0'0,"-22"0"0,1 0 0,0 22 15,0-22-15,0 21 16,0-21-16,21 21 15,-22 0-15,1-21 0,21 21 16,0 0-16,0 1 0,-21-22 0,21 21 16,0 0-16,0 0 0,-21 21 15,21-20-15,0 20 0,0-21 0,0 21 16,0 1-16,0-1 0,0 0 16,0-20-16,0 20 0,0 0 15,0 1-15,0-1 0,0-21 0,0 21 16,0 1-16,0-22 0,0 21 15,0-21-15,0 22 0,0-22 0,0 21 16,0-21-16,0 22 0,0-22 0,0 21 16,0-21-16,0 22 0,0-22 15,0 0-15,0 0 0,0 0 0,0 1 16,0-1-16,21-21 0,0 21 16,0-21-16,1 21 0,20-21 15,-21 0-15,0 0 0,22 0 0,-22 0 16,0 0-16,21 0 0,-21 0 15,22 0-15,-22 0 0,0 0 16,21-21-16,-20 21 0,-1 0 0,0 0 16,0 0-16,-21-21 15,21 21-15,-21-21 16,0-1-16,0 1 16,21 21-16,-21-21 15</inkml:trace>
  <inkml:trace contextRef="#ctx0" brushRef="#br2" timeOffset="210376.15">21294 11218 0,'0'-21'63,"-22"21"-63,1 0 15,21-21 1,0 0-1,0 0 1,21 0-16,1 21 16,-1 0-16,0-22 0,0 22 0,0 0 15,0 0-15,22-21 0,-22 21 0,21 0 16,-21 0-16,22 0 0,-22 0 16,21 0-16,-21 0 0,22 0 0,-22 0 15,0 0-15,0 0 0,0 0 16,-21 21-16,0 1 15,0-1-15,0 0 0,0 0 0,-21 0 16,0 0-16,0 1 0,0-1 16,-22 0-16,1 0 0,21 0 0,-21 0 15,-1 1-15,1-1 0,21-21 0,0 21 16,-22-21-16,22 21 16,0-21-16,0 0 0,42 0 62,-21-21-62,21 21 0,0 0 16,0-21-16,1 21 0,-1 0 15,21 0-15,0-21 0,1 21 16,-22 0-16,21 0 0,-21 0 16,1 0-16,-1 0 0,0 0 0,0 21 15,0-21-15,0 21 0,1 0 16,-22 0-16,0 0 15,21 1-15,-21-1 0,0 0 0,0 0 16,0 0-16,0 0 0,0 1 16,-21-1-16,-1-21 0,-20 21 15,21 0-15,-21-21 0,20 21 0,-20-21 16,0 0-16,-1 21 16,22-21-16,-21 0 0,0 0 0,20 0 15,-20 0-15,21 0 0,0 0 0,0 0 16,-1 0-16,1 0 0,0 0 15,0 0-15,0 0 0,21-21 16,-21 21-16,-1-21 16,22 0-1,0 0 1,0 0 0,22 21-16,-1-22 0</inkml:trace>
  <inkml:trace contextRef="#ctx0" brushRef="#br2" timeOffset="211147.71">22246 10774 0,'0'-21'0,"21"21"47,0 0-47,1 0 0,-1-21 15,0 21-15,21 0 0,-21 0 16,1 0-16,20 0 0,0 0 0,1 0 15,-22 0-15,21 0 0,0 0 16,1 0-16,-1 0 0,22 0 16,-43 0-16,0 0 0,0 0 0,0 0 31,-21 21-31,0 0 0,21 0 16,-21 0-16,0 0 15,0 1-15,0-1 0,0 0 0,0 0 16,0 0-16,0 0 0,0 1 0,-21-1 15,21 0-15,0 0 0,0 0 16,-21 22-16,21-22 0,0 21 0,0 0 16,0 1-16,0-22 0,-21 21 0,21 1 15,-21-22-15,21 21 0,0 0 16,0-20-16,-21 20 0,21-21 0,-22 0 16,22 22-16,0-22 0,0 0 15,0 0-15,0 0 0,0 0 0,0 1 16,0-1-16,0 0 0,0 0 15,0 0-15,0 0 0,0 1 0,0-1 16,-21-21-16,21 21 0,-21 0 16,0 0-16,0 0 0,0-21 0,-1 22 15,-20-1-15,21-21 0,-21 0 16,20 21-16,-20-21 0,0 0 0,21 21 16,-22-21-16,1 0 0,21 0 0,0 0 15,-1 0-15,1 0 0,0 0 16,0 0-16,0 0 0,0 21 0,-1-21 15,1 0 17</inkml:trace>
  <inkml:trace contextRef="#ctx0" brushRef="#br2" timeOffset="211783.34">16997 13885 0,'0'0'0,"-21"0"0,-1 0 16,44 0 15,-1 0-15,21 0-16,-21 0 0,43 0 0,-22 0 16,22 0-16,-1 0 0,1 0 0,20 0 15,-20 22-15,-1-22 0,22 0 16,-22 0-16,22 0 0,-21 0 0,20 0 15,1 0-15,-22 0 0,22 0 16,0 0-16,-22 0 0,1 0 0,-1 0 16,-20 0-16,-1 0 0,0 0 0,-21 0 15,1 0-15,-44 0 32,1 0-32,-21 0 0,21 0 15,-22 0-15,1 0 0,0 0 16,-43 0-16,43 0 0</inkml:trace>
  <inkml:trace contextRef="#ctx0" brushRef="#br2" timeOffset="212128.15">17060 13991 0,'0'0'0,"-21"21"31,42-21-15,0 22-16,1-22 0,20 0 15,0 0-15,1 0 0,-1 0 0,0 0 16,22 0-16,-1 0 0,1 0 0,-1 0 16,1 0-16,-1 0 0,1 0 15,-1 0-15,22 0 0,-22 0 0,1 0 16,-1 0-16,1 0 0,-1 0 15,1 0-15,-22 0 0,1 0 0,-1 0 16,0 0-16,-21 0 0,1 0 16,-1 0-16,0 0 15,-21-22-15,0 1 16,0 0 0,0 0-16</inkml:trace>
  <inkml:trace contextRef="#ctx0" brushRef="#br2" timeOffset="212588.39">18542 13589 0,'0'0'0,"0"21"47,0 0-47,0 1 15,0-1-15,21 0 0,0 0 0,0 0 16,1 0-16,-1 1 0,0-1 16,0 0-16,0 0 0,0-21 0,22 21 15,-22-21-15,21 0 0,-21 0 16,22 0-16,-22 0 0,0 0 0,0 0 16,0 0-16,1 0 0,-1 0 0,0 0 15,-21 21 16,0 1-15,-21-22-16,0 0 0,-1 21 16,-20 0-16,21-21 0,0 21 0,-22 0 15,22 0-15,-21 1 0,21-1 0,-22 0 16,1 0-16,0 0 0,-1 0 16,1 1-16,0-1 0,-1 0 15,1 0-15,21 0 0,-21 0 0,20 1 16,1-1-16,0-21 0,0 21 0,0 0 15,21 0-15,0-42 32,21 21-17,21-21-15</inkml:trace>
  <inkml:trace contextRef="#ctx0" brushRef="#br2" timeOffset="213048.13">19981 13547 0,'21'-21'0,"-21"-1"0,0 44 47,0 20-47,0-21 0,0 0 15,0 22-15,0-1 0,0 0 16,0-21-16,0 22 0,0-1 16,0-21-16,0 22 0,-21-22 0,21 0 15,0 21-15,-21-21 0,21 1 0,0-1 16,0 0-16,0-42 62,0 0-62,21 21 0</inkml:trace>
  <inkml:trace contextRef="#ctx0" brushRef="#br2" timeOffset="214123.51">20722 13504 0,'0'0'15,"21"0"-15,-21-21 16,-21 21 0,0 21-1,21 1-15,-21-1 0,0 0 0,21 0 16,0 0-16,-22 22 0,1-22 16,21 21-16,-21-21 0,21 22 15,-21-22-15,21 21 0,0-21 0,0 0 16,0 22-16,0-22 0,0 0 0,0 0 15,0 0-15,21-21 16,0 0-16,0 22 0,1-22 0,-1 0 16,21 0-16,-21 0 0,0 0 0,22 0 15,-22-22-15,0 22 0,0-21 16,0 0-16,1 21 0,-1-21 0,0 0 16,-21 0-16,21-22 0,-21 22 15,0-21-15,0 21 0,0-22 16,0 1-16,0 21 0,-21-22 0,0 22 0,0 0 15,-1 21-15,1-21 16,0 21-16,21-21 0,-21 21 0,0 0 16,0 0-16,-1 0 0,22 21 31,43-21-15,-22 0-16,0 0 0,0 0 15,0 0-15,22 0 0,-22 0 0,21-21 16,-21 21-16,22-21 0,-22-1 0,21 22 15,-21-21-15,22 0 0,-22 21 16,0-21-16,0 21 0,0-21 16,1 21-16,-22-21 0,0-1 15,0 1 1,-22 21 15,22 21-15,-21-21-16,21 22 0,0-1 0,-21 21 15,21-21-15,0 22 0,0-22 16,-21 21-16,21 0 0,0 1 0,0-1 16,0 0-16,-21 22 0,21-22 0,-21 1 15,21 20-15,0-21 0,0 22 16,0-22-16,-22 22 0,22-1 16,-21 1-16,21-1 0,0 1 0,-21 20 15,0-20-15,21-1 0,-21 1 16,21-22-16,-21 22 0,21-1 0,-22 1 15,22-1-15,-21-20 0,21 20 0,0 1 16,-21 41-16,21-41 16,-21-22-16,21 1 0,0-1 0,0 0 15,0-21-15,0 22 0,-21-22 0,21 0 16,0 0-16,0 0 0,-21-21 16,21 22-16,0-44 31,0 1-31,0 0 15,-22 0-15,22 0 0,0-22 16,-21 22-16,21-21 0,0 0 0,0-22 16,0 22-16,0-22 0,0 1 0,0-1 15,0 1-15,0-22 0,0 22 16,21-1-16,1 1 0,-1-22 0,0 21 16,0 1-16,0-1 0,0 1 0,1 21 15,-1-22-15,0 22 0,0 21 16,0-22-16,0 1 0,1 21 15,-1 0-15,0-22 0,0 22 0,0 0 16,0 0-16,-21 0 0,0-1 16,22 22-16,-22-21 0,21 0 0,0 21 15,-21-21-15,21 21 16,0-21-16,0 21 16,1 0-16</inkml:trace>
  <inkml:trace contextRef="#ctx0" brushRef="#br2" timeOffset="-214709.6">22077 13780 0,'0'0'0,"21"0"0,-21-22 15,21 22-15,-21-21 16,21 0-16,0 0 0,1 0 16,-22 0-16,21-1 0,-21 1 15,21 0-15,0 21 32,-21 21-17,0 0 1,0 1-16,-21-1 0,21 0 15,-21 21-15,21-21 0,0 1 16,0 20-16,0-21 0,0 0 0,-21 22 16,21-22-16,0 0 0,0 0 0,0 0 15,0 0-15,0 1 0,0-1 16,0 0-16,0 0 0,0 0 16,0 0-16,-22-21 15,22 22-15,-21-22 16,0 21-16,0-21 15,0 0-15,0 0 16,-1 0-16,1 0 0,0 0 0,0 0 16,0 0-16,0 0 0,-1 0 15,1 0-15,0 0 0,0 0 16,0 21-16,0-21 0,42 0 31,0 0-15,0 0-16,0 0 0,0 0 0,1 0 15,20 0-15,-21 0 0,0 0 16,0 0-16,1 0 0,20 0 0,-21 0 16,0 0-16,0 0 0,1 0 15,-1 0 1,0 0 0,-21-21 15</inkml:trace>
  <inkml:trace contextRef="#ctx0" brushRef="#br2" timeOffset="-5509.4">11282 10710 0,'0'0'0,"0"22"32,21-22-32,-21 21 0,21-21 15,0 21-15,0-21 0,1 21 16,-1-21-16,21 0 0,-21 0 0</inkml:trace>
  <inkml:trace contextRef="#ctx0" brushRef="#br2" timeOffset="2351.29">1503 11070 0,'0'0'0,"0"21"16,0 1-1,0-1 16,-21-21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9:57:56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4212 0,'0'21'32,"21"-21"-32,0 22 0</inkml:trace>
  <inkml:trace contextRef="#ctx0" brushRef="#br0" timeOffset="6047.42">847 1291 0,'0'-21'0,"0"0"79,-22 21-48,22 21 47,0 0-78,-21 0 16,21 1-16,0-1 0,0 0 15,-21-21-15,21 21 0,0 0 0,0 0 16,0 1-16,-21-1 15,21 0-15,0 0 0,-21 0 16,21 0-16,0 1 0,0-1 16,0 0-16,0 0 0,0 0 15,0 0-15,0 1 0,0-1 16,0 0 0,21-21-16,0 21 15,0-21-15,0 0 16,1 0-1,-1-21 1,0 21-16,-21-21 16,21 21-16,0-21 0,-21-1 15,0 1-15,0 0 16,21 21-16,-21-21 0,0 0 16,0 0-16</inkml:trace>
  <inkml:trace contextRef="#ctx0" brushRef="#br0" timeOffset="6607.94">931 889 0,'-21'0'31,"21"21"-31,0 0 16,0 1-16,0-1 15,0 0-15,0 0 0,0 0 16,0 0 0,0 1-1,21-22 1,0 0 0,1 0-16,-22-22 15,21 1-15,-21 0 16,0 0-16,0 0 15,0 0-15,0-1 16,0 1-16,0 0 0,-21 21 16,21-21-16,-22 21 15,1 0 1,21 21 0,-21 0-16,21 0 0,0 1 15,0-1-15,0 0 0,0 0 16,0 0-16,0 0 0,0 1 15,0-1-15,21 0 16,0 0-16</inkml:trace>
  <inkml:trace contextRef="#ctx0" brushRef="#br0" timeOffset="17767.24">1778 1418 0,'21'0'16,"-21"-21"46,-21 21-62,21-21 16,0 0 0,0 0-16,-21 21 31,0 0-31,-1 0 0,1 0 15,0 0-15,0 0 16,0 0-16,0 0 0,-1 0 0,1 0 16,0 21-16,0-21 0,0 21 0,0-21 15,21 21-15,-22-21 0,1 21 16,21 0-16,-21 1 0,0-1 16,0 0-16,21 0 15,0 0-15,0 0 0,0 1 0,0-1 16,0 0-1,0 0-15,0 0 0,0 0 0,0 1 16,0-1-16,21 0 16,0 0-16,0 0 0,0-21 15,1 21-15,-1-21 16,0 0-16,0 0 0,0 0 0,0 0 16,1 0-16,-1 0 0,0 0 15,0 0-15,-21-21 0,21 21 0,0-21 16,1 0-16,-1 21 0,0-21 0,-21 0 15,0-22-15,21 22 0,0 0 16,0 0-16,1 0 0,-22-1 16,21 1-16,0 0 0,-21-21 15,0 21-15,0-1 0,21 1 0,-21-21 16,0 21-16,0-22 0,0 22 16,0-21-16,21 21 0,-21-22 0,0 1 15,0 0-15,-21 21 0,21-1 0,0 1 16,21 0-16,-21 0 0,0 0 0,0 0 15,0-22-15,0 22 0,0 0 16,21 0-16,1 21 16,-22-21-16,0-1 15,0 44 63,-22-22-62,22 21-16,0 0 16,-21 0-16,21 0 0,-21 0 15,21 1-15,0-1 0,0 21 16,0-21-16,0 0 0,0 1 0,-21-1 16,21 21-16,0-21 0,0 0 15,0 1-15,0 20 0,-21-21 0,21 0 16,0 22-16,0-22 0,0 0 15,0 0-15,0 21 0,0-20 16,0-1-16,0 0 0,0 21 0,0-21 16,0 22-16,0-22 0,0 0 15,0 0-15,0 0 0,0 1 0,21-1 16,0 0-16,-21 0 0,21 0 16,-21 0-16,21-21 0,1 0 15,-22 22-15,21-22 0,0 0 16,0 0-16,0 0 15,0 0-15,1 0 16,-22-22-16,21 22 0,0-21 0,0 0 16,0 21-16,0-21 15,1 0-15,-1 21 0,0-21 16,0-1-16,0 22 16,0 0-1,-21-21 1,-21 0-1</inkml:trace>
  <inkml:trace contextRef="#ctx0" brushRef="#br1" timeOffset="24372.41">2561 3133 0,'0'0'0,"0"-21"16,-21 21 15,0 0-15,0 0-1,21 21 1,0 0-16,0 0 0,0 0 0,0 0 16,0 22-16,0-1 0,0-21 15,0 22-15,0-1 0,0 0 0,0 1 16,0-22-16,-22 21 0,22 0 16,0-20-16,0-1 0,0 0 15,0 0-15,0 0 0,0 0 0,0 1 0,0-1 31,0-42 1,0-1-32</inkml:trace>
  <inkml:trace contextRef="#ctx0" brushRef="#br1" timeOffset="24691.23">2519 3154 0,'21'21'32,"0"-21"-32,-21 21 0,21 0 0,0 22 15,1-22-15,-22 0 0,21 21 16,0-20-16,0 20 0,0 0 0,-21-21 15,21 1-15,1 20 0,-22-21 16,0 0-16,21 0 0,-21 1 0,21-1 16,-21 0-16,0 0 15,0 0-15,0-42 47</inkml:trace>
  <inkml:trace contextRef="#ctx0" brushRef="#br1" timeOffset="24999.39">2942 3090 0,'0'22'32,"0"-1"-32,0 0 0,0 0 15,0 21-15,-21-20 0,21 20 0,0 0 16,0 1-16,-21-22 0,21 21 16,-21 0-16,21-20 0,-22 20 0,22-21 15,0 43-15,-21-43 16,21 0-16,0 0 0,-21-21 15</inkml:trace>
  <inkml:trace contextRef="#ctx0" brushRef="#br1" timeOffset="25467">3090 3323 0,'0'21'31,"0"1"-15,0-1-16,0 0 0,0 0 0,0 0 15,-21 0-15,21 1 0,0-1 0,0 0 16,0 0-16,0 0 0,0 0 15,0 1-15,0-1 0,0 0 16,0 0 0,21-21-16,0 0 0,1 0 15,-1 0-15,0-21 16,0 21-16,-21-21 0,21 0 16,0 21-16,-21-22 15,0 1-15,0 0 0,22 0 0,-22 0 16,0 0-16,0-22 0,0 22 15,0 0-15,0-21 0,0 20 0,0 1 16,-22 0-16,22 0 0,0 0 16,-21 21-16,0 0 0,0 0 15,0 21 1,0 0-16,-1-21 0,22 21 16,0 0-16,0 1 15,0-1-15,-21-21 0,21 21 16</inkml:trace>
  <inkml:trace contextRef="#ctx0" brushRef="#br1" timeOffset="25827.62">3619 3048 0,'0'21'47,"0"0"-47,0 1 0,0-1 16,-21 0-16,21 0 0,0 0 15,0 22-15,0-22 0,0 21 0,-21-21 16,21 22-16,0-22 0,0 21 15,0-21-15,-21 22 0,21-22 0,0 0 16,0 0-16,0 0 0,0 0 16,0 1-16,0-1 0,0 0 15,21-21-15,0 0 16,0 0 0,1-21-1,-22 0 1,21-1-16,-21 1 0</inkml:trace>
  <inkml:trace contextRef="#ctx0" brushRef="#br1" timeOffset="26087.48">3471 3323 0,'-21'21'31,"42"-21"-31,0 0 16,1 0-16,-1 0 0,0 0 0,0 0 15,0-21-15,22 21 0,-22-21 16,0 21-16,21 0 0,-21-21 0,1 21 16,-1 0-16,0-21 0,0 21 0,0 0 15,0 0-15</inkml:trace>
  <inkml:trace contextRef="#ctx0" brushRef="#br1" timeOffset="26839.96">1482 3874 0,'-22'-22'16,"1"22"0,0 22-1,21-1-15,0 21 0,0-21 16,0 22-16,0-1 0,-21 0 15,21 1-15,0-1 0,-21 0 0,21 22 16,-21-22-16,21 0 0,0-20 16,0 20-16,0 0 0,-22-21 15,22 1-15,0-1 0,0 0 16,-21 0-16,21 0 16,0-42 15,0 0-31,0 0 15,0 0-15</inkml:trace>
  <inkml:trace contextRef="#ctx0" brushRef="#br1" timeOffset="27251.02">1270 3937 0,'0'0'0,"-21"0"0,21-21 16,0 0 0,0 0-1,21-1-15,0 22 16,0 0-16,0-21 0,22 21 16,-22 0-16,21-21 0,-21 21 0,22 0 15,-1 0-15,-21 0 0,0 0 16,22 0-16,-22 0 0,0 0 0,-21 21 15,0 0-15,0 1 0,0-1 16,0 0-16,0 0 0,-21 21 16,0-20-16,-22 20 0,22 0 15,-21-21-15,0 1 0,-1 20 0,1-21 16,0 0-16,20 0 0,1 1 16,0-22-16,0 21 0,0-21 15,42 0 16,0 0-15,0-21-16,0 21 16,1 0-16</inkml:trace>
  <inkml:trace contextRef="#ctx0" brushRef="#br1" timeOffset="27775.08">1714 4339 0,'0'-21'31,"0"0"-31,0 0 15,0 0-15,0-1 16,22 22-16,-1-21 16,0 21-16,0 0 15,0 0-15,0 0 0,1 0 16,-1 0-16,0 0 0,-21 21 16,21 1-16,-21-1 0,21 0 0,-21 0 15,0 0-15,0 0 0,0 1 16,0 20-16,0-21 0,0 0 0,0 0 15,0 1-15,-21-22 0,21 21 16,0 0-16,-21-21 0,0 0 16,21-21 15,0 0-31,0-1 16,0 1-16,0 0 0,0 0 15,21 0-15,-21 0 0,21-1 0,0 1 16,-21 0-16,0 0 0,21 0 15,1 0-15,-22-1 0,21 22 0,0-21 16,-21 0-16,21 21 0,0 0 16,-21-21-16,21 21 15,1 0 1</inkml:trace>
  <inkml:trace contextRef="#ctx0" brushRef="#br1" timeOffset="28188.02">2201 4424 0,'0'0'0,"21"0"16,1 0-1,-1 0-15,-21-21 16,21 0-16,0 21 0,-21-22 15,21 1-15,-21 0 16,21 21-16,-21-21 0,22 0 16,-22 0-16,0-1 15,-22 22 1,1 0-16,0 0 16,0 22-16,0-22 15,0 21-15,21 0 0,-22 0 0,1 0 16,21 0-16,0 1 0,-21-1 15,21 0-15,-21-21 0,21 21 0,0 0 16,0 0-16,0 1 0,0-1 16,21-21-16,-21 21 15,21-21-15,0 0 16,1 0-16,-1 0 16,0 0-16,0 0 0,0 0 15,0 0-15</inkml:trace>
  <inkml:trace contextRef="#ctx0" brushRef="#br1" timeOffset="28631.03">2815 4276 0,'21'-21'0,"-42"21"47,0 0-47,0 0 0,0 0 15,-1 0-15,1 0 0,0 21 0,0-21 16,0 21-16,21 0 0,-21-21 16,21 21-16,0 0 15,0 1 1,21-1-16,0-21 16,0 0-16,0 0 0,-21 21 0,21-21 15,1 0-15,-1 0 0,0 21 16,0-21-16,0 0 0,-21 21 15,21-21-15,-21 21 16,0 1 0,-21-22-16,0 21 15,-21-21-15,21 21 0,-1-21 16,-20 0-16,21 0 0,-21 0 0,20 0 16,1 0-16,0 0 0,0 0 15,0 0-15,0 0 0,42-21 47,0 21-47,0-21 16,0 21-16,0-22 0,1 22 0</inkml:trace>
  <inkml:trace contextRef="#ctx0" brushRef="#br1" timeOffset="29059.82">3048 4424 0,'21'0'16,"-21"-21"-1,21 21-15,-21-21 16,21 21-16,1-22 0,-22 1 15,21 0-15,0 0 16,-21 0-16,-21 21 31,0 0-31,-1 0 16,1 0-16,21 21 0,-21 0 16,0-21-16,21 21 0,0 0 15,-21-21-15,21 22 0,-21-1 0,21 0 16,0 0-16,0 0 15,0 0-15,0 1 0,0-1 32,21-21-32,0 0 0,0 0 15,0 0-15,0 0 0,1 0 16,-1 0-16,0 0 0,0 0 16,0-21-16,0 21 0,1-22 0,-1 1 15,21 21-15</inkml:trace>
  <inkml:trace contextRef="#ctx0" brushRef="#br1" timeOffset="29583.52">3535 4233 0,'-21'0'16,"-1"0"0,22 22-1,-21-22-15,21 21 0,0 0 16,-21-21-16,21 21 0,0 0 0,0 0 15,0 1-15,0-1 16,0 0-16,0 0 16,0 0-16,0 0 15,-21-21-15,21 22 0,0-44 78,0 1-78,0 0 0,0 0 16,21 0-16,-21 0 0,21-1 0,0 1 16,1 0-16,-1 0 0,0 0 15,0 0-15,0-1 0,22 1 0,-22 21 16,0 0-16,21-21 0,-21 21 16,1 0-16,-1 0 0,0 0 0,0 21 15,0-21-15,0 21 0,-21 1 0,0-1 16,0 0-16,0 0 0,0 0 15,0 0-15,0 1 0,0-1 16,-21 0-16,0 0 16,21 0-16,-21-21 0,21 21 0,-21-21 15,21 22-15,-21-22 16,21-22 15,0 1-15,0 0-16,21 0 0</inkml:trace>
  <inkml:trace contextRef="#ctx0" brushRef="#br1" timeOffset="29931.32">4106 3895 0,'0'-43'15,"0"65"17,0-1-32,0 0 15,0 0-15,0 0 0,0 0 0,0 1 16,0-1-16,0 21 0,0-21 16,-21 22-16,21-22 0,0 21 15,-21-21-15,21 22 0,0-22 0,0 0 16,0 0-16,0 0 0,0 0 15,0 1-15,0-1 0,0 0 16,0 0-16,21-21 31,0 0-15,0-21 0,1 0-16,-1 0 15</inkml:trace>
  <inkml:trace contextRef="#ctx0" brushRef="#br1" timeOffset="31219.58">4000 4022 0,'22'0'31,"-1"0"-31,0 0 16,0 0-16,0 0 15,0 0-15,1 0 0,-1 0 0,0-21 16,0 21-16,0 0 0,0 0 16,1 0-16,-1 0 0,0-22 15,0 22-15,-21 22 188,0-1 624,-21-21-812,0 0 16</inkml:trace>
  <inkml:trace contextRef="#ctx0" brushRef="#br1" timeOffset="34483.37">1143 5567 0,'0'0'0,"0"-21"15,0 0 17,0 42-1,0 0-31,0 0 15,0 0-15,0 0 0,0 1 16,0 20-16,0-21 0,0 21 16,0-20-16,-21 20 0,21-21 15,0 21-15,0-20 0,0-1 16,0 21-16,0-21 0,-21 0 0,21 1 16,0-1-16,-22-21 0,22 21 15,0 0 1,0-42-1,0 0 1,0 0-16,0-1 16,0 1-16,22 0 0,-1 0 15,-21-21-15,21 20 0,0 1 16,0-21-16,0 21 0,1 0 16,-1-1-16,0 1 0,21 0 0,-21 0 15,1 21-15,-1 0 0,0 0 16,0 0-16,0 0 0,0 0 0,-21 21 15,0 0 1,0 0-16,-21 1 0,0-22 16,0 21-16,0 0 0,0 0 15,-1-21-15,-20 21 0,21-21 0,0 0 16,0 0-16,-1 0 16,1 0-16,0 0 15,21 21 32,21 1-31,0-22-16,1 21 0,-22 0 0,21 0 15,0-21-15,-21 21 0,0 0 16,21-21-16,0 22 0,-21-1 0,21-21 16,1 21-16,-1-21 15,0 0 1,0 0-16,0 0 15,0-21-15,1 21 16</inkml:trace>
  <inkml:trace contextRef="#ctx0" brushRef="#br1" timeOffset="34887.86">1630 5927 0,'21'0'47,"0"0"-47,-21-21 16,21 21-16,0-22 0,1 22 16,-1-21-16,-21 0 0,21 21 0,0-21 15,-21 0-15,0 0 16,0-1-16,-21 22 31,0 0-31,0 0 0,-1 0 16,1 22-16,0-1 0,0-21 15,21 21-15,-21 0 0,0 0 0,21 0 16,0 1-16,0-1 16,0 0-16,0 0 0,0 0 0,0 0 15,0 1-15,21-22 16,0 0-16,0 21 15,0-21-15,0 0 16,1 0-16,-1 0 0,0 0 0,0-21 16,0-1-16,0 1 15,1 21-15</inkml:trace>
  <inkml:trace contextRef="#ctx0" brushRef="#br1" timeOffset="35307.62">2032 5821 0,'21'0'47,"0"0"-32,-21-21-15,21 21 16,1-21-16,-1 21 15,-21-22-15,0 1 0,0 0 32,-21 21-17,-1 0-15,1 0 16,0 21-16,0 0 16,0 1-16,21-1 0,-21-21 0,21 21 15,0 0-15,-22 0 0,22 0 16,0 1-16,0-1 0,0 0 0,0 0 15,0 0-15,0 0 16,22-21-16,-1 0 16,0 0-16,0 0 15,0 0-15,0 0 16,1 0-16,-1-21 16,0 21-16,0-21 0,0 21 0,0-21 15,1 0-15</inkml:trace>
  <inkml:trace contextRef="#ctx0" brushRef="#br1" timeOffset="35659.42">2519 5673 0,'-21'0'16,"21"21"-16,-22-21 15,22 21-15,-21 0 0,21 0 0,0 1 16,0-1-16,0 0 0,-21 0 15,21 0-15,-21 22 0,21-22 0,0 0 16,0 21-16,0 1 16,-21-22-16,21 21 0,-21 0 0,21 1 15,0-1-15,0 0 0,-22 1 0,22 20 16,-21 1-16,0-22 0,21 22 16,0-22-16,0 21 0,-21-20 0,0-1 15,21 0-15,0-20 0,0-1 16,0 0-16,0 0 0,0 0 0,0-42 31,0 0-15,0 0-16,21 0 15,0-22-15,-21 22 0,0-21 0,21-1 16,-21 1-16,21 0 0</inkml:trace>
  <inkml:trace contextRef="#ctx0" brushRef="#br1" timeOffset="35963.48">2392 5927 0,'0'0'0,"0"-21"0,0-1 0,0 1 16,0 0-16,0 0 0,0 0 15,0 0-15,21-1 0,0 1 16,0 21-16,0-21 0,1 0 16,-1 21-16,0-21 0,21 21 15,-21 0-15,22 0 0,-22 0 0,0 0 16,21 0-16,-20 0 0,-1 0 15,-21 21-15,0 0 16,0 0-16,0 0 0,-21 1 16,-1-1-16,1 0 0,-21-21 15,21 21-15,-22 0 0,22-21 0,0 21 16,-21-21-16,21 22 0,-1-22 16,-20 0-16,42 21 0,21-21 46</inkml:trace>
  <inkml:trace contextRef="#ctx0" brushRef="#br1" timeOffset="36506.72">3260 5546 0,'0'0'0,"0"-21"16,-22 21 15,1 0-31,0 0 15,0 0-15,0 0 0,0 0 16,-1 21-16,1 0 0,0 0 0,0 0 16,21 22-16,-21-22 0,21 0 15,-21 21-15,21-21 0,0 1 0,0 20 16,0-21-16,0 0 0,0 0 16,0 1-16,0-1 0,0 0 15,21-21-15,0 0 0,0 0 0,0 0 16,0 0-16,1 0 0,-1 0 15,0 0-15,0 0 0,21-21 0,-20 0 16,20 21-16,-21-22 16,21-20-16,1 21 0,-22 0 0</inkml:trace>
  <inkml:trace contextRef="#ctx0" brushRef="#br1" timeOffset="37015.72">3704 5292 0,'0'0'0,"-21"0"0,0 0 32,0 0-32,21 21 0,-22 0 0,22 0 0,-21 0 15,21 1-15,0-1 0,0 0 16,0 0-16,0 21 0,-21-20 16,21 20-16,-21-21 0,21 21 0,0-20 15,0-1-15,0 21 0,0-21 16,-21 0-16,21 22 0,0-22 0,-21 0 15,21 0-15,0 0 0,0 1 16,0-44 31,0 1-47,0 0 0,0 0 16,0 0-16,0 0 0,0-1 15,21 1-15,0 0 16,-21 0-16,21 0 0,0 0 0,22-22 15,-1 22-15,-21 21 16,0-21-16,0 21 0,1 0 0,-1 0 16,0 0-16,0 0 0,0 0 0,0 21 15,-21 0-15,22 0 16,-22 1-16,0-1 0,0 21 0,0-21 16,0 0-16,0 1 0,-22-1 15,22 0-15,-21-21 0,21 21 0,-21 0 16,0 0-16,42-42 47,0 0-32,0 21-15</inkml:trace>
  <inkml:trace contextRef="#ctx0" brushRef="#br1" timeOffset="37523.91">4212 5609 0,'0'-21'0,"-21"0"15,0 21 1,0 0-16,-1 0 0,1 0 16,0 0-16,21 21 0,-21-21 0,0 21 15,0 0-15,-1 1 16,22-1-16,-21 0 0,21 0 0,0 0 15,-21 0-15,21 1 0,0-1 16,0 0-16,0 0 0,0 0 0,0 0 16,21-21-1,0 0-15,1 0 16,-1 0-16,0 0 16,0-21-16,0 0 0,0 0 15,1 0-15,-1 21 0,-21-21 16,0-1-16,21 1 0,-21 0 0,0 0 15,0 0-15,0 0 16,0 42 15,-21-21-15,21 21-16,0 0 0,0 0 0,-21 0 16,21 1-16,0-1 15,0 0-15,0 0 0,0 0 16,21 0-1,0-21 1,0 0-16,0 0 16,0-21-16,1 0 0,-1 0 15,0 21-15,-21-21 0,21 0 16</inkml:trace>
  <inkml:trace contextRef="#ctx0" brushRef="#br1" timeOffset="37955.37">4424 5609 0,'0'21'31,"0"1"-31,0-1 16,-21 0-16,21 0 15,0 0-15,-22 0 16,22 1-16,0-1 0,0 0 16,0 0-16,-21 0 15,0-21 16,21-21-15,0 0 0,0 0-16,0 0 0,0-1 15,21 1-15,0 0 16,1 0-16,-1 0 0,0 0 16,0-1-16,0 1 0,0 21 0,1 0 15,-1-21-15,0 21 0,0 0 16,0 0-16,0 0 0,1 21 0,-22 0 15,21 1-15,-21-1 16,0 0-16,0 0 0,0 0 16,0 0-16,-21 1 0,-1-1 0,22 0 15,-21-21-15,21 21 0,-21-21 16,0 21-16,42-21 47,0-21-47,0 21 0</inkml:trace>
  <inkml:trace contextRef="#ctx0" brushRef="#br1" timeOffset="38689.54">4995 5609 0,'0'-21'31,"-21"21"-31,0 0 15,0 0-15,0 0 0,-1 0 16,1 21-16,0 0 0,0 1 16,0-1-16,21 0 15,-21-21-15,21 21 0,0 0 0,0 0 16,21-21 0,0 0-1,0 0-15,0 0 0,0 0 16,1 0-16,-1-21 0,0 0 15,0 0-15,0 21 0,-21-21 16,0 0-16,21 21 16,-21-22-16,22 22 15,-22-21-15,0 42 63,0 1-63,0-1 0,0 0 15,0 0-15,0 0 0,0 0 0,0 22 16,0-22-16,0 21 0,-22-21 0,22 22 16,0-1-16,-21 0 0,21 1 15,0-22-15,0 21 0,0 1 0,0-1 16,0 21-16,0-20 0,-21-1 0,21 22 16,0-22-16,0 0 0,-21 22 15,21-22-15,-21 0 0,21 1 0,0-1 16,-43 43-16,43-43 15,-21-21-15,0 22 0,0-22 0,0 0 16,0 0-16,-22 0 0,22 0 16,0 1-16,-21-22 0,20 21 0,-20-21 15,21 0-15,-21 0 0,-1 0 0,1 0 16,21 0-16,-22-21 0,22-1 16,-21 1-16,21 0 0,0 0 0,-1-21 15,1 20-15,0-20 0,21 0 0,0-1 16,0-20-16,0-1 0,0 22 15,0-21-15,0-1 0,21 22 0,0-22 16,1 22-16,-1-22 0,0 22 16,42-43-16,-20 43 0,-22 0 15,21 21-15,1-22 0,-1 22 16,-21-21-16,21 21 0,1-1 0,-1 1 16,0 0-16,-20 0 0,20 0 15,-21 21-15,21-21 0</inkml:trace>
  <inkml:trace contextRef="#ctx0" brushRef="#br1" timeOffset="38939.4">5292 5567 0,'0'21'31,"0"0"-31,-22 0 15,22 1-15,-21-1 16,21 0-16,-21-21 0,21 21 16,0 0-16,0 0 0,-21-21 15,21 22 1,0-44 15,0 1-31</inkml:trace>
  <inkml:trace contextRef="#ctx0" brushRef="#br1" timeOffset="39127.29">5249 5461 0,'0'-21'32,"0"42"-1,0 0 0,21-21-31,1 0 16,-22 21-16,21-21 0</inkml:trace>
  <inkml:trace contextRef="#ctx0" brushRef="#br1" timeOffset="39567.04">5440 5630 0,'0'0'0,"0"22"0,0 20 16,0-21-16,0 0 16,0 0-16,-21 1 15,21-1 1,-22 0-16,1-21 31,0 0-31,21-21 31,0 0-31,0-1 16,0 1-16,21 0 16,0 21-16,1-21 0,-1 0 0,0 0 15,0-1-15,21 1 0,-20 21 0,20-21 16,-21 0-16,21 21 0,-20 0 16,41 0-16,-42 0 0,0 0 15,1 0-15,-1 21 0,-21 0 16,0 0-16,0 1 0,0-1 15,0 0-15,-21 0 16,-1 0-16,1 0 0,0 1 0,0-22 16,21 21-16,-21-21 0,0 21 15,-1-21-15,22 21 16,22-21 15,-1-21-31,0 21 0</inkml:trace>
  <inkml:trace contextRef="#ctx0" brushRef="#br1" timeOffset="40347.73">6117 5588 0,'0'0'0,"0"-21"16,0 0-1,-21 21-15,0 0 16,0 0-16,-1 21 15,1-21-15,0 21 0,0 0 0,0 0 16,0-21-16,-1 22 0,22-1 0,0 0 16,0 0-16,0 0 15,22-21 1,-1 0-16,0 0 0,0 0 16,0 0-16,0 0 0,1 0 0,-1 0 15,0 0-15,0-21 0,0 0 16,0 21-16,-21-21 0,22 21 15,-22-21-15,0-1 16,0 44 31,0-1-47,0 0 16,0 0-16,0 0 0,0 0 0,0 1 15,0-1-15,-22 21 0,22-21 16,-21 22-16,21-22 0,-21 21 0,21 0 15,-21-20-15,21 20 0,0 0 0,0 1 16,0-1-16,-21 0 16,21 22-16,0-22 0,0 22 0,0-1 15,0-21-15,0 22 0,0-1 0,0-20 16,0 20-16,0 1 0,0-22 0,0 22 16,0-22-16,0 0 0,0 22 15,21-22-15,-21 0 0,0 1 0,0-1 16,21 0-16,-21 1 0,0-22 0,21 21 15,-21-21-15,0 1 0,0-1 16,-21-21-16,0 0 16,0 0-16,0 0 0,21-21 0,-22-1 15,-20 1-15,21 0 0,0 0 16,0-21-16,-22 20 0,22-20 0,0 0 16,0-22-16,0 22 0,-1 0 15,1-22-15,21 1 0,0-1 0,0 1 16,0-1-16,0 1 0,0-22 0,21 21 15,1 1-15,-1-1 0,0 1 16,21 21-16,-21-1 0,22 1 0,-22 21 16,21-22-16,-21 22 0,22 0 15,-22 0-15,0 0 0,0 21 0,0-21 0,1 21 16,-1 0-16,0 0 0,-21-22 16,21 22-1,-42 22 16,0-22-31,0 0 0</inkml:trace>
  <inkml:trace contextRef="#ctx0" brushRef="#br1" timeOffset="41908.51">5186 6160 0</inkml:trace>
  <inkml:trace contextRef="#ctx0" brushRef="#br1" timeOffset="42100.48">5186 6160 0</inkml:trace>
  <inkml:trace contextRef="#ctx0" brushRef="#br0" timeOffset="63187.34">1524 2328 0,'0'-21'0,"0"0"32,-21 21-1,0 0 0,-1 0-31,1 0 16,0 0-1,0 0-15,0 21 0,0-21 16,-1 21-16,1 1 16,0-22-16,0 21 0,0 0 15,0 0-15,-22-21 0,22 21 0,21 0 16,-21 1-16,0-1 16,0 0-16,21 0 0,0 0 0,-22 0 15,22 1-15,-21-1 0,21 0 0,-21 0 16,21 0-16,0 0 15,0 1-15,0-1 0,-21 0 0,21 0 16,-21 0-16,21 0 0,0 1 16,-21-1-16,21 0 0,0 0 0,0 0 15,0 0-15,0 1 16,0-1-16,0 0 0,0 0 0,0 0 16,0 0-16,0 1 0,0-1 15,0 0-15,0 0 0,0 0 16,0 22-16,0-22 0,0 0 0,0 0 15,0 21-15,0-20 0,0 20 16,0-21-16,0 0 0,0 0 16,0 22-16,0-22 0,0 0 15,0 0-15,0 0 0,0 1 0,0-1 16,0 0-16,0 0 0,0 0 16,0 0-16,0 1 0,0-1 0,21 0 15,-21 0-15,0 0 0,21 0 16,0 1-16,-21-1 0,0 21 15,21-21-15,-21 0 0,21 1 16,-21-1-16,0 0 0,22 0 16,-1 0-16,-21 22 0,0-22 0,21 0 15,0 0-15,0 0 16,-21 0-16,0 1 0,21-1 0,1 0 16,-1 0-16,-21 0 0,21 0 15,0 1-15,-21-1 0,21 0 0,0-21 16,1 21-16,-1 0 0,0 0 15,0-21-15,0 22 0,0-1 0,22 0 16,-22-21-16,0 21 0,21 0 16,-20-21-16,-1 21 0,0 1 0,21-22 15,-21 21-15,1-21 0,-1 21 16,21 0-16,-21-21 0,0 21 0,1 0 16,20-21-16,-21 22 0,0-22 15,22 21-15,-22-21 0,21 21 16,-21-21-16,22 0 0,-22 21 15,21 0-15,0-21 0,-20 0 0,20 0 16,0 0-16,1 21 0,-22-21 0,21 0 16,0 0-16,1 0 0,-1 0 15,0 0-15,1 0 0,-1 0 0,0 0 16,1 0-16,-22 0 0,21 0 16,1 0-16,-1 0 0,-21 0 0,21-21 15,-20 21-15,20 0 0,0-21 0,-21 21 16,22 0-16,-22 0 0,21 0 15,1-21-15,-1 21 0,0 0 16,-21-21-16,22 21 0,-1 0 0,0-21 16,-20 21-16,20-22 0,0 22 15,-21-21-15,22 21 0,-1-21 0,-21 21 16,22-21-16,-22 0 0,21 21 16,0-21-16,-20-1 0,20 22 0,-21-21 15,21 0-15,-20 21 0,-1-21 0,21 0 16,-21 21-16,0-21 0,1-1 15,-1 1-15,0 0 0,0 21 16,21-21-16,-20 0 0,-1 0 0,0-1 0,21 1 16,-21 0-16,1 0 0,20 0 15,-21 0-15,21-22 0,-20 22 16,20 0-16,0 0 0,-21 0 0,22-22 16,-22 22-16,21 0 0,1 0 15,-22-22-15,21 22 0,-21 0 0,22 0 16,-22 0-16,0-22 0,21 22 0,-21 0 15,1 0-15,20 0 0,-21 0 16,0-22-16,0 22 0,1-21 0,-1 21 16,21-22-16,-21 22 0,0-21 15,1 21-15,-1-22 0,0 1 0,0 21 16,0-22-16,0 1 0,1 21 16,-1-21-16,21 20 0,-21-20 0,0 21 15,1-21-15,-1 20 0,0 1 16,0-21-16,0 21 0,0 0 0,1-22 15,20 22-15,-21-21 0,0 21 16,22-1-16,-22-20 0,0 21 0,21 0 16,-21-22-16,1 22 0,-1 0 15,0-21-15,0 21 0,0-1 0,0-20 16,1 21-16,-1 0 0,0-22 16,0 22-16,0-21 0,-21 21 0,21 0 15,1-22-15,-22 22 0,21 0 0,0 0 16,0-22-16,-21 22 15,21 0-15,0 0 0,1 0 0,-1 0 16,-21-22-16,21 22 0,0 0 0,0 0 16,0 0-16,1-1 0,-22 1 15,21 0-15,0 0 0,-21 0 0,0 0 16,21-1-16,-21 1 0,21 21 16,-21-21-16,0 0 0,0 0 0,0 0 15,21-1-15,-21 1 31,-21 21-15,0 0 0,0 0-1,0 21-15,0-21 0,-1 22 16,1-1-16,0-21 0,0 21 16,0 0-16,0-21 0,-1 21 15,1 0-15,0 1 0,0-22 0,0 21 16,0 0-16,-1-21 0,1 21 15,0 0-15,0-21 0,0 21 16,21 1 0,-21-22-1,42 0 17,0 0-32,0 0 15,0-22-15,0 22 16,1-21-16,-1 21 15,0 0-15,-21-21 0,21 21 0,0-21 16,0 21-16,1-21 0,-1 21 16,-21-21-16,21-1 0,0 22 0,0-21 15,0 21-15,1-21 0,-1 21 16,0-21-16,0 21 16,-21-21-1,0 42 16,0 0-15,0 0-16,21 0 16,-21 1-16,0-1 15,0 0-15,21 21 0,-21-21 0,0 1 16,0-1-16,0 21 0,0-21 16,0 22-16,0-22 0,22 0 0,-22 21 15,0-21-15,0 22 0,21-22 0,-21 0 16,0 21-16,0-20 0,0 20 15,0-21-15,21 0 0,-21 22 0,0-22 16,0 0-16,0 0 0,0 0 16,21 0-16,-21 1 15,-21-22 32,0 0-47</inkml:trace>
  <inkml:trace contextRef="#ctx0" brushRef="#br0" timeOffset="65991.67">1355 2201 0,'0'-21'16,"-22"21"30,1 0-46,0 0 0,-21 21 16,21 1-16,-1-22 16,1 21-16,0 0 0,0-21 15,-21 21-15,20 0 0,1 0 0,0 22 16,0-22-16,0 0 0,21 21 16,-21-20-16,-1-1 0,1 21 0,21-21 15,-21 22-15,0-22 16,21 21-16,-21-21 0,0 22 0,21-22 15,-22 0-15,1 21 0,21-21 0,-21 22 16,0-22-16,0 21 0,21-21 16,-21 22-16,-1-22 0,1 21 0,21 1 15,-21-1-15,0 0 16,21 1-16,-21-1 0,21 0 0,-21 1 16,-1-1-16,22 0 0,0 1 15,-21-1-15,21 0 0,-21 1 16,21-1-16,0 0 0,0 1 0,0-22 15,-21 21-15,21 0 0,0 22 16,0-22-16,0 1 0,0 20 0,0-21 16,0 22-16,0-22 0,0 1 15,0 20-15,0-21 0,0 1 0,0-1 16,21 0-16,-21 22 0,0-22 16,21 1-16,0-1 0,-21 0 15,22 22-15,-1-22 0,-21 0 16,21 22-16,0-22 0,-21 22 15,21-22-15,0 0 0,1 22 0,-1-22 16,0 1-16,0-1 0,-21 0 16,21 1-16,0-22 0,1 21 0,-1 0 15,0 1-15,0-22 0,21 21 16,-20 1-16,-1-22 0,0 21 0,21 0 16,-21-20-16,1 20 0,20 0 15,-21 1-15,21-22 0,-20 21 0,20 0 16,-21 1-16,21-22 0,1 21 15,-22-21-15,21 22 0,1-1 0,-22-21 16,21 22-16,0-22 0,-20 0 16,20 21-16,0-21 0,1 22 15,-22-22-15,21 0 0,0 0 0,-20 22 16,20-22-16,0 0 0,-21 21 16,22-21-16,-1 1 0,0-1 0,1 0 15,-1 0-15,0 0 0,1 0 16,-1 1-16,0-1 0,22 0 0,-22 0 15,22 0-15,-22-21 0,22 21 0,-22 1 16,0-22-16,22 21 0,-22 0 16,0-21-16,1 21 0,20-21 0,-20 21 15,-1-21-15,0 21 0,1-21 16,20 22-16,-21-22 0,1 0 0,20 21 16,-20-21-16,20 0 0,-21 21 15,22-21-15,-1 0 0,-20 0 0,20 0 16,-20 0-16,20 0 0,-21 0 0,22 0 15,-22 0-15,1 0 0,20 0 16,-21 0-16,22 0 0,-22 0 0,22 0 16,-22 0-16,22 0 0,-22 0 0,21 0 15,1 0-15,-22-21 0,22 21 0,-22 0 16,0 0-16,22-21 16,-22-1-16,1 22 0,20 0 0,-21-21 0,1 21 15,-1 0-15,0-21 0,1 21 16,-1-21-16,0 21 0,1 0 0,-1-21 15,0 21-15,1-21 0,-1 21 16,0 0-16,1-22 0,-1 1 0,0 21 16,1-21-16,-1 21 0,0-21 0,1 0 15,-1 21-15,-21-21 0,22-1 0,-22 1 16,21 0-16,-21 0 0,22 0 16,-22 0-16,0-1 0,21 1 15,-21 0-15,1 0 0,-1 0 0,0 0 0,0-1 16,0-20-16,0 21 0,1 0 15,-1 0-15,-21-22 0,21 22 16,0 0-16,21-21 0,-20 20 16,-1-20-16,0 21 0,0 0 0,0 0 15,0-1-15,22-41 0,-22 42 16,0-22-16,0 22 0,0 0 16,1-21-16,-1 21 0,0-22 15,-21 22-15,21-21 0,21-22 16,-42 43-16,22-21 0,-1 21 0,-21-22 15,21 22-15,0-21 0,-21-1 16,0 1-16,21 21 0,-21 0 0,0-22 16,21 22-16,-21 0 0,0-21 15,0 21-15,0-1 0,0-20 16,0 21-16,0 0 0,0-22 0,0 22 16,0 0-16,0-21 0,0 21 0,0-22 15,0 22-15,0-21 0,0 21 16,0-22-16,0 22 0,-21 0 0,21-21 15,0 20-15,0 1 0,-21 0 0,21 0 16,0 0-16,0 0 0,0-1 16,-21 1-16,21 0 0,0 0 0,-21 0 15,21 0-15,0-1 0,0 1 0,-21 0 16,21 0-16,-22 0 0,22-22 16,0 22-16,0 0 0,-21 0 15,21-21-15,-21 20 0,21 1 0,-21-21 16,21 21-16,0-22 0,0 22 15,-21 0-15,21-21 0,-21 21 0,21-1 16,-22 1-16,22 0 0,0 0 0,0 0 16,-21 0-16,21-22 0,-21 22 15,21 0-15,-21 0 0,21 0 0,0-22 16,-21 22-16,21 0 0,-21-21 16,-1 20-16,22-20 0,0 21 0,0-21 15,-21 20-15,21-20 0,-21 21 0,21-21 16,0 20-16,0-20 0,-21 21 15,21 0-15,0-22 0,-21 22 16,21-21-16,0 21 0,0 0 0,0-1 16,0-20-16,0 21 0,-21 0 15,21 0-15,0-22 0,-22 22 0,22 0 16,0 0-16,0 0 0,0-1 16,0-20-16,0 21 0,0 0 0,0 0 15,0-1-15,-21 1 0,21 0 16,0 0-16,0 0 0,0 0 0,0-1 15,0 1-15,0 0 0,-21 21 16,21-21-16,0 0 0,0 0 0,0-1 16,0 1-16,0 0 15,0 0 1,21 21 0,-21-21-16,0 0 15,21-1-15,1 22 16,-22-21-16,0 0 15,21 21-15,-21-21 16,0 0-16,21 21 0,-21-21 16,0-1-1,0 1 1,0 0 0,0 0 30,0 0 1</inkml:trace>
  <inkml:trace contextRef="#ctx0" brushRef="#br0" timeOffset="67794.95">7175 1101 0,'0'-21'16,"0"-1"-1,0 1 1,0 42 31,0 1-32,0-1-15,0 0 0,0 0 0,0 0 16,-21 0-16,21 1 0,0-1 16,0 0-16,0 0 0,-21 21 15,21-20-15,0-1 0,0 0 0,0 0 16,0 21-16,0-20 0,0-1 15,0 0-15,0 0 0,0 0 0,-21 0 16,21 1-16,0-1 16,0 0-16,0 0 15,0-42 17,0 0-32,0 0 15,0-1-15,0 1 0,0 0 16,0 0-16,0 0 0,0 0 0,0-1 15,0 1-15,0 0 16,0 0-16,21 0 0,-21 0 0,0-1 16,0 1-16,0-21 0,21 21 15,-21 0-15,21-1 0,-21 1 0,0 0 16,22 21-16,-1-21 0,0 0 16,-21 0-16,21 21 0,0-22 0,0 22 15,1 0-15,-1 0 16,0 0-16,0 0 0,0 0 0,0 0 15,1 22-15,-1-22 0,0 21 16,-21 0-16,21 0 0,0 0 16,-21 0-16,0 22 0,0-22 0,0 0 15,0 0-15,21 0 0,-21 22 16,0-22-16,0 0 0,0 0 0,0 0 16,0 1-16,0-1 0,0 0 15,-21 0-15,21 0 16,-21 0-1,21-42 32,0 0-31,0 0-16,21 0 16</inkml:trace>
  <inkml:trace contextRef="#ctx0" brushRef="#br0" timeOffset="68511.78">8234 1334 0,'0'0'15,"0"-22"-15,21 22 0,-21-21 16,0 0-16,0 0 15,0 0-15,0 0 16,0-1-16,0 1 16,0 0-16,0 0 0,0 0 15,0 0-15,-21 21 0,0-22 16,-1 22-16,1 0 0,0 0 0,0 0 16,0 0-16,0 0 0,-1 0 15,1 0-15,-21 0 0,21 22 0,0-1 16,-1 0-16,-20 0 0,21 0 15,0 0-15,0 1 0,-1 20 0,1-21 16,0 0-16,21 0 0,0 22 16,0-22-16,0 0 0,0 0 0,0 0 15,0 1-15,0-1 0,21-21 16,0 21-16,1 0 0,-1-21 16,0 0-16,0 21 0,0-21 0,0 0 15,1 0-15,-1 0 0,0 0 16,0 0-16,0 0 0,0-21 0,1 21 15,20-21-15,-21 0 0,0 0 0,0 21 16,1-22-16,-1 1 0,-21 0 16,21-21-16,0 21 0,-21-1 0,0 1 15,21 0-15,-21 0 0,21 0 16,-21 0-16,0-1 0,0 1 16,0 0-1,0 42 16,-21-21-31,21 21 0,-21 1 16,21-1-16,0 0 0,0 0 0,0 0 16,0 0-16,0 1 0,0-1 15,0 0-15,0 0 0,0 0 0,0 0 16,0 1-16,0-1 0,0 0 16,21-21-16,0 0 0,-21 21 15,22-21-15,-1 0 0,0 0 16,0 0-1,0 0-15,0 0 0,1-21 0,-1 21 0,0-21 16,0 0-16,0-1 16,0 1-16,1 0 0,-1 0 15,0 0-15</inkml:trace>
  <inkml:trace contextRef="#ctx0" brushRef="#br0" timeOffset="69396.81">8699 1207 0,'0'0'0,"22"0"0,-1-43 0,-21 64 46,-21-21-30,21 22-16,-22-1 0,22 0 0,0 0 16,0 0-16,-21 0 15,21 1-15,0-1 0,-21 0 16,21 0-16,0 0 0,0 0 0,0 1 16,0-1-16,-21-21 15,21 21-15,0 0 16,0-42 46,0 0-62,0 0 0,0-1 16,0 1-16,0 0 16,0 0-16,21 21 0,-21-21 0,21 0 15,0-1-15,-21 1 0,22 0 16,-1 21-16,-21-21 0,21 0 15,0 0-15,0 21 0,0-22 0,1 22 16,-1 0-16,0-21 0,0 21 16,0 0-16,0 0 0,1 0 0,-1 0 15,0 0-15,0 0 0,0 21 16,-21 1-16,21-1 0,-21 0 16,22 0-16,-22 0 0,0 0 15,0 1-15,0-1 0,0 0 16,0 0-16,0 0 0,0 0 15,0 1-15,0-1 16,0 0 0,-22-21 31,22-21-32,0 0-15,0-1 16,0 1-16,0 0 0,22 0 15,-22 0-15,21 0 16,-21-1-16,21 22 0,0-21 0,0 0 16,-21 0-16,21 0 0,1 0 15,-1-1-15,21 22 0,-21-21 16,0 0-16,1 21 0,-1 0 16,0-21-16,0 21 0,21 0 0,-20 0 15,-1 0-15,0 0 0,0 0 0,-21 21 16,21 0-16,0-21 0,1 21 15,-22 1-15,0-1 0,0 0 16,21 0-16,-21 0 0,0 0 16,0 1-16,0-1 0,0 0 15,-21 0-15,-1 0 16,22 0-16,0 1 16,-21-22-16,0 21 0,21 0 31,0-42 31,0 0-62</inkml:trace>
  <inkml:trace contextRef="#ctx0" brushRef="#br0" timeOffset="70086.7">9927 1355 0,'21'0'47,"0"0"-47,1 0 0,-1 0 15,0-21-15,0-1 0,0 1 16,0 21-16,1-21 0,-1 21 16,0-21-16,0 0 0,0 21 15,0-21-15,-21-1 0,0 1 16,0 0-16,0 0 16,0 0-1,0 0-15,-21 21 16,0 0-1,0 0-15,0 0 0,0 0 16,-1 0-16,1 21 16,21 0-16,-21-21 0,0 21 0,0 0 15,0 0-15,-1 1 16,1-1-16,21 0 0,0 0 0,-21 0 16,0-21-16,21 21 0,-21 1 15,21-1-15,-21 0 0,21 0 16,0 0-16,0 0 0,0 1 15,0-1-15,0 0 16,0 0-16,0 0 16,21-21-16,0 0 0,-21 21 0,21-21 15,0 0-15,0 0 0,1 0 16,-1 0-16,0 0 0,0 0 0,0 0 16,22 0-16,-22 0 0,0 0 15,0 0-15,21 0 0,-20-21 0,-1 21 16,0 0-16,0-21 0,0 0 15,0 21-15,-21-21 16</inkml:trace>
  <inkml:trace contextRef="#ctx0" brushRef="#br1" timeOffset="77399.83">9567 2223 0,'0'0'0,"0"-22"32,0 44-1,0-1-16,0 0-15,0 0 0,0 0 16,0 0-16,0 22 0,0-22 16,0 21-16,0 1 0,21-1 0,-21 0 15,0 1-15,-21-1 0,0 0 0,0-21 16,21 22-16,-21-1 0,21-21 16,-21 22-16,21-22 0,0 0 0,0 0 15,0 0-15,0 0 31,0-42-15,0 0 0,0 0-16,0 0 15,0 0-15,21-1 0,-21 1 16</inkml:trace>
  <inkml:trace contextRef="#ctx0" brushRef="#br1" timeOffset="77743.69">9567 2413 0,'0'0'0,"21"-21"0,-21 0 15,0 0 1,22 21 0,-1 0-1,0 21-15,-21 0 0,21 0 16,0 0-16,-21 0 15,21 1-15,1-1 0,-22 0 0,21 21 16,-21-21-16,21 22 0,0-22 0,-21 0 16,21 0-16,0 22 0,-21-22 0,0 0 15,22 0-15,-1 0 0,0-21 16,-21 21-16,21-21 16,-21 22-16,21-22 0,-21-22 46,0 1-46,0 0 16,0 0-16</inkml:trace>
  <inkml:trace contextRef="#ctx0" brushRef="#br1" timeOffset="78067.06">10118 2286 0,'0'0'0,"0"-21"0,0 0 16,0 42-1,0 0 1,0 0-16,0 0 0,-22 1 16,22-1-16,-21 21 0,21-21 15,-21 22-15,21-22 0,0 21 0,-21 0 16,21 1-16,-21-22 0,0 21 0,21-21 15,0 1-15,0-1 0,-22 0 16,22 0-16,0 0 0,-21 0 16,21 1-16,21-22 47,1 0-32,-22-22-15</inkml:trace>
  <inkml:trace contextRef="#ctx0" brushRef="#br1" timeOffset="78434.85">10477 2350 0,'-21'0'32,"21"21"-17,0 0-15,-21 0 0,21 0 0,0 0 16,0 22-16,0-22 0,0 21 0,0-21 16,0 1-16,0 20 0,0-21 15,-21 21-15,21-20 0,0-1 16,0 0-16,0 0 0,0 0 0,0 0 15,0 1-15,-21-22 0,21 21 16,0 0-16,0-42 63,21 0-48</inkml:trace>
  <inkml:trace contextRef="#ctx0" brushRef="#br1" timeOffset="78835.17">10477 2477 0,'0'0'16,"-21"-43"-16,21 22 16,-21 0-16,21 0 15,0 0-15,0-1 16,21 1-16,0 21 15,1 0-15,-1 0 0,0-21 16,0 21-16,0 0 0,0 0 16,1 0-16,-1 0 0,0 0 0,0 0 0,0 0 15,0 0-15,1 0 0,-22 21 16,0 0-16,21 1 16,-21-1-16,0 0 0,0 0 15,-21 0-15,-1 0 0,1 1 16,-21-1-16,21 0 0,0-21 0,-1 21 15,-20-21-15,21 21 0,0 0 16,0-21-16,-1 0 0,22 22 16,-21-22-16,0 0 15,21 21 1,21-21 31,0 0-32</inkml:trace>
  <inkml:trace contextRef="#ctx0" brushRef="#br1" timeOffset="81964.14">9398 4212 0,'0'-21'15,"0"0"-15,0 0 0,0 0 16,0-1-16,0 1 15,0 0-15,0 0 16,0 0 0,0 0-1,0 42 17,0 0-17,0 0-15,0 0 0,0 0 16,0 1-16,0 20 0,0-21 0,0 21 15,0 1-15,0-22 0,0 21 0,0 1 16,0-22-16,0 21 0,0-21 16,0 0-16,0 22 0,-21-22 0,21 0 15,-21 0-15,21 0 0,0-42 63,21 0-63</inkml:trace>
  <inkml:trace contextRef="#ctx0" brushRef="#br1" timeOffset="82635.37">9821 4085 0,'0'0'0,"21"0"16,1-21-16,-22 42 47,-22-21-47,1 21 0,0-21 16,21 22-16,-21-1 0,0-21 0,0 21 15,-1 0-15,1-21 0,0 21 16,-21 0-16,21 1 0,-1-1 0,1-21 15,0 21-15,0 0 0,0-21 0,0 21 16,-1-21-16,22 21 0,-21-21 16,21 22-1,-21-22-15,42 0 63,0-22-48,1 22-15,-1 0 16,0 0 0,0 0-16,-21 22 0,21-22 0,-21 21 15,21-21-15,-21 21 0,22 0 16,-22 0-16,21 0 0,-21 1 16,21-1-16,0 0 0,-21 0 15,0 0-15,21 0 16,0 1-16,-21-1 15,22-21-15,-1 0 16,0 0-16,0 0 0,0 0 16,0 0-16,1 0 15,-1 0-15,-21-21 0,21 21 0,0 0 16,-21-22-16,21 1 0,0 21 16,1-21-16,-1 0 15,0 21 1,-21-21 15,21 21-31,0-21 16,-21-1-1,21 22-15</inkml:trace>
  <inkml:trace contextRef="#ctx0" brushRef="#br1" timeOffset="83306.99">10731 4064 0,'0'0'0,"0"-21"15,-21 21 17,0 0-17,0 0-15,0 0 16,0 0-16,-1 0 15,1 21-15,0-21 0,21 21 16,-21 0-16,0-21 0,0 22 16,-1-1-16,22 0 0,-21 0 0,0 0 15,21 0-15,-21 1 0,21-1 0,0 21 16,-21 0-16,0-20 16,21-1-16,0 0 0,0 0 0,0 0 15,0 0-15,0 1 0,0-1 16,0 0-16,21 0 15,0-21-15,0 0 0,0 21 16,0-21-16,1 0 0,-1 0 16,0 0-16,0 0 0,0 0 15,0 0-15,1 0 0,20 0 16,-21 0-16,0 0 0,0 0 0,1-21 16,-1 0-16,0 21 0,0 0 15,0-21-15,0 21 0,1-21 16,-1 21-1,-42 0 79</inkml:trace>
  <inkml:trace contextRef="#ctx0" brushRef="#br0" timeOffset="90415.19">8678 1863 0,'0'-43'31,"0"22"-31,0 0 47,-21 42-16,21 0-31,0 1 16,0-1-16,0 0 15,0 0-15,0 0 0,-21 0 0,21 1 16,0-1-16,0 0 0,-21 0 16,21 0-16,0 0 0,0 1 0,0-1 15,0 0-15,0 0 0,0 0 16,0 0-16,0 1 0,0-1 0,0 0 16,0 0-16,0 0 0,0 22 15,0-22-15,0 21 0,0-21 16,0 0-16,0 22 0,0-22 15,0 21-15,0-21 0,0 1 0,0 20 16,0-21-16,0 0 0,0 0 0,21 1 16,-21 20-16,21-21 0,-21 0 15,0 0-15,21 1 0,0-1 0,-21 0 16,22 0-16,-22 0 0,21 0 16,0 1-16,-21-1 0,21 0 0,0-21 15,0 21-15,1 0 0,-22 0 16,21 1-16,0-1 0,0-21 15,0 21-15,0 0 0,1 0 0,-1 0 16,-21 1-16,21-22 0,0 21 16,0 0-16,0 0 0,1 0 0,-22 0 15,21-21-15,0 22 0,0-1 16,0-21-16,0 21 0,-21 0 0,22-21 16,-1 21-16,0-21 0,0 21 0,0-21 15,0 22-15,1-22 0,-1 0 16,0 21-16,0-21 0,0 0 0,0 21 15,1-21-15,20 0 16,-21 0-16,21 0 0,-20 0 0,20 21 16,0-21-16,-21 0 0,22 0 0,-1 0 15,0 0-15,1 0 0,-1 0 16,0 0-16,1 0 0,-1 0 0,0 0 16,-20 0-16,20 0 0,0 0 0,-21 0 15,22 0-15,-22 0 0,21 0 16,-21 0-16,22 0 0,-22 0 0,0 0 15,21-21-15,-20 21 0,20 0 16,-21-21-16,21 21 0,1-21 0,-22 21 16,21 0-16,1-22 0,-22 22 0,21-21 15,0 21-15,1-21 0,-22 21 16,21-21-16,1 21 0,-22-21 0,21 0 16,0 21-16,-20-22 15,20 1-15,0 0 0,-21 0 0,22 21 16,-22-21-16,21 0 0,-21-1 0,1 1 15,20 0-15,-21 21 0,0-21 16,22 0-16,-22 0 0,0 21 0,0-22 16,0 1-16,22 0 0,-22 0 0,0 21 15,21-21-15,-21 0 0,22-1 16,-22 1-16,21 0 0,-21 0 0,22 21 16,-22-21-16,0 0 0,21-1 15,-20 1-15,-1 0 0,21 0 0,-21 0 16,0 0-16,1-1 0,20 1 15,-21 0-15,0 0 0,0 0 16,1 0-16,-1-1 0,21 1 0,-21 0 16,0 0-16,1 0 0,-1 0 15,0-1-15,-21 1 0,21 0 0,0-21 16,0 42-16,1-21 0,-1-1 16,0 1-16,0 0 0,-21 0 0,21 0 15,0 0-15,1-1 0,-1 1 0,0 0 16,0 21-16,0-21 0,-21 0 15,21 0-15,1-1 0,-1 1 16,-21 0-16,21 0 0,0 0 16,-21 0-16,21-1 0,-21 1 15,0 0-15,21 0 16,1 0-16,-22 0 16,0-1-16,0 1 15,0 0 1,0 0 46,-22 21-46,1 0-16,0 0 16,0 0-1,0 0 16,0 0-31,-1 0 16,1 0 0,0 0-1,0 0-15,0 0 16,21 21-16,-21 0 0,-1-21 16,1 21-16,0 1 15,0-22-15,21 21 0,-21-21 16,0 21-16,-1-21 0,22 21 15,-21-21 1,42 0 31,1 0-31,-1 0-16,-21-21 0,21 0 15,0 21-15,0-21 0,0 21 0,-21-22 16,22 22-16,-1-21 0,0 21 15,0-21-15,0 21 0,0 0 16,1-21-16,-1 0 0,0 21 16,0 0-16,-21-21 15,21 21-15,0 0 16,-21 21 31,0 0-32,0 0-15,22 0 0,-22 0 16,0 1-16,0-1 0,21 0 0,-21 0 16,0 0-16,0 22 0,0-22 15,0 0-15,21 0 0,-21 21 0,0-20 16,21-1-16,-21 0 0,0 0 16,0 0-16,0 0 0,0 1 15,0-1-15,0 0 0,0 0 0,0 0 16,0 0-16,0 1 15,0-1-15,0 0 16,0-42 31,0 0-47</inkml:trace>
  <inkml:trace contextRef="#ctx0" brushRef="#br0" timeOffset="91552.01">13420 529 0,'0'0'16,"0"21"0,0 1-16,0-1 15,0 0-15,0 0 0,-22 21 16,22-20-16,0 20 0,-21-21 15,21 21-15,-21 1 0,21-1 16,-21 0-16,0 1 0,0-1 0,-1 0 16,1 1-16,0-1 0,0-21 15,0 22-15,0-22 0,-1 21 0,1-21 16,-21 0-16,42 1 0,-21-22 16,0 21-16,-1 0 0,1-21 0,0 0 15,0 0-15,0 0 16,0 0-1,21-21-15,0 0 16,0-1-16,0 1 0,0 0 0,0 0 16,0 0-16,0-22 0,0 22 15,0 0-15,0-21 0,0 21 16,0-1-16,0 1 0,0 0 0,21 21 16,0-21-16,0 21 15,0 0-15,0 0 16,1 0-16,-1 21 15,0 0-15,0 0 0,0 1 16,-21 20-16,21-21 0,1 0 16,-1 0-16,0 1 0,-21-1 0,21 0 15,0-21-15,0 21 0,1 0 16,-1-21-16,0 21 0,0-21 16,0 0-16,0 0 0,1 0 0,-1 0 15,0 0-15,0 0 16,0 0-16,0-21 0,1 0 15,-1 0-15,-21 0 16,21 0-16,-21-1 0,0 1 0,0 0 16,0 0-16,21 0 0,-21 0 15,0-1-15,0 44 32,0-1-32,0 0 15,0 0-15,0 0 0,0 0 0,0 1 16,-21-1-16,21 0 0,0 0 15,0 0 1,-21 0-16,21-42 47,0 0-31,0 0-16,0 0 0</inkml:trace>
  <inkml:trace contextRef="#ctx0" brushRef="#br0" timeOffset="91751.9">13652 868 0,'0'0'0,"0"-21"31,0 0-31,0 42 62,0 0-46,22-21-16,-22 21 0,21-21 16,-21 21-16</inkml:trace>
  <inkml:trace contextRef="#ctx0" brushRef="#br0" timeOffset="92296.56">13906 931 0,'0'22'32,"0"-1"-32,0 0 15,0 0-15,-21 0 16,21 0-16,0 1 0,0-1 16,0 0-16,0 0 0,0 0 15,0 0-15,0 1 0,0-1 16,0 0-16,-21-21 0,21 21 0,0 0 15,0 0 1,0-42 31,0 0-47,0 0 16,0 0-16,0 0 15,0-1-15,0 1 0,21 0 0,0-21 16,1 21-16,-1-1 0,0 1 15,0 0-15,0 0 0,0 0 0,1 0 16,-1-1-16,21 22 0,-21 0 16,0 0-16,22 0 15,-22 0-15,0 0 0,0 22 0,-21-1 16,21 0-16,-21 0 0,22 21 16,-22-20-16,0-1 0,0 21 0,0-21 15,0 0-15,0 1 0,0-1 16,0 0-16,-22 0 0,22 0 0,-21-21 15,21 21-15,-21-21 16,21 22-16,-21-22 16,21-22 15,0 1-31,0 0 0,0 0 0,21 0 16</inkml:trace>
  <inkml:trace contextRef="#ctx0" brushRef="#br0" timeOffset="92980.17">14647 720 0,'-21'0'16,"0"0"-1,21 21-15,0 0 0,0 0 16,0 0-16,-21 1 0,21-1 15,0 21-15,0-21 0,-21 22 0,21-22 16,0 0-16,0 21 0,0-21 16,0 22-16,-22-22 0,22 0 15,0 0-15,-21 0 0,21 1 0,0-1 16,0 0-16,0 0 0,-21-21 16,21 21-16,-21-21 15,21-21 32,0 0-47,0 0 0,0 0 16,0-1-16,21 1 0,0 0 15,0 0-15,-21 0 0,22 0 16,-1-1-16,-21 1 0,21 0 0,0 0 16,0 21-16,-21-21 0,21 21 15,1 0-15,-22 21 31,0 0-15,0 0 0,-22-21-16,1 0 0,21 21 0,-21-21 15,0 0 1,0 0-16,21 22 16,0-1-1,0 0 1,0 0-1,0 0-15,0 0 16,0 1-16,21-1 16,-21 0-16,21 0 15,-21 0-15,21-21 16,0 21-16,1-21 31,-1 0-31,0 0 31,0-21-31,-21 0 16,21 21-16</inkml:trace>
  <inkml:trace contextRef="#ctx0" brushRef="#br0" timeOffset="93286.99">15007 677 0,'0'0'0,"-21"0"0,0 0 0,0 0 16,63 0 15,-21 0-31,0 0 0,22 0 16,-1 0-16,-21 0 0,21 0 15,1 0-15,-22 0 0,21 0 0,-21 0 16,22 0-16,-22 0 0,0 0 15,0 0-15,-42 0 32,0 0-17,0 0-15,0 0 16,-1 0-16,1 0 0</inkml:trace>
  <inkml:trace contextRef="#ctx0" brushRef="#br0" timeOffset="93555.69">15155 741 0,'0'0'0,"-21"21"15,21 0-15,0 0 0,0 1 16,0 20-16,0-21 0,0 0 16,-21 0-16,21 1 0,0 20 0,-21-21 15,21 0-15,0 0 0,0 22 16,0-22-16,-21 0 0,21 0 0,0 0 15,0 1-15,-22-22 0,22 21 0,0 0 16,0 0 0,22-42 31,-1 21-47,0-21 15</inkml:trace>
  <inkml:trace contextRef="#ctx0" brushRef="#br0" timeOffset="93995.44">15409 1037 0,'21'0'46,"1"0"-46,-1 0 16,0 0-16,0-21 0,0 21 16,-21-21-16,21 21 0,1-21 0,-1 21 15,-21-21-15,21-1 16,-21 1-16,0 0 16,-21 21-1,0 0-15,-1 0 16,1 0-16,0 0 0,0 21 15,0-21-15,0 21 0,21 1 16,-22-1-16,1 0 0,21 21 16,0-21-16,0 1 0,0 20 0,0-21 15,0 0-15,0 0 0,0 1 0,0-1 16,0 0-16,0 0 16,0 0-16,21-21 15,1 21-15,-1-21 0,0 0 0,0 0 16,0 0-16,0 0 0,1 0 15,-1-21-15,0 0 0,0 21 0,21-21 16,-20 0-16,-1 0 0,0-1 16</inkml:trace>
  <inkml:trace contextRef="#ctx0" brushRef="#br0" timeOffset="94271.28">15854 889 0,'0'0'0,"0"-21"0,0 42 31,21 0-15,-21 0-16,0 1 15,21-1-15,-21 0 0,21 0 16,-21 0-16,0 0 0,21 1 0,1-1 16,-22 0-16,21 0 0,-21 0 15,21 0-15,-21 1 0,0-1 16,21-21-16,-21 21 15,21-21-15,-21-21 47,21 0-47,1-1 0</inkml:trace>
  <inkml:trace contextRef="#ctx0" brushRef="#br0" timeOffset="94543.12">16214 868 0,'-43'0'31,"22"21"-31,21 0 0,-21-21 0,0 21 16,0 1-16,-1-1 0,1 0 16,0 0-16,0 21 0,21-20 0,-21-1 15,0 0-15,-1 0 0,1 0 16,21 0-16,-21 1 0,21-1 0,-21 0 15,21 0-15,-21-21 0,21 21 16,0 0 0,0-42 15,21 21-31,0-21 16,0 21-16</inkml:trace>
  <inkml:trace contextRef="#ctx0" brushRef="#br0" timeOffset="94915.91">16552 614 0,'0'0'0,"-21"21"46,0-21-46,21 21 0,-21 0 16,21 1-16,-21 20 0,21-21 16,-22 21-16,1-20 0,21 20 0,-21 0 15,0 1-15,21-1 0,0 0 16,-21-21-16,0 22 0,21-22 0,-22 21 16,22-21-16,0 1 0,0-1 15,0 0-15,0 0 0,0 0 16,0 0-16,0 1 15,22-22-15,-1 0 16,0 0-16,0 0 0,0 0 16,0 0-16,1 0 0,-1 0 15,0-22-15,0 1 0,0 21 0,0-21 16,1 0-16,-1 0 0,0 0 16</inkml:trace>
  <inkml:trace contextRef="#ctx0" brushRef="#br0" timeOffset="95231.73">16277 974 0,'0'0'0,"-21"0"0,42 0 31,0 0-16,22 0-15,-1 0 0,-21 0 0,21 0 16,1-21-16,-22 21 0,21 0 16,1 0-16,-22-22 0,21 22 15,-21 0-15,0 0 0,1 0 16,-1 0-16,0 0 0,0 0 0,-21-21 31,-21 21 16</inkml:trace>
  <inkml:trace contextRef="#ctx0" brushRef="#br0" timeOffset="97640">8488 1905 0,'0'21'94,"-21"-21"-94,-1 21 0,22 1 0,0-1 15,-21 0-15,21 0 16,-21 0-16,21 0 0,0 1 0,0-1 16,-21 0-16,21 0 0,-21 0 15,21 0-15,-21 22 0,21-22 0,0 0 16,0 21-16,-22-20 0,22 20 0,-21 0 15,21 1-15,-21-1 0,21 0 16,0 1-16,0-1 0,-21 0 0,21 1 16,0-22-16,-21 21 0,21 0 15,0 1-15,0-1 0,0-21 16,-21 22-16,21-1 0,-22 0 0,22 1 16,0-1-16,0 0 0,-21 22 15,21-22-15,-21 0 0,21 22 0,-21-22 16,21 1-16,0 20 0,0-21 15,0 1-15,0-1 0,0 0 0,0 1 16,0-1-16,0 0 0,0 1 0,0 20 16,0-20-16,0-1 0,0 21 15,0-20-15,0-1 0,0 22 0,0-22 16,21 0-16,-21 1 0,21-1 16,-21 0-16,21 1 0,-21-1 0,0 0 15,22 1-15,-22-22 0,21 21 0,-21 0 16,21 1-16,0-1 15,-21 0-15,0-20 0,21 20 0,0 0 16,1 1-16,-22-22 0,21 21 0,0 0 16,-21-20-16,21 20 0,0-21 0,0 0 15,1 22-15,-22-22 0,21 0 16,0 0-16,0 21 0,0-20 0,0-1 16,1 0-16,-1 0 0,0 0 0,0 0 15,0 1-15,0-1 0,1 0 16,20 0-16,-21 0 0,0-21 15,0 21-15,1 1 0,20-1 0,-21 0 16,0 0-16,22 0 0,-22 0 16,0 1-16,0-1 0,21 0 0,-20-21 15,-1 21-15,21 0 0,-21 0 0,0 1 16,1-22-16,20 21 0,-21 0 0,0-21 16,22 21-16,-22-21 0,0 21 15,0-21-15,21 0 0,-20 21 0,20-21 16,-21 0-16,21 0 0,-20 0 0,20 22 15,0-22-15,-21 0 0,22 0 0,-1 0 16,0 0-16,1 0 0,-1 0 16,0 0-16,1 0 0,-1-22 0,0 22 15,1 0-15,-1-21 0,-21 21 16,22-21-16,-1 21 0,-21-21 0,21 21 16,-20-21-16,20 21 0,-21-21 15,21 21-15,-20-22 0,-1 1 0,21 21 16,-21-21-16,0 0 0,1 0 0,20 0 15,-21-1-15,0 1 0,22 0 16,-22 21-16,0-21 0,0 0 0,21 0 16,-20-1-16,-1 1 0,21 0 0,-21 0 15,0 0-15,1 0 0,-1-1 0,21 1 16,-21 0-16,0 0 0,1 0 16,-1 0-16,21-22 0,-21 22 15,0 0-15,1 0 0,20 0 0,-21-22 16,0 22-16,0-21 0,1 21 15,-1-1-15,0-20 0,0 21 0,0 0 16,0-22-16,22 1 0,-22 0 16,0 21-16,-21-22 0,21 22 0,0-21 15,-21 21-15,22-1 0,-1-20 16,0 21-16,-21-21 0,21 20 0,0 1 16,0-21-16,-21 21 0,22 0 0,-1-22 15,0 22-15,-21 0 0,21 0 16,-21-22-16,21 22 0,-21 0 15,21 0-15,-21-21 0,22 20 0,-22-20 16,21 21-16,-21-21 0,21 20 16,0-41-16,0 42 0,-21 0 15,21-1-15,1 1 0,-22 0 0,0 0 16,21 0-16,0 0 0,0-1 16,-21 1-16,21 0 0,0 0 0,-21 0 15,22 0-15,-1-1 0,-21 1 0,21 0 16,0 0-16,-21 0 0,21 0 15,0-1-15,-21 1 0,22 0 0,-1-21 16,-21 21-16,0-1 0,21 1 16,-21 0-16,21 0 0,-21-21 15,0 20-15,0 1 0,0 0 0,21 0 16,-21-21-16,21 20 0,-21 1 16,0-21-16,0 21 0,22 0 0,-1-1 15,-21 1-15,21 0 0,-21-21 0,21 21 16,-21-1-16,0 1 0,21 21 15,-21-21-15,21 0 0,-21 0 0,0 0 16,22-1-16,-22 1 16,0 0-16,0 0 0,21 0 15,-21 0-15,21-1 0,-21 1 16,21 0-16,-21 0 0,0 0 16,21 0-16,-21-1 0,21 1 15,-21 0-15,0 0 16,22 0-16,-22 0 0,21 21 0,-21-22 15,0 1-15,21 0 0,-21 0 16,21 0-16,0 0 16,-21-1-16,0 1 0,21 0 15,-21 0-15,22 21 0,-22-21 16,0 0-16,0-1 0,21 22 16,-21-21-16,0 0 0,21 21 0,-21-21 15,0 0-15,0 0 16,21-1-16,-21 1 0,21 0 15,-21 0 1,-21 42 109,0-21-109,0 21-16,0 0 15,-1-21-15</inkml:trace>
  <inkml:trace contextRef="#ctx0" brushRef="#br1" timeOffset="105371.23">14224 1588 0,'0'-22'16,"0"1"0,0 0 15,-21 21 0,21 21-15,0 0-16,0 1 0,0-1 15,0 0-15,0 0 0,0 0 16,0 0-16,0 22 0,0-22 0,0 21 16,0 1-16,0-22 0,0 21 15,-21 0-15,21 1 0,-22-1 0,1-21 16,21 22-16,0-1 0,-21 0 0,0 1 15,21-1-15,-21 0 0,0 1 16,21 20-16,-22-21 0,22 22 0,-21-22 16,21 22-16,-21-22 15,21 22-15,-21-22 0,21 0 0,0 22 16,0-22-16,0 0 0,0 22 0,0-22 16,0 1-16,0 20 0,0 1 15,-21-1-15,21-21 0,0 22 0,0-1 16,-21 1-16,21-1 0,0-20 0,0 20 15,-22 1-15,22-1 0,-21 1 16,21-1-16,-21 22 0,21-22 0,0 1 16,0 21-16,-21-22 0,0 1 15,21 20-15,-21-20 0,21-1 16,0 22-16,-22-22 0,22 22 0,-21 0 16,21-22-16,-21 22 0,21-22 15,0 1-15,0-1 0,-21 22 0,0 42 16,21-85-16,-21 22 0,21-1 15,0 1-15,0-22 0,-22 22 16,22-22-16,-21 0 0,21 1 0,-21 20 16,21-20-16,0-22 0,0 0 15,0 0-15,0 0 0,0 0 0,0 1 16,-21-22 46,21-22-46,-21 1-16,21 0 16</inkml:trace>
  <inkml:trace contextRef="#ctx0" brushRef="#br1" timeOffset="105874.94">13229 5736 0,'21'21'62,"0"-21"-46,-21 22-16,0-1 0,22-21 0,-22 21 16,21 0-16,0 0 0,-21 0 15,21 1-15,-21-1 0,21 0 0,-21 0 16,21 0-16,-21 0 0,22 1 0,-22-1 15,0 0-15,21 0 0,0 0 16,-21 0-16,21 1 0,-21-1 16,21 0-1,-21-42 79,0 0-94</inkml:trace>
  <inkml:trace contextRef="#ctx0" brushRef="#br1" timeOffset="106230.74">14118 5821 0,'0'-21'31,"0"42"-15,-21 0-16,0-21 15,0 21-15,-1 0 0,1 1 16,0-22-16,-21 21 0,21 0 16,-1 0-16,1 0 0,-21 0 0,21 1 15,0-1-15,-1 0 0,-20 0 16,21 0-16,0 0 0,0 1 0,-1-22 16,22 21-16,-21-21 0,0 21 0,0-21 15,21 21 1,-21-21-16,0 0 15</inkml:trace>
  <inkml:trace contextRef="#ctx0" brushRef="#br1" timeOffset="107407.79">12150 7049 0,'0'0'0,"0"-22"0,0 1 16,0 0 0,0 42 15,-22 0-15,22 1-16,-21-1 0,21 0 15,0 21-15,-21 1 0,21-1 16,-21 0-16,0 22 0,0-22 0,21 0 15,-22 1-15,1 20 0,21-20 0,-21-22 16,0 21-16,0 0 0,21-20 16,-21-1-16,-1 0 0,1 0 0,21 0 15,-21 0-15,0 1 0,0-22 16,21 21-16,-21-21 0,-1 0 16,1 0-16,0 0 15,0-21-15,21-1 0,0 1 16,-21-21-16,21 21 0,0 0 15,0-1-15,0-20 0,0 21 16,0-21-16,0 20 0,0-20 0,0 21 16,0 0-16,0-22 0,0 22 15,21 0-15,0 0 0,-21 0 16,21 21-16,0 0 16,1 21-16,-22 0 15,21 0-15,0 22 0,0-22 16,-21 0-16,21 21 0,-21-21 15,21 1-15,1 20 0,-22-21 0,21 0 16,0 0-16,-21 1 0,21-1 0,0 0 16,0 0-16,1-21 0,-1 21 15,0-21-15,0 0 0,0 0 16,22 0-16,-22 0 0,0 0 0,0 0 16,0 0-16,0-21 0,1 21 0,-1-21 15,0 0-15,0 21 0,0-21 16,-21-1-16,21 1 0,-21 0 0,22 0 15,-22 0-15,21 0 0,-21-1 0,0 1 16,0 0-16,0 0 16,0 42-1,0 0 1,0 0-16,0 1 0,0-1 16,0 0-16,-21 0 0,21 0 15,0 0-15,-22 1 0,22-1 16,0 0-1,0-42 32,0 0-31,0-1-16,0 1 0</inkml:trace>
  <inkml:trace contextRef="#ctx0" brushRef="#br1" timeOffset="107588.69">12467 7303 0,'0'0'0,"0"21"78,0 0-78,21-21 16,0 21-16</inkml:trace>
  <inkml:trace contextRef="#ctx0" brushRef="#br1" timeOffset="108171.8">12721 7430 0,'-21'0'16,"21"21"15,0 0-15,-21 0-16,21 0 16,0 0-16,0 1 0,0-1 15,0 0-15,0 0 0,0 0 16,0 0-16,0 1 0,-21-1 15,21 0-15,0 0 16,0-42 31,0 0-31,0 0-16,0-1 0,0 1 15,0 0-15,0 0 0,0 0 0,0-22 16,0 22-16,21 0 0,0-21 15,-21 21-15,21-22 0,0 22 16,0 0-16,22 0 0,-22 0 0,0-1 16,0 22-16,22 0 0,-22 0 15,0 0-15,0 0 0,0 0 0,0 22 16,1-1-16,-1 21 0,0-21 0,-21 0 16,21 22-16,-21-22 0,0 0 15,0 21-15,0-20 0,0-1 0,0 0 16,-21 0-16,21 0 0,-21 0 0,0 1 15,-1-22 17,44-22-1,-22 1-31,21 21 16,0-21-16,-21 0 0</inkml:trace>
  <inkml:trace contextRef="#ctx0" brushRef="#br1" timeOffset="108860.07">13420 7133 0,'0'0'15,"0"-21"-15,0-21 16,0 21-16,0 42 31,0 0-15,0 21-16,0-21 0,0 1 15,0 20-15,0 0 0,0-21 16,0 22-16,0-1 0,0-21 0,0 22 16,-22-22-16,22 21 0,0-21 15,0 0-15,0 1 0,-21-1 0,21 0 16,-21 0-16,21 0 16,0-42 30,0 0-46,0 0 0,0 0 16,0-1-16,21 1 16,-21 0-16,21 0 0,1 0 0,-22 0 15,21-1-15,0 1 0,0 0 16,0 0-16,0 0 0,-21 0 0,22 21 16,-1 0-16,-21-22 0,21 22 15,0 0 1,-21 22-16,0-1 15,0 0-15,-21-21 0,0 21 16,0 0-16,-1-21 16,1 21-16,0-21 0,0 0 15,0 0-15,0 0 0,-1 0 16,1 0 0,21 22-1,0-1 1,21-21-1,1 21-15,-1 0 0,-21 0 16,21 0-16,0 1 16,-21-1-16,0 0 15,21 0-15,0 0 0,-21 0 16,0 1-16,22-22 16,-22 21-16,21-21 15,0 0 1,0 0-16,0 0 15,0-21 1,1-1-16</inkml:trace>
  <inkml:trace contextRef="#ctx0" brushRef="#br1" timeOffset="109299.82">14033 7408 0,'0'0'0,"22"-21"0,20-42 31,-21 42-31,-21-1 0,21 22 0,-21-21 16,-21 21 15,0 0-31,0 0 0,0 0 0,-1 21 16,1 1-16,0-22 0,0 21 16,0 0-16,0-21 0,-1 21 0,22 0 15,-21-21-15,21 21 0,0 1 0,0-1 16,0 0-1,21-21-15,1 0 16,-1 21-16,0-21 0,0 0 0,0 0 16,-21 21-16,21-21 0,1 0 15,-1 0-15,0 21 0,0-21 16,-21 22-16,0-1 16,0 0-1,-21-21-15,0 0 16,0 0-16,-1 21 0,1-21 0,0 0 15,0 0-15,-21 0 0,20 0 16,1 21-16,0-21 0,0 0 0,0 0 16,0 0-16,-1 0 0,1 0 15,0 0 1,0 21 0</inkml:trace>
  <inkml:trace contextRef="#ctx0" brushRef="#br1" timeOffset="110079.69">12213 8192 0,'0'0'0,"0"-22"0,21 22 16,-21-21 0,21 21-16,-21 21 31,0 1-31,-21-1 0,0 0 15,0 21-15,0-21 0,0 1 0,-1 20 16,1-21-16,-21 21 0,21-20 16,-22 20-16,1-21 0,0 21 0,-1-20 15,1 20-15,21-21 0,-21 21 0,20-20 16,-20-1-16,21 0 0,21 0 16,-21-21-16,0 21 0,21-42 31,0 0-31,0 0 15,0 0-15,21-1 16,0 22-16,-21-21 0,21 21 0,-21-21 16,21 21-16,0 0 0,1 0 15,-1 0-15,0 0 0,0 0 16,0 0-16,0 21 0,1-21 16,-1 21-16,0 1 0,-21-1 15,21 0-15,0-21 0,22 21 0,-22 0 16,0 0-16,0 1 0,0-1 0,0 0 15,1 0-15,-1 0 0,0 0 16,0-21-16,0 22 0,-21-1 16,21-21-16,1 0 15,-1-21 32,-21-1-47,21 22 16,0-21-16</inkml:trace>
  <inkml:trace contextRef="#ctx0" brushRef="#br1" timeOffset="110715.05">12933 8573 0,'0'0'15,"21"-22"-15,-21 1 0,21 21 0,-21-21 16,0 0-16,0 0 0,0 0 16,0-1-16,0 1 0,0 0 15,-21 21-15,0 0 0,0-21 0,-1 21 16,1 0-16,0 0 16,0 0-16,0 0 0,0 21 15,-1 0-15,1-21 0,0 21 16,0 1-16,0-1 0,0 0 15,21 21-15,-43 1 0,22-22 16,21 21-16,0-21 0,-21 0 0,21 22 16,0-22-16,0 0 0,0 0 15,0 0-15,0 1 0,0-1 16,21-21-16,0 0 16,0 0-16,1 0 15,-1-21-15,0-1 0,0 1 0,0 21 16,0-21-16,1 0 0,-1 0 15,0 0-15,0-1 0,0 1 16,0 0-16,1 0 0,-22-21 0,21 20 16,-21 1-16,21 21 0,-21-21 0,0 0 15,0 0-15,0 0 16,0 42 15,0 0-15,0 0-16,0 0 0,0 0 15,0 1-15,0-1 0,0 0 0,0 0 16,0 21-16,0-20 0,0-1 16,0 0-16,0 0 0,0 0 15,0 0-15,0 1 16,21-22-16,-21 21 0,21-21 16,0 0-16,1 0 0,-1 0 15,0 0-15,0 0 0,0 0 16,-21-21-16,21-1 0,1 1 15</inkml:trace>
  <inkml:trace contextRef="#ctx0" brushRef="#br1" timeOffset="111411.24">13525 8234 0,'22'0'63,"-22"21"-63,0 0 15,21 0-15,0 1 16,0-1-16,-21 0 0,21 0 16,0 0-16,-21 0 0,22-21 15,-1 22-15,0-1 0,0-21 16,0 21-16,0-21 0,1 21 0,-1-21 15,21 0-15,0 21 0,-20-21 16,-1 0-16,0 0 0,0 0 16,0 0-16,0 21 0,1-21 0,-1 0 15,0 0-15,-21 22 63,-21-22-63,0 0 0,-1 0 0,22 21 15,-21-21-15,0 21 0,0-21 16,0 21-16,0-21 0,-1 21 0,1 0 16,0 1-16,0-22 0,-21 21 0,20 0 15,1 0-15,0 0 0,0 0 16,-21 1-16,20-1 0,22 0 0,-21 0 16,0 0-16,0 0 0,0 1 0,21-1 15,-21-21-15,21 21 0,-22-21 16,22 21-1,0-42 48</inkml:trace>
  <inkml:trace contextRef="#ctx0" brushRef="#br0" timeOffset="121771.21">15536 1799 0,'-21'0'94,"21"-21"-63</inkml:trace>
  <inkml:trace contextRef="#ctx0" brushRef="#br0" timeOffset="123691.06">15494 1736 0,'0'0'0,"0"-21"31,0-1-31,0 1 16,0 0 15,0 42 16,0 0-31,0 1-16,0-1 15,0 0-15,0 0 16,0 0-16,0 0 0,0 1 16,0 20-16,0-21 0,0 0 0,0 0 15,0 22-15,0-22 0,0 21 16,0-21-16,0 1 0,0 20 0,0-21 15,0 21-15,0-20 0,0 20 16,0-21-16,0 21 0,0 1 0,0-1 16,21 0-16,-21 1 0,21-1 0,-21 0 15,21 1-15,-21-1 0,0 0 16,22-20-16,-22 20 0,21 0 0,-21-21 16,21 22-16,0-22 15,-21 0-15,21 21 0,0-20 0,-21-1 16,22 21-16,-1-21 0,0 0 0,0 22 15,-21-22-15,21 0 0,85 127 32,-85-127-32,0 1 0,1 20 15,-1-21-15,0 0 0,0 0 0,0 1 16,0 20-16,1-21 0,20 0 16,-21 0-16,0-21 0,0 22 15,1-1-15,-1 0 0,0 0 0,0-21 0,0 21 16,0-21-16,22 21 15,-1-21-15,-21 0 0,0 22 16,1-22-16,-1 0 0,0 0 0,21 0 16,-21 21-16,1-21 0,20 0 15,-21 0-15,21 0 0,-20 0 0,-1 0 16,21 0-16,-21 0 0,22 0 16,-22 0-16,21 0 0,-21 0 0,22 0 15,-22 0-15,21 0 0,0 0 0,-20-21 16,20 21-16,0 0 0,1-22 15,-1 22-15,-21-21 0,21 0 0,1 21 16,-1-21-16,0 21 0,1-21 16,-22 0-16,21 21 0,1-22 15,-22 1-15,21 0 0,-21 21 0,22-21 16,-22 0-16,21 0 0,-21 21 16,22-22-16,-22 1 0,21 0 0,-21 0 15,22 21-15,-22-21 0,21 0 16,-21-1-16,22 1 0,-22 0 0,21 0 15,0 0-15,-20 21 0,20-21 0,0-1 16,1 1-16,-1-21 0,0 21 16,1 0-16,-1-1 0,0 1 0,1 0 15,-1 0-15,0 0 0,1 21 16,-22-21-16,21-1 0,0 1 0,-20 0 16,20 0-16,-21 0 0,0 0 15,22-1-15,-22 1 0,0 0 16,21 0-16,-21-21 0,22 20 0,-22-20 15,21 0-15,-21 21 0,22-22 16,-22 22-16,21-21 0,1 21 0,-22-22 16,21 22-16,-21 0 0,22 0 15,-22 0-15,0-1 0,0 1 0,0 0 16,0 21-16,22-21 0,-22 0 16,0 0-16,0-1 0,0 1 15,1 0-15,20 0 0,-21 0 0,0 0 16,0-1-16,1 1 0,-1 0 15,0 21-15,-21-21 0,21 0 0,0 0 16,-21-1-16,21 1 0,-21 0 16,22 21-16,-22-21 0,21 0 0,-21 0 15,21-1-15,0 1 0,0 0 16,-21 0-16,21 0 16,-21 0-16,22 21 0,-1 0 15,-21-22-15,21 22 16,-21-21-16,-21 21 47,0 0-47,-1 0 15,1 0-15,0 0 0,0 0 0,0 21 16,-22-21-16,22 0 0,0 22 16,-21-22-16,21 21 0,-22-21 15,22 21-15,0-21 0,-21 0 16,20 21-16,1-21 0,0 0 15,21 21-15,-21-21 0,0 0 16,42 0 31,0 0-47,0 0 0,0 0 16,1 0-16,-1 0 0,21 0 15,-21 0-15,0 0 0,1-21 16,-1 21-16,21 0 0,-21-21 0,0 21 15,1-21-15,-1 21 16,0 0-16,-21-21 0,21 21 16,0 0-16,0 0 15,-21-22-15,22 22 16,-22 22 31,0-1-47,0 0 0,0 0 15,0 0-15,0 0 16,21 22-16,-21-22 0,0 21 0,0-21 16,0 22-16,0-22 0,0 21 15,0-21-15,21 22 0,-21-22 0,0 0 16,0 0-16,0 0 0,0 1 0,0-1 16,0 0-16,0 0 0,0 0 15,0 22-15,0-22 16,0 0-16,0 0 15,0 0 1,21-21 0,-21-21 46</inkml:trace>
  <inkml:trace contextRef="#ctx0" brushRef="#br0" timeOffset="125091.72">21124 677 0,'0'-21'32,"0"0"-17,0 42 17,0 0-32,21 1 15,-21-1-15,22 0 16,-1 0-16,21 21 0,-21 1 0,0-1 15,1 0-15,20 1 0,-21-22 0,0 21 16,0 1-16,1-22 0,20 21 16,-21-21-16,0 0 0,-21 1 15,21-1-15,-21 0 0,22 0 0,-22 0 16,0 0-16,0 1 16,0-44 30,0 1-46</inkml:trace>
  <inkml:trace contextRef="#ctx0" brushRef="#br0" timeOffset="125407.54">21738 699 0,'0'0'15,"0"-22"-15,-21 22 16,0 0 0,0 0-16,-1 0 0,1 22 0,0-1 15,0 0-15,0 0 0,-22 21 16,22 1-16,-21-1 0,0 0 16,-1 1-16,22-1 0,-21 0 0,21 1 15,-22-1-15,22 0 0,-21 1 0,21-22 16,21 0-16,-22 0 15,22 0-15,-21 1 0,21-1 0,0 0 16,21-21 15,1-21-15,-1 21-16,0-21 0</inkml:trace>
  <inkml:trace contextRef="#ctx0" brushRef="#br0" timeOffset="125788.32">21971 953 0,'0'0'0,"0"21"31,0 0-31,0 0 0,0 0 16,0 0-16,0 1 0,0 20 15,0-21-15,0 21 0,0-20 0,0 20 16,-21 0-16,21 1 0,0-1 0,0 0 16,0 1-16,-21 20 0,21-21 15,-22 22-15,22-1 0,-21 1 0,0-1 16,21 1-16,-21-1 16,0 1-16,21-1 0,-21 1 0,-1-22 15,1 22-15,21-22 0,0 22 16,-21-22-16,21-21 0,-21 21 0,21-20 15,0-1-15,0 0 0,21-21 32,0-21-32,-21 0 0,21-1 0,-21 1 15,22-21-15,-1 0 0,-21 20 16,0-20-16,21 0 0,0-22 0</inkml:trace>
  <inkml:trace contextRef="#ctx0" brushRef="#br0" timeOffset="126156.12">22077 1164 0,'0'0'0,"0"-21"0,0 0 0,0 0 16,0 0-16,0-1 0,0 1 16,0 0-16,0 0 15,0 0-15,21 0 0,0-1 16,0 22-16,0 0 15,1 0-15,20 0 16,-21 0-16,0 0 0,0 0 16,1 0-16,-1 22 0,0-1 0,0 21 15,-21-21-15,21 0 0,-21 22 16,0-22-16,0 0 0,-21 21 0,0-20 16,-21-1-16,20 0 0,-20 0 15,21 0-15,-21 0 0,20-21 0,-20 22 16,21-22-16,0 0 0,0 21 15,-1-21-15,1 0 0,42-21 63,1 21-63,-1-22 0</inkml:trace>
  <inkml:trace contextRef="#ctx0" brushRef="#br0" timeOffset="126687.8">22839 995 0,'0'0'0,"0"-64"31,0 43-31,0 0 16,0 0-16,-21 21 15,-1-21-15,1 21 0,0 0 16,0 0-16,0 21 0,0 0 15,-1 0-15,1 0 0,0 22 16,0-22-16,0 21 0,0 1 0,-1-22 16,22 21-16,0-21 0,-21 22 15,21-22-15,0 0 0,0 0 0,0 0 16,0 0-16,0 1 0,21-22 16,-21 21-16,22-21 0,-1 0 15,0 0-15,0 0 0,0 0 16,0-21-16,1-1 0,-1 22 0,0-21 15,0 0-15,0 0 0,0 0 16,1 0-16,-1-22 0,0 22 16,-21-21-16,21-1 0,-21 22 15,21-21-15,-21 21 0,0 0 0,0-1 16,0 1-16,0 42 31,0 22-31,0-22 16,0 0-16,0 21 0,0-20 0,0 20 15,0-21-15,0 0 0,0 22 16,0-22-16,0 0 0,0 0 0,0 0 16,0 0-16,21-21 0,1 22 15,-1-22-15,0 0 16,0 0-16,0 0 16,0 0-16,-21-22 15,22 1-15,-1 0 0</inkml:trace>
  <inkml:trace contextRef="#ctx0" brushRef="#br0" timeOffset="126972.56">23389 635 0,'0'0'0,"0"21"47,-21 0-47,21 1 0,0-1 15,-21 0-15,21 21 0,0 1 0,0-1 16,0 0-16,0 1 0,0-22 16,-21 21-16,21 0 0,0 1 0,0-22 15,-22 21-15,22-21 0,0 1 16,0-1-16,0 0 0,0 0 16,0 0-16,0-42 31,43-42-16</inkml:trace>
  <inkml:trace contextRef="#ctx0" brushRef="#br0" timeOffset="127530.96">23707 550 0,'0'22'31,"0"-1"-31,0 0 0,0 0 16,-22 0-16,22 0 0,-21 22 15,21-1-15,0 0 0,0 1 16,0-1-16,-21 0 0,21-20 16,-21 20-16,21 0 0,0 1 0,-21-22 15,21 0-15,0 21 0,0-21 16,0 1-16,-21-1 0,21 0 31,0-42-15,0 0-1,0-1-15,0 1 0,0 0 0,0 0 16,21 0-16,0-22 0,-21 22 16,21-21-16,0 21 0,0-22 15,1 22-15,-1 0 0,0 0 16,0 0-16,0 0 0,0-1 0,1 22 15,20 0-15,-21 0 16,0 0-16,0 22 0,1-1 16,-22 21-16,21-21 0,-21 0 15,0 22-15,0-1 0,0-21 0,0 22 16,0-22-16,0 0 0,0 21 16,0-21-16,0 1 0,0-1 15,0 0-15,0 0 0,-21-21 16,21 21-16,-22-21 15,1 0 1,21-21 15,0 0-31,-21 0 0,0 0 16,21-1-16</inkml:trace>
  <inkml:trace contextRef="#ctx0" brushRef="#br0" timeOffset="127767.43">23220 910 0,'0'0'0,"21"0"31,0 0-31,0 0 0,22 0 16,-22 0-16,21-21 0,-21 21 15,22 0-15,-22 0 0,21-21 0,-21 21 16,22 0-16,-22 0 0,0 0 16,0-21-16</inkml:trace>
  <inkml:trace contextRef="#ctx0" brushRef="#br0" timeOffset="129830.91">15473 1884 0,'0'0'0,"0"-42"31,0 63 16,-21 0-31,-1 0-16,1 0 0,0 0 0,21 1 15,-21 20-15,0-21 0,0 21 16,-1 1-16,22-22 0,-21 21 0,0 1 15,0-1-15,21 0 0,-21 22 16,0-22-16,-1 22 0,22-1 0,-21 1 16,0-22-16,0 21 0,21 1 15,0-1-15,0-20 0,-21 20 16,21-20-16,-21 20 0,21 1 16,-22-1-16,22 1 0,0-1 0,0 1 15,0-1-15,-21 1 0,21-1 0,0 1 16,0-1-16,0 1 0,0-22 15,0 21-15,21 1 0,1-1 0,-1 1 16,0-1-16,0 22 0,0-43 16,0 22-16,1-1 0,-1 1 0,0-22 15,0 22-15,0-22 0,0 22 0,1-22 16,-1 21-16,0-20 0,0 20 16,0 1-16,0-22 0,1 0 15,20 64-15,-21-63 0,0-1 16,0 0-16,22 1 0,-22-22 15,0 21-15,0 0 0,22-20 0,-22 20 16,0 0-16,0-21 0,21 22 16,-20-22-16,-1 21 0,0-21 0,21 1 15,-21 20-15,22-21 0,-22 0 0,21 0 16,1 1-16,-22-1 0,21 0 16,0-21-16,1 21 0,-1-21 0,0 0 15,1 21-15,-1-21 0,0 0 0,1 0 16,-1 0-16,22 0 0,-22 0 15,0 0-15,1 0 0,-1 0 16,0 0-16,1 0 0,-1-21 0,0 21 16,1 0-16,-1-21 0,0 21 0,1-21 15,-1 21-15,0-21 0,-21-1 16,22 22-16,-1-21 0,0 0 0,1 0 16,-22 21-16,21-21 0,1 0 0,-22-1 15,21 1-15,0-21 0,-20 21 16,20 0-16,-21-1 0,21 1 0,-20 0 15,20 0-15,-21-21 0,0 20 0,22 1 16,-22 0-16,21-21 0,-21 21 16,0-1-16,22-20 0,-1 0 0,-21 21 15,0-1-15,1 1 0,-1 0 0,0 0 16,21-21-16,-21 20 0,1-20 16,-1 21-16,0-21 0,0 20 0,0-20 15,22 0-15,-22 21 0,0-22 16,0 1-16,21 0 0,-20 20 15,-1-20-15,0 21 0,21-21 0,-21-1 0,22 22 16,-22-21-16,21-1 0,-21 22 16,1-21-16,20 0 0,-21-1 0,0 22 15,0-21-15,1-1 0,-1 22 0,0-21 16,0 0-16,0 20 0,0 1 16,1-21-16,-22 21 0,21-22 0,0 22 15,-21 0-15,21 0 16,-21-21-16,21 20 0,0 1 0,-21 0 15,22-21-15,-22 21 0,0-1 0,21 1 16,0-21-16,-21 21 0,21 0 16,0-22-16,-21 22 0,21 0 0,-21 0 15,43-43-15,-43 43 16,21 0-16,0-21 0,0 20 0,-21 1 16,21 0-16,1 0 15,-1 0-15,0 0 0,-21-1 0,21 1 16,0 0-16,0-21 0,1 21 0,-1-1 15,-21 1-15,21-21 0,-21 21 16,21 0-16,-21-1 0,0 1 0,0 0 16,21 0-16,-21 0 0,0 0 0,21-1 15,-21 1-15,0 0 0,0 0 16,22 0-16,-22 0 0,21-1 0,-21-20 16,0 21-16,21 0 15,-21 0-15,21-1 0,-21 1 0,21 0 16,-21 0-16,0 0 0,21 0 15,-21-1-15,22 1 0,-22 0 16,0 0-16,0 0 0,21 21 16,-21-21-16,21 21 0,-21-22 15,21 1 1,0 0-16,-21 0 16,21 21-1,1-21-15,-1 21 16,-21-21-16,21 21 15,-21-22-15,0 1 16,21 21 0,0 0 46,-21 21-46</inkml:trace>
  <inkml:trace contextRef="#ctx0" brushRef="#br1" timeOffset="135883.85">16849 2519 0,'0'-21'0,"0"0"0,0-1 15,0 1-15,0 0 16,0 0-16,0 42 31,0 0-31,0 22 0,0-22 16,0 21-16,0-21 0,0 22 0,0-1 15,0 0-15,0-21 0,-22 22 16,1-1-16,0-21 0,21 22 0,0-22 16,-21 0-16,21 21 0,-21-21 15,0 1-15,21-1 16,0 0-16,0-42 31,0 0-15,0-1-16,21 1 15</inkml:trace>
  <inkml:trace contextRef="#ctx0" brushRef="#br1" timeOffset="136167.69">16891 2392 0,'0'0'0,"21"21"32,0 0-32,-21 0 0,21 1 0,-21-1 15,0 0-15,22 21 0,-1-21 16,0 1-16,0 20 0,-21-21 0,21 21 16,0-20-16,1-1 0,-1 21 15,0-21-15,-21 0 0,21 1 0,0-1 16,-21 0-16,21 0 15,1-21-15,-22 21 16,21-42 15,-21 0-31,21 0 0,-21 0 16,0-1-16,0 1 16,21 0-16</inkml:trace>
  <inkml:trace contextRef="#ctx0" brushRef="#br1" timeOffset="136419.88">17441 2328 0,'0'0'16,"0"22"15,0-1-31,0 0 0,0 21 0,0-21 16,-21 22-16,21-1 0,0 0 15,-21-20-15,0 20 0,0 0 16,21-21-16,-22 22 0,1-22 0,21 21 15,0-21-15,-21 1 0,0-1 16,21 0-16,0 0 0,0 0 16,21-42 31,0 0-47</inkml:trace>
  <inkml:trace contextRef="#ctx0" brushRef="#br1" timeOffset="136725.68">17759 2371 0,'0'106'31,"0"-64"-31,0-21 16,0 21-16,0 1 0,-21-22 0,21 21 15,-22 1-15,22-1 0,0-21 0,0 21 16,-21-20-16,21-1 0,-21 21 16,21-21-16,0 0 0,0 1 0,0-1 15,-21 0 1,21 0-16,21-21 31,-21-21-15,0 0-16,21 0 0,-21-1 0,21 1 15,-21 0-15,22 0 0</inkml:trace>
  <inkml:trace contextRef="#ctx0" brushRef="#br1" timeOffset="137018.82">17801 2455 0,'0'0'0,"0"-21"0,0 0 0,0 0 15,0 0 1,21 21-1,-21-21-15,21 21 0,-21-22 0,22 22 16,-1 0-16,0 0 0,0 0 16,0 0-16,0 0 0,1 0 0,-1 0 15,21 22-15,-21-1 0,0 0 16,-21 21-16,22-21 0,-22 1 16,0-1-16,0 21 0,0-21 15,-22 0-15,1 1 0,0-1 0,-21 0 16,21 0-16,-1 0 0,-20 0 15,21-21-15,0 22 0,-22-1 16,22-21-16,0 21 0,0-21 16,0 21-16,0-21 15</inkml:trace>
  <inkml:trace contextRef="#ctx0" brushRef="#br1" timeOffset="137719.68">16573 4297 0,'0'-42'31,"0"63"1,0 0-32,0 0 0,0 0 15,0 0-15,0 1 0,0 20 0,0-21 16,0 21-16,0-20 0,-21 20 15,21-21-15,-21 0 0,21 22 0,0-22 16,0 21-16,-21-21 0,0 0 0,21 1 16,-21-1-16,21 0 0,0 0 15,-22 21 1,22-63 15,22 0-15,-22 0-16,21 0 0,-21 0 0,21-1 15,0 1-15,0 0 0</inkml:trace>
  <inkml:trace contextRef="#ctx0" brushRef="#br1" timeOffset="138215.21">16827 4360 0,'0'0'0,"22"0"31,-22 22-16,0-1-15,-22 0 16,1-21-16,0 21 0,0 0 0,0 0 16,0 1-16,-1-22 0,1 21 15,0 0-15,-21 0 0,21-21 0,-1 21 16,1 0-16,0-21 0,0 0 16,21 22-16,-21-22 0,21-22 31,21 1-16,0 21-15,0 0 16,0 0-16,1 0 16,-1 0-16,0 0 15,0 0-15,-21 21 0,21 1 16,0-1-16,-21 0 16,0 0-16,22-21 0,-1 21 15,-21 0-15,0 1 0,0-1 0,21-21 16,0 21-16,-21 0 0,21-21 15,0 0-15,1 0 16,-1 0-16,0 0 16,0 0-16,0 0 0,0-21 15,1 0-15,-22 0 16,21-1-16,0 22 16,-21-21-16,0 0 15,0 0 1,0 0-1</inkml:trace>
  <inkml:trace contextRef="#ctx0" brushRef="#br1" timeOffset="138825.15">17589 4339 0,'0'-42'32,"0"21"-32,-21 21 15,0 0-15,0 0 0,0 0 0,0 0 16,-1 0-16,1 0 15,0 21-15,0 0 16,0 0-16,0 0 0,-1 1 0,1-1 16,0 0-16,21 0 0,-42 21 15,21-20-15,21-1 0,0 0 16,0 0-16,0 0 0,0 0 16,0 1-16,0-1 0,0 0 0,0 0 15,21 0-15,0-21 16,0 21-16,0-21 0,0 0 0,1 0 15,-1 0-15,0 0 0,0 0 0,21 0 16,-20 0-16,-1 0 0,0 0 16,0 0-16,0 0 0,0-21 0,1 21 15,-1-21-15,0 21 16,0-21-16,0 21 0,0 0 0,-21-21 16,22 21-16,-1 0 15,-21-21 1,0 42 46,-21-21-62,-1 0 16,22 21 0,-21-21-1</inkml:trace>
  <inkml:trace contextRef="#ctx0" brushRef="#br0" timeOffset="148107.57">24744 1228 0,'0'0'0,"-21"0"16,-1 0-16,22 21 16,-21-21-16,0 0 15,0 0 1,42 0-1,0-21 1,0 21-16,1-21 0,20 21 0,0-22 16,22 1-16,-22 0 0,22 0 15,-1 0-15,-21 0 0,22-1 16,-1-20-16,1 21 0,-1-21 16,1 20-16,21-20 0,-22 0 0,1 21 15,-1-1-15,1-20 0,-22 21 16,0 0-16,1 21 0,-1-21 0,-21-1 15,0 22-15,0 0 0,-21-21 16,22 21-16,-44 0 47,1 0-31,0 0-16,0 0 0,0 0 15,0 0-15,-22 0 0,22 0 16,-21 0-16,21 0 0,-22 0 15,22 0-15,-21 0 0,21 0 0,-1 0 16,1 0-16,42 0 47,1-21-47,-1 21 0,21 0 16,-21 0-16,22 0 0,-1 0 15,-21-21-15,21 21 0,1 0 0,-22 0 16,0 0-16,21-21 0,-20 21 15,-1 0-15,-21 21 32,0 0-32,0 0 0,0 0 15,0 1-15,0-1 0,-21 0 16,-1 0-16,22 0 0,-21 22 0,21-22 16,0 0-16,0 0 0,-21-21 15,21 21-15,0 0 0,-21-21 0,21 22 16,0-1-16,-21-21 15,0 0 1</inkml:trace>
  <inkml:trace contextRef="#ctx0" brushRef="#br0" timeOffset="148735.21">24786 1334 0,'0'0'0,"-21"0"0,-43 21 15,64 0 16,43-21-31,-22 0 0,0 0 16,21 21-16,1-21 0,-1 0 16,0 21-16,1-21 0,20 0 0,-20 21 15,-1-21-15,21 0 0,1 22 0,-1-22 16,22 0-16,0 21 0,-22-21 16,22 0-16,0 21 0,-22 0 0,1-21 15,-1 0-15,-21 0 0,1 21 16,-1-21-16,-21 0 0,0 0 0,1 0 15,-1 0-15,-42 0 47,-1-21-47,1 21 0,0-21 16,0 21-16,0-21 0,0 21 16,-1-21-1,1 21-15,42 0 31,1 0-15,-1 0-16,0 0 0,0 0 16,-21 21-16,21 0 0,-21 0 15,0 0 1,0 0-16,0 1 0,0-1 0,-21 0 0,0 0 16,0 0-16,0 0 0,-22 1 15,22-22-15,0 21 0,0 0 16,0 0-16,-1-21 0,1 0 15,21-21 1,0 0-16,21 0 0</inkml:trace>
  <inkml:trace contextRef="#ctx0" brushRef="#br0" timeOffset="149315.88">26818 466 0,'0'0'16,"-21"0"-16,0 0 0,0 21 15,-1 0-15,1 0 0,0 0 16,0 1-16,21-1 0,-21 21 15,0-21-15,-1 22 0,1-1 16,0-21-16,0 21 0,0 1 0,0-1 16,21-21-16,0 22 0,-22-22 15,22 0-15,0 0 0,-21 0 16,21-42 15,0 0-31,21 0 16,1 0-16,-1-22 0,-21 22 0,21 0 15,0-21-15,0-1 0,-21 22 16,21-21-16,1 21 0,-1-22 0,-21 1 16,21 21-16,0 0 0,-21-1 15,21 1-15,0 0 0,1 0 16,-1 0-16,0 21 16,0 0-16,0 0 0,0 0 0,1 21 15,-1-21-15,-21 21 0,21 0 16,-21 22-16,21-22 0,-21 0 0,0 21 15,0-21-15,0 22 0,0-1 16,0-21-16,0 22 0,0-22 16,0 21-16,-21-21 0,21 0 0,-21 1 15,21-1-15,0 0 0,0 0 16,-21-21 0,-1 0-1,22-21-15</inkml:trace>
  <inkml:trace contextRef="#ctx0" brushRef="#br0" timeOffset="149499.25">26522 804 0,'-21'0'16,"42"0"15,0 0-31,21-21 0,-21 21 15,22 0-15,-1 0 0,22-21 0,-22 21 16,0-21-16,22 21 16,-22-21-16,22 0 0</inkml:trace>
  <inkml:trace contextRef="#ctx0" brushRef="#br0" timeOffset="149994.96">27347 423 0,'0'0'0,"0"-21"0,0 0 16,21 21-16,-21-21 0,-21 21 31,21 21-15,0 0-16,-21 0 0,21 22 15,0-22-15,0 0 0,-21 21 16,21-20-16,0 20 0,-21-21 0,21 21 16,0 1-16,0-22 0,0 21 15,-21-21-15,21 1 0,-22 20 0,22-21 16,0 0-16,-21 0 0,21 1 15,0-1-15,0-42 47,0-1-47,0 1 0,0 0 16,0 0-16,0 0 0,0 0 0,0-1 16,21 1-16,1 0 15,-1 0-15,0 0 0,-21 0 0,21-1 16,21 22-16,-20-21 0,-1 21 15,0 0-15,0 0 0,0 0 16,0 0-16,1 0 0,-22 21 16,0 1-16,0-1 15,0 0-15,0 0 0,0 0 16,-22 0-16,1 1 0,0-1 0,0 0 16,0-21-16,0 21 0,-1 0 15,1 0-15,0-21 0,0 0 16,0 22-16,0-22 15,21-22 1,0 1-16,21 21 16,-21-21-16</inkml:trace>
  <inkml:trace contextRef="#ctx0" brushRef="#br0" timeOffset="150447.71">27961 614 0,'0'0'0,"0"-21"0,21 21 15,-21-21-15,0-1 16,-21 22 0,0 0-16,0 0 15,0 0-15,-1 0 0,1 0 16,0 0-16,0 0 0,0 0 15,0 0-15,-1 22 0,1-22 0,21 21 16,0 0 0,0 0-16,0 0 0,0 0 15,21 1 1,1-1-16,-1-21 0,0 21 0,0-21 16,0 21-16,0 0 15,1 0-15,-22 1 16,0-1-16,0 0 15,-22 0 1,1-21-16,0 0 0,0 0 16,-21 21-16,20-21 0,1 0 0,0 0 15,-21 0-15,21 0 0,-1 0 16,1 0-16,0 0 0,21-21 16,-21 21-16,21-21 0,0 0 15,0 0-15,0-1 0,21 22 16</inkml:trace>
  <inkml:trace contextRef="#ctx0" brushRef="#br0" timeOffset="150747.54">28342 360 0,'0'0'0,"0"-21"0,-21 21 15,0 0 1,0 21 0,-1 0-16,1 0 0,21 0 0,-21 1 15,0-1-15,21 21 0,-21-21 16,0 22-16,21-22 0,-22 21 16,1-21-16,21 22 0,-21-22 15,21 0-15,-21 21 0,21-21 0,-21 1 16,21-1-16,0 0 15,0 0-15,21-21 16,0 0-16,0 0 16,0 0-16</inkml:trace>
  <inkml:trace contextRef="#ctx0" brushRef="#br0" timeOffset="151150.84">28490 593 0,'0'0'0,"-21"0"0,0 0 0,0 21 16,0-21-16,-1 21 15,1 0-15,21 0 0,-21 1 0,0-22 16,0 21-16,21 0 0,0 0 16,0 0-16,-21 22 0,21-22 15,0 0-15,0 0 0,0 0 16,0 0-16,0 1 15,21-22-15,0 0 16,0 0-16,0 0 16,0 0-16,1 0 0,-1-22 0,-21 1 15,21 21-15,0-21 0,-21 0 16,21 0-16,-21-22 0,0 22 0,0 0 16,0 0-16,0 0 0,0 0 15,0-1-15,0 1 0,-21 21 16,0 0-16,0 0 15,0 0-15,-1 0 0,22 21 16,-21 1-16,0-1 16,21 0-16</inkml:trace>
  <inkml:trace contextRef="#ctx0" brushRef="#br0" timeOffset="151567.84">28723 593 0,'0'0'16,"-21"0"-16,0 21 16,0 0-1,21 0-15,-22 0 16,22 1-16,0-1 15,0 21-15,-21-21 0,21 0 0,0 1 16,0-1-16,0 0 0,0 0 16,0 0-16,0 0 15,21-21-15,1 0 16,-1 0-16,0 0 16,0 0-16,0 0 0,0 0 0,1-21 15,-1 0-15,21 0 0,-42 0 16,21 0-16,0-1 0,1 1 0,-22 0 15,21 0-15,-21 0 0,0 0 16,0-1-16,0 1 0,0 0 16</inkml:trace>
  <inkml:trace contextRef="#ctx0" brushRef="#br0" timeOffset="151856.84">29337 339 0,'0'0'0,"0"-21"15,-21 21-15,0 0 16,-1 0-16,1 21 15,21 21-15,-21-21 0,21 0 16,-21 22-16,21-22 0,-21 21 16,0 1-16,21-22 0,-22 21 0,1-21 15,21 22-15,0-22 0,-21 21 16,0-21-16,21 0 0,-21 1 16,21-1-16,0 0 0,0 0 0,0 0 15,0 0 1,42-42 15,-21 0-31</inkml:trace>
  <inkml:trace contextRef="#ctx0" brushRef="#br0" timeOffset="152259.82">29379 677 0,'21'0'32,"1"0"-17,-1 0-15,0 0 16,0 0-16,0 0 0,0-21 0,1 21 16,-1 0-16,-21-21 0,21 0 15,0 0-15,-21 0 16,-21 21 15,0 0-31,0 0 0,-1 0 0,1 0 16,0 21-16,0 0 0,0 0 15,0 0-15,-1 0 0,22 1 16,0-1-16,-21 0 0,21 0 16,0 0-16,0 22 0,0-22 15,0 0-15,0 0 16,21-21-16,1 0 15,-1 0-15,0 0 0,0 0 16,0 0-16,0 0 0,1 0 0,-1-21 16,21 0-16,-21 21 0,22-21 15</inkml:trace>
  <inkml:trace contextRef="#ctx0" brushRef="#br0" timeOffset="152519.35">29146 381 0,'0'0'16,"-21"0"-16,21 21 0,21 0 31,1-21-31,-1 0 15,21 0-15,-21 0 0,22 0 16,-22 0-16,21 0 0,-21 0 0,22 0 16,-22 0-16,0 0 0,0-21 15,0 21-15,0 0 0</inkml:trace>
  <inkml:trace contextRef="#ctx0" brushRef="#br0" timeOffset="152941.29">31051 148 0,'0'0'0,"-21"0"16,0-21-16,0 21 16,0 0-16,0 0 0,-1 21 15,1-21-15,0 21 0,-21 1 0,21 20 16,-1-21-16,-20 21 16,21-20-16,-21 20 0,-1 0 0,22 1 15,-21-22-15,21 21 0,-22 0 16,22-20-16,0 20 0,0-21 0,0 21 15,21-20-15,0 20 0,0-21 16,0 21-16,0-20 0,0-1 16,0 0-16,0 0 0,21 0 0,0 0 15,0-21-15,0 22 0,0-22 16,1 0-16,-1 0 0,0 0 0,0 0 16,0 0-16,22 0 0,-22 0 15,21-22-15,0 22 0</inkml:trace>
  <inkml:trace contextRef="#ctx0" brushRef="#br0" timeOffset="153215.68">31496 445 0,'0'0'0,"0"-22"0,0 1 15,-21 42 16,0 1-31,-1-22 0,22 21 16,-21 0-16,-21 0 0,21 0 0,0 0 16,-1 22-16,-20-22 0,0 0 15,21 0-15,-22 0 0,22 1 16,0-1-16,0 0 0,0 0 16,-1-21-16,1 21 0,42-21 31,1 0-16,-1 0-15</inkml:trace>
  <inkml:trace contextRef="#ctx0" brushRef="#br0" timeOffset="153563.51">31919 85 0,'0'-21'16,"0"42"-16,21-42 31,1 42-31,-1 0 0,0 0 16,0 0-16,-21 22 0,21-22 16,-21 21-16,0 0 0,21 1 0,-21-1 15,0 0-15,0 1 0,0-1 16,0 0-16,-42 1 0,21-1 15,0 0-15,-22 1 0,1-1 0,21 0 16,-21 1-16,-1-22 16,1 21-16,0-21 0,-1 22 0,1-22 15,21 0-15,0-21 0,-22 21 16,22 0-16,0-21 0,0 22 16,0-22-16</inkml:trace>
  <inkml:trace contextRef="#ctx0" brushRef="#br0" timeOffset="154183.74">27114 1630 0,'0'0'0,"0"-21"0,0 0 16,-21-1-16,0 1 15,0 21 1,0 0-16,0 21 16,21 1-16,-22-1 0,1 0 15,0 21-15,0-21 0,0 22 0,0-1 16,-1 0-16,22 1 0,-21-1 15,0 0-15,0-20 0,0 20 0,21 0 16,0-21-16,-21 1 0,-1-1 16,22 0-16,0 0 0,-21 0 15,21 0-15,0-42 32,21 0-17</inkml:trace>
  <inkml:trace contextRef="#ctx0" brushRef="#br0" timeOffset="154607.49">26839 1778 0,'0'-21'0,"0"42"0,0-63 0,0 21 15,21-1-15,-21 1 0,0 0 0,0 0 16,22 21-16,-1-21 16,-21 0-16,21 21 0,0 0 15,0 0-15,0 0 0,22 0 16,-22 0-16,21 0 0,-21 0 0,22 21 15,-22 0-15,21 0 0,-21 0 16,1 0-16,-1 1 0,-21-1 0,0 21 16,0-21-16,0 0 0,0 1 15,-21-1-15,-1 0 0,-20 0 0,21 0 16,-21 0-16,-1-21 0,1 22 16,21-22-16,-22 0 0,22 0 0,0 0 15,0 0-15,0 0 0,0 0 16,21 21 31,21-21-47,0 21 0,-21 0 0,21-21 15,0 21-15,0 0 16,1 1-16,-1-1 0,0 0 16,0-21-16,0 21 15,0-21-15,1 0 16,-1 0-16,0 0 15,0 0-15,0 0 16,0 0-16</inkml:trace>
  <inkml:trace contextRef="#ctx0" brushRef="#br0" timeOffset="154963.29">27368 2096 0,'22'0'16,"-1"0"-16,-21-22 15,21 22-15,0-21 16,0 0-16,0 21 0,-21-21 0,22 0 16,-1 0-16,0 21 0,0-22 15,-21 1-15,0 0 0,0 0 16,-21 21 0,0 0-1,0 0-15,-1 0 0,1 21 16,-21 0-16,21 0 0,0 1 0,-1-1 15,1 0-15,21 0 0,-21 0 16,21 0-16,-21 1 0,21-1 0,0 0 16,0 0-16,21 0 15,0-21-15,0 0 16,1 0-16,-1 0 0,0 0 16,0 0-16,21 0 0,-20-21 15,-1 21-15,0-21 0,21 0 0,-21 21 16,1-21-16,-1-1 0,21 1 15</inkml:trace>
  <inkml:trace contextRef="#ctx0" brushRef="#br0" timeOffset="155199.15">27898 1630 0,'0'-42'16,"0"84"-16,0-106 0,0 43 0,0 42 31,0 1-15,0-1-16,-22 0 0,22 21 15,-21-21-15,0 22 0,21-1 0,0-21 16,0 22-16,-21-1 0,21-21 16,-21 0-16,21 22 0,-21-22 15,21 0-15,0 0 0,0 0 16,0 0-16,0 1 16,21-22 15,0 0-31</inkml:trace>
  <inkml:trace contextRef="#ctx0" brushRef="#br0" timeOffset="155699.91">28279 1905 0,'0'0'16,"0"-63"-1,0 41-15,0 1 16,0 0-16,0 0 0,0 0 15,-22 21 1,1 0-16,0 0 0,0 0 16,-21 21-16,20-21 0,1 21 15,0 0-15,0 22 0,-21-22 0,20 0 16,1 0-16,0 21 0,0-20 16,21-1-16,0 0 0,-21 0 0,21 0 15,0 0-15,21 1 16,0-22-16,0 0 15,0 0-15,1 0 0,-1 0 16,0 0-16,0-22 0,0 22 16,0-21-16,1 0 0,-1 0 0,0 21 15,0-21-15,0 0 0,-21-22 16,21 22-16,1 0 0,-22 0 0,0 0 16,21-1-16,-21 1 15,0 42 1,0 1-1,0-1-15,0 0 0,0 0 0,0 0 16,0 0-16,-21 1 0,21-1 16,0 0-16,0 0 0,0 0 15,0 0 1,21-21 0,0 0-16,0 0 15,0-21-15,0 21 0,-21-21 16,22 0-16</inkml:trace>
  <inkml:trace contextRef="#ctx0" brushRef="#br0" timeOffset="156880">28596 1503 0,'0'0'0,"0"-21"0,0 0 16,0 42 15,0 0-31,-21 0 15,21 0-15,-21 22 0,21-22 0,-21 21 16,21-21-16,-22 22 0,22-1 16,0-21-16,0 21 0,-21-20 0,21 20 15,0-21-15,-21 0 0,21 0 16,0 1-16,0-1 0,0 0 0,0 0 16,21-21-1,0 0-15,1 0 16,-1 0-16,0 0 15,-21-21-15,21 0 0,0 0 0,0 21 16,1-22-16,-22-20 0,21 21 16,0 0-16,-21 0 0,21-1 15,-21 1-15,21 0 0,-21 0 0,0 42 47,0 0-47,0 0 0,-21 1 16,21-1-16,-21 0 0,21 0 0,-21 0 15,21 0-15,0 1 0,0-1 16,0 0-16,0 0 0,0 0 16,21-21-1,0 0-15,0 0 16,0 0-16,1 0 16,-1 0-16,0 0 0,0 0 15,0-21-15,0 0 0,1 0 16,-1 0-16,-21-1 0,21 1 15,0 0-15,0 0 0,-21 0 0,0 0 16,21-1-16,1 1 0,-22 0 16,0 0-16,0 42 31,0 0-31,0 0 16,0 1-16,0-1 15,0 0-15,0 0 0,0 0 16,-22 0-16,22 1 0,0-1 15,0 0-15,0 0 16,0 0 0,22-21-16,-1 0 15,0 0-15,0 0 0,0-21 16,0 0-16,1 0 16,-1 0-16,-21-1 0,21 1 15,0 0-15,-21 0 0,21 0 16,0 0-16,-21-1 0,22 1 15,-1 21-15,-21 21 47,0 1-47,0-1 16,-21 0-16,-1 0 0,22 0 16,0 0-16,0 1 0,0-1 15,0 0-15,0 0 16,0 0-16,22-21 15,-22 21-15,21-21 16,0 0-16,0 0 0,0 0 16,0 0-16,1 0 0,-1 0 15,0 0-15,0 0 0,0-21 16,0 21-16,1-21 0,-22 0 0,21 0 16,0 21-16,0-21 0,-21-1 15,21-20-15,0 21 0,-21 0 0,0 0 16,0-1-16,0 1 0,0 0 15,-21 21 17,21 21-32,-21 0 0,21 1 15,-21-1-15,21 0 0,0 0 16,-21 0-16,21 0 0,-21 1 0,21-1 16,0 0-16,0 0 15,0 0-15,0 0 0,0 1 16,21-22-16,0 0 15,0 0-15,0 0 0,0 0 16,1 0-16,-1-22 0,0 1 16,21 21-16,-21-21 0</inkml:trace>
  <inkml:trace contextRef="#ctx0" brushRef="#br0" timeOffset="157142.85">29527 1461 0,'-21'0'0,"42"0"0,-63 0 16,21 0-16,21-22 78,-21 22-78,0 0 15</inkml:trace>
  <inkml:trace contextRef="#ctx0" brushRef="#br0" timeOffset="157359.72">28533 1609 0,'-22'21'16,"44"-21"0,-1 0-1,0 0-15,0 0 0,0 0 16,0 0-16,22 0 0,-22 0 15,21 0-15,1 0 0,-1 0 0,21 0 16,-20 0-16</inkml:trace>
  <inkml:trace contextRef="#ctx0" brushRef="#br0" timeOffset="157867.81">31051 1503 0,'0'0'0,"0"-21"16,-21 21-16,0 0 16,0 0-1,0 0-15,0 0 0,-1 0 16,1 0-16,0 0 0,0 0 15,0 21-15,0 0 0,-1 0 0,1 0 16,0 1-16,-21 20 0,21 0 16,-1 1-16,1-1 0,0 0 15,21-21-15,-21 22 0,0-1 0,21 0 16,-21-20-16,21 20 0,0-21 0,0 21 16,0-20-16,0-1 0,0 0 15,0 0-15,21 0 0,0 0 16,0-21-16,0 22 0,0-22 15,22 21-15,-22-21 0,21 0 16,-21 0-16,22 0 0,-22 0 16</inkml:trace>
  <inkml:trace contextRef="#ctx0" brushRef="#br0" timeOffset="158247.59">31538 1609 0,'0'0'0,"0"21"31,-21 0-15,0-21-16,0 21 0,0 0 16,-1 1-16,1 20 0,0-21 0,-21 0 15,21 22-15,-1-22 0,-20 0 16,21 0-16,0 0 0,-22 0 16,22 1-16,0-1 0,0 0 15,0 0-15,21 0 16,21-21 15,0-21-31,0 21 16,0-21-16</inkml:trace>
  <inkml:trace contextRef="#ctx0" brushRef="#br0" timeOffset="158563.41">31750 1651 0,'0'0'15,"0"21"17,-21-21-32,0 21 0,21 1 0,-22-1 15,1 0-15,0 0 0,0 0 16,0 0-16,0 22 0,-1-22 15,1 0-15,0 0 0,0 0 0,0 1 16,0-1-16,-1 0 0,1 0 16,0 0-16,21 0 15,21-21 32,0-21-47</inkml:trace>
  <inkml:trace contextRef="#ctx0" brushRef="#br0" timeOffset="159159.48">31919 1355 0,'-21'0'31,"42"0"32,0 21-48,1-21-15,-1 21 16,-21 0-16,21 0 16,0 1-16,-21-1 0,21-21 15,-21 21-15,0 0 0,0 0 16,0 0-16,0 1 0,0-1 16,0 0-16,0 21 0,0-21 0,0 1 15,0 20-15,0-21 0,-21 0 16,0 22-16,0-22 0,0 0 15,-1 0-15,1 0 0,0 0 16,0 1-16,0-1 0,0 0 0,-1 0 16,1 0-16,0-21 0,0 21 15,21 1-15,-21-22 0,0 21 0,-1-21 16,1 0-16,21 21 0,-21-21 16,0 21-16</inkml:trace>
  <inkml:trace contextRef="#ctx0" brushRef="#br0" timeOffset="160691.31">26458 2582 0,'0'0'16,"0"22"-16,-21-22 0,0 0 0,0 0 15,0 0-15,-1 0 16,1 21-1,0-21 17,42 0 15,0 0-47,1 0 15,-1 0-15,0 0 16,0 0-16,0 0 0,22 0 0,-22 0 15,21 0-15,-21 0 0,22 0 16,-1 0-16,21 0 0,-20 0 0,-1 0 16,22 0-16,-1 0 0,-21 0 15,22 0-15,-1 0 0,-20 0 16,20 0-16,-20 0 0,-1 0 0,0 0 16,22 0-16,-22 0 0,0 0 15,22 0-15,-22 0 0,22 0 0,-22 0 16,22 0-16,-22 0 0,21 0 15,-20 0-15,20 0 0,-20 0 0,20 0 16,-21 0-16,22-21 0,-22 21 16,1 0-16,20 0 0,-21 0 0,1 0 15,20 0-15,-20 0 0,-1 0 16,21 0-16,-20 0 0,20-22 0,1 22 16,-22 0-16,22 0 15,-22 0-15,21 0 0,-20 0 0,20 0 0,-20 0 16,20 0-16,-21 0 15,22-21-15,-22 21 0,1 0 0,20 0 16,-21 0-16,1 0 0,20 0 16,-20 0-16,20-21 0,-21 21 0,1 0 15,20 0-15,-20 0 0,20 0 16,-21 0-16,22 0 0,-22-21 0,22 21 16,-22 0-16,22 0 0,-22 0 15,21 0-15,-20-21 0,-1 21 0,0 0 16,22 0-16,-22 0 0,22 0 15,-22-21-15,0 21 0,22 0 16,-22 0-16,1 0 0,-1 0 16,0 0-16,1 0 0,-1 0 0,0 0 15,-21-22-15,22 22 0,-1 0 16,-21 0-16,22 0 0,-22 0 16,21 0-16,-21 0 0,0-21 0,1 21 15,-1 0-15,0 0 0,0 0 16,0 0-1,-42 0 79,0 0-94</inkml:trace>
  <inkml:trace contextRef="#ctx0" brushRef="#br0" timeOffset="166372.25">20299 3598 0,'0'0'0,"0"-21"0,0 0 15,0 0-15,0 0 16,0 0-16,21-1 16,-21 1-16,21 21 15,-21-21 1,0 42 15,0 0-31,0 1 0,0-1 16,0 0-16,0 0 0,0 0 15,0 0-15,-21 22 0,21-22 0,0 21 16,-21-21-16,21 22 0,0-22 16,-21 21-16,21-21 0,0 22 0,0-1 15,-22-21-15,22 22 0,-21-22 16,21 0-16,-21 21 0,21-21 16,0 1-16,0-1 0,0 0 15,0 0 1,0-42 15,0 0-31,21 0 16</inkml:trace>
  <inkml:trace contextRef="#ctx0" brushRef="#br0" timeOffset="166866.85">20637 4001 0,'0'0'0,"22"0"31,-1 0-31,0 0 16,0 0-1,0-22-15,-21 1 16,0 0 0,0 0-16,0 0 15,-21 21 16,0 0-31,0 21 16,21 0-16,-21-21 0,21 21 16,0 0-16,0 1 15,0-1-15,21-21 32,0 0-17,-21-21 16,0-1-15,0 1-16</inkml:trace>
  <inkml:trace contextRef="#ctx0" brushRef="#br0" timeOffset="167479.51">21780 3471 0,'0'0'16,"0"-21"0,0 42-1,0 1-15,22-1 16,-22 21-16,0-21 0,21 0 0,0 22 15,0-1-15,0 0 0,0 1 0,1-1 16,-1 0-16,0 1 0,-21-1 16,21 0-16,0 22 0,0-22 0,1 1 15,-22-1-15,21-21 0,-21 21 16,21-20-16,-21-1 0,21 0 0,-21 0 16,0 0-16,0-42 31,0 0-16,0 0-15,0 0 0,0-1 16</inkml:trace>
  <inkml:trace contextRef="#ctx0" brushRef="#br0" timeOffset="167775.67">22310 3577 0,'0'0'0,"21"0"0,-21-21 15,21 21-15,-42 0 16,0 0-16,-22 0 16,22 21-16,0-21 0,0 21 15,0 1-15,-1-1 0,-20 21 16,21 0-16,0-20 0,-22 41 0,1-21 16,0 1-16,84-1 0,-63 0 15,0 1-15,-22-1 0,1 0 0,0 1 16,21-1-16,-22 0 0,22-20 15,0-1-15,0 21 0,21-21 16,0 0-16,21-42 31,0 21-31,0-21 16</inkml:trace>
  <inkml:trace contextRef="#ctx0" brushRef="#br0" timeOffset="168187.83">22521 3874 0,'-21'0'31,"0"21"-16,21 0 1,0 0-16,0 0 0,0 22 16,0-22-16,0 21 0,0 0 0,0 1 15,0-1-15,0 0 0,-21 1 16,21-1-16,0 22 0,0-22 0,-21 0 16,21 22-16,-22-22 0,22 22 0,0-1 15,-21 1-15,0-1 0,21-21 16,-21 22-16,0-1 0,21 1 0,0-22 15,-21 1-15,21-1 0,-22 0 0,22 1 16,-21-22-16,21 0 0,0 0 16,0 0-16,0-42 31,0 0-31,0 0 16,21 0-16,1-22 0,-22 22 0,21-21 15,0-22-15,0 22 0</inkml:trace>
  <inkml:trace contextRef="#ctx0" brushRef="#br0" timeOffset="168531.53">22521 4191 0,'0'0'0,"-21"-21"0,21-21 16,-21 20-16,0 1 0,21 0 16,-21-21-16,21 21 0,0-1 0,0 1 15,0 0-15,0 0 16,21 21-16,0-21 0,0 0 15,21 21-15,-20 0 0,20 0 0,0 0 16,1 0-16,-1 0 0,0 0 16,1 0-16,-1 0 0,-21 21 0,21-21 15,-20 21-15,-1 0 0,0 0 16,0 0-16,-21 1 0,0-1 0,0 21 16,0-21-16,0 0 0,-21 1 0,0-1 15,0-21-15,-22 21 0,22 0 16,-21 0-16,-1-21 0,22 21 0,-21-21 15,0 22-15,20-22 16,1 0-16,-21 0 0,21 0 16,0 0-16,21-22 31,21 22-31,0 0 0</inkml:trace>
  <inkml:trace contextRef="#ctx0" brushRef="#br0" timeOffset="169095.63">23537 3916 0,'0'0'0,"0"-21"0,0 0 16,0-1-16,-21 1 15,0 0-15,0 21 16,0-21-16,-1 21 15,1 0-15,0 0 0,0 0 0,0 0 16,0 0-16,-1 0 0,1 21 16,0 0-16,0 0 0,0 1 0,21-1 15,-21 0-15,-1 0 0,22 64 16,-21-64-16,21 21 0,0-21 16,0 22-16,0-22 0,0 0 0,0 0 15,0 0-15,0 1 16,21-22-16,1 21 0,-1-21 15,0 0-15,0 0 0,0 0 0,0 0 16,1-21-16,-1-1 16,0 1-16,0 0 0,0 0 0,-21 0 15,21 0-15,-21-1 0,0-20 16,22 21-16,-22-21 0,21 20 0,-21 1 16,21 0-16,-21 0 0,0 0 15,0 42 16,0 0-15,0 0-16,0 0 0,0 1 0,0 20 16,0-21-16,0 0 0,0 0 15,0 1-15,0-1 0,0 21 16,0-21-16,0 0 0,0 1 16,21-22-1,0 0-15,0 0 0,1 0 16,-1-22-16,0 1 15,0 0-15,0 0 0</inkml:trace>
  <inkml:trace contextRef="#ctx0" brushRef="#br0" timeOffset="169383.45">23961 3662 0,'0'0'0,"0"-21"0,0 0 15,0-1 1,-22 22-1,22 22-15,-21-1 16,0 21-16,21-21 0,0 0 16,0 22-16,-21-22 0,21 21 0,-21 1 15,21-1-15,-21-21 16,21 21-16,-22 1 0,22-22 0,0 21 16,0-21-16,0 22 0,0-22 15,0 0-15,0 0 0,0 0 16,22-21 15,-1-21-31,0 0 0,0 0 16,-21 0-16,21-22 0,0 22 15</inkml:trace>
  <inkml:trace contextRef="#ctx0" brushRef="#br0" timeOffset="169879.47">24236 3620 0,'0'21'32,"0"0"-32,0 0 0,-21 0 15,21 22-15,0-22 0,0 0 0,-22 0 16,22 21-16,0-20 0,-21 20 16,21-21-16,0 21 0,0-20 0,0-1 15,-21 21-15,21-21 0,0 0 16,-21 1-16,21-1 0,0 0 0,0 0 15,0 0-15,0-42 47,0 0-31,0 0-16,0 0 0,0-1 0,0 1 16,0 0-16,0-21 0,0 21 15,21-1-15,0 1 0,-21 0 0,21 0 16,1 0-16,-1 0 0,0-1 0,0 1 15,0 0-15,0 21 0,22 0 16,-22 0-16,0 0 0,0 0 0,0 0 16,1 21-16,-1-21 0,0 21 15,-21 1-15,0-1 0,21 0 16,-21 0-16,0 21 0,0-20 0,0-1 16,0 21-16,0-21 0,0 0 15,-21 1-15,21-1 0,-21 0 0,21 0 0,0 0 16,-21-21-16,-1 21 15,1-21 1,21-21 0,0 0-16</inkml:trace>
  <inkml:trace contextRef="#ctx0" brushRef="#br0" timeOffset="170094.79">23685 3852 0,'-21'0'31,"42"0"-15,1 0-16,-1 0 0,0 0 0,0 0 15,21 0-15,-20 0 0,20 0 16,-21 0-16,21 0 0,-20 0 0,-1 0 15,0 0-15,0-21 0</inkml:trace>
  <inkml:trace contextRef="#ctx0" brushRef="#br0" timeOffset="171519.82">25654 3725 0,'0'0'0,"21"-21"0,-21 0 16,-21 0-16,21 0 16,0 0-16,0-1 0,0 1 15,0 0-15,0 42 47,-21 22-47,21-22 16,-21 21-16,21-21 0,-22 22 0,22-1 15,0 0-15,-21-21 0,0 22 16,21-1-16,-21 0 0,21 1 0,0-1 16,0 0-16,0 1 0,0-22 15,0 21-15,0-21 0,0 1 0,21-1 16,0 0-16,0-21 0,1 0 0,-1 0 15,0 0-15,21 0 0,-21 0 16,1 0-16,20-21 0,-21 21 0,0-21 16,0-1-16,22 1 0,-43 0 15,21 0-15,-21-21 0,21 20 16,-21 1-16,0-21 0,0 21 0,0 0 16,-21-1-16,0 1 15,0 21-15,-1 0 0,1 0 16,0 0-16,0 0 15,21 21 17,21-21-32,0 0 15,0 0-15,1 0 0,20 0 0,-21 0 16,0 0-16,22 0 16,-22 0-16,0 0 0,21 0 0,-21-21 15,22 21-15,-22 0 0,0-21 0,0 0 16,0 21-16,1 0 0,-1 0 15,-21-21-15,0 42 63,-21 0-63,21 0 16,0 0-16,0 1 0,-22-22 0,22 21 15,0 0-15,0 0 0,0 0 16,0 0-16,0 1 0,0-1 0,0 0 15,22-21-15,-1 0 16,0 0-16,0 0 16,0 0-16,0 0 0,1 0 0,-1 0 15,0 0-15,0-21 0,0 21 16,0-21-16,-21-1 0,22 1 0,-1 0 16,0 0-16,-21 0 0,0 0 0,21-1 15,0 1-15,-21 0 0,0 0 16,21 0-16,-21 0 0,22 21 15,-22-22-15,0 44 47,0-1-31,0 0-16,0 0 0,0 0 16,0 0-16,0 1 0,0-1 0,0 21 15,0-21-15,0 22 0,0-1 16,0 0-16,0 1 0,0-1 0,0 0 15,0 1-15,0 20 0,0-21 16,0 1-16,-22 63 0,1-64 16,21 21-16,-21 1 0,21-22 0,0 22 15,0-1-15,-21-20 0,21-1 16,-21 21-16,21-20 0,0-1 16,-21 0-16,21-20 0,0 20 0,0 0 15,-22-21-15,22 1 0,-21-1 16,21 0-16,0 0 0,-21 0 0,0-21 15,0 0 1,0-21 0,-1 0-16,1 0 0,0 21 15,21-43-15,0 22 0,-21 0 0,0-21 16,0-1-16,21-20 0,0 21 0,0-1 16,0-20-16,-22 20 0,22-20 15,0 21-15,0-22 0,0 22 0,0-1 16,0 1-16,22 0 0,-22-1 15,21 1-15,0 0 0,0 21 0,0-22 16,22 1-16,-22 0 0,0 20 16,0-20-16,0 0 0,0 21 15,1-1-15,20-20 0,-21 21 0</inkml:trace>
  <inkml:trace contextRef="#ctx0" brushRef="#br0" timeOffset="172243.78">27792 3979 0,'21'-21'0,"-42"42"0,63-42 16,-42 0-16,21 21 0,0-21 0,-21 0 15,22 21-15,-22-21 16,21-1-16,-21 1 15,0 0-15,0 0 0,0 0 16,-21 0-16,-1 21 0,1-22 16,0 22-16,0 0 0,0 0 0,0 0 15,-22 0-15,22 0 0,0 22 16,0-1-16,-22-21 0,22 42 0,0-21 16,0 0-16,0 22 0,0-1 0,-1-21 15,1 22-15,21-1 0,0 0 16,0-21-16,0 22 0,0-22 0,0 0 15,0 0-15,0 0 0,0 1 16,21-22-16,1 0 0,-1 0 0,21 0 16,-21 0-16,0 0 15,22-22-15,-22 22 0,21-21 0,-21 0 16,22 0-16,-22 0 0,0-22 0,21 22 16,-20 0-16,-1-21 0,0 21 15,0-22-15,-21 22 0,0 0 0,21 0 16,-21 0-16,0-1 0,0 1 15,0 42 1,0 1 0,0-1-16,-21 0 0,21 21 0,0-21 15,0 1-15,-21-1 0,21 21 16,0-21-16,0 0 0,0 1 16,0-1-16,0 0 0,0 0 0,0 0 15,0 0-15,21-21 0,0 0 16,-21 22-16,21-22 0,1 0 0,-1 0 15,0 0-15,0 0 0,0-22 16,0 1-16,1 0 0,-1 0 0,21 0 16</inkml:trace>
  <inkml:trace contextRef="#ctx0" brushRef="#br0" timeOffset="172494.88">28448 3704 0,'0'0'0,"21"-21"0,-21 0 0,21 0 0,-21 0 16,0-1-16,0 44 31,0-1-31,0 0 0,0 0 16,-21 0-16,21 22 0,-21-22 0,0 21 15,21 0-15,0-20 0,0 20 0,-21 0 16,21-21-16,0 22 0,-22-22 16,22 21-16,0-21 0,0 1 0,0-1 15,0 0-15,0 0 16,22-21-16,-1 0 15,0 0 1,0 0-16,-21-21 0,21 0 0,0 0 16,1-1-16</inkml:trace>
  <inkml:trace contextRef="#ctx0" brushRef="#br0" timeOffset="172735.84">28808 3641 0,'0'0'0,"0"-21"0,0-1 0,0 44 31,0-1-15,0 21-16,-21-21 0,21 0 16,-22 22-16,22-22 0,-21 21 0,21 1 15,0-22-15,-21 21 0,21 0 0,0-20 16,-21 20-16,21-21 16,0 21-16,0-20 0,0-1 0,0 0 15,0 0-15,0 0 16,21-21-1,0 0-15,0-21 16,-21 0-16</inkml:trace>
  <inkml:trace contextRef="#ctx0" brushRef="#br0" timeOffset="172967.83">28384 3852 0,'-21'0'16,"42"0"15,1 0-31,-1 0 16,0 0-16,0 0 0,0 0 0,22 0 16,-1 0-16,-21 0 0,21 0 15,-20 0-15,-1 0 0,0 0 0,0 0 16,0 0-16,0 0 0,1 0 0,-1 0 15</inkml:trace>
  <inkml:trace contextRef="#ctx0" brushRef="#br0" timeOffset="173571.83">29019 3916 0,'-21'0'0,"42"0"0,-63 0 15,21 0-15,0 0 16,21-21 0,0 0-1,0-1 1,21 22-16,0-21 0,0 21 0,0 0 16,1 0-16,-1 0 0,0 0 0,0 0 15,0 0-15,0 0 0,1 0 16,-1 21-16,-21 1 0,21-1 15,-21 0-15,21 0 16,-21 21-16,0-20 0,0-1 0,0 0 16,0 0-16,0 0 0,0 0 15,0 1-15,-21-22 0,0 21 16,21 0-16,-21-21 0,-1 0 0,1 0 16,21-21 15,0 0-16,21-1-15,-21 1 0,22 0 0,20 0 16,-21 0-16,0-22 0,0 22 16,22 0-16,-22 0 0,21 0 0,-21 0 15,1-1-15,-1 1 0,0 21 16,0 0-16,0 0 0,0 0 16,-21 21-16,0 1 15,0-1-15,0 0 0,0 0 16,0 21-16,0-20 0,0-1 15,0 0-15,0 0 0,0 0 0,0 0 16,0 1-16,0-1 16,0 0-1,0-42 17,0 0-17,0-1-15,0 1 0,22 0 16</inkml:trace>
  <inkml:trace contextRef="#ctx0" brushRef="#br0" timeOffset="173751.47">29633 3704 0,'0'0'0,"-21"0"16,0 0-16,42 0 78</inkml:trace>
  <inkml:trace contextRef="#ctx0" brushRef="#br0" timeOffset="174311.83">29951 3641 0,'0'0'0,"0"-21"0,-21 21 0,-1 0 31,1 0-15,21 21-16,0 0 16,0 0-16,0 0 0,0 22 0,0-22 15,0 0-15,-21 21 0,21-21 16,-21 1-16,21 20 0,0-21 0,0 21 15,-21-20-15,21-1 0,0 21 0,-21-21 16,21 0-16,0 1 16,0-1-16,0 0 0,0 0 31,0-42-15,0 0-1,0 0-15,0-1 0,0 1 16,0 0-16,21 0 0,-21 0 15,21 0-15,0-1 0,0 1 0,0 0 16,1 0-16,-1 21 0,0-21 16,0 0-16,0 21 0,22 0 0,-22 0 15,0 0-15,0 0 0,0 0 16,0 0-16,1 21 0,-1-21 16,0 21-16,-21 0 0,0 0 0,0 0 15,0 1-15,0-1 0,0 0 16,0 21-16,-21-21 0,0 1 0,-1-1 15,1-21-15,-21 21 0,21 0 16,-22-21-16,22 21 0,-21-21 0,21 0 16,-22 0-16,22 0 0,0 21 15,0-21-15,0 0 16,21-21 0,0 0-16,21 0 15,0 21-15</inkml:trace>
  <inkml:trace contextRef="#ctx0" brushRef="#br0" timeOffset="175056.62">30416 3895 0,'0'-21'31,"0"42"0,-21-21-31,21 21 16,-21 0-16,21 0 16,0 0-16,0 1 0,0 20 0,0-21 15,0 0-15,0 0 0,0 1 16,0-1-16,0 0 0,0 0 16,21-21-16,0 21 15,1-21-15,-1 0 0,0 0 0,0 0 16,0 0-16,0 0 15,1-21-15,-1 0 0,0 21 0,-21-21 16,21-22-16,-21 22 0,21 0 16,-21 0-16,0-21 0,21 20 15,1 1-15,-22 0 0,0 0 0,0 0 16,0 42 15,0 0-15,0 0-16,-22 22 0,22-22 15,0 0-15,-21 0 0,21 0 16,0 0-16,0 1 0,0-1 0,0 0 16,0 0-16,21 0 15,1-21-15,-1 0 0,0 0 16,0 0-16,0 0 0,0 0 16,1 0-16,-1 0 0,0-21 0,0 21 15,0-21-15,-21 0 16,21 0-16,1-22 0,-1 22 0,0-21 15,0 21-15,-21-22 0,21 1 16,-21 0-16,21-1 0,-21 22 0,22-21 16,-22 21-16,0-22 0,0 22 15,0 0-15,0 42 32,0 0-32,0 0 0,-22 1 15,1-1-15,0 0 0,21 0 16,0 21-16,-21-20 0,21 20 0,-21-21 15,21 0-15,-21 22 0,21-22 16,0 0-16,0 0 0,0 0 16,0 0-16,0 1 15,21-22-15,0 0 16,0 0-16,0 0 16,0-22-16,-21 1 0,22 21 15</inkml:trace>
  <inkml:trace contextRef="#ctx0" brushRef="#br0" timeOffset="175243.81">30903 3874 0,'-21'0'0,"42"0"47,0 0-47,1 0 16,-1 0-16,0 0 0,0 0 0,0 0 15,0 0-15,1-22 0,-1 22 16,21 0-16,-21 0 0,0 0 0,22 0 16</inkml:trace>
  <inkml:trace contextRef="#ctx0" brushRef="#br0" timeOffset="175639.83">31284 3916 0,'0'21'16,"21"-21"0,1 0-16,-1 0 0,0 0 15,0 0-15,0-21 0,22 21 16,-22 0-16,0-21 0,0 0 16,0 21-16,-21-22 0,0 1 15,-21 21 16,0 0-31,0 0 16,0 0-16,-1 0 0,1 21 16,0 1-16,0-1 0,21 0 0,-21 0 15,0 0-15,21 0 0,0 1 16,0-1-16,-22 0 0,22 21 16,0-21-16,0 1 0,0-1 15,0 0-15,0 0 16,22-21-16,-1 0 0,0 0 15,0 0-15,0 0 0,0 0 16,1 0-16,20 0 0,-21 0 0,21-21 16,-20 21-16,20-21 0,-21 0 15,21-1-15</inkml:trace>
  <inkml:trace contextRef="#ctx0" brushRef="#br0" timeOffset="175991.44">31962 3916 0,'0'0'0,"0"-42"15,21 20-15,-21 1 16,0 0-16,0 0 0,-21 21 31,-1 0-31,1 0 16,0 21-16,21 0 0,-21 0 15,0-21-15,21 22 0,-21-1 0,21 0 16,0 0-16,0 0 16,0 0-16,0 1 0,0-1 15,0 0-15,21-21 16,0 21-16,0-21 0,-21 21 0,21-21 15,0 0-15,22 21 0,-22-21 16,0 22-16,0-22 0,-21 21 16,-21 0-1,0-21 1,0 0-16,0 0 0,-1 0 16,1 0-16,0 0 0,0 21 0,0-21 15,0 0-15,-1 0 0,1 0 31,0 0-15</inkml:trace>
  <inkml:trace contextRef="#ctx0" brushRef="#br1" timeOffset="182774.88">21103 5334 0,'0'-21'31,"21"21"-15,-21-21-16,0 0 16,21-1-1,1 22-15,-22-21 0,21 21 16,-21-21-16,21 0 16,-21 0-16,21 21 0,-21 21 62,-21 0-62,0 0 0,0 0 16,21 1-16,0-1 0,-22 0 0,1 0 15,0 21-15,0-20 16,0 20-16,0-21 0,-1 21 0,1 1 16,0-1-16,0-21 0,0 22 15,0-1-15,-1-21 0,1 21 0,0-20 16,0-1-16,21 21 0,-21-42 15,21 21-15,-21 0 0,21 1 0,0-44 47,0 1-47,21 21 16</inkml:trace>
  <inkml:trace contextRef="#ctx0" brushRef="#br1" timeOffset="183323.13">21569 5207 0,'0'0'0,"0"-21"31,0 42 16,-21-21-47,-1 21 0,22 0 15,-21 1-15,0-1 0,0 0 16,0 0-16,0 21 0,-1-20 16,1-1-16,0 21 0,0-21 0,0 22 15,-22-1-15,22 0 0,0 1 16,0-22-16,0 21 0,0 0 0,-1-20 15,22 20-15,-21-21 0,21 0 16,-21 0-16,21 1 0,0-1 0,-21 0 16,21 0-1,0-42 32,0 0-31</inkml:trace>
  <inkml:trace contextRef="#ctx0" brushRef="#br1" timeOffset="185635.31">21907 5334 0,'0'-21'15,"0"0"1,0 0-16,0-1 31,0 44 0,0-1-31,0 0 0,-21 0 16,21 0-16,0 0 0,0 22 0,-21-22 16,0 0-16,0 21 0,21-20 15,-21 20-15,21-21 0,-22 21 16,22-20-16,0 20 0,-21-21 0,21 21 16,-21-20-16,21-1 0,0 0 15,0 0-15,0 0 0,21 0 31,0-21-31,1 0 0,-1 0 0,0 0 16,0 0-16,0-21 0,0 21 16,-21-21-16,22 21 15,-1-21-15</inkml:trace>
  <inkml:trace contextRef="#ctx0" brushRef="#br1" timeOffset="185871.18">21590 5609 0,'0'0'0,"21"0"16,0 0-1,0 0-15,1 0 0,20 0 0,-21 0 16,0 0-16,22 0 0,-22-21 15,21 21-15,-21 0 0,0 0 0,1 0 16,-1-21-16,0 21 16,0 0-16</inkml:trace>
  <inkml:trace contextRef="#ctx0" brushRef="#br1" timeOffset="186465.84">22415 5694 0,'22'0'15,"-1"-21"1,-21 0-16,21-1 0,-21 1 16,21 21-16,-21-21 0,0 0 15,0 0-15,0 0 0,0-1 16,0 1-16,-21 0 15,0 0-15,0 21 0,-1 0 0,1-21 16,0 21-16,0 0 0,-21 0 16,20 0-16,1 0 0,0 0 0,0 21 15,0 0-15,0 0 0,-1-21 16,1 43-16,0-22 0,0 0 16,0 42-16,21-41 0,-21 20 15,21-21-15,0 0 0,0 0 16,0 1-16,0-1 0,0 0 0,0 0 15,21 0-15,0-21 0,0 0 16,0 0-16,0 0 16,1 0-16,20 0 0,-21-21 0,0 0 15,22 21-15,-22-21 0,0 0 16,0-1-16,0 1 0,0 0 16,1 0-16,-1-21 0,-21 20 0,0 1 15,21 0-15,-21 0 0,0 0 16,0 0-16,0-1 15,0 44 1,-21-1 0,21 0-16,-21 0 0,21 0 15,0 0-15,0 1 0,0-1 0,0 0 16,0 0-16,0 0 0,0 0 0,0 1 16,0-1-16,0 0 15,0 0-15,21-21 0,0 0 0,0 0 16,0 0-16,0 0 0,22 0 15</inkml:trace>
  <inkml:trace contextRef="#ctx0" brushRef="#br1" timeOffset="187128.22">23114 5567 0,'21'0'0,"-42"0"0,42-21 0,-21 0 15,0-1-15,-21 22 16,0-21-16,0 21 15,-1 0-15,1 0 0,0 0 0,0 0 16,0 21-16,0 1 0,-1-1 16,1 0-16,0 0 0,-21 0 15,21 0-15,-1 1 0,22 20 0,-21-21 16,21 0-16,-21 0 0,21 1 16,0 20-16,0-21 15,21-21-15,0 0 16,1 0-16,-1 0 0,0 0 0,0 0 15,21 0-15,-20 0 0,-1-21 0,0 0 16,0 0-16,0 21 0,0-22 16,1 1-16,-22 0 0,0 0 15,0 0-15,0 0 0,0-1 0,0 1 16,0 0-16,0 42 47,0 0-47,0 1 0,0-1 15,0 0-15,0 0 0,0 0 16,0 22-16,-22-22 0,22 21 0,0-21 16,0 22-16,0-1 0,0 0 0,-21-21 15,21 22-15,0-1 0,-21 0 16,21 1-16,0-1 0,0 0 0,0 1 16,-21-1-16,21 0 0,-21 22 15,21-22-15,-21 1 0,-1 20 0,22-21 16,-21 1-16,0-1 0,0 0 0,0-20 15,0 20-15,-1-21 0,1 21 16,-21-20-16,21-1 0,-22 0 16,1-21-16,-43 21 0,43-21 15,21 0-15,-21 0 0,-1 0 16,1 0-16,0-21 0,20 21 0,-20-21 16,21-22-16,0 22 0,0 0 15,-1-21-15,22 21 0,0-22 0,0 1 16,0 21-16,0-22 0,0 1 0,0 0 15,0 21-15,0-22 0,22 22 0,-22 0 16,21-21-16,0 20 0,21-20 16,1 21-16,20 0 0</inkml:trace>
  <inkml:trace contextRef="#ctx0" brushRef="#br1" timeOffset="187666.7">23431 5461 0,'-21'0'16,"0"0"-16,21 21 31,-42 0-31,42 1 16,0-1-16,0 0 0,0 0 0,0 21 15,0-20-15,0-1 0,0 0 0,0 0 16,0 0-16,0 0 0,0 1 16,0-1-16,0 0 0,-21-21 15,21-21 17,0 0-17,0-1-15,0 1 0,0 0 16,0-21-16,0 21 0,21-1 15,-21 1-15,21 0 0,0-21 0,21 21 16,-20-1-16,20 22 0,-21-21 16,21 0-16,1 21 0,-22 0 15,21 0-15,1 0 0,-22 0 0,0 0 16,21 0-16,-21 0 0,1 21 0,-1 0 16,-21 1-16,0-1 0,0 0 15,0 0-15,0 21 0,0-20 0,0-1 16,0 0-16,0 0 0,-21 0 15,-1 0-15,22 1 0,-21-1 16,0 0-16,0-21 0,42 0 63</inkml:trace>
  <inkml:trace contextRef="#ctx0" brushRef="#br1" timeOffset="188191.4">24342 5525 0,'0'0'0,"0"-43"16,0 22-16,0 0 15,0 0-15,-22 21 0,1 0 0,0-21 16,0 21-1,0 0-15,0 0 0,-1 0 16,1 0-16,-21 21 0,21 0 0,0 0 16,-1 0-16,1 0 0,0 1 0,0 20 15,0-21-15,0 0 0,21 22 0,0 20 16,0-42-16,0 0 16,0 1-16,0-1 0,0 0 0,0 0 15,21 0-15,0-21 0,0 0 16,0 0-16,0 0 0,1 0 15,-1 0-15,0-21 0,0 21 0,0-21 16,0 0-16,1 0 16,-1-1-16,0 1 0,0 0 0,0-21 15,0 21-15,-21-1 0,0-20 16,22 21-16,-22 0 0,21 0 16,-21-1-16,0 44 31,-21-1-31,-1 0 15,22 0-15,-21 21 0,21-20 0,0-1 16,0 0-16,0 0 0,0 21 0,0-20 16,0-1-16,0 0 0,0 0 15,0 0-15,21-21 0,1 0 16,-1 0-16,0 0 16,0 0-16,0 0 0,0 0 15,22 0-15,-22-21 0,21 21 0</inkml:trace>
  <inkml:trace contextRef="#ctx0" brushRef="#br1" timeOffset="188863.02">24786 5546 0,'0'0'15,"-21"0"1,0 21 0,21 0-1,-21-21-15,21 21 0,-22 0 0,22 1 16,0-1-16,0 0 0,0 0 15,0 0-15,0 0 0,0 1 0,-21-1 16,21 0-16,0 0 16,-21-21-16,21 21 0,0-42 47,0 0-47,0 0 15,0 0-15,0-1 0,0 1 16,21 0-16,0 0 0,1-21 0,-1 20 15,0 1-15,0-21 0,0 21 0,0 0 16,1-1-16,-1 1 16,21 21-16,22-21 0,-43 21 15,21 0-15,-21 0 0,0 21 16,1 0-16,-22 1 16,0 20-16,0-21 0,0 0 0,0 0 15,0 1-15,0 20 0,0-21 16,0 0-16,-22 0 0,22 1 0,0-1 15,-21 0-15,0-21 16,0 0 0,21-21 15,0 0-31,0-1 16,0 1-16,21 0 0,0 0 0,0 0 15,-21 0-15,22-22 0,-1 22 16,21 0-16,-21 0 0,0 0 0,22-1 15,-22 1-15,0 0 0,21 21 0,-20 0 16,-1 0-16,0 0 0,0 0 16,0 0-16,0 21 0,-21 0 0,0 1 15,0-1-15,0 0 0,0 0 16,0 0-16,0 22 0,0-22 16,0 0-16,-21 0 0,21 0 15,-21 0-15,0 1 16,21-1-16</inkml:trace>
  <inkml:trace contextRef="#ctx0" brushRef="#br1" timeOffset="189227.19">25654 5673 0,'21'-21'16,"0"-1"-1,0 22-15,1-21 0,-1 21 0,0-21 16,0 21-16,0-21 0,22 21 16,-22-21-16,0 0 0,0 21 0,0-22 15,0 1-15,-21 0 0,0 0 16,-21 21-1,0 0-15,-21 0 0,21 0 16,-1 0-16,1 21 0,-21 0 0,21 0 16,0-21-16,-1 43 0,1-22 15,0 0-15,0 0 0,21 0 0,0 22 16,0-22-16,0 0 16,0 0-16,0 0 0,0 1 15,21-1-15,0-21 0,0 0 0,1 0 16,-1 0-16,0 0 0,0 0 15,0 0-15,22-21 0,-22 21 0,21-22 16</inkml:trace>
  <inkml:trace contextRef="#ctx0" brushRef="#br1" timeOffset="189678.93">26712 4847 0,'21'0'16,"1"0"-16,-1 0 0,0 0 0,0 0 16,0 0-16,0 0 0,1 0 15,20 0-15,0 0 0,-21-21 0,22 21 16,-1 0-16,22 0 0,-22 0 15,0 0-15,1 0 0,-1 0 0,-21 0 16,21 0-16,-20 0 0,-22-21 16,-22 21-1,1 0 1,0 0-16,-21 0 0,21 0 16,-22 0-16,1 0 0,0 0 0,20 0 15</inkml:trace>
  <inkml:trace contextRef="#ctx0" brushRef="#br1" timeOffset="190031.99">26860 4805 0,'0'0'0,"-21"0"16,0 21-1,0-21-15,0 0 16,21 21-16,-21 0 0,-1-21 16,1 22-16,0-1 15,21 0-15,-21 21 0,0-21 0,21 1 16,-21 20-16,21 0 0,-22 1 15,1-22-15,21 21 0,0 0 0,0 1 16,-21-1-16,21 0 0,0 1 16,-21-1-16,21 22 0,0-22 0,-21 64 15,21-43-15,-21-20 0,21 20 16,0-21-16,0 22 0,0-22 16,0 1-16,0-1 0,0 0 0,0 1 15,0-22-15,0 0 0,0 21 16,21-21-16,0-21 0,0 22 0,0-1 15,0-21-15,22 0 0,-22 0 16,21 0-16,1 0 0,-22 0 16,21-21-16,0 21 0,1-22 0,-1 1 15,0 0-15,1 0 0,-1 0 0,0 0 16,1-1-16</inkml:trace>
  <inkml:trace contextRef="#ctx0" brushRef="#br1" timeOffset="190868.61">27644 5440 0,'-85'-42'31,"64"42"-31,0 0 15,-1 0-15,1 21 16,0 0-16,0 0 16,21 0-16,0 0 0,0 1 0,-21-1 15,21 0-15,0 0 16,-21 0-16,21 0 0,0 1 0,0-1 0,0 0 16,0 0-16,0 0 0,21-21 15,0 0-15,0 0 16,0 0-16,0 0 15,1 0-15,-1-21 0,0 0 16,0 0-16,0 0 0,0-1 16,-21 1-16,22 0 0,-1 0 15,-21 0-15,0 0 0,21-1 0,-21 1 16,21 21-16,-21 21 47,0 1-47,0-1 0,-21 0 15,21 0-15,0 0 0,-21 0 0,21 1 16,0-1-16,0 0 0,0 0 16,0 0-16,21 0 15,0-21-15,0 0 0,0 0 16,1 0-16,-1 0 0,0 0 16,21 0-16,-21 0 0,1 0 0,-1-21 15,21 0-15,-21 0 0,0 21 0,1-42 16,-1 20-16,-21 1 0,21 0 15,-21-21-15,21 21 0,-21-22 0,0 22 16,0-21-16,0 21 0,0-22 16,0 22-16,-21-21 0,0 21 15,0-1-15,-22 1 0,22 0 0,-64-21 16,43 42-16,0 0 16,-1 0-16,1 0 0,0 0 0,-1 0 15,1 0-15,0 21 0,-1 0 16,1 0-16,21 0 0,-21 22 0,20-22 15,-20 21-15,21 1 0,-21-22 16,20 21-16,1 0 0,0 1 16,0-1-16,0 0 0,21 1 0,0-1 0,0 0 15,0 1-15,0-22 0,21 21 16,0-21-16,0 1 0,22-1 16,-22 0-16,21-21 0,-21 0 0,22 0 15,-22 0-15,21 0 0,0 0 16,-20 0-16,20 0 0,0 0 0,-21 0 15,1-21-15,20 0 0,-21 21 16,0-22-16,0 22 0,1-21 0,-1 0 16</inkml:trace>
  <inkml:trace contextRef="#ctx0" brushRef="#br1" timeOffset="191321.04">28511 5313 0,'0'0'16,"-21"0"15,0 0-16,21 21-15,-21 0 0,21 0 0,0 1 16,-21-1-16,21 0 0,-21 0 16,21 21-16,-22-20 0,22 20 0,-21-21 15,21 0-15,-21 22 0,0-22 16,21 0-16,-21 0 0,21 0 16,0 0-16,-21 1 0,21-1 15</inkml:trace>
  <inkml:trace contextRef="#ctx0" brushRef="#br1" timeOffset="191647.85">28406 5419 0,'0'-21'16,"0"42"-16,21-64 0,-21 22 0,21 0 15,0 0-15,0 0 0,-21 0 16,21 21-16,1-22 0,-1 22 15,0 0-15,0-21 0,0 21 16,0 0-16,1 0 0,-1 0 0,0 21 16,21-21-16,-21 22 0,1-1 15,-1 21-15,0-21 0,0 0 0,-21 22 16,0-22-16,0 21 0,0 1 16,0-22-16,0 21 0,0 0 0,0-20 15,0-1-15,0 21 0,-21-21 16,0 0-16,0-21 0,21 22 0,0-1 15,-22-21-15,1 0 16,0 0 0,21-21-16,0-1 15,-21 1 1</inkml:trace>
  <inkml:trace contextRef="#ctx0" brushRef="#br1" timeOffset="191847.8">28342 5567 0,'21'0'31,"0"-21"-31,1 21 16,-1 0-16,21 0 0,-21 0 16,0 0-16,22-21 0,-22 21 0,21 0 15,1 0-15,-1 0 16,0-22-16,1 22 0,-22 0 0,21-21 15,0 21-15,1 0 0</inkml:trace>
  <inkml:trace contextRef="#ctx0" brushRef="#br1" timeOffset="192091.66">29231 5376 0,'0'-21'0,"0"42"0,0-63 15,-21 63 16,0 0-31,0 1 16,21-1-16,-22 0 0,1 21 16,21-21-16,-21 1 0,21 20 15,0-21-15,-21 0 0,0 0 0,21 22 16,-21-22-16,21 0 0,0 0 16,0 0-16,21-42 46</inkml:trace>
  <inkml:trace contextRef="#ctx0" brushRef="#br1" timeOffset="192343.27">29146 5461 0,'22'-21'16,"-44"42"-16,65-63 0,-43 21 0,21-1 16,0 22-16,0-21 0,0 21 15,1 0-15,-1 0 16,0 21-16,0 1 15,-21-1-15,21 0 0,-21 0 16,21 0-16,-21 0 0,22 1 0,-22 20 16,0-21-16,21 0 0,-21 0 15,21 1-15,-21-1 0,0 0 0,0 0 16,0 0-16,21-42 47,-21 0-32,21 0-15</inkml:trace>
  <inkml:trace contextRef="#ctx0" brushRef="#br1" timeOffset="192591.12">29676 5249 0,'0'0'0,"0"22"31,-22-1-31,1 0 15,21 0-15,0 0 0,0 22 16,-21-22-16,0 0 0,21 21 0,-21-21 16,21 1-16,0-1 0,-21 21 15,21-21-15,-22 0 0,22 1 0,0-1 16,0 0-16,0 0 16,22-21 15,-1 0-31,-21-21 0,21 21 15,0-21-15</inkml:trace>
  <inkml:trace contextRef="#ctx0" brushRef="#br1" timeOffset="192830.99">29993 5376 0,'21'0'31,"0"0"-31,1 0 16,-1 0-16,0 0 0,0 0 15,0 0-15,0 0 0,1 0 16,-1 0-16,0 0 0,21 0 0,-21 0 16,1 0-16,-1 0 0</inkml:trace>
  <inkml:trace contextRef="#ctx0" brushRef="#br1" timeOffset="193002.89">30035 5482 0,'0'0'0,"0"21"16,0 1-1,22-22 1,-1 0-16,0 0 15,0 0-15,0 0 16,0 0-16,1 0 0,-1-22 16,0 22-16,0 0 0,0 0 0</inkml:trace>
  <inkml:trace contextRef="#ctx0" brushRef="#br1" timeOffset="193431.49">30819 5165 0,'-22'0'0,"44"0"0,-65 0 0,22 0 16,0 0-16,0 0 15,21 21-15,0 0 16,21-21 15,0 0-31,0 0 0,0 0 16,1 0-16,-1 0 15,0-21-15,-21 0 16,0 0-16,0-1 16,0 1-16,0 0 15,-21 21 1,0 0-16,-1 0 0,1 21 15,21 0-15,-21-21 0,0 22 16,0-1-16,0 0 0,21 0 0,-22 0 16,1 22-16,21-22 0,0 0 0,0 0 15,-21 0-15,21 0 16,0 1-16,0-1 0,0 0 16,21-21-16,0 0 15</inkml:trace>
  <inkml:trace contextRef="#ctx0" brushRef="#br1" timeOffset="193715.33">31263 5292 0,'0'-21'16,"-21"21"-1,0 21-15,0-21 16,21 21-16,-22 0 0,1 0 0,21 0 16,-21 1-16,0-1 0,21 0 0,-21 0 15,0 0-15,21 0 0,-22 1 16,22-1-16,0 0 0,-21 21 16,21-21-16,0 1 15,0-1-15,0 0 16,21-21-1</inkml:trace>
  <inkml:trace contextRef="#ctx0" brushRef="#br1" timeOffset="194016.16">31221 5334 0,'0'0'0,"0"-21"0,21 21 0,0-21 0,-21 0 0,21 21 16,0-22-16,1 22 15,-1 0-15,0-21 0,21 21 0,-21 0 16,1 0-16,-1 0 0,0 0 16,0 0-16,0 0 0,-21 21 0,0 1 15,0-1-15,0 0 0,0 0 16,0 0-16,0 22 0,0-22 0,0 0 16,0 0-16,0 0 0,-21 0 15,0 1-15,0-1 0,21 0 0,0 0 16,0 0-16,-21 0 0,21 1 15,0-1 1,0-42 15,0-1-31</inkml:trace>
  <inkml:trace contextRef="#ctx0" brushRef="#br1" timeOffset="194206.95">30988 5525 0,'0'0'0,"0"-22"47,21 22-47,0 0 0,22 0 0,-22 0 16,0 0-16,21 0 0,-21 0 15,22 0-15,-22 0 0,21-21 0,1 21 16,-22 0-16,21 0 0</inkml:trace>
  <inkml:trace contextRef="#ctx0" brushRef="#br1" timeOffset="194499.58">31686 5271 0,'0'-22'31,"22"44"-15,-22-1 0,0 0-16,0 0 0,0 0 15,0 0-15,21 1 0,-21-1 16,0 0-16,0 0 0,21 0 0,-21 0 16,0 1-16,0-1 0,0 0 15,0 0-15,0 0 0,0 0 0,21-21 16,-21 22-16,21-22 31,0-22-15,1 1-16</inkml:trace>
  <inkml:trace contextRef="#ctx0" brushRef="#br1" timeOffset="194731.45">32173 5271 0,'-21'0'32,"0"0"-32,0 21 0,0 0 0,-22 0 0,22 0 15,0 0-15,0 1 16,-22-1-16,22 0 0,0 0 0,0 0 16,0 0-16,0-21 0,21 22 15,0-1-15,-22 0 0,22 0 0,0 0 16,22-21-1,-1 0 1</inkml:trace>
  <inkml:trace contextRef="#ctx0" brushRef="#br1" timeOffset="195270.5">32491 5292 0,'0'-21'31,"0"-1"0,21 22-15,-21-21-16,21 21 0,-21 21 47,0 1-47,0-1 15,-21 0 1,0-21 0,0 0-16,-1 21 15,1-21-15,0 0 16,0 0-16,21-21 31,0 0-15,21 21-16,0-21 0,0 21 15,1 0-15,-1 0 16,0 0-16,0 0 16,-21 21-1,0 0-15,0 0 0,0 0 16,0 0-16,-21 1 0,0-1 15,0 0-15,-1 0 16,1 0-16,0 0 0,0-21 0,0 22 16,0-1-16,-1-21 0</inkml:trace>
  <inkml:trace contextRef="#ctx0" brushRef="#br1" timeOffset="195899.08">32597 4932 0,'0'0'16,"0"-21"-1,21 0 1,0 21-16,0 0 0,0 0 16,0-22-16,1 22 15,-1 0-15,0 0 0,0 0 16,0 0-16,0 0 0,1 0 16,-1 0-16,0 0 0,-21 22 15,21-22-15,-21 21 16,21 0-16,-21 0 15,0 0-15,0 0 16,0 1-16,0-1 0,0 0 0,0 0 16,0 0-16,0 22 0,-21-22 15,21 0-15,0 21 0,0-21 16,0 22-16,-21-22 0,21 0 16,-21 21-16,0-20 0,21-1 15,0 21-15,-22-21 0,22 22 0,-21-1 16,21-21-16,0 21 0,-21 1 15,0-22-15,21 21 0,-21-21 0,0 22 16,21-22-16,0 0 0,0 0 16,-22 0-16,1 1 0,21-1 0,-21-21 15,0 21-15,21 0 16,-21-21-16,0 0 0,-1 0 16,1 0-16,0 0 15,0 0-15,0 0 0,0 0 0,-1 0 16,1 0-16,21-21 0,-21 21 0,0 0 15,0 0-15,0 0 0,-1 0 16,1-21 0,0 0-1</inkml:trace>
  <inkml:trace contextRef="#ctx0" brushRef="#br0" timeOffset="201983.75">20024 7324 0,'0'0'0,"0"-21"31,-22 21-31,1-22 16,21 1-1,0 0 1,0 0-16,0 0 16,0 0-16,0-1 15,21 22-15,1-21 0,-1 21 16,-21-21-16,21 21 15,0 0-15,0 0 0,0 0 0,1 0 16,-1 21-16,-21 0 0,21 1 16,-21-1-16,0 0 0,0 0 15,0 21-15,0-20 0,0 20 0,0 0 16,-21-21-16,0 22 0,21-1 16,-22-21-16,1 22 0,0-1 15,0-21-15,0 0 0,0 22 16,-1-22-16,1 0 0,0 0 0,0 0 15,0-21-15,0 21 0,-1-21 0,1 0 16,0 0-16,0 0 16,0 0-16,0 0 0,-1 0 15,22-21-15,-21 0 0,21 0 16,0 0-16,0 0 0,0-1 16,0 1-16,0 0 0,0 0 0,0 0 15,21 21-15,1-21 16,-22-1-16,21 22 0,0 0 0,0 0 15,0 0-15,0 0 16,1 0-16,-1 0 0,0 22 0,0-1 16,0 0-16,-21 0 0,0 0 15,0 0-15,21 1 0,-21-1 16,22 0-16,-22 0 0,0 0 16,0 0-16,21 1 0,0-1 15,0-21 1,0 0-16,0 0 15,1 0 1</inkml:trace>
  <inkml:trace contextRef="#ctx0" brushRef="#br0" timeOffset="202270.78">20595 7641 0,'21'0'31,"0"-21"-15,-21 0 0,0 0-1,-21 21 16,0 0-31,21 21 16,0 0 0</inkml:trace>
  <inkml:trace contextRef="#ctx0" brushRef="#br0" timeOffset="202754.78">21780 7049 0,'0'0'0,"0"-22"0,0 1 15,22 21 17,-1 21-32,0 1 15,0 20-15,0-21 0,0 21 16,1 1-16,-1-1 0,-21 22 0,21-22 16,0 0-16,0 1 0,0-1 15,-21 0-15,22 1 0,-1-1 0,-21-21 16,0 21-16,21-20 0,-21-1 15,21 0-15,-21 0 0,0 0 0,0 0 16</inkml:trace>
  <inkml:trace contextRef="#ctx0" brushRef="#br0" timeOffset="203053.2">22352 7133 0,'0'0'0,"0"-21"0,0-21 0,0 21 0,0-1 16,0 1-16,-21 21 31,0 0-31,-1 0 0,1 0 16,0 21-16,0 1 0,0 20 0,-22 21 15,1-20-15,21-1 0,0 0 16,-22 1-16,22 20 0,-21-20 15,21-1-15,-22 0 0,22-21 16,-21 22-16,21-1 0,0-21 16,-1 0-16,1 1 0,21-1 0,-21 0 15,21 0-15,21-21 32,0 0-32,22 0 0</inkml:trace>
  <inkml:trace contextRef="#ctx0" brushRef="#br0" timeOffset="203407.64">22754 7239 0,'0'0'0,"-21"21"16,0 0-1,21 1-15,0 20 16,0-21-16,-21 21 0,21 1 0,-22-1 16,22 0-16,0 1 0,-21-1 15,21 0-15,-21 1 0,0 20 16,0-20-16,0 20 0,21 1 0,-22-1 16,1 1-16,0-1 0,0 1 15,0-1-15,21 1 0,-21-1 0,-1 1 16,1-22-16,21 0 0,-21 1 15,21-1-15,-21 0 0,21-21 0,0 1 16,21-22 0,0-22-1,0 1-15,-21-21 0,22 21 16,-1 0-16,0-22 0</inkml:trace>
  <inkml:trace contextRef="#ctx0" brushRef="#br0" timeOffset="203743.33">22733 7620 0,'0'0'0,"0"-42"0,0-1 16,0 1-16,0 0 0,0 21 0,0-1 15,0 1-15,0 0 0,21 0 16,-21 0-16,21 0 0,0-1 0,1 1 16,-1 21-16,21-21 0,-21 21 15,22 0-15,-22 0 0,21 0 16,-21 0-16,22 0 0,-22 21 0,0 0 15,0 1-15,0-1 0,-21 21 16,0-21-16,0 22 0,0-1 0,0-21 16,0 21-16,-21-20 0,0-1 15,0 21-15,0-21 0,-22 0 0,22-21 16,-21 22-16,21-1 0,-1-21 16,-20 0-16,21 21 0,0-21 0,0 0 15,21-21 1,0 0-1,21-1-15,0 1 0,0 21 16,0-21-16,0 0 0,1 21 16</inkml:trace>
  <inkml:trace contextRef="#ctx0" brushRef="#br0" timeOffset="204263.22">23728 7303 0,'0'0'0,"0"-22"16,0-20 0,0 21-16,-21 0 15,-1 0-15,1 21 16,0 0-16,0 0 0,0 0 16,0 0-16,-1 0 0,-20 0 0,21 21 15,0 0-15,0 0 0,-22 21 16,22-20-16,0 20 0,0 0 0,21-21 15,0 22-15,-21-1 0,21-21 0,0 0 16,0 22-16,0-22 0,0 0 16,0 0-16,0 0 0,21-21 15,0 22-15,0-22 0,0 0 16,0 0-16,1 0 0,-1 0 0,21 0 16,-21 0-16,0 0 0,22-22 0,-22 22 15,0-21-15,0 0 0,0 0 16,1 0-16,-1 0 0,0-1 0,0 1 15,-21 0-15,21-21 0,-21 21 16,0-1-16,0 1 0,0 0 0,21 0 16,-21 0-16,0 0 0,0 42 31,-21 0-31,21 0 16,0 0-16,0 0 15,-21 1-15,21-1 0,0 0 0,0 0 16,0 21-16,0-20 15,0-1-15,0 0 0,21-21 0,-21 21 16,21-21-16,1 0 0,-1 0 16,0 0-16,0 0 0,0 0 15,0 0-15</inkml:trace>
  <inkml:trace contextRef="#ctx0" brushRef="#br0" timeOffset="204526.86">24342 7027 0,'-22'0'15,"44"0"-15,-65 0 0,43 22 16,-21-1-16,0 0 0,21 0 0,-21 0 16,0 0-16,-1 22 0,22-1 15,-21-21-15,21 22 0,-21-1 0,21-21 16,0 21-16,-21-20 0,21-1 0,0 0 15,0 21-15,0-21 0,0 1 16,0-1-16,21-21 16,0 0-1,0 0 1,1 0-16</inkml:trace>
  <inkml:trace contextRef="#ctx0" brushRef="#br0" timeOffset="205003.79">24680 7049 0,'0'0'0,"0"-22"0,0 44 31,0-1-15,-21-21-16,21 42 0,0-21 0,0 0 15,0 22-15,-21-22 0,21 21 16,-21-21-16,21 22 0,-21-22 0,21 21 15,-22-21-15,1 1 0,21 20 16,0-21-16,-21 0 0,21 0 0,-21-21 16,21 22-16,-21-22 0,21-22 47,0 1-47,0 0 15,21 0-15,0-21 0,0 20 16,0 1-16,22-21 0,-22 21 15,21 0-15,-21-1 0,22-20 0,-22 42 16,21-21-16,-21 0 0,22 21 0,-22 0 16,0 0-16,0 0 0,0 21 15,1 0-15,-1 0 0,-21 0 0,0 1 16,0-1-16,0 0 0,0 21 16,0-21-16,0 1 0,0-1 0,-21 0 15,-1 0-15,1 0 0,21 0 0,-21 1 16,0-22-1,21 21-15,-21-42 32,21-1-32</inkml:trace>
  <inkml:trace contextRef="#ctx0" brushRef="#br0" timeOffset="205185.78">24172 7260 0,'0'0'16,"-21"0"-16,0 0 16,42 0 15,0 0-31,0-21 0,22 21 16,-22-21-16,21 21 0,1 0 0,-1-21 15,-21 21-15</inkml:trace>
  <inkml:trace contextRef="#ctx0" brushRef="#br0" timeOffset="206503.73">25802 7451 0,'-21'42'16,"42"-42"-1,0 0 1,0 0-16,1 0 15,-1-21-15,21 0 0,-21 21 0,0-21 16,1-1-16,-1 1 0,21 0 0,-21-21 16,0 21-16,1-1 0,-1-20 15,0 0-15,0 21 0,0-22 16,-21 1-16,0 21 0,0-22 0,0 22 16,0-21-16,0 21 0,0 0 0,0-1 15,-21 22-15,0 0 16,0 0-16,0 0 0,-1 22 15,1-22-15,0 21 0,0 0 16,0 21-16,0-21 0,-1 22 0,1-1 16,0 0-16,21 1 0,-21-1 15,21 0-15,-21 1 0,21-1 0,0 0 16,0-20-16,0 20 0,0-21 16,21 21-16,0-20 0,0-1 15,0-21-15,1 21 0,-1-21 0,21 0 16,-21 0-16,0 0 0,22 0 15,-1 0-15,-21 0 0,0-21 0,22 0 16,-22-1-16,0 1 0,0 0 0,0 0 16,1 0-16,-1-22 0,-21 22 15,0 0-15,0 0 0,0 0 16,0 0-16,0-1 0,-21 22 16,-1 22-1,22-1-15,-21 0 16,0 0-16,21 0 0,0 0 15,0 1-15,0-1 0,0 0 16,21-21 0,0 21-16,1-21 0,-1 0 15,21 0-15,-21 0 0,0 0 16,1 0-16,20-21 0,-21 21 0,21-21 16,-20 0-16,-1 21 0,0-22 0,0 1 15,0 0-15,0 0 0,1 21 16,-22-42-16,-22 42 47,22 21-47,-21 0 0,21 0 15,-21 0-15,21 0 0,-21 1 16,21-1-16,0 0 0,0 0 0,0 0 16,0 0-16,0 1 15,21-1-15,0-21 0,0 21 16,1-21-16,-1 0 0,0 0 0,0 0 15,0 0-15,22 0 0,-22 0 16,0-21-16,21 0 0,-21 21 16,1-22-16,-1 1 0,0 0 0,0 0 15,0 0-15,-21 0 0,21-1 16,-21 1-16,22 0 0,-22 0 0,0 0 16,0 0-16,0 42 46,0 0-46,0 21 16,0-21-16,0 1 0,0 20 16,0 0-16,-22-21 0,22 22 0,-21-1 15,0 0-15,21 1 0,0-1 0,-21 0 16,21 22-16,-21-22 0,0 22 16,21-1-16,0 1 0,-22-1 15,1 1-15,0-1 0,21 64 16,-21-63-16,0-1 0,21-20 15,-21 20-15,21 1 0,-22-22 0,22 21 16,-21-20-16,0-1 0,21-21 0,-21 0 16,0 1-16,0-1 0,-1-21 15,1 0-15,0 0 0,0 0 0,-21 0 16,20-21-16,1-1 0,-21 1 0,21 0 16,-22-21-16,22 21 0,-21-22 15,21 1-15,0 21 0,-1-22 0,1 22 16,21-21-16,0 21 0,0-22 15,0 22-15,0-21 0,0 21 0,0-22 16,0 22-16,0-21 0,21 0 16,1-1-16,20 1 0,-21 0 0</inkml:trace>
  <inkml:trace contextRef="#ctx0" brushRef="#br0" timeOffset="206903.82">28406 6922 0,'0'0'0,"21"0"47,0 0-47,21 0 0,-21 0 16,22 0-16,-1 0 0,0 0 0,1 0 15,-1 0-15,0 0 0,1 0 16,-1 0-16,0 0 0,1 0 0,-22 0 16,0 0-16,0 0 0,-42 0 31,0 0-31</inkml:trace>
  <inkml:trace contextRef="#ctx0" brushRef="#br0" timeOffset="207135.69">28702 6900 0,'0'0'0,"-21"0"0,0 0 16,-1 0 0,22 22-16,-21-22 0,21 21 0,0 0 15,-21 0-15,0 0 0,21 0 16,0 22-16,-42 20 0,20-20 16,1-1-16,21 0 0,-21 1 15,0-1-15,21-21 0,-21 21 0,21 1 16,0-22-16,0 21 0,-21-21 0,21 1 15,0-1-15,0 0 16,21-21 0,0 0-16,0-21 15</inkml:trace>
  <inkml:trace contextRef="#ctx0" brushRef="#br0" timeOffset="207507.78">28744 7345 0,'21'0'47,"1"0"-47,-1 0 0,0 0 0,0-21 16,0 21-16,0-21 0,22-1 15,-22 22-15,0-21 0,0 21 16,0-21-16,1 0 0,-22 0 15,0 0-15,0-1 0,-22 22 32,1 0-32,0 0 0,-21 0 0,21 0 15,-22 22-15,22-1 0,0 0 0,-21 21 16,20-21-16,1 1 0,-21 41 16,21-21-16,21-20 0,-21 20 15,21-21-15,0 0 0,0 0 16,0 1-16,21-1 0,0-21 15,21 0-15,-21 0 16,1 0-16,20 0 0,0 0 0,1 0 16,-22 0-16,21-21 0,0 21 0,1-22 15</inkml:trace>
  <inkml:trace contextRef="#ctx0" brushRef="#br0" timeOffset="208044.64">29337 7239 0,'0'0'0,"0"-42"31,21 42-31,0 0 0,0-21 16,1 21-16,-1 0 15,0 0-15,0 0 16,0 0-16,0 21 16,-21 0-16,0 0 0,0 0 15,0 0-15,0 22 0,0-22 0,0 0 16,-21 0-16,0 0 0,0 1 15,0-1-15,0 0 0,-1 0 0,1 0 16,0 0 0,42-42 15,0 0-31,1 21 16,-1-21-16,0 0 0,0 0 0,0-1 15,0-20-15,1 21 16,-1 0-16,21-22 0,-21 22 0,0 0 15,1 0-15,-1 0 0,-21 0 16,0-1-16,21 22 0,-21-21 16,-21 21-1,21 21-15,-21 1 16,21-1-16,0 0 0,-22 0 0,1 0 16,21 0-16,0 22 0,0-22 15,0 0-15,-21 0 0,21 0 0,0 1 16,0-1-16,0 0 0,0 0 15,0 0-15,0 0 16,21-21-16,0 0 0,1 0 16,-1 0-16,0 0 0,21 0 15,-21-21-15,1 0 0,20 21 0,-21-21 16,0 0-16,22 0 0,-22-22 16,0 22-16</inkml:trace>
  <inkml:trace contextRef="#ctx0" brushRef="#br0" timeOffset="208294.8">30205 6964 0,'0'-21'0,"0"42"0,0-63 0,-21 63 47,-1 0-47,1 0 0,0 0 16,21 22-16,-21-22 0,0 21 15,21-21-15,-21 22 0,-1-22 0,22 21 16,0 0-16,-21-20 0,21-1 15,-21 21-15,21-21 0,0 0 0,0 1 16,0-1-16,0 0 0,21-21 16,0 0-16,1 0 0,-1 0 15,0 0-15,0 0 0,0 0 0,0 0 16,1 0-16,-1-21 0,21 21 16,-21-21-16</inkml:trace>
  <inkml:trace contextRef="#ctx0" brushRef="#br0" timeOffset="208491.69">30035 7154 0,'-21'0'0,"42"0"0,-21 0 47,22 0-47,-1 0 0,0 0 16,0 0-16,21 0 0,-20 0 15,-1 0-15,21-21 0,-21 21 0,0 0 16,1 0-16,-1 0 16</inkml:trace>
  <inkml:trace contextRef="#ctx0" brushRef="#br0" timeOffset="208775.7">30734 7006 0,'-21'-21'32,"0"21"-17,-1 21 1,22 0-16,-21-21 0,21 22 16,-21-1-16,0 21 0,21-21 0,0 0 15,-21 22-15,21-22 0,-21 21 16,21-21-16,0 1 0,0-1 0,0 0 15,0 0-15,0 0 0,0 0 16,0 1-16,21-1 0,0-21 16,0 0-16,0 0 15,0 0-15,1 0 0,-1 0 0,21 0 16</inkml:trace>
  <inkml:trace contextRef="#ctx0" brushRef="#br0" timeOffset="209079.56">31178 6964 0,'0'0'0,"22"0"16,-1 0-1,0 0-15,0 21 0,0 0 16,0 0-16,-21 1 15,0-1-15,22 0 0,-22 21 0,21-21 16,-21 22-16,0-22 0,0 21 16,0-21-16,0 22 0,0-22 15,-21 0-15,-1 0 0,1 0 0,0 1 16,0-1-16,0 0 0,0 0 16,-1-21-16,22 21 0,-21-21 15,0 0 1</inkml:trace>
  <inkml:trace contextRef="#ctx0" brushRef="#br1" timeOffset="214310.78">20341 8530 0,'0'-21'0,"21"21"16,-21-21-16,0 0 31,0 42 1,-21 0-17,0 0-15,0 0 0,21 1 0,-21 20 16,-1 0-16,1-21 0,-21 22 15,21-1-15,0 0 0,-1 1 0,1-1 16,0 0-16,0 1 0,0-22 0,0 21 16,-1-21-16,22 1 0,0-1 15,-21-21-15,21 21 0,0-42 32,0 0-17,0-1-15</inkml:trace>
  <inkml:trace contextRef="#ctx0" brushRef="#br1" timeOffset="214619.78">20680 8488 0,'-21'21'31,"-1"0"-31,1-21 0,21 43 16,-21-22-16,-21 0 0,21 21 0,-1 1 15,-20-1-15,21 0 0,-21 1 16,20-1-16,-20 0 0,21 1 0,0-1 16,-22 0-16,22 1 0,0-22 0,0 21 15,0-21-15,0 0 0,21 1 16,0-1-16,0 0 15,0-42 1,21 21 0</inkml:trace>
  <inkml:trace contextRef="#ctx0" brushRef="#br1" timeOffset="-214577.35">21018 8551 0,'0'0'0,"0"22"31,-21-1-31,21 0 16,-21 0-16,0 0 0,21 22 0,-21-22 15,0 21-15,-1 0 0,1 1 16,21-1-16,-21-21 15,0 22-15,21-1 0,0-21 0,0 43 16,0-43-16,0 0 0,0 0 16,0 0-16,21 0 15,0-21-15,0 0 0,1 0 16,-1 0-16,0-21 0,0 0 16</inkml:trace>
  <inkml:trace contextRef="#ctx0" brushRef="#br1" timeOffset="-214369.18">20743 8911 0,'0'0'0,"0"21"32,21-21-17,1 0 1,-1 0-16,21 0 15,-21-21-15,0 21 0,22-21 16,-22 21-16,21 0 0,-21-21 0,22 21 0,-22 0 16,21 0-16</inkml:trace>
  <inkml:trace contextRef="#ctx0" brushRef="#br1" timeOffset="-213801.48">21675 9059 0,'0'0'16,"21"0"-16,0 0 15,-21-21-15,0 0 16,21 0-16,-21 0 0,0 0 16,21-1-16,-21 1 15,0 0-15,0 0 0,0 0 0,0 0 16,0-1-16,-21 1 0,0 0 15,0 21-15,0 0 0,-22-21 0,22 21 16,0 0-16,0 0 0,-22 0 16,22 21-16,-21 0 0,21 0 0,-22 1 15,22-1-15,0 21 0,-21-21 0,21 22 16,-1-22-16,22 21 0,-21-21 16,21 0-16,0 1 0,0-1 0,0 0 15,0 0-15,0 0 0,21 0 16,1-21-16,-1 0 15,0 0-15,21 0 0,-21 0 0,22 0 16,-22-21-16,21 0 16,-21 21-16,22-21 0,-22 0 0,0 0 15,21-1-15,-20-20 0,-1 21 0,0 0 16,0 0-16,-21-1 0,0 1 16,21 0-16,-21 0 0,0 42 31,-21 0-16,21 0-15,-21 1 0,21-1 16,0 0-16,-21 0 0,21 0 0,-21 0 16,21 1-16,0-1 0,0 0 0,0 0 15,0 0-15,0 0 16,21 1-16,0-22 0,0 0 16,0 0-16,0 0 0,1 0 0,20 0 15,-21 0-15,21 0 0,1-22 16</inkml:trace>
  <inkml:trace contextRef="#ctx0" brushRef="#br1" timeOffset="-213185.51">22352 8954 0,'0'0'0,"0"-22"0,0 1 16,-21 0-16,0 21 0,21-21 16,-22 21-16,1 0 0,0 0 15,0 0-15,0 0 0,0 0 16,-22 0-16,22 21 0,0 0 0,21 0 15,-21 1-15,0-1 0,-1 0 16,22 0-16,0 0 0,-21 22 0,21-22 16,0 0-16,0 0 0,0 0 15,0 0-15,21-21 16,1 0-16,-1 0 0,0 0 16,0 0-16,0 0 0,0 0 15,1-21-15,-1 21 0,0-21 0,21 21 16,-21-21-16,1 0 0,-22 0 0,21 21 15,0-22-15,-21 1 0,0 0 16,0 0-16,0 0 0,21 21 16,-21-21-16,0-1 0,-21 44 47,21-1-47,0 0 0,0 0 15,0 0-15,0 0 0,-21 22 0,21-22 16,-21 21-16,21-21 0,0 22 0,0-22 15,0 21-15,0 1 0,-22-1 16,22 0-16,-21 1 0,21-1 0,-21 21 16,21-20-16,0-1 0,-21 0 15,21 1-15,-21 20 0,0-20 16,-22 62-16,22-83 16,0-1-16,0 21 0,0-21 15,-22-21-15,22 21 0,-21-21 0,21 0 16,-22 0-16,1 0 0,0 0 0,-1-21 15,1 21-15,0-21 0,-1-21 16,1 21-16,0-22 0,20 22 0,-20-21 16,21-1-16,0 1 0,0 0 0,21 21 15,0-22-15,0 1 0,0 21 16,0 0-16,0-1 0,21-20 0,0 21 16,0 0-16,21 0 0,-20-1 15,-1 1-15</inkml:trace>
  <inkml:trace contextRef="#ctx0" brushRef="#br1" timeOffset="-212505.01">22775 8784 0,'0'0'0,"-21"21"47,21 1-47,-21-1 16,21 0-16,-21 21 0,21-21 0,0 1 16,0 20-16,-21-21 0,21 0 0,-22 0 15,22 1-15,-21-1 0,21 0 16,0 0-16,0 0 0,-21 0 15,21-42 17,0 0-32,0 0 15,0 0-15,0 0 0,21-1 16,-21 1-16,21 0 0,-21-21 0,22 21 16,-1-22-16,0 22 0,0 0 15,0-21-15,22 20 0,-22 1 16,0 0-16,21 21 0,-21 0 0,22 0 15,-22 0-15,21 0 0,-21 0 16,1 0-16,-1 21 0,0 22 0,0-22 16,0 0-16,-21 0 0,0 21 15,0-20-15,0-1 0,0 21 0,0-21 16,0 0-16,0 1 0,0-1 0,-21 0 16,0-21-16,0 21 0,21 0 15,0-42 16,0 0-15,0 0-16,21 21 0,0-21 16</inkml:trace>
  <inkml:trace contextRef="#ctx0" brushRef="#br1" timeOffset="-212013.37">23537 8890 0,'0'0'0,"21"-21"0,22-21 31,-43 20-31,0 1 16,0 0-16,0 0 0,0 0 0,0 0 16,0-1-16,-21 22 0,-1 0 15,1-21-15,0 21 0,0 0 16,0 0-16,0 0 0,-1 21 0,1 1 16,0-1-16,0 0 0,-21 21 15,42-21-15,-22 22 0,1-1 0,0-21 16,21 22-16,-21-22 0,21 21 15,0-21-15,0 0 0,0 1 0,0-1 16,21 0-16,0-21 0,0 0 16,1 0-16,-1 0 0,0 0 15,0 0-15,0 0 0,22-21 0,-22 0 16,0 21-16,0-22 0,0 1 16,0 0-16,1-21 0,-1 21 0,0-1 15,-21 1-15,0-21 0,0 21 16,0 0-16,0-1 0,0 1 15,0 0-15,0 42 32,0 0-32,0 1 0,0-1 0,-21 0 15,21 0-15,0 21 0,0-20 0,0-1 16,0 0-16,0 0 0,0 0 16,0 0-16,0 1 0,21-1 0,0-21 15,0 21-15,0-21 0,1 0 16,-1 0-16,0 0 0,0 0 15,0 0-15,22 0 0,-22-21 0,0 21 0,21-21 16,-21-1-16</inkml:trace>
  <inkml:trace contextRef="#ctx0" brushRef="#br1" timeOffset="-211364.51">24088 8805 0,'0'0'16,"0"-21"-16,0 42 31,0 1-31,-22-1 0,22 0 15,0 0-15,0 0 0,0 0 0,-21 1 16,21-1-16,0 0 0,0 0 16,0 0-16,0 0 0,0 1 15,0-1-15,0 0 16,-21-21 0,21-21 15,0 0-31,0-1 0,0 1 15,0 0-15,0 0 0,0 0 0,0 0 16,21-1-16,0-20 0,-21 21 16,22 0-16,-1 0 0,0-1 0,-21 1 15,21 0-15,0 21 0,0 0 16,1-21-16,-1 21 0,0 0 0,0 0 16,0 21-16,0 0 0,1 0 15,-1 1-15,-21-1 16,21 21-16,-21-21 0,0 0 0,0 1 15,0-1-15,0 0 0,0 0 0,0 0 16,0 0-16,-21 1 16,0-22-16,-1 0 15,22-22 17,0 1-32,0 0 0,0 0 15,22-21-15,-1 20 16,0 1-16,0 0 0,0 0 0,0 0 15,22 0-15,-22-1 0,0 1 16,21 21-16,-20 0 0,20 0 16,-21 0-16,0 0 0,0 21 0,1 1 15,-22-1-15,0 0 0,0 0 16,0 0-16,0 22 0,0-22 0,0 0 16,0 0-16,0 0 0,0 0 0,-22-21 15,22 22-15,-21-1 0,0-21 16,21 21-16,0-42 47,21 0-47,0-1 15</inkml:trace>
  <inkml:trace contextRef="#ctx0" brushRef="#br1" timeOffset="-211000.94">25019 8911 0,'0'21'0,"21"-21"31,0 0-31,0 0 16,1 0-16,-1-21 0,0 21 16,0-21-16,0 0 15,0 0-15,1 21 0,-22-21 0,0-1 16,21 1-16,-21 0 15,0 0-15,0 0 0,-21 21 16,-1 0-16,1 0 16,0 21-16,0-21 0,0 21 15,0 21-15,-1-20 0,1-1 0,0 21 16,0-21-16,0 0 0,0 22 16,21-22-16,0 0 0,0 0 0,0 0 15,0 1-15,0-1 0,21-21 16,0 0-16,21 0 0,-21 0 15,1 0-15,-1 0 0,21 0 0,-21 0 16,0 0-16,1 0 0,20-21 16,-21-1-16</inkml:trace>
  <inkml:trace contextRef="#ctx0" brushRef="#br1" timeOffset="-210580.38">26035 8255 0,'0'-21'15,"21"21"-15,0 0 0,0-21 16,22 21-16,-22 0 16,0 0-16,21 0 0,-20 0 15,20 0-15,-21 0 0,21 0 0,-20 0 16,20-21-16,-21 21 0,0 0 15,-42 0 1,0 0 0,0 0-16,0 0 0,-1 0 0,1 21 15,0-21-15,0 0 0,0 0 16,0 0-16,-1 0 0,1 0 16</inkml:trace>
  <inkml:trace contextRef="#ctx0" brushRef="#br1" timeOffset="-210304.96">26183 8213 0,'-42'0'31,"21"0"-16,84 0-15,-148 0 16,64 0-16,0 21 0,21 0 16,-21 0-16,0 0 15,21 22-15,-21-22 0,21 0 0,0 21 16,-22 1-16,1-22 0,0 21 0,21 1 16,-21-1-16,21 0 0,-21 1 15,0 20-15,21-21 0,0 1 0,-22 20 16,22-20-16,-21-1 0,21 0 15,0 1-15,0-1 0,0 0 0,0-21 16,0 22-16,0-22 0,21 0 0,1 0 16,-1 0-16,0 1 15,0-22-15,21 0 0,-20 0 16,-1 0-16,0 0 0,21 0 0,-21 0 16,1 0-16,20-22 0,-21 1 15,21 0-15,-20 0 0,-1 0 0</inkml:trace>
  <inkml:trace contextRef="#ctx0" brushRef="#br1" timeOffset="-210016.95">26670 8488 0,'0'0'0,"-64"0"31,43 21-31,0 0 15,21 22-15,0-22 0,-21 0 16,21 21-16,0-21 0,-21 22 16,21-22-16,0 21 0,0 1 0,0-22 15,-21 21-15,21-21 0,0 22 0,0-22 16,0 0-16,0 0 0,0 0 16,0 0-16,0 1 0,21-22 15,0 0 1,0 0-16,0 0 0,0-22 15,1 1-15,-1 21 0,0-21 0,-21 0 16</inkml:trace>
  <inkml:trace contextRef="#ctx0" brushRef="#br1" timeOffset="-209805.06">26458 8784 0,'0'0'0,"-21"0"0,0 0 15,42 0 32,0 0-47,0 0 0,1 0 16,20 0-16,-21 0 0,21 0 0,-20 0 16,-1 0-16,21-21 0,-21 21 15,22-21-15,-22 21 0,0 0 0</inkml:trace>
  <inkml:trace contextRef="#ctx0" brushRef="#br1" timeOffset="-209428.97">26924 8721 0,'0'21'16,"21"-21"31,0 0-47,0 0 15,1 0-15,-1 0 0,0 0 16,0-21-16,0 21 0,0-21 0,1 21 16,-22-22-16,21 1 15,-21 0-15,-21 0 16,-1 21-16,1 0 16,0 0-16,0 0 0,0 0 15,0 0-15,-1 0 0,-20 21 0,21 0 16,0 0-16,0 1 0,-1-1 15,1 0-15,21 0 0,0 0 16,-21 22-16,21-22 0,0 0 0,0 0 16,0 0-16,0 0 0,21 1 15,0-22-15,-21 21 0,22 0 0,20-21 16,-21 0-16,0 0 0,0 0 16,22 0-16,-1 0 0,-21 0 0,22 0 15,-22-21-15,0 21 0,21-21 0</inkml:trace>
  <inkml:trace contextRef="#ctx0" brushRef="#br1" timeOffset="-208905.73">27305 8678 0,'0'0'0,"0"-21"32,0 0-32,21 21 15,0-21-15,0 21 0,1 0 16,-1 0-16,0 0 15,0 0-15,-21 21 0,0 0 0,0 0 16,0 1-16,21-1 0,-21 0 0,0 0 16,0 0-16,0 0 0,0 1 15,-21-1-15,21 0 0,-21 0 0,0 0 16,21 0-16,-21 1 0,-1-1 16,1 0-16,21-42 46,21 0-46,1-1 16,-1 1-16,-21 0 0,21-21 16,0 21-16,0-1 0,0-20 15,1 21-15,-1 0 0,-21 0 0,21-1 16,0 1-16,0 0 0,-21 0 16,0 42 15,0 0-31,0 0 15,-21 1-15,21-1 0,-21 21 0,0-21 16,21 0-16,0 1 16,0 20-16,0-21 0,0 0 0,0 0 15,0 1-15,0-1 0,0 0 16,21-21-16,0 21 16,0-21-16,0 0 0,1 0 0,-1 0 15,0 0-15,0 0 0,0-21 16,22 21-16,-22-21 0,0 0 0,0-1 15,0-20-15</inkml:trace>
  <inkml:trace contextRef="#ctx0" brushRef="#br1" timeOffset="-208641.95">28109 8403 0,'0'0'0,"-21"0"31,0 21-31,0 1 0,21-1 15,-21 0-15,-1 21 0,22-21 16,0 1-16,-21 20 0,0-21 0,21 21 16,0-20-16,0 20 0,0-21 0,-21 21 15,21-20-15,0-1 0,0 21 16,0-21-16,0 0 0,0 1 16,0-1-16,21 0 15,0-21-15,0 0 16,1 0-16,-1 0 0,0-21 15,0 0-15,0-1 16</inkml:trace>
  <inkml:trace contextRef="#ctx0" brushRef="#br1" timeOffset="-208457">27940 8657 0,'0'0'16,"-21"0"-16,42 0 31,0 0-15,0 0-16,22 0 15,-22 0-15,0 0 0,0 0 0,0 0 16,22 0-16,-22 0 0,0-21 16</inkml:trace>
  <inkml:trace contextRef="#ctx0" brushRef="#br1" timeOffset="-208205.17">28596 8488 0,'0'0'0,"-21"0"15,0 0 1,0 0 0,-1 0-16,22 21 0,0 0 0,-21 0 15,0 1-15,21-1 0,-21 0 16,21 0-16,-21 0 0,21 22 0,0-22 15,0 21-15,0-21 0,0 0 0,0 1 16,0-1-16,0 0 0,0 0 16,0 0-16,0 0 0,21-21 0,0 22 15,0-22-15,0 0 16,1 0-16,-1 0 0,0 0 0,0 0 16</inkml:trace>
  <inkml:trace contextRef="#ctx0" brushRef="#br1" timeOffset="-207925.68">28914 8488 0,'0'-21'0,"0"42"0,21-42 16,0 21 0,0 0-16,-21 21 15,0 0-15,0 0 0,0 0 0,0 1 16,0-1-16,0 21 0,0-21 15,0 22-15,0-22 0,0 21 16,0-21-16,0 22 0,0-22 0,-21 21 16,21-21-16,-21 0 0,0 1 15,-1-22-15,1 21 0,0-21 0,0 0 16,0 0-16,21-21 31,0-1-31,21 22 16</inkml:trace>
  <inkml:trace contextRef="#ctx0" brushRef="#br1" timeOffset="-207672.91">29358 8657 0,'21'0'31,"0"0"-15,1 0-16,-1 0 15,0 0-15,0 0 16</inkml:trace>
  <inkml:trace contextRef="#ctx0" brushRef="#br1" timeOffset="-207541.85">29337 8742 0,'42'-64'15,"-84"128"-15,42-43 0,0 0 16,21-21 0,0 0-1,0 0-15,1 0 16,-1-21-16</inkml:trace>
  <inkml:trace contextRef="#ctx0" brushRef="#br1" timeOffset="-206952.99">30247 8276 0,'0'0'0,"-21"21"31,0 1-15,21-1-1,21-21 1,0 0-1,0 0-15,0 0 0,1-21 16,-1 21-16,-21-22 0,0 1 16,0 0-1,0 0-15,0 0 0,0 0 16,-21 21 0,-1 0-16,1 0 0,0 0 15,0 21-15,0 0 0,0-21 0,-1 21 16,1 0-16,0 0 0,0 1 15,0-1-15,21 0 0,0 0 16,-21 0-16,21 0 0,0 1 16,0-1-16,21-21 15,0 0-15,0 0 0,-21 21 16,21-21-16,0 0 0,1 0 16,-1 0-16</inkml:trace>
  <inkml:trace contextRef="#ctx0" brushRef="#br1" timeOffset="-206652.97">30649 8276 0,'0'0'0,"0"21"31,-21 1-31,0-1 15,0 0-15,21 0 0,-21 0 16,-1 0-16,1 22 0,21-22 0,-21 0 16,21 0-16,-21 0 0,21 1 15,-21-1-15,21 21 0,0-21 0,0 0 16,0 1-16,0-1 0,0 0 16,0 0-16,21-21 15,0 21-15,0-21 0,0 0 16,1 0-16,-1 0 15,0-21-15</inkml:trace>
  <inkml:trace contextRef="#ctx0" brushRef="#br1" timeOffset="-206464.98">30459 8594 0,'0'0'0,"-21"0"0,-1 0 16,44 0 15,-1 0-15,0 0-16,0 0 0,0 0 15,0-21-15,1 21 0,-1 0 0,0 0 16,0 0-16,0 0 0</inkml:trace>
  <inkml:trace contextRef="#ctx0" brushRef="#br1" timeOffset="-206114.14">30840 8509 0,'-21'0'0,"-1"0"0,1 0 16,42 0 31,1-21-47,-1 21 0,0 0 15,0 0-15,0-21 0,0 21 16,1 0-16,-1-21 15,-21-1 1,-21 22-16,-1 0 16,1 0-16,0 0 0,0 0 0,0 0 15,0 0-15,-1 22 0,1-1 16,0 0-16,0-21 0,21 21 16,0 0-16,0 0 0,0 1 15,0-1-15,0 0 16,0 0-16,0 0 0,0 0 15,21-21-15,0 0 0,0 22 16,1-22-16,-1 0 0,0 0 0,0 0 16,21 0-16,-20 0 0,-1 0 15</inkml:trace>
  <inkml:trace contextRef="#ctx0" brushRef="#br1" timeOffset="-205885.63">31178 8488 0,'0'21'32,"0"0"-17,22-21-15,-22 21 0,21 1 16,-21-1-16,21 0 0,0 0 16,0 0-16,-21 0 0,21 1 15,1-22 1,-22 21-16,21-21 0,0 0 15,0-21 1</inkml:trace>
  <inkml:trace contextRef="#ctx0" brushRef="#br1" timeOffset="-205664.87">31475 8467 0,'0'0'16,"-21"0"-1,-1 21-15,1-21 16,0 21-16,0 0 0,0-21 16,0 21-16,-1 1 0,1-1 0,0 0 15,0-21-15,0 21 0,-22 0 16,43 0-16,-21-21 0,0 22 0,21-1 16,-21-21-16,21 21 15,21-21 1,0 0-16,0 0 0</inkml:trace>
  <inkml:trace contextRef="#ctx0" brushRef="#br1" timeOffset="-205377.01">31729 8276 0,'0'0'16,"21"0"-16,-21 21 31,-21 22-31,21-22 16,-21 0-16,21 0 0,0 22 15,-22-22-15,22 0 0,-21 0 0,21 21 16,-21-20-16,21-1 0,-21 0 16,21 0-16,0 0 0,0 0 0,0 1 15,0-1-15,0 0 16,21-21-16,0 0 15,0 0-15,1 0 0,-1 0 16,0 0-16,0-21 0,-21 0 16</inkml:trace>
  <inkml:trace contextRef="#ctx0" brushRef="#br1" timeOffset="-205193.69">31581 8488 0,'21'0'47,"0"0"-47,0 0 0,0 0 0,0 0 16,1 0-16,-1 0 0,0 0 16,0 0-16,0 0 15</inkml:trace>
  <inkml:trace contextRef="#ctx0" brushRef="#br1" timeOffset="-204693.16">30438 9144 0,'0'0'0,"0"-21"0,21 21 47,0 21-32,0 0-15,-21 0 0,21 1 0,0 20 16,1-21-16,-22 0 0,21 0 15,-21 1-15,21-1 0,-21 0 0,0 0 16,0 0-16,21 0 0,-21 1 16,21-22-16,-21 21 15,21-42 17,1-1-32,-22 1 0</inkml:trace>
  <inkml:trace contextRef="#ctx0" brushRef="#br1" timeOffset="-204481.77">30924 9102 0,'0'0'0,"0"-21"0,-21 42 31,0-21-31,0 21 16,0 0-16,0 0 0,-1 0 15,1 1-15,0-1 0,0 0 0,-21 21 16,42-21-16,0 1 15,-22-1-15,22 0 0,0 0 16,0 0-16,22-21 31,-1 0-31</inkml:trace>
  <inkml:trace contextRef="#ctx0" brushRef="#br1" timeOffset="-203997.23">31284 9229 0,'21'-21'0,"-42"42"0,64-64 0,-43 22 16,0 0-16,0 0 15,0 0 1,-22 21-16,1 0 16,0 0-16,-21 0 0,21 21 0,-1-21 15,-20 21-15,21 0 0,-21 0 16,20 1-16,1-1 0,0 0 0,0 0 15,0 0-15,21 0 0,0 1 16,0-1-16,0 0 0,0 0 16,21-21-16,0 0 0,0 0 15,0 0-15,1 0 0,-1 0 16,0 0-16,0 0 0,21 0 0,-20 0 16,-1 0-16,0-21 0,21 0 15,-21 0-15,1-1 0,-1 1 16,-21 0-16,21 0 0,0 0 0,-21 0 15,0-1-15,21 22 0,-21-21 16,0 0-16,21 21 0,-21 21 31,-21 0-31,0 1 0,21-1 16,-21 0-16,21 0 0,0 0 16,0 0-16,0 1 0,0-1 15,0 0-15,0 0 16,21-21-1,0 0 1,0 0-16,1 0 0,-1-21 16,0 21-16</inkml:trace>
  <inkml:trace contextRef="#ctx0" brushRef="#br1" timeOffset="-203383.16">31686 9038 0,'0'0'0,"22"-21"0,-22 0 16,0 0-16,0 0 15,0 42 17,0 0-32,-22 0 0,22 0 15,-21 22-15,21-22 16,0 0-16,-21 21 0,21-21 0,0 1 16,0 20-16,0-21 0,0 0 0,0 0 15,0 1-15,0-1 16,0 0-16,21-21 15,0 0 1,1 0-16,-1 0 0,0 0 0,0 0 16,0-21-16,0 0 15,1-1-15,-22 1 0,21 0 16,-21 0-16,21 0 16,-21 0-16,21-1 0,-21 1 15,0 42 16,-21 1-15,0-1-16,21 0 0,0 0 16,0 0-16,0 0 0,-21 1 15,21-1-15,0 0 16,21-21 0,-21 21-16,21-21 15,0 0-15,0 0 0,0 0 0,1 0 16,-1 0-16,-21-21 0,21 21 15,0-21-15,0 0 0,0 21 16,-21-22-16,0 1 0,22 0 16,-1 0-16,-21-21 0,0 20 0,0 1 15,0 0-15,0 0 0,0 0 16,0 42 15,0 0-15,0 0-16,0 0 15</inkml:trace>
  <inkml:trace contextRef="#ctx0" brushRef="#br1" timeOffset="-203013.37">32300 9208 0,'21'0'62,"1"0"-62,-1 0 0,0 0 16,0 0-16,0 0 0,0-22 16,1 1-16,-1 0 0,0 21 15,-21-21-15,0 0 16,0 0-16,0-1 15,-21 22 1,0 0-16,-22 0 0,22 0 16,0 22-16,0-1 0,0 0 15,-1 0-15,1 0 0,0 0 0,0 1 16,21-1-16,0 0 16,0 0-16,0 0 0,0 0 15,21-21-15,0 0 0,0 0 16,1 0-16,-1 0 0,0 0 15,0 0-15,0 0 0,0 0 0,1 0 16,20-21-16</inkml:trace>
  <inkml:trace contextRef="#ctx0" brushRef="#br1" timeOffset="-202505.66">32597 8403 0,'-22'21'62,"1"-21"-46,21 22-1,-21-22-15,0 0 32,21-22-17,0 1 1,0 0-16,0 0 0,21 21 31,0-21-31,0 21 0,1 0 16,-1 0-1,-21 21-15,0 0 16,0 0-16,0 0 0,0 1 16,-21-1-16,-1 0 0,22 0 15,-21 0-15,0-21 0,0 21 0,21 1 16,-21-22-16,0 21 0,-1-21 15,1 0 1</inkml:trace>
  <inkml:trace contextRef="#ctx0" brushRef="#br1" timeOffset="-201881.15">32872 7959 0,'0'0'0,"-21"-21"32,21-1-32,21 1 31,0 21-31,0 0 0,0 0 0,0 0 15,22 0-15,-22 0 0,21 0 16,1 0-16,-22 0 0,21 0 16,-21 0-16,22 0 0,-22 0 0,0 0 15,0 0-15,0 0 0,0 21 16,-21 1-16,22-22 16,-22 21-16,21 0 0,-21 0 0,0 0 15,0 22 1,0-22-16,0 0 0,0 0 0,0 0 15,0 22-15,0-22 0,0 21 16,0-21-16,0 22 0,0-22 16,0 21-16,0 0 0,0-20 0,0 20 15,0 0-15,0 1 0,-21-22 16,21 21-16,0 0 0,-22 1 0,22-1 16,-21 0-16,0 22 0,21-22 15,-21-21-15,21 22 0,0-1 16,-21 0-16,21-20 0,-21 20 0,21-21 15,0 0-15,0 0 0,0 1 16,0-1-16,0 0 0,-22 0 16,22 0-16,-21-21 15,0 0-15,0 0 16,0 0-16,0 0 16,-1 0-16,1 0 0,0 0 15,0 0-15,0 0 16,0 0-16,-1 0 15,1 0-15,0 0 0,0 0 16,0 0-16</inkml:trace>
  <inkml:trace contextRef="#ctx0" brushRef="#br0" timeOffset="-192862.03">19981 10329 0,'-21'0'0,"0"-21"16,21 0 15,0 0-31,21 0 16,0 21-1,0 0-15,-21-21 0,22 21 16,-1 0-16,0 0 16,0 0-16,0 0 0,0 0 0,1 0 15,-1 21-15,-21 0 0,0 0 16,0 0-16,0 0 0,0 1 15,0 20-15,-21-21 0,-1 0 0,1 0 16,0 1-16,0-1 0,0 0 16,0 0-16,-1 0 0,22 0 15,-21-21-15,0 0 16,21-21 31,0 0-47,0 0 15,21 21 1,0 0-16,1 0 0,-1 0 16,0 0-16,0 0 15,0 0-15,0 0 0,1 0 0,-1 21 16,0 0-16,0 0 16,-21 1-16,21-1 0,-21 0 0,0 0 15,0 0-15,0 0 0,0 1 0,0-1 16,0 0-16,-21 0 0,0 0 15,0 0-15,0 1 0,-1-1 0,1 0 16,0-21-16,0 21 0,0-21 16,0 0-16,-1 0 0,1 0 15,0 0-15,0 0 0,0 0 0,0 0 16,-1 0-16,1 0 16,0 0-16,21-21 0,-21 21 0,21-21 15,-21 0-15,21-1 16,0 1 15,21 21-15,0-21-16</inkml:trace>
  <inkml:trace contextRef="#ctx0" brushRef="#br0" timeOffset="-192557.55">20574 10753 0,'21'0'16,"0"0"-16,0 0 31,-21-21 0,-21 21 1,0 0-17,21 21-15,-21-21 0,21 21 16,21-21 15</inkml:trace>
  <inkml:trace contextRef="#ctx0" brushRef="#br0" timeOffset="-191948.8">22098 10202 0,'0'0'0,"-21"-21"0,0 0 15,21 0-15,0 0 16,-22 21-16,22-21 0,-21 21 16,21 21-1,21 0 1,1 0-16,-1 0 0,0 0 16,21 22-16,-21-1 0,1 0 0,20 1 15,-21-1-15,0 22 0,22-22 0,-22 0 16,0 1-16,0-1 15,0 0-15,-21-21 0,21 22 0,-21-22 0,22 0 16,-22 0-16,0 0 16,0 1-16,0-44 47,0 1-47</inkml:trace>
  <inkml:trace contextRef="#ctx0" brushRef="#br0" timeOffset="-191648.98">22627 10245 0,'0'0'0,"21"-21"0,-21-1 0,0 1 16,0 0 0,-21 21-1,0 0-15,0 0 0,0 21 16,-1 0-16,-20 1 0,21-1 0,-21 0 15,-1 21-15,1 1 0,21-1 16,-22 21-16,1-20 0,21-1 0,-21 22 16,20-22-16,1 0 0,-21 1 0,21-22 15,0 21-15,21-21 0,-22 0 16,22 1-16,-21-1 0,21 0 0,0 0 16,21-21 15,1 0-31,-1 0 0,0-21 15,0 0-15</inkml:trace>
  <inkml:trace contextRef="#ctx0" brushRef="#br0" timeOffset="-191297.07">22945 10456 0,'0'-21'15,"0"42"1,0 1-16,0-1 16,0 0-16,-22 0 0,22 0 15,-21 22-15,21-1 0,0-21 0,-21 21 16,21 1-16,0-1 0,0 0 0,0 1 16,-21 20-16,21-20 0,-21 20 15,21 1-15,-21 20 0,-1-20 0,22-1 16,-21 1-16,0 20 0,0-20 15,21-22-15,-21 22 0,0-1 0,-1-20 16,22 20-16,0-21 0,-21 1 16,0-1-16,21 0 0,-21 1 15,21-22-15,0 0 0,0 0 0,0-42 32,0 0-32,0-21 15,0 20-15,0-20 0,0 0 0,42-43 16</inkml:trace>
  <inkml:trace contextRef="#ctx0" brushRef="#br0" timeOffset="-190941.23">22839 10816 0,'0'0'0,"0"-42"0,0 0 0,0 20 0,0-20 16,0 21-16,0 0 0,0 0 15,0-22-15,0 22 0,21 0 16,0 0-16,-21 0 0,21 21 15,0-22-15,22 22 0,-22 0 16,0 0-16,21 0 0,-20 0 0,20 0 16,-21 0-16,0 22 0,22-1 15,-22 0-15,0 21 0,-21-21 0,0 1 16,0 20-16,0-21 0,0 21 16,0-20-16,-21-1 0,0 21 0,-1-21 15,-20 0-15,21 1 0,0-1 0,-22-21 16,1 21-16,21-21 15,-21 0-15,20 21 0,1-21 0,0 0 0,0 0 16,0 0-16,0 0 16,-1 0-16,44 0 31,-1 0-31,0-21 16,0 21-16,0-21 0,0 21 0,22 0 15</inkml:trace>
  <inkml:trace contextRef="#ctx0" brushRef="#br0" timeOffset="-190404.96">23812 10605 0,'0'0'0,"0"-22"0,22 1 0,-1 0 16,-21 0-16,0 0 15,0 0-15,0-1 0,-21 22 16,-1-21-16,1 21 0,0 0 15,0 0-15,0 0 0,0 0 0,-22 0 16,22 21-16,-21 1 0,21-1 16,-22 0-16,1 0 0,21 21 0,-22-20 15,22 20-15,0-21 0,0 21 16,0-20-16,0 20 0,21-21 0,-22 0 16,22 22-16,0-22 0,0 0 15,0 0-15,22 0 0,-1-21 16,0 0-16,0 0 15,0 0-15,22 0 0,-22 0 16,0 0-16,21 0 0,-21-21 0,1 21 16,20-21-16,-21 0 0,0 0 0,22-22 15,-22 22-15,0-21 0,0 21 16,-21-22-16,21 22 0,-21-21 0,21 21 16,-21-22-16,0 22 0,0 0 15,0 0-15,0 42 31,0 21-31,-21-21 0,21 1 16,-21-1-16,21 21 0,0-21 16,0 22-16,0-22 0,0 0 15,0 0-15,0 0 0,0 0 0,0 1 16,0-1-16,21 0 0,0-21 16,1 0-16,-1 0 0,0 0 15,0 0-15,0 0 0,0 0 16,1 0-16,-1-21 0,0 21 15,0-21-15</inkml:trace>
  <inkml:trace contextRef="#ctx0" brushRef="#br0" timeOffset="-190148.08">24320 10308 0,'0'0'0,"0"-21"0,0 0 16,0 0-16,0 42 31,0 0-31,0 0 15,0 22-15,-21-1 0,21 0 0,-21-21 16,0 22-16,21-1 0,0 0 0,0 1 16,-21-1-16,0-21 0,21 22 15,-22-22-15,22 0 0,0 21 0,0-21 16,0 1-16,-21-22 0,21 21 16,0 0-16,21-21 31,1-21-31,-1 0 15,-21-1-15,21-20 0</inkml:trace>
  <inkml:trace contextRef="#ctx0" brushRef="#br0" timeOffset="-189669.02">24617 10245 0,'0'0'0,"21"-21"0,-21-1 15,0 44 16,0-1-31,0 0 0,0 21 16,0-21-16,0 22 0,0-1 16,-21 0-16,21 1 0,-21-1 15,21 0-15,-22 1 0,22-22 0,0 21 16,-21 1-16,0-22 0,21 0 0,-21 0 16,21 0-16,0 0 0,0 1 15,0-1-15,-21-21 0,21-21 47,0-1-47,0 1 0,0 0 0,0 0 16,0 0-16,21 0 0,-21-22 15,21 22-15,0-21 0,0-1 16,22 22-16,-22 0 0,0-21 16,21 21-16,-20 21 0,-1-22 0,21 1 15,-21 21-15,0 0 0,22 0 0,-22 0 16,0 21-16,0 1 0,0-1 15,1 0-15,-22 0 0,0 21 0,0-20 16,0-1-16,0 21 0,0-21 16,0 0-16,0 22 0,0-22 0,0 0 15,-22 0-15,1-21 0,21 21 0,-21 1 16,0-1 0,0-21-16,21-21 31,-21-1-31</inkml:trace>
  <inkml:trace contextRef="#ctx0" brushRef="#br0" timeOffset="-189469.49">24193 10478 0,'0'0'0,"-21"0"16,42 0 15,1 0-31,-1 0 0,0 0 16,0 0-16,0 0 0,22 0 0,-1 0 15,0 0-15,-21 0 0,22 0 16,20 0-16</inkml:trace>
  <inkml:trace contextRef="#ctx0" brushRef="#br0" timeOffset="-188061.71">25760 10710 0,'-43'43'31,"65"-43"-15,-1-21 0,0-1-16,0 22 0,21-21 15,-20 0-15,-1 0 0,0 0 16,21-22-16,-21 22 0,1 0 0,-1-21 16,0 21-16,0-22 0,0 1 15,0 21-15,-21-22 0,0 1 0,0 21 16,22-21-16,-22-1 0,0 22 15,0-21-15,0 21 0,0-1 0,0 1 16,0 0-16,-22 21 16,1 21-1,0 0-15,0 1 0,0-1 0,0 21 16,-1 0-16,1 1 0,0 20 0,0-20 16,0 20-16,0 1 0,21-22 15,0 21-15,0-20 0,0-1 0,0 0 16,0-20-16,0 20 0,0-21 15,21 0-15,0 0 0,0 1 0,0-22 16,0 0-16,1 0 0,20 0 16,-21 0-16,0 0 0,22 0 15,-22 0-15,0 0 0,21-22 0,-21 1 16,1 0-16,-1 0 0,0 0 16,0-22-16,-21 22 0,0 0 0,21-21 15,-21 21-15,0-1 0,0 1 0,0 0 16,0 0-16,-21 21 15,0 21 1,21 0-16,-21 0 16,21 1-16,0-1 0,0 0 15,0 0-15,0 0 0,0 0 16,21-21-16,0 0 16,0 0-16,22 0 0,-22 0 15,0 0-15,0 0 16,21-21-16,-20 21 0,20-21 0,0 0 15,-21 0-15,1 0 0,20-1 0,-21 1 16,0 21-16,0-21 0,1 0 16,-22 0-16,0 0 0,-22 42 47,1 0-47,0 21 15,0-21-15,21 1 0,-21-1 16,21 0-16,0 0 0,0 0 15,0 0-15,21-21 16,0 0-16,0 22 0,0-22 16,22 0-16,-22 0 0,0 0 0,21 0 15,-20 0-15,20 0 0,-21-22 16,21 22-16,-20-21 0,20 21 0,-21-21 16,0 0-16,0 0 0,1 0 15,-1-1-15,-21 1 0,21 0 16,-21 0-16,21 0 0,-21 0 15,0-1-15,0 44 47,0-1-47,0 0 16,0 0-16,0 0 16,0 0-16,0 1 0,-21 20 0,21 0 15,0-21-15,-21 22 0,21-1 0,-21 0 16,21 1-16,0 20 0,0-20 15,-22 20-15,22 1 0,0-22 0,-21 43 16,21-22-16,0 1 0,0-1 0,-21 1 16,21-1-16,-21 1 0,0-1 15,21-21-15,-21 22 0,-1-1 0,22 1 16,-21-22-16,0 22 0,0-22 16,0 0-16,-22 1 0,22-22 0,0 0 15,-21 0-15,21 0 0,-1 1 16,-20-22-16,21 0 0,-21 0 15,-1 0-15,22 0 0,0-22 0,-21 1 16,20 0-16,1-21 0,0 21 0,0-22 16,0 1-16,21 0 0,0-1 15,0 1-15,-21 0 0,21-1 16,0 1-16,0 0 0,0-1 0,0 22 0,21-21 16,-21-1-16,21 1 0,0 21 15,0-21-15</inkml:trace>
  <inkml:trace contextRef="#ctx0" brushRef="#br0" timeOffset="-187517.72">28215 10202 0,'0'0'16,"0"-21"-16,0 0 0,21 21 15,-21-21-15,0 0 0,0 0 16,-21 21 0,0 0-16,0 0 15,0 21-15,-1 0 16,1 0-16,0 0 0,0 0 15,0 22-15,0-1 0,-1 0 0,1 1 16,21-1-16,-21 0 0,21 1 16,-21-1-16,21 0 0,0 1 0,0-1 15,0-21-15,0 0 0,0 1 16,21-1-16,0 0 0,0 0 0,1 0 16,-1-21-16,21 0 0,-21 0 0,22 0 15,-22 0-15,21 0 0,-21 0 16,22-21-16,-1 21 0,-21-21 0,21 0 15,-20-22-15,20 22 0,-21 0 16</inkml:trace>
  <inkml:trace contextRef="#ctx0" brushRef="#br0" timeOffset="-186805.06">28638 10456 0,'0'-42'16,"22"21"-16,-65 127 0,64-149 0,-21-20 31,-21 63-31,0 0 0,21 21 0,-21 0 16,0 0-16,0 22 0,21-22 15,0 0-15,-22 0 0,22 22 0,-21-22 16,21 0-16,0 0 0,0 0 16,0 0-16,0 1 0,0-1 0,0 0 15,21-21-15,1 0 0,-1 0 16,0 0 0,0 0-16,0 0 0,0 0 15,1-21-15,-22 0 16,0-1-16,0 1 0,0 0 0,0 0 15,0 0-15,0 0 0,0-22 16,0 22-16,0 0 0,-22 0 0,1 0 16,21-1-16,0 1 0,0 0 15,0 0-15,0 0 16,21 21-16,1-21 0,-1 21 0,0 0 16,21-22-16,-21 22 0,22 0 15,-22 0-15,21 0 0,-21 0 16,22 0-16,-22 0 0,0 22 15,0-1-15,0 0 0,1 0 0,-1 21 16,-21-20-16,0-1 0,0 21 16,0-21-16,0 0 0,0 22 0,0-22 15,0 0-15,0 0 0,-21 0 16,21 1-16,-22-22 0,1 21 16,0-21-1,0-21 1,21-1-1,0 1-15,0 0 16,0 0-16,0-21 0,21 20 16,0 1-16,0-21 0,1 21 0,-1 0 15,0-22-15,0 22 0,21 0 16,-20-21-16,-1 20 0,21 22 0,-21-21 16,22 21-16,-22 0 0,0 0 15,0 0-15,0 21 0,0 1 0,1-1 16,-22 21-16,21-21 0,-21 22 15,0-22-15,0 21 0,0-21 0,0 22 16,-21-22-16,21 0 0,-22 0 0,1 0 16,21 0-16,0 1 0,-21-1 15,0-21-15,21 21 0,0-42 47,21 21-47,-21-21 0,21-1 0</inkml:trace>
  <inkml:trace contextRef="#ctx0" brushRef="#br0" timeOffset="-186548.78">29824 10181 0,'0'21'47,"-21"1"-47,-1 20 0,1-21 15,21 0-15,0 22 0,-21-1 16,0 0-16,0-21 0,21 22 0,0-1 16,-21-21-16,21 0 0,-22 22 15,22-22-15,0 0 0,-21 0 0,21 0 16,0 1-16,21-22 16,1 0-1,-1 0-15,0 0 0,0-22 16</inkml:trace>
  <inkml:trace contextRef="#ctx0" brushRef="#br0" timeOffset="-186352.76">29633 10499 0,'0'0'0,"-21"0"0,-21 0 16,21 0-16,21-21 31,21 21-16,0 0-15,0 0 0,0 0 0,0 0 16,22 0-16,-22-22 0,21 22 16,-21 0-16,22 0 0,-1-21 0,-21 21 15,22 0-15,-1 0 0</inkml:trace>
  <inkml:trace contextRef="#ctx0" brushRef="#br0" timeOffset="-185625.37">30416 10499 0,'0'0'0,"22"-21"0,-22-1 15,21 22-15,-21-21 0,0 0 0,0 0 16,0 0-16,0-22 0,0 22 16,0 0-16,0 0 0,0 0 15,-21 21-15,-1 0 16,1 0-16,-21 0 0,21 0 15,0 0-15,-22 0 0,22 21 0,-21 0 16,21 0-16,-22 22 0,22-22 16,0 21-16,-21-21 0,20 22 0,1-22 15,21 21-15,0-21 0,0 22 16,0-22-16,0 0 0,0 0 0,0 0 16,0 0-16,21-21 15,1 0-15,20 0 0,-21 0 0,0 0 16,0 0-16,22 0 0,-22-21 0,0 21 15,21-21-15,-20 0 16,-1 21-16,0-42 0,0 20 0,0 1 16,0 0-16,1 0 0,-1-21 15,0 20-15,-21 1 0,21 0 0,-21 0 16,0 0-16,0 0 0,0 42 31,0 0-15,0 0-16,-21 0 0,21 0 0,-21 22 15,21-22-15,-21 0 0,21 21 16,0-20-16,0-1 0,0 0 0,0 0 16,0 0-16,0 0 15,21-21-15,0 0 0,0 0 0,0 0 16,0 0-16,1 0 16,-1 0-16,0 0 0,0 0 15,0-21-15,0 0 0,1 21 0,-1-21 16,0-21-16,0 20 0,0 1 15,-21 0-15,21 0 0,1 0 0,-1 0 16,-21-1-16,0 44 31,0-1-31,-21 0 16,21 0-16,0 0 16,0 0-16,0 1 0,0-1 15,0 0 1,0-42 15,0 0-15,21 21-16</inkml:trace>
  <inkml:trace contextRef="#ctx0" brushRef="#br0" timeOffset="-185293">30946 10181 0,'0'0'0,"-22"0"0,1 0 0,0 0 16,0 0-16,0 21 16,21 1-1,0-1-15,21-21 32,0 0-32,0 0 0,0 0 15,1 0-15,-22-21 16,21-1-16,-21 1 15,0 0-15,0 0 0,0 0 16,-21 21 0,-1 0-16,1 0 15,0 0-15,0 0 16,0 21-16,21 0 0,0 0 16,0 0-16,0 1 0,0-1 15,0 0-15,0 0 0,0 0 16,0 0-16,0 1 0</inkml:trace>
  <inkml:trace contextRef="#ctx0" brushRef="#br0" timeOffset="-184780.99">31242 10435 0,'-21'0'16,"0"0"-16,-1 0 15,22 21-15,-21-21 16,21 22-16,-21-22 0,21 21 16,0 0-16,0 0 0,-21 0 15,21 0-15,0 1 0,-21-1 0,21 0 16,0 0-16,-21-21 16,21 21-16,-22 0 0,22-42 62,0 0-62,0 0 16,0 0-16,22 0 0,-1-1 15,0 1-15,-21-21 0,21 21 0,21-22 16,-20 22-16,-1 0 0,21-21 16,0 21-16,-20 21 0,20-22 0,-21 1 15,0 21-15,22 0 0,-22 0 16,0 0-16,0 0 0,-21 21 0,0 1 15,0-1-15,0 0 0,0 0 16,0 0-16,0 22 0,0-22 0,0 0 16,0 0-16,-21 21 15,0-20-15,21-1 0,-21-21 0,21 21 0,0 0 16,-22 0-16,1-21 16,42-21 30,1 21-46</inkml:trace>
  <inkml:trace contextRef="#ctx0" brushRef="#br0" timeOffset="-184362.09">31940 10393 0,'0'-21'0,"0"42"0,0-63 0,0 20 16,0 1-16,0 0 15,-21 21 1,0 0-16,0 0 0,0 0 16,0 0-16,-1 0 0,1 21 15,0-21-15,21 21 0,-21 1 16,21-1-16,-21-21 0,21 21 0,0 0 16,0 0-16,0 0 15,0 1-15,21-1 16,0-21-16,0 21 0,0 0 15,1 0-15,-1 0 16,-21 1-16,0-1 16,0 0-1,0 0-15,-21-21 16,-1 21-16,1-21 16,0 0-16,0 0 0,0 0 15,0 0-15,-1 0 0,1 0 16,0 0-1,21-21 17,0 0-32</inkml:trace>
  <inkml:trace contextRef="#ctx0" brushRef="#br0" timeOffset="-184049.22">32406 10287 0,'0'0'0,"0"-21"15,0 0-15,-21 21 47,0 0-47,21 21 16,0 0-16,-21 0 15,-1 22-15,1-22 0,21 0 0,-21 21 16,0-21-16,0 22 0,21-22 16,0 0-16,-21 0 0,21 22 0,0-22 15,0 0-15,0 0 16,0 0-16,21-21 16,0 0-16,0 0 15,0 0-15,0 0 0,1 0 0,-1 0 16</inkml:trace>
  <inkml:trace contextRef="#ctx0" brushRef="#br0" timeOffset="-183716">32808 10181 0,'0'0'0,"0"-21"16,21 21-1,1 0 1,-1 0-16,-21 21 16,0 0-16,21-21 0,-21 22 15,21-1-15,-21 0 0,0 0 16,0 21-16,0-20 0,0 20 16,0-21-16,0 21 0,0 1 0,-21-22 15,0 0-15,0 21 0,-1-20 16,1-1-16,21 0 0,-21 0 0,0-21 15,0 21-15,21 0 0,-21-21 16,21 22 0,-22-22-1</inkml:trace>
  <inkml:trace contextRef="#ctx0" brushRef="#br1" timeOffset="-177689.22">19791 11769 0,'0'0'0,"0"-21"16,0-1-16,21 1 0,0 0 15,0 0-15,-21 0 16,0 0 0,0 42 15,-21 0-15,0 0-16,21 0 0,-21 22 0,0-22 15,-1 0-15,1 21 0,0 1 16,0-1-16,0 0 0,-22 1 0,22-1 15,0 0-15,-21 1 0,21-1 16,-1-21-16,-20 21 0,21-20 0,0 20 16,0-21-16,21 0 0,0 0 0,-22-21 15,22 22-15,0-44 32,22 1-32,-1 0 15</inkml:trace>
  <inkml:trace contextRef="#ctx0" brushRef="#br1" timeOffset="-177385.05">20066 11726 0,'0'0'0,"0"-21"0,0 0 15,0 42 32,0 0-47,0 1 0,-21-1 16,0 21-16,21-21 0,-22 22 0,1-1 15,0 0-15,0 1 0,0-1 16,0 0-16,-1 1 0,1-1 0,0-21 16,0 21-16,0-20 0,21-1 0,0 0 15,-21 0-15,21 0 0,0 0 16,0-42 15,21 21-31,-21-21 0</inkml:trace>
  <inkml:trace contextRef="#ctx0" brushRef="#br1" timeOffset="-177061">20447 11726 0,'0'0'0,"0"22"31,0-1-31,-21 0 0,21 0 16,-21 0-16,-1 0 0,22 22 15,-21-22-15,0 21 0,0 1 0,0-22 16,21 21-16,-21 0 0,21-20 15,-22 20-15,22-21 0,0 21 16,0-20-16,0-1 0,0 0 0,0 0 16,22-21-16,-1 21 0,0 0 0,0-21 15,0 0-15,0 0 16,1 0-16,-1 0 0,0 0 16,0-21-16,0 21 0,0-21 15,-21 0-15</inkml:trace>
  <inkml:trace contextRef="#ctx0" brushRef="#br1" timeOffset="-176857.23">20256 12023 0,'0'0'0,"22"0"31,-1 0-16,0 0-15,0 0 0,0 0 0,0-21 16,1 21-16,-1-22 0,21 22 16,-21 0-16,0-21 0,22 21 15,-22 0-15,21 0 0</inkml:trace>
  <inkml:trace contextRef="#ctx0" brushRef="#br1" timeOffset="-176265">21145 12107 0,'0'0'0,"22"-21"16,-22 0 0,21 0-16,-21 0 15,0 0-15,0-1 0,0 1 16,0 0-16,0 0 0,0 0 15,0 0-15,0-1 0,-21 22 0,-1-21 16,1 21-16,0 0 16,0 0-16,0 0 0,0 0 0,-1 0 15,1 0-15,0 0 0,0 21 0,0 1 16,-22 20-16,22-21 0,0 0 16,0 22-16,0-1 0,0-21 15,21 21-15,-22-20 0,22 20 0,-21-21 16,21 0-16,0 0 0,0 1 0,0-1 15,0 0-15,0 0 0,21-21 16,1 0-16,-1 0 0,0 0 16,0 0-16,0 0 0,0 0 0,1-21 15,-1 21-15,0-21 0,21 0 0,-21-1 16,1 1-16,-1 0 0,-21-21 16,21 21-16,0-22 0,0 22 0,-21-21 15,0 21-15,21-22 0,-21 22 16,22 0-16,-22 0 0,0 0 15,0 42 1,0 0 0,0 0-16,0 0 0,0 0 0,0 1 15,0-1-15,0 21 0,0-21 16,0 0-16,0 1 0,0-1 16,0 0-16,0 0 0,0 0 0,0 0 15,0 1-15,21-22 0,0 21 16,0-21-16,0 0 0,22 0 0,-22 0 15,0 0-15,21 0 0,-21 0 16,22 0-16</inkml:trace>
  <inkml:trace contextRef="#ctx0" brushRef="#br1" timeOffset="-175617.2">21886 11980 0,'0'0'0,"0"-21"0,0 0 15,0 0-15,0 0 0,0 0 16,-21-1-16,0 22 0,0 0 15,0 0-15,-1 0 0,-20 0 16,21 0-16,-21 0 0,20 22 0,1-1 16,-21 0-16,0 21 0,42-21 15,-22 1-15,22-1 0,0 0 16,0 0-16,0 0 0,0 0 16,0 1-16,22-1 0,-1-21 15,21 21-15,-21-21 16,0 0-16,22 0 0,-22 0 0,0 0 0,21-21 15,-20 21-15,-1-21 0,0-1 16,0 22-16,0-21 0,0 0 16,-21 0-16,0 0 0,22 0 0,-22-1 15,21 1-15,-21 0 16,0 0-16,0 0 16,0 42 15,0 0-31,0 0 15,0 0-15,0 1 0,0-1 16,0 0-16,0 21 0,0 1 0,0-22 16,-21 21-16,21 0 0,0 1 15,-22-1-15,22 0 0,0 1 16,0-1-16,-21 22 0,21-22 0,-21 0 16,21 22-16,0-22 0,0 22 15,-21-22-15,21 21 0,-21-20 0,21 20 16,-21-20-16,21-1 0,-22 21 0,22-41 15,0 20-15,-21 0 0,0-21 16,0 1-16,0-1 0,0 0 0,21 0 16,-22-21-16,1 0 0,0 0 0,0 0 15,0 0-15,-22 0 0,22-21 16,-21 0-16,0 0 0,-1-1 0,1 1 16,0 0-16,-1 0 0,22 0 15,-21 0-15,21-22 0,-22 22 16,22 0-16,0-21 0,21 20 0,0 1 15,-21-21-15,21 21 0,0 0 16,0-22-16,0 22 0,21-21 0,0-1 16,0 22-16,0-21 0,22 21 0</inkml:trace>
  <inkml:trace contextRef="#ctx0" brushRef="#br1" timeOffset="-174918">22500 11959 0,'0'0'0,"0"-21"0,-21 42 47,21 0-31,-21 1-16,21-1 0,0 0 15,0 21-15,0-21 0,0 1 0,-21-1 16,21 21-16,0-21 0,-22 0 16,22 1-16,0-1 0,0 0 15,-21-21-15,0 0 31,21-21-15,0 0-16,0-1 0,0 1 16,0 0-16,0 0 0,21-21 0,-21 20 15,21 1-15,1-21 0,-1 21 0,0 0 16,0-22-16,0 22 0,22 0 16,-22 21-16,21-21 0,-21 21 0,22 0 15,-1 0-15,-21 0 0,21 21 16,-20-21-16,-1 21 0,0 0 15,0 22-15,-21-22 0,0 0 0,0 0 16,0 21-16,0-20 0,0 20 16,0-21-16,0 0 0,0 0 15,-21 1-15,0-1 0,0 0 16,21-42 31,21 0-47,0 21 0</inkml:trace>
  <inkml:trace contextRef="#ctx0" brushRef="#br1" timeOffset="-174425.64">23410 11938 0,'0'0'0,"0"-42"31,0 21-31,-21 21 0,0 0 0,21-22 15,-21 22-15,0-21 0,-1 21 0,-20 0 16,21 0-16,0 21 16,0 1-16,-1-22 0,1 42 0,-21 0 15,21 1-15,21-22 0,-21 21 16,-1 0-16,22-20 0,0 20 16,0-21-16,0 0 0,0 0 0,0 1 15,0-1-15,0 0 0,22-21 16,-1 0-16,0 0 15,0 0-15,0 0 0,0 0 0,22 0 16,-22-21-16,0 21 0,21-21 16,-20-1-16,-1 1 0,0 0 0,0-21 15,0 21-15,0-1 0,1-20 16,-22 21-16,0 0 0,0 0 16,0-1-16,0 1 0,0 0 0,-22 21 31,1 21-31,0 0 0,21 1 15,0-1-15,0 0 16,-21 0-16,21 0 0,0 22 0,0-22 16,0 0-16,0 0 0,0 0 0,0 0 15,0 1-15,0-1 0,21 0 16,0-21-16,-21 21 0,21-21 0,1 0 16,20 0-16,-21 0 0,0 0 15,0 0-15,22 0 0,-22-21 0,0 0 16</inkml:trace>
  <inkml:trace contextRef="#ctx0" brushRef="#br1" timeOffset="-173752.88">23812 11980 0,'22'0'0,"-44"0"0,44 22 32,-22-1-17,-22 0-15,22 0 0,0 0 0,0 0 16,0 1-16,-21-1 0,21 0 0,0 0 15,0 0-15,-21 0 0,21 1 16,0-1-16,0 0 0,0 0 16,0-42 31,0 0-47,0 0 0,0-1 15,0 1-15,0-21 0,0 21 16,0 0-16,21-1 15,-21-20-15,21 21 0,1 0 0,-1-22 16,21 22-16,-21 0 0,0 21 0,22-21 16,-22 21-16,0 0 0,0 0 15,0 0-15,1 0 0,-1 21 0,0-21 16,-21 21-16,0 0 0,21 1 16,-21 20-16,0-21 0,0 0 15,0 22-15,0-22 0,0 0 0,0 0 16,-21 0-16,21 0 0,0 1 0,0-1 15,0 0-15,-21-21 0,21 21 16,-21-21 0,21-21-1,0 0 1,0 0-16,0-1 0,0 1 16,0 0-16,21-21 0,0 21 15,-21-1-15,21-20 0,0 21 0,0 0 16,1 0-16,-1-1 0,0 1 15,0 0-15,0 21 0,0 0 0,1 0 16,-1 0-16,0 0 0,0 21 16,0 0-16,-21 1 15,21 20-15,-21-21 0,0 0 0,0 0 16,0 1-16,0-1 0,0 0 16,0 0-16,0 0 0,-21 0 15,21 1-15,-21-1 0,21 0 16,0 0-16,0-42 31,0 0-15</inkml:trace>
  <inkml:trace contextRef="#ctx0" brushRef="#br1" timeOffset="-173382.03">24680 12065 0,'0'21'0,"21"-21"47,1-21-47,-1 0 0,0 21 16,-21-21-16,21 21 0,0-21 0,0-1 15,-21 1-15,0 0 0,22 21 16,-22-21-16,0 0 15,-22 21 1,1 0-16,0 0 0,0 0 16,0 0-16,21 21 0,-21-21 15,-1 21-15,1 0 0,0 0 0,21 1 16,0 20-16,0-21 0,-21 0 0,21 0 16,0 1-16,0-1 0,0 0 15,0 0-15,0 0 0,0 0 16,21-21-16,0 0 15,0 0-15,1 0 0,-1 0 16,0 0-16,0 0 0,0-21 0</inkml:trace>
  <inkml:trace contextRef="#ctx0" brushRef="#br1" timeOffset="-172901.98">25421 11536 0,'21'-21'31,"0"21"-31,1 0 16,-1-21-16,21 21 0,-21 0 0,22 0 15,-1 0-15,-21 0 0,21 0 16,1 0-16,-22 0 0,21 0 0,-21 0 16,1 0-16,-1 0 0,-42 0 31,-1 0-31,1 0 0,-21 0 0,0 0 15,20 0-15</inkml:trace>
  <inkml:trace contextRef="#ctx0" brushRef="#br1" timeOffset="-172581">25442 11494 0,'0'0'0,"-21"0"16,21 21-1,-21 0 1,21 0-16,0 0 15,0 0-15,-21 1 0,21-1 16,-21 0-16,21 0 0,-22 0 0,22 0 16,0 22-16,-21-22 0,0 21 15,0 1-15,21-1 0,-21 0 0,0 22 16,-1-22-16,1 22 0,21-22 0,-21 0 16,0 22-16,0-22 0,0 22 15,-1-22-15,22 0 0,0 1 16,-21-1-16,21-21 0,0 21 15,0 1-15,0-22 0,0 0 0,21 0 16,1 0-16,-1 1 0,0-22 0,0 0 16,0 0-16,0 0 0,1 0 15,20 0-15,-21-22 0,0 22 0,0-21 16,22 0-16,-22 0 0,21 0 16</inkml:trace>
  <inkml:trace contextRef="#ctx0" brushRef="#br1" timeOffset="-171741.04">25993 11896 0,'0'-21'16,"0"-43"0,0 43-1,0 0-15,-22 21 0,1-21 16,0 21-16,0 0 15,0 0-15,0 0 0,-1 0 0,1 21 16,0 0-16,0 0 0,0 0 16,0 22-16,-1-22 0,1 21 15,0 0-15,0 1 0,0-1 0,21 0 0,-21 1 16,21-1-16,-22-21 16,22 22-16,0-22 0,0 0 0,0 0 15,0 0-15,22 0 0,-1 1 0,0-22 16,0 0-16,0 0 0,22 0 15,-22 0-15,21 0 0,0 0 0,-20 0 16,20 0-16,0-22 0,-21 1 16,22 0-16,-1 0 0,-21 0 0</inkml:trace>
  <inkml:trace contextRef="#ctx0" brushRef="#br1" timeOffset="-171097.27">26247 12107 0,'21'-42'0,"-21"21"15,-21 84-15,21-126 16,-22 63-1,1 0-15,0 21 0,0 0 16,21 0-16,-21 1 0,21-1 0,-21 0 16,21 0-16,0 0 0,0 0 15,0 1-15,0-1 0,0 0 16,0 0-16,21-21 16,0 0-16,0 0 15,0 0-15,-21-21 16,0 0-1,0 0-15,0-1 16,0 1-16,0 0 0,0 0 0,0 0 16,21 0-16,-21-1 15,22 1-15,-1 0 0,0 0 16,0 21-16,0 0 16,0 0-16,1 0 0,-1 0 15,0 21-15,0-21 16,-21 21-16,0 0 0,0 1 15,0-1-15,0 0 0,0 0 16,0 0-16,0 0 0,0 1 0,0-1 16,0 0-16,0 0 15,0-42 32,0 0-47,0 0 16,0-1-16,0 1 15,21 0-15,0 0 0,1 0 0,-1 0 16,0-22-16,0 22 0,0 0 0,0 0 16,1 21-16,-1-21 0,0 21 15,0 0-15,0 0 0,0 0 0,-21 21 16,22-21-16,-22 21 16,0 0-16,0 0 0,0 0 0,0 1 15,0-1-15,0 0 0,0 0 16,-22 0-16,1 0 0,21 1 15,0-1-15,-21 0 0,21-42 47,21 0-47,0 21 16</inkml:trace>
  <inkml:trace contextRef="#ctx0" brushRef="#br1" timeOffset="-170849">27178 11790 0,'0'0'0,"21"0"0,-42 0 31,0 21-15,21 0-16,-21 0 0,-1 22 0,22-22 16,-21 0-16,0 21 0,21-20 15,-21 20-15,21-21 0,-21 21 0,0-20 16,21 20-16,0-21 0,0 0 0,0 0 15,0 1-15,0-1 0,0 0 16,21-21 0,0 0-16,0 0 15,0 0-15,0-21 0</inkml:trace>
  <inkml:trace contextRef="#ctx0" brushRef="#br1" timeOffset="-170673.06">26966 12065 0,'0'0'0,"-21"0"0,0 0 16,0-21-16,42 21 31,0-21-15,0 21-16,0 0 0,1 0 0,20 0 16,-21 0-16,21 0 0,-20-21 15,-1 21-15,21 0 0,-21 0 16,0 0-16</inkml:trace>
  <inkml:trace contextRef="#ctx0" brushRef="#br1" timeOffset="-169225.15">27538 12086 0,'0'0'0,"21"0"0,0-21 16,-21 0-16,0 0 15,0 0-15,0-1 0,0 1 16,0 0-16,0 0 0,-21 21 16,21-21-16,-21 21 15,0 0-15,-1 0 0,1 0 0,0 0 16,0 21-16,0-21 0,0 21 16,-1 0-16,1 0 0,0 22 0,21-22 15,-21 0-15,0 0 0,21 0 16,0 22-16,0-22 0,0 0 0,0 0 15,0 0-15,0 1 0,21-1 16,0-21 0,0 0-16,0 0 0,1 0 15,-1 0-15,-21-21 16,21-1-16,0 1 0,0 21 16,-21-21-16,0 0 0,21 0 0,1-22 15,-22 22-15,0 0 0,0 0 16,21 0-16,-21 0 0,0-1 15,21 1-15,-21 42 32,0 1-32,-21-1 0,21 0 15,-21 0-15,21 0 0,0 0 16,0 1-16,0-1 0,0 0 0,0 0 16,0 0-16,0 0 15,0 1-15,21-22 16,0 21-16,0-21 0,0 0 15,0 0-15,1 0 0,-1 0 16,0 0-16,0-21 0,0 21 0,-21-22 16,21 22-16,1-21 0,-1 0 15,0 0-15,-21-21 0,21 20 0,-21 1 16,21 0-16,-21 0 0,0 0 0,0 0 16,0-1-1,0 44 1,0-1-16,0 0 15,0 0-15,-21 0 0,21 0 0,-21 1 16,21-1-16,0 0 0,0 0 16,0 0-16,0 0 15,0 1-15,0-1 0,21-21 16,0 0-16,0 21 0,1-21 16,-1 0-16,0 0 0,0 0 15,0 0-15,0 0 0,1-21 0,-1 21 16,0-21-16,0-1 0,-21 1 15,21 21-15,0-42 0,-21 21 0,22 0 16,-22-1-16,0 1 0,0 0 16,0 0-16,21 21 0,-21-21 15,0 42 1,-21-21 0,21 21-16,-22 0 0,22 0 0,-21 1 15,0-1-15,21 0 16,0 0-16,-21 0 0,0 0 15,21 1-15,-21-22 32,21-22-1,0 1-31,21 0 16,-21 0-16,21 0 0,0 0 0,-21-1 15,21 1-15,0 0 16,1 0-16,-1 0 0,0 0 0,0-1 15,0 1-15,0 21 16,1 0-16,-1 0 16,0 21-16,-21 1 15,0-1-15,0 0 0,0 0 16,0 0-16,0 0 0,0 1 0,0-1 16,0 0-16,0 0 15,0 0-15,0 0 0,0 1 0,0-1 16,21 0-1,0-21-15,0 0 16,1 0-16,-1 0 0,0 0 0,0 0 16,0 0-16,0-21 0,1 21 15,-1-21-15,0-1 0,0 1 0,0 0 16,0 0-16,1 0 0,-1-22 16,0 22-16,0 0 0,0 0 0,0 0 15,1 0-15,-22-1 0,0 1 0,0 0 16,-22 21-1,1 0-15,0 21 16,0 0-16,21 1 16,0-1-16,-21 0 0,21 0 0,0 0 15,0 0-15,0 1 0,0-1 16,0 0-16,0 0 0,0 0 16,0 0-16,0 1 0,0-1 15,0 0-15,0 0 16,-21-21-1,-1 0-15,1 0 32,21-21-32,-21 0 0,21 0 15,-21-1-15</inkml:trace>
  <inkml:trace contextRef="#ctx0" brushRef="#br1" timeOffset="-169041.28">28215 11748 0,'-21'0'0,"42"0"0,-63 0 15,21 0 1,-1 0 0,44 0 15</inkml:trace>
  <inkml:trace contextRef="#ctx0" brushRef="#br1" timeOffset="-168513.24">29612 11557 0,'0'0'15,"0"-21"-15,0 0 16,0 0-16,-21 21 16,0 0-1,0 0-15,-1 0 0,1 21 16,0 0-16,0 0 0,0 0 15,0 22-15,-22-1 0,22 0 16,-21 1-16,21-1 0,-22 0 0,22 22 16,0-1-16,-21 1 0,20-22 0,1 22 15,-21-1-15,21-21 0,0 1 16,21-1-16,0 0 0,0 1 16,0-22-16,0 21 0,0-21 0,0 1 15,21-1-15,21-21 0,-21 0 16,0 0-16,22 0 0,-22 0 0,21 0 15,1 0-15,-22-21 16,21-1-16,0 1 0</inkml:trace>
  <inkml:trace contextRef="#ctx0" brushRef="#br1" timeOffset="-167829.02">29718 12023 0,'0'-21'0,"0"42"0,0-64 0,0 22 16,0 0-16,0 0 0,-21 21 15,0 0 1,-1 21-16,1-21 16,21 21-16,-21 0 0,0 1 0,21-1 15,0 0-15,-21 0 16,21 0-16,0 0 0,0 1 0,0-1 16,0 0-16,21-21 31,0 0-31,0 0 0,0 0 15,1-21-15,-1 0 0,0-1 16,0 1-16,-21 0 0,21 0 16,-21 0-16,0 0 0,0-1 15,21 22-15,-21-21 0,0 0 16,0 42 15,0 0-31,0 1 0,-21-22 16,21 21-16,0 0 0,0 0 15,0 0-15,0 0 0,0 1 0,0-1 16,0 0-16,0 0 16,21 0-16,1-21 15,-1 0-15,0 0 0,0 0 16,0 0-16,0 0 0,1 0 0,-1-21 16,0 21-16,0-21 0,0 0 15,0 0-15,1-1 0,-22 1 16,21-21-16,-21 21 0,0-22 0,0 22 15,0-21-15,0 21 0,-21 0 16,-1-22-16,-20 22 0,21 0 0,0 21 16,-22-21-16,22 21 0,-21 0 15,0 0-15,20 0 0,-20 0 0,21 0 16,-21 21-16,-1 0 0,22 0 16,-21 0-16,21 22 0,-1-1 0,-20-21 15,42 22-15,-21-1 0,21 0 0,-21 1 16,21-1-16,0-21 0,0 21 15,0-20-15,0-1 0,21 0 0,0 0 16,-21 0-16,21-21 0,0 0 16,1 21-16,20-21 0,-21 0 0,0 0 15,22 0-15,-22 0 0,0 0 16,21-21-16,-21 21 0,1-21 16,20 0-16</inkml:trace>
  <inkml:trace contextRef="#ctx0" brushRef="#br1" timeOffset="-167588.87">30311 11853 0,'0'0'15,"0"-21"-15,0 0 16,0 42 0,0 0-16,-22-21 15,1 22-15,21 20 16,-21-21-16,21 0 0,0 22 0,0-22 15,-21 21-15,21-21 0,-21 22 16,21-22-16,0 0 0,0 0 0,0 0 16,-21 0-16,21 1 0,21-22 31</inkml:trace>
  <inkml:trace contextRef="#ctx0" brushRef="#br1" timeOffset="-167309.21">30311 11917 0,'0'-21'0,"0"42"0,21-42 0,0 0 0,0 21 15,0-22-15,0 22 16,1 0-16,-1-21 0,0 21 0,0 0 16,0 0-16,0 0 0,1 0 15,-1 21-15,0 1 16,-21 20-16,0-21 0,0 21 15,0-20-15,0 20 0,0-21 0,0 0 16,-21 22-16,21-22 0,-21 0 0,-1 0 16,22 0-16,-21 0 0,21 1 15,0-44 32,0 1-47</inkml:trace>
  <inkml:trace contextRef="#ctx0" brushRef="#br1" timeOffset="-167125.49">30247 12107 0,'0'-21'16,"21"21"-16,0 0 15,1 0-15,-1 0 16,-21-21-16,21 21 0,0 0 0,21 0 15,-20 0-15,-1-21 0,0 21 16,0 0-16,21-21 0,-20 0 0,-1 21 16,21-22-16</inkml:trace>
  <inkml:trace contextRef="#ctx0" brushRef="#br1" timeOffset="-166877.73">30924 11875 0,'0'-22'16,"-21"22"0,0 0-16,21 22 15,-21-1-15,21 0 0,0 0 0,-21 0 16,21 0-16,-21 22 0,21-22 16,0 0-16,0 21 0,-22-20 0,22-1 15,-21 0-15,21 0 0,0 0 16,0 0-1,0-42 17</inkml:trace>
  <inkml:trace contextRef="#ctx0" brushRef="#br1" timeOffset="-166620.12">30840 11896 0,'0'0'0,"0"-21"16,42 21-1,-21 0-15,0 21 16,1-21 0,-22 21-16,21 0 0,-21 0 0,0 0 15,21 1-15,0 20 0,0-21 16,-21 0-16,21 0 0,1 1 16,-1-1-16,-21 0 0,21 0 0,-21 0 15,21 0-15,-21 1 16,21-22-16,0-22 31,-21 1-31,0 0 16,0 0-16</inkml:trace>
  <inkml:trace contextRef="#ctx0" brushRef="#br1" timeOffset="-166420.54">31305 11853 0,'22'-21'0,"-86"148"0,106-233 0,-20 106 31,-44 22-15,22-1-16,-21 0 0,0 0 0,21 0 16,-21 22-16,0-22 0,21 0 15,-21 0-15,-1 21 0,22-20 0,-21-1 16,21 0-16,0 0 16,0 0-16,21-21 31</inkml:trace>
  <inkml:trace contextRef="#ctx0" brushRef="#br1" timeOffset="-166133.05">31602 12213 0,'-21'0'16,"21"-21"-1,0 0 1,21 21 0,-21 21 15,0 0-31,0 0 0,0 1 16,0-1-16,0 0 0,0 0 15,-21 0-15,-1 0 0,1 1 16,0-1-16,-21-21 0,21 21 0,-1 0 15,1-21-15,0 0 0,0 21 16,0-21-16,0 0 0</inkml:trace>
  <inkml:trace contextRef="#ctx0" brushRef="#br1" timeOffset="-165685.49">31877 11748 0,'0'21'63,"21"-21"-16,0 0-47,-21-21 15,0-1 1,0 1-1,-21 21 17,0 21-32,0 1 0,21-1 0,-21 0 15,21 0-15,-22 0 0,22 0 16,-21 22-16,21-22 0,0 0 0,0 0 16,0 0-16,21 1 15,1-1-15</inkml:trace>
  <inkml:trace contextRef="#ctx0" brushRef="#br1" timeOffset="-165401.02">32343 11811 0,'0'0'16,"-22"0"-1,1 0 1,0 21-16,21 0 0,-21 1 0,0-1 16,21 0-16,-21 0 15,21 0-15,0 22 0,-22-22 0,22 0 16,0 0-16,0 0 16,0 0-16,0 1 0,22-22 31,-1 0-16</inkml:trace>
  <inkml:trace contextRef="#ctx0" brushRef="#br1" timeOffset="-165113.03">32300 11875 0,'0'0'0,"0"-22"0,21 1 15,1 21 1,-22-21-16,21 21 15,0 0-15,0 0 0,0 0 0,0 0 16,1 0-16,-1 0 0,0 0 16,0 21-16,-21 0 15,0 1-15,0-1 0,0 21 16,0-21-16,0 0 0,0 22 0,0-22 16,0 0-16,0 21 0,0-20 15,0-1-15,0 0 0,0 0 16,0 0-16,-21-21 15,0 0 1,0 0-16,-1-21 16,22 0-16,-21 21 15</inkml:trace>
  <inkml:trace contextRef="#ctx0" brushRef="#br1" timeOffset="-164945.04">32089 12023 0,'0'0'0,"21"0"32,0 0-32,0 0 0,0 0 0,0 0 15,1 0-15,-1 0 0,21-21 16,-21 21-16,0 0 0,22 0 16,-22 0-16,0-22 0,0 22 0</inkml:trace>
  <inkml:trace contextRef="#ctx0" brushRef="#br1" timeOffset="-164649.03">32702 11811 0,'22'0'15,"-22"21"1,0 0-1,0 1-15,0-1 16,0 21-16,0-21 0,0 0 0,0 22 16,0-22-16,0 0 0,0 0 15,0 0-15,0 1 0,0-1 0,0 0 16,0 0-16,0 0 16,0-42 15,21 21-16,-21-21-15,21 0 0,0 0 0</inkml:trace>
  <inkml:trace contextRef="#ctx0" brushRef="#br1" timeOffset="-164454.03">32914 11896 0,'21'-43'16,"-42"107"-16,21-85 0,0 0 47,-21 42-47,21 0 0,-21 0 15,0 0-15,21 0 0,0 1 16,-22-1-16,1 0 0,21 0 16,-21 0-16,21 0 0,0 1 15</inkml:trace>
  <inkml:trace contextRef="#ctx0" brushRef="#br1" timeOffset="-164043.29">33083 11748 0,'0'21'63,"-21"-21"-48,0 0 1,42-21 31,0 21-32,-21-22-15,22 22 0,-1 0 16,0 0 0,-21 22-1,0-1-15,0 0 0,0 0 16,-21 0-16,21 0 16,-21-21-16,-1 22 0,22-1 15,-21 0-15</inkml:trace>
  <inkml:trace contextRef="#ctx0" brushRef="#br1" timeOffset="-163557.18">33295 11324 0,'-21'-21'15,"42"21"16,0 21-15,0-21-16,-21 21 0,22 1 16,-1-1-16,-21 0 0,21 21 15,0-21-15,-21 1 0,21 20 0,-21 0 16,0 1-16,0-22 0,0 21 16,0 0-16,0 1 0,0-1 15,-21 0-15,0 1 0,0-1 16,0 0-16,-1 1 0,-20-1 15,21-21-15,0 22 0,-22-22 0,1 21 16,21-21-16,-21 0 0,20 1 16,1-1-16,-21 0 0,21 0 0,0-21 15,-1 0 1,22-21 0,22 0-1,-1 0-15,-21-1 0</inkml:trace>
  <inkml:trace contextRef="#ctx0" brushRef="#br1" timeOffset="-162913.14">33253 11028 0,'0'-21'31,"21"0"-15,0 21-16,0 0 0,0 0 0,1 0 16,-1 0-16,21 0 15,-21 0-15,22 0 0,-22 0 0,21 0 16,-21 0-16,22 0 0,-22 0 15,21 0-15,-21 0 0,22 0 16,-22 0-16,0 0 0,21 0 0,-21 21 16,-21 0-16,0 0 15,0 0-15,0 0 16,0 22-16,0-22 0,0 0 16,0 21-16,0 1 0,0-22 0,0 21 15,0 1-15,0-1 16,0 0-16,0-21 0,0 22 0,0-1 15,0-21-15,0 22 0,0-1 16,0 0-16,0-21 0,-21 22 16,21-1-16,-21 0 0,21 1 0,-21-1 15,21 0-15,-21 1 0,0-1 16,21 0-16,0 1 0,-22-22 16,1 21-16,21 1 0,0-1 0,0-21 15,-21 0-15,21 22 0,-21-22 16,0 0-16,21 0 0,-21 0 15,-1 0-15,1-21 0,0 22 0,0-22 16,0 0-16,-22 21 0,22-21 16,0 0-16,-21 0 0,21 0 15,-1 0-15,-20 0 0,21 21 16,-21-21-16,20 0 0,1 0 0,0 0 16,0 0-16,0 0 0,0 0 15,-1 0-15,1 0 0,0 0 16,0 0-16,0 0 0</inkml:trace>
  <inkml:trace contextRef="#ctx0" brushRef="#br1" timeOffset="-162053.04">19198 12996 0,'21'-21'16,"-42"42"-16,63-63 0,-20 21 0,-1 21 0,-21-21 15,0 0-15,21 21 16,-21-22-16,0 44 31,-21-1-31,21 0 0,-21 0 0,-1 21 16,1 1-16,0-22 0,0 21 15,0 1-15,0-1 0,-1 0 16,1 1-16,0-1 0,0 0 0,0-21 16,0 22-16,-1-1 0,22-21 15,0 22-15,0-22 0,0 0 0,0 0 16,0 0-16,0-42 31</inkml:trace>
  <inkml:trace contextRef="#ctx0" brushRef="#br1" timeOffset="-161761.18">19770 12933 0,'21'-21'15,"-42"42"-15,21-21 31,-22 42-31,1-21 16,0 1-16,0 20 0,0 0 16,0-21-16,-1 22 0,1-1 0,0 0 15,0-20-15,-21 20 0,20 0 16,1 1-16,-21-22 0,21 21 16,0-21-16,-1 22 0,22-22 15,0 0-15,-21 0 0,21 0 16,21-42-1,-21 0-15,22 21 16,-1-21-16</inkml:trace>
  <inkml:trace contextRef="#ctx0" brushRef="#br1" timeOffset="-161494.03">20151 12975 0,'0'0'0,"0"21"32,0 1-32,-22-1 0,1 0 0,21 0 15,-21 21-15,0-20 0,0 20 0,21-21 16,-21 21-16,-1-20 0,22 20 16,-21-21-16,21 21 0,0-20 15,0-1-15,0 21 0,0-21 0,0 0 16,0 1-16,0-1 0,0 0 15,21-21-15,1 0 16,-1 0 0,0-21-16,-21 0 0,21 21 0</inkml:trace>
  <inkml:trace contextRef="#ctx0" brushRef="#br1" timeOffset="-161285.42">19833 13335 0,'0'0'0,"-21"0"0,0 0 0,42 0 31,0 0-31,21 0 16,-20 0-16,-1 0 0,0 0 16,21-21-16,-21 21 0,22 0 15,-1 0-15,-21-21 0,22 0 0,-1 21 16,-21 0-16,21 0 0,-20 0 15</inkml:trace>
  <inkml:trace contextRef="#ctx0" brushRef="#br1" timeOffset="-160151.05">20849 13462 0,'0'0'0,"21"0"15,0 0-15,1 0 0,-22-21 16,21 21-16,-21-21 0,0 0 0,0-1 16,0 1-16,0 0 15,0 0-15,0 0 0,0 0 16,0-1-16,-21 1 0,-1 0 16,22 0-16,-21 0 0,0 21 0,0 0 15,0 0-15,0 0 0,-1 0 16,-20 0-16,21 21 0,0-21 15,-22 21-15,22 21 0,-21-20 0,21-1 0,0 0 16,-1 21-16,1-21 16,21 22-16,0-22 0,0 0 0,0 21 15,0-20-15,0-1 0,0 0 16,21-21-16,1 21 0,-1-21 0,0 0 16,0 0-16,21 0 0,-20 0 0,-1 0 15,21-21-15,-21 21 0,22-21 16,-22 0-16,0-1 0,0 1 0,21 0 15,-42 0-15,22 0 0,-1 0 16,0-1-16,0 1 0,-21 0 0,0 0 16,0 0-16,0 0 0,0-1 15,0 44 17,0-1-17,-21-21-15,21 21 0,0 0 0,0 0 16,0 0-16,0 1 0,0-1 0,0 0 15,0 21-15,21-21 0,0 1 16,0-1-16,-21 0 0,43-21 0,-22 21 16,0-21-16,0 0 0,22 0 15,-22 0-15,21 0 0,0 0 0,-20 0 16,20 0-16,0-21 0,1 21 0,-1-21 16,0 0-16,-21-1 0,1 1 15,-1 0-15,0 0 0,-21 0 0,21 0 16,-21-1-16,0 1 0,0 0 15,0 0-15,0 0 0,-21 0 16,0-1-16,0 22 0,-1 0 0,1 0 16,0 0-16,0 0 0,0 0 15,-22 0-15,22 0 0,0 22 0,0-1 16,-21 0-16,42 0 0,-22 0 16,22 0-16,-21 1 0,21-1 0,0 0 15,0 0-15,0 0 16,0 0-16,21-21 0,1 22 15,-1-22-15,0 0 0,0 0 16,0 0-16,22 0 0,-22 0 0,0-22 16,0 1-16,0 21 0,0-21 15,1 0-15,-1 0 16,-21 0-16,0-1 16,21 22-16,-21-21 15,0 42 16,0 1-31,0-1 16,0 0-16,0 0 0,0 21 16,0-20-16,0 20 0,0 0 0,0 1 15,-21-1-15,21 0 0,0 1 0,0-1 16,0 0-16,0 1 16,0-1-16,-21 0 0,-1 22 0,22-22 15,-21 0-15,21 1 0,-42 41 16,21-62-16,0 20 0,-1 0 15,1-21-15,-21 22 0,21-22 0,-22 0 16,22-21-16,-21 21 0,21-21 16,-22 0-16,22 0 0,-21 0 0,0-21 15,20 0-15,-20 0 0,21 0 16,0-22-16,0 22 0,-1-21 0,22 21 16,-21-22-16,21 22 0,0-21 0,0 21 15,0-22-15,0 1 0,21 21 16,1-22-16,-1 22 0,-21-21 15,21 0-15,0 20 0</inkml:trace>
  <inkml:trace contextRef="#ctx0" brushRef="#br1" timeOffset="-158269.02">21929 13229 0,'21'-42'31,"-21"63"1,0 0-32,0 0 0,0 1 15,0-1-15,0 0 0,-21 0 0,-1 0 16,22 0-16,0 1 15,0-1-15,-21-21 16,21-21 15,0-1-15,0 1-16,0 0 16,0 0-16,21 0 0,1 0 0,-22-1 15,21 1-15,0 0 0,0 21 16,0-21-16,-21 0 0,21 21 15,1 0-15,-1 0 0,0 0 16,0 21-16,-21 0 16,0 0-16,0 0 0,0 1 15,21-1-15,-21 0 0,0 0 16,21 21-16,-21-20 0,0-1 0,0 0 16,22 0-16,-1 0 0,0 0 15,0-21-15,0 22 0,0-22 0,1 0 16,20 0-16,-21 0 0,21 0 15,1 0-15,-22 0 0,21 0 0,1-22 16,-1 22-16,0-21 0,-21 0 16,22 0-16,-22 0 0,0 0 15,0-1-15,0 1 0,-21 0 0,0 0 16,0 0-16,0 0 0,0-1 0,0 1 16,0 0-16,-21 0 0,0 0 15,0 0-15,0 21 0,0 0 0,-22 0 16,22 0-16,-21 0 0,21 0 15,-22 0-15,1 21 0,21 0 0,0 0 16,-22 0-16,43 0 0,-21 1 16,21-1-16,-21 21 0,21-21 0,0 0 15,0 1-15,0-1 0,0 0 0,21 0 16,0-21 0,0 0-16,1 21 0,-1-21 0,0 0 15,0 0-15,0 0 0,22 0 16,-22-21-16,0 21 0,21-21 0,-21 21 15,1-21-15,-1 0 0,0-1 0,-21 1 16,21 0-16,-21 0 16,21 0-16,-21 0 0,0-1 15,0 44 17,0-1-17,0 0-15,0 0 16,0 0-16,0 0 0,0 1 15,21-1-15,1-21 0,-1 21 16,0-21-16,0 21 0,21-21 16,-20 0-16,-1 0 0,0 0 15,21 0-15,-21 0 0,1 0 0,-1-21 16,0 0-16,0 21 0,0-21 16,0-1-16,-21 1 0,22 0 15,-22-21-15,21 21 0,-21-1 16,0 1-16,0 0 0,0 0 15,0 0-15,0 42 16,0 0 0,-21 0-16,21 0 15,-22 1-15,22-1 0,-21 0 0,21 0 16,0 0-16,0 0 0,0 1 16,0-1-16,0 0 0,0 0 15,0-42 32,0 0-47,0 0 16,0-1-16,0 1 0,0 0 0,21 0 15,-21 0-15,22 0 0,-1-1 16,-21 1-16,21 0 0,0 0 16,0 21-16,-21-21 0,21 21 0,1 0 15,-1 0 1,0 0-16,0 21 0,-21 0 15,0 0-15,0 0 16,0 1-16,0-1 0,0 0 0,0 0 16,0 0-16,21 0 0,-21 1 15,0-1 1,21-21-16,1 0 16,-1-21-1,0-1-15,0 1 0,0 21 16,-21-21-16,21 0 0,1 0 15,-1 0-15,0-1 0,0-20 16,21 21-16,-20 0 0,-1 0 0,0-1 16,0 1-16,0 21 15,-21 21 1,0 1-16,0-1 16,0 0-16,0 0 0,0 0 15,0 0-15,0 1 0,0-1 16,0 0-16,0 0 15,0 0-15,21 0 0,1-21 0,-1 22 16,0-22-16,0 0 0,0 0 16,22 0-16,-22 0 0,0 0 15,0 0-15,21 0 0,-20 0 0,20-22 16,-21 1-16,0 0 16,0 0-16,1 21 0,-22-21 0,0 0 15,21-22-15,-21 22 0,0 0 0,0 0 16,0 0-16,-21 21 15,-1 0 1,1 21-16,21 0 16,-21 0-16,21 0 0,0 0 0,0 1 15,0-1-15,0 0 0,0 0 16,0 0-16,0 0 16,0 1-16,21-22 0,-21 21 15,21-21-15,1 0 0,-1 0 16,0 0-16,0 0 0,0-21 15,0 21-15,1-22 0,20 1 0,-21 21 16</inkml:trace>
  <inkml:trace contextRef="#ctx0" brushRef="#br1" timeOffset="-157612.2">24744 12764 0,'-21'0'31,"42"0"-15,0 0-16,0 0 0,0 0 0,22-22 15,-22 22-15,21 0 0,0 0 16,1-21-16,-1 21 0,0 0 0,1 0 16,-22 0-16,21 0 0,-21 0 0,1 0 15,-22-21-15,-22 21 31,1 0-15,0 0-16,0 0 0,0 0 0,0 0 16,-1 0-16,1 0 0,0 0 15,0 0-15,0 0 0,0 0 0,-1 21 16,1 0-16,0-21 16,0 22-16,0-1 0,0 0 0,-1 0 15,1 21-15,0-20 0,0-1 0,0 21 16,0-21-16,21 22 0,0-1 15,-22-21-15,22 21 0,0 1 0,-21-1 16,21 0-16,0 1 0,0-1 16,0 0-16,0 1 0,0-1 0,-21 0 15,21 1-15,0-1 0,0 0 16,0 1-16,0-1 0,0 0 0,0-20 16,0 20-16,0-21 0,0 0 0,0 0 15,0 1-15,0-1 0,21-21 16,0 0-16,1 0 0,20 0 15,-21 0-15,21 0 0,-20 0 0,20-21 16,0 21-16,-21-22 0,22 1 16,-1 0-16,-21 0 0,22 0 0,-22-22 15</inkml:trace>
  <inkml:trace contextRef="#ctx0" brushRef="#br1" timeOffset="-157329.02">25379 13081 0,'0'0'0,"0"-21"0,-21 21 0,-1 0 16,1 0-1,0 0-15,0 0 0,0 0 16,0 21-16,-1 0 0,1 0 16,0 1-16,0-1 0,21 21 0,-21-21 15,0 22-15,21-22 0,-22 0 0,22 21 16,0-21-16,0 1 0,0-1 15,0 0-15,0 21 0,0-21 0,22 1 16,-1-22-16,0 21 0,0 0 16,0-21-16,0 0 0,1 0 0,20 0 15,-21 0-15,0 0 0,22 0 16,-22-21-16,0 21 0,21-21 16,-21-1-16</inkml:trace>
  <inkml:trace contextRef="#ctx0" brushRef="#br1" timeOffset="-156640.61">25654 13314 0,'21'-42'0,"-42"105"0,21-84 16,0-21 0,-21 42-1,0 0-15,-1 21 0,1 0 16,21 0-16,-21 0 0,0 0 16,21 1-16,0-1 0,0 0 15,0 0-15,0 0 16,0 0-16,21-21 15,0 0-15,0 0 0,1 0 16,-1 0-16,0 0 0,0 0 16,-21-21-16,0 0 15,0 0-15,0 0 16,0 0-16,0-1 0,-21 1 16,21 0-16,-21 0 0,21 0 15,0 0-15,0-1 16,21 22-1,0-21-15,0 21 0,0 0 0,1 0 16,-1 0-16,0 0 0,0 0 16,0 0-16,0 0 0,1 21 15,-1-21-15,-21 22 0,0-1 0,21-21 16,-21 21-16,0 0 0,0 0 16,0 0-16,0 1 0,0-1 15,0 0-15,0 0 0,-21-21 0,21 21 16,0 0-16,0-42 47,0 0-47,0 0 15,0 0-15,0 0 0,21 21 16,-21-22-16,21 1 16,0 0-16,0 0 0,1 0 0,-1 0 15,0-1-15,0 22 0,0-21 16,0 0-16,1 21 0,-1 0 0,0 0 15,0 0-15,0 0 0,0 0 0,-21 21 16,0 0-16,0 1 0,0-1 16,0 0-16,0 0 0,0 0 15,0 0-15,-21 1 0,21-1 16,-21-21-16,21 21 0,-21 0 0,21 0 16,21-42 30,0 0-30</inkml:trace>
  <inkml:trace contextRef="#ctx0" brushRef="#br1" timeOffset="-156404.11">26564 12996 0,'0'0'0,"0"22"31,0-1-31,0 0 0,-21 0 16,21 0-16,-21 0 0,0 1 16,21-1-16,0 21 0,0-21 0,-22 0 15,22 1-15,-21 20 0,21-21 16,0 0-16,-21 0 0,21 1 0,0-1 16,0 0-16,0 0 15,21-21 1,0 0-1,1-21-15</inkml:trace>
  <inkml:trace contextRef="#ctx0" brushRef="#br1" timeOffset="-156225.24">26437 13250 0,'0'0'0,"-42"-21"31,21 21-15,42 0-1,0 0-15,0 0 16,0 0-16,0 0 0,1 0 16,-1 0-16,0 0 0,21 0 0,-21-21 15,22 21-15,-22 0 0</inkml:trace>
  <inkml:trace contextRef="#ctx0" brushRef="#br1" timeOffset="-154749.77">26987 13356 0,'0'0'0,"22"0"15,-1 0 1,0-21 0,0 21-16,-21-21 0,0 0 0,0 0 15,21-1-15,-21 1 0,0 0 16,0 0-16,0 0 0,0 0 15,-21-1-15,0 22 16,0 0-16,0 0 16,-1 0-16,1 0 0,0 22 0,-21-1 15,21-21-15,-1 21 0,1 0 0,0 0 16,0 0-16,0 1 0,0 20 16,21-21-16,0 0 0,-22 0 0,22 1 15,0-1-15,0 0 16,0 0-16,22-21 0,-1 0 0,-21 21 15,21-21-15,0 0 0,0 0 0,0 0 16,1 0-16,-1 0 0,0-21 16,0 0-16,0 21 0,0-21 0,-21 0 15,22-1-15,-1 1 0,0 0 16,0 0-16,-21 0 0,21 0 16,0-1-16,-21 1 0,0 0 0,22 21 15,-22-21-15,-22 42 31,1 0-15,21 0-16,-21 1 16,21-1-16,-21 0 0,21 0 0,0 0 15,0 0-15,0 1 16,0-1-16,21 0 0,0 0 16,0-21-16,1 0 0,-1 0 15,0 0-15,0 0 0,21 0 16,-20 0-16,-1 0 0,0 0 0,0-21 15,0 21-15,0-21 16,1 0-16,-1 21 0,-21-22 0,21 1 16,-21 0-16,21 0 0,-21 0 0,0 0 15,0-1-15,-21 44 47,21-1-31,0 0-16,0 0 0,0 0 15,0 0-15,0 1 16,0-1-16,0 0 16,21 0-16,0-21 15,0 0-15,1 0 16,-1 0-16,0 0 0,0 0 0,0 0 16,0 0-16,1-21 15,-1 21-15,0-21 0,-21 0 0,21-1 16,-21 1-16,21 21 0,-21-21 0,0 0 15,0 0-15,21 0 0,-21-1 16,0 1-16,0 42 31,0 1-15,-21-1-16,21 0 0,-21-21 16,21 21-16,0 0 0,0 0 15,-21-21-15,21 22 0,-21-22 0,21 21 16,-21 0-16,21 0 15,0-42 32,0 0-47,0 0 0,0-1 16,21 1-16,0 21 0,0-21 16,-21 0-16,21 0 0,0 0 15,1 21-15,-1-22 0,0 22 16,0 0-16,0-21 0,0 21 15,1 0-15,-22 21 16,0 1 0,0-1-16,0 0 15,0 0-15,0 0 0,0 0 16,0 1-16,0-1 16,0 0-16,0 0 15,21-21-15,0 0 16,0 0-16,0 0 15,0 0-15,22 0 0,-22 0 16,0 0-16,0-21 0,22 21 0,-22-21 16,0 21-16,0-21 0,0-1 15,0 22-15,1-21 0,-1 0 0,0 0 16,-21 0-16,0 0 0,21-1 16,-21 1-16,0 0 0,0 0 15,0 42 16,-21 0-31,21 0 16,0 1-16,0-1 0,0 0 16,0 0-16,0 0 0,0 0 15,0 1-15,0-1 16,0 0 0,0 0-16,0 0 15,-21-21-15,0 0 16,-1 0-16,22-21 31,-21 0-15</inkml:trace>
  <inkml:trace contextRef="#ctx0" brushRef="#br1" timeOffset="-154553.18">27728 12996 0,'-21'0'0,"42"0"0,-63 0 0,21 0 15,0 0-15,42 0 47,0 0-47</inkml:trace>
  <inkml:trace contextRef="#ctx0" brushRef="#br1" timeOffset="-153952.6">29146 13039 0,'0'0'0,"22"-21"0,-22-1 0,21 1 16,0 0-16,-21 0 15,0 0-15,0 0 0,0-1 16,-21 22-16,0 0 16,-1 0-16,1 0 0,-21 0 0,21 22 15,-22-1-15,22 0 0,-21 21 16,21 1-16,-22-22 0,22 21 0,0 22 16,-21-22-16,21 0 0,-1 1 15,-20-1-15,21 0 0,0 1 0,0 20 16,-1-21-16,22 1 0,-21-1 15,21 0-15,0 1 0,0-22 16,21 21-16,1-21 0,-1 1 0,21-1 16,-21-21-16,22 21 0,-1-21 15,0 0-15,1 0 0,-22 0 0,21 0 16,0-21-16,1 21 0,-1-21 0,0-1 16</inkml:trace>
  <inkml:trace contextRef="#ctx0" brushRef="#br1" timeOffset="-153701.3">29506 13166 0,'0'0'0,"0"-21"15,0-1-15,0 1 0,-21 21 32,0 0-32,0 0 0,0 0 0,-1 21 15,1 1-15,0 20 0,0-21 16,21 0-16,-21 22 0,0-22 0,-1 21 15,1-21-15,21 22 0,0-22 0,0 0 16,0 21-16,0-21 0,0 1 16,0-1-16,0 0 0,0 0 0,21-21 15,1 0-15,-1 0 0,0 0 16,0 0-16,0 0 0,0 0 0,1-21 16</inkml:trace>
  <inkml:trace contextRef="#ctx0" brushRef="#br1" timeOffset="-153500.93">29189 13335 0,'0'0'16,"-21"0"-16,-1 0 0,22 21 16,22-21-1,-1 0-15,0 0 16,0 0-16,0 0 0,0 0 15,22 0-15,-22 0 0,0 0 16,21 0-16,-20 0 0,20 0 0,-21 0 16</inkml:trace>
  <inkml:trace contextRef="#ctx0" brushRef="#br1" timeOffset="-153149.11">29612 13335 0,'0'0'0,"-21"21"31,0-21-31,42 0 31,0 0-31,0 0 16,0 0-16,1 0 0,-1-21 16,0 21-16,0-21 15,0 21-15,-21-21 16,-21 21-1,0 0-15,0 0 16,0 0-16,-1 0 0,1 21 16,0 0-16,0-21 0,0 21 0,0 0 15,21 1-15,0-1 0,0 0 16,0 0-16,0 0 0,0 0 16,0 1-16,21-22 0,0 0 15,0 21-15,0-21 16,0 0-16,1 0 0,-1 0 0,0 0 15,21 0-15,-21-21 0</inkml:trace>
  <inkml:trace contextRef="#ctx0" brushRef="#br1" timeOffset="-152382.1">29972 13335 0,'0'-42'31,"0"21"-31,21 21 15,0 0-15,0 0 0,1 0 0,-1 0 16,0 0-16,0 0 16,0 0-16,0 0 0,22 0 0,-43 21 15,21 0-15,-21 0 0,0 0 16,0 0-16,0 1 0,0-1 16,-21 0-16,0 0 0,-1 0 0,1 0 15,0 1-15,0-22 0,0 21 16,0 0-16,-1 0 15,22-42 17,22 0-32,-1 21 0,-21-21 15,21-1-15,0 1 0,21 0 0,-20 0 16,-1 0-16,0 0 16,0-1-16,0 1 0,0 0 0,1 0 15,-1 0-15,0 0 0,-21-1 16,-21 22 15,0 22-31,21-1 16,-22 0-16,22 0 0,-21-21 0,0 21 15,21 0-15,0 1 0,0-1 16,0 21-16,0-21 0,0 0 0,0 1 16,0-1-16,0 0 15,21 0-15,0-21 0,1 0 16,-1 0-16,0 0 0,0 0 15,0 0-15,0 0 0,1 0 0,-1 0 16,0-21-16,0 0 0,0 21 16,0-21-16,1-1 0,-1 1 0,-21 0 15,21 0-15,-21 0 0,21 0 16,0-22-16,-21 22 0,0 0 0,0 0 16,21-22-16,-21 22 0,22 0 15,-22 0-15,0 0 0,0 42 47,0 0-47,0 0 0,-22 0 16,22 22-16,-21-22 0,21 0 15,-21 0-15,21 0 0,0 22 0,0-22 16,-21 0-16,21 0 0,0 0 16,0 1-16,-21-1 0,21 0 0,0 0 15,0 0-15,21-21 31,0 0-15,-21-21-16</inkml:trace>
  <inkml:trace contextRef="#ctx0" brushRef="#br1" timeOffset="-152178.98">30565 13377 0,'-43'0'16,"170"85"-16,-211-170 15,41 64-15,64 21 32,1 0-32,-1 0 15,0 0-15,0 0 0,0 0 16,0-21-16,1 21 0,-1 0 0,21 0 16,-21-21-16,0 21 0,22 0 15,-22 0-15,0-21 0</inkml:trace>
  <inkml:trace contextRef="#ctx0" brushRef="#br1" timeOffset="-151921.08">31073 13187 0,'0'-21'0,"0"42"0,-22-42 32,1 21-17,0 21-15,0 0 16,21 0-16,-21 0 0,21 1 15,0-1-15,-21 0 0,-1 0 0,22 0 16,0 0-16,0 1 0,0-1 16,0 0-16,0 0 0,0 0 15,0 0-15,0 1 0,22-1 16,-1-21 0,0 0-16,0 0 0,0 0 15,0 0-15,1-21 0,-1 21 16,0-22-16</inkml:trace>
  <inkml:trace contextRef="#ctx0" brushRef="#br1" timeOffset="-151665.41">31432 13123 0,'0'22'46,"22"-22"-46,-22 21 16,0 0-16,0 0 0,0 0 16,0 0-16,0 22 0,0-22 0,0 0 15,0 0-15,0 0 0,0 1 16,0-1-16,-22 0 0,22 0 16,-21 0-16,21 0 15,-21-21-15</inkml:trace>
  <inkml:trace contextRef="#ctx0" brushRef="#br1" timeOffset="-151349.22">31729 13589 0,'0'-21'16,"0"0"0,0 0-16,0-1 15,21 22 1,0 0 0,-21 22-1,0-1-15,0 0 0,0 0 0,0 0 16,0 22-16,-21-22 15,0-21-15,0 21 0,-1 0 16,1 0-16,0 0 0,0 1 0,0-22 16,0 21-16,-1-21 15</inkml:trace>
  <inkml:trace contextRef="#ctx0" brushRef="#br1" timeOffset="-150939.6">32046 13081 0,'0'0'0,"-21"0"16,0 0-1,42 0 32,0 0-47,0 0 16,-21-21-16,22 21 16,-22-21-16,0 0 15,0-1-15,-22 22 31,1 0-31,0 22 16,0-1-16,0 0 0,0 0 16,21 0-16,0 22 0,-22-22 0,22 0 15,0 0-15,0 0 0,0 0 16,0 1-16,22-22 16,-1 0-16,0 21 0,0-21 0,0 0 15</inkml:trace>
  <inkml:trace contextRef="#ctx0" brushRef="#br1" timeOffset="-150645.03">32470 13123 0,'0'0'15,"0"-21"-15,-22 21 16,1 21-1,0 1-15,0-1 0,21 0 0,-21 0 16,0 0-16,21 0 0,0 1 16,-22-1-16,22 21 0,-21-21 15,21 0-15,0 1 0,-21-1 0,21 0 16,0 0-16,0 0 0,0 0 16,0 1-16,0-1 0,21-21 15,0 0 1,1 0-16,-1 0 15,0 0 1</inkml:trace>
  <inkml:trace contextRef="#ctx0" brushRef="#br1" timeOffset="-150445.27">32089 13399 0,'0'0'0,"21"0"31,0 0-15,0 0-16,0 0 0,0 0 15,1 0-15,20 0 0,-21 0 16,21 0-16,-20 0 0,20 0 0,-21 0 16,0 0-16,22-22 0</inkml:trace>
  <inkml:trace contextRef="#ctx0" brushRef="#br1" timeOffset="-150165.14">32554 13272 0,'0'0'0,"0"21"62,0 0-46,0 0-16,0 0 15,0 0-15,0 1 0,0-1 16,0 0-16,0 0 0,0 0 0,0 0 16,0 1-16,0-1 15,0 0-15,21 0 16,1-21 0,-1-21-1,-21 0-15,21 21 16,0-21-16</inkml:trace>
  <inkml:trace contextRef="#ctx0" brushRef="#br1" timeOffset="-149956.08">32787 13314 0,'0'-21'0,"-21"84"0,42-105 16,-42 21 15,0 42-15,0 0-16,-1 0 0,1 0 15,21 1-15,-21-1 0,0 0 16,0 0-16,21 0 16,0 0-16,-21-21 0,21 22 0,-22-1 15,44-21 17</inkml:trace>
  <inkml:trace contextRef="#ctx0" brushRef="#br1" timeOffset="-149433.53">32872 13272 0,'21'0'31,"0"0"-16,-21-22 1,0 44 78,21-22-79,-21-22 64,0 44-17,0-1-62,0 0 16,0 0-1,0 0-15,0 0 16,-21-21-16,0 22 16,0-22-1,0 0-15</inkml:trace>
  <inkml:trace contextRef="#ctx0" brushRef="#br1" timeOffset="-149054.02">33083 13060 0,'0'0'0,"22"0"63,-22 21-63,21 0 0,-21 0 0,0 1 16,21-1-16,-21 21 0,0-21 15,0 0-15,0 1 0,0 20 0,0-21 16,0 0-16,0 22 15,0-22-15,0 0 0,0 0 16,0 21-16,0-20 0,-21-1 0,0-21 16,-1 21-16,1 0 0,0 0 15,0-21-15,0 21 0,0-21 0,-1 0 16,22 22-16,-21-22 0,21-22 31</inkml:trace>
  <inkml:trace contextRef="#ctx0" brushRef="#br1" timeOffset="-148501.27">33295 12954 0,'0'0'0,"21"0"0,0-21 16,1 21-16,-1 0 0,0 0 16,0-21-16,0 21 0,22 0 0,-22 0 15,21 0-15,-21 0 0,0 0 16,1 0-16,-1 0 0,0 0 16,0 0-16,0 0 0,0 0 15,-21 21-15,22-21 16,-22 21-16,0 0 0,21-21 15,-21 21-15,0 1 0,0-1 16,0 0-16,0 0 0,0 0 0,0 22 16,0-22-16,-21 0 0,-1 21 15,22-21-15,-21 1 0,21 20 16,0-21-16,-21 21 0,21-20 0,-21 20 16,21-21-16,0 21 15,0-20-15,-21 20 0,21-21 0,-21 21 16,21-20-16,-22-1 0,22 21 15,0-21-15,0 0 0,-21 1 16,21-1-16,-21 0 0,21 0 0,-21 0 16,0-21-16,21 21 0,-21-21 15,-1 0-15,-20 22 0,21-22 16,0 0-16,-22 0 0,22 0 0,-21 0 16,0 0-16,20 0 0,-20 0 15,21 0-15,-21 0 0,20 0 0,1 0 16,0 0-16,0 0 15,0 0-15</inkml:trace>
  <inkml:trace contextRef="#ctx0" brushRef="#br0" timeOffset="-143165.6">19727 14351 0,'0'0'0,"0"-21"0,0 0 0,0 0 15,0-1-15,0 1 16,0 0-16,0 0 0,0 0 15,0 0 1,0 42 0,0 0-1,0 0-15,-21 21 16,21-20-16,-21 20 0,0-21 0,0 21 16,21 1-16,-22-1 0,1-21 15,0 22-15,0-22 0,0 21 16,0-21-16,-1 0 0,1 1 0,0-1 15,21 0-15,-21-21 0,21-21 32,0 0-17,21-1-15,0 22 0,-21-21 0,21 21 16,1-21-16,-1 21 0,21 0 16,-21-21-16,0 21 0,1 0 0,-1 0 15,21 0-15,-21 0 0,0-21 16,22 21-16,-22 0 0,0 0 0,0 0 15,0 0-15,-21-21 0,22 21 16,-1-22-16,-21 1 16,0 0-16,0 0 0,0 0 15,0 0-15,0-1 0,0 1 16,0 0-16,0 0 16,0 0-16,-21 21 15,21 21 1,0 0-16,-22 0 15,22 0-15,0 22 0,0-22 0,0 0 16,0 21-16,-21-20 0,21-1 0,-21 0 16,21 21-16,0-21 0,0 1 15,0-1-15,0 0 0,-21 0 16,21 0-16,0 0 0,0 1 16</inkml:trace>
  <inkml:trace contextRef="#ctx0" brushRef="#br0" timeOffset="-142857.3">20193 14626 0,'0'21'31,"21"-21"-15,0 0-1,-21-21-15,0 0 16,0 0 0,-21 21-16,0 0 15,0 0-15,0 0 16,-1 0-16,1 21 15,21 0 1,21-21 0,1 0-1,-1 0-15</inkml:trace>
  <inkml:trace contextRef="#ctx0" brushRef="#br0" timeOffset="-140981.15">22161 14182 0,'0'-21'15,"-21"21"1,21-22-16,0 1 16,21 21 30,1 0-46,-1 21 0,0 1 16,0-1-16,0 21 0,0 0 16,1-20-16,-1 20 0,0 0 0,0 22 15,0-22-15,0 0 0,1 1 16,-1-22-16,0 21 0,0 1 0,0-22 16,0 0-16,-21 0 0,22 0 15,-1 0-15,-21 1 0,0-1 16,21-21-16,-42 0 47,21-21-47,0-1 0,-21 22 15,21-21-15,-22 0 0</inkml:trace>
  <inkml:trace contextRef="#ctx0" brushRef="#br0" timeOffset="-140649.31">22691 14118 0,'0'-21'0,"0"42"0,0-63 0,21 42 15,-21-21-15,0 0 16,-21 21 0,-1 0-16,1 21 0,0 0 15,-21 0-15,21 21 0,-1-20 0,-20 20 16,21 0-16,-21 22 0,-1-22 15,1 22-15,21-22 0,-22 0 0,1 22 16,21-22-16,0 0 0,0 1 16,-22-22-16,43 21 0,-21-21 0,0 1 15,21-1-15,-21-21 0,21 21 16,-21-21-16,42 0 47,0 0-47,0-21 0,0 21 15,0-21-15,1 21 0</inkml:trace>
  <inkml:trace contextRef="#ctx0" brushRef="#br0" timeOffset="-140256.28">23008 14478 0,'0'-21'31,"0"0"-31,0 0 16,0 42 15,0 0-31,0 0 16,0 0-16,0 0 0,0 22 0,0-22 15,0 21-15,0 1 0,0-22 16,0 21-16,0 0 0,0 1 0,0-1 15,0 0-15,0 22 0,0-22 0,-21 22 16,21-22-16,-21 22 0,0-1 16,21-21-16,-22 22 0,22-22 0,-21 22 15,0-22-15,21 0 0,0-20 16,0 20-16,-21-21 0,21 0 16,0 0-16,-21 1 0,21-44 31,0 1-31,0 0 15,0 0-15,0 0 0,0 0 16,21-22-16,0 22 0,-21-21 0</inkml:trace>
  <inkml:trace contextRef="#ctx0" brushRef="#br0" timeOffset="-139897.05">23029 14753 0,'0'-21'0,"0"42"0,0-84 0,-21 42 0,0-1 15,0 1-15,21 0 0,0 0 16,-21 0-16,21 0 0,0-1 16,0 1-16,0 0 0,0 0 15,0 0-15,21 21 0,0 0 16,0 0-16,0 0 0,0 0 16,22 0-16,-22 0 0,21 0 0,-21 0 15,1 21-15,20-21 0,-21 21 16,21 0-16,-20 22 0,-1-22 15,-21 0-15,0 0 0,0 0 16,0 0-16,0 1 0,-43 20 0,22-21 16,0-21-16,0 21 0,-21 0 0,20 1 15,-20-22-15,-21 21 16,41-21-16,1 0 0,0 0 16,21-21 15,21 21-16,0-22-15,1 22 0,-1-21 0</inkml:trace>
  <inkml:trace contextRef="#ctx0" brushRef="#br0" timeOffset="-139321.05">23961 14605 0,'0'0'0,"21"0"16,-21-21-16,0 0 0,0 0 16,0-1-16,0 1 15,0 0-15,0 0 0,-21 21 16,-1-21-16,1 0 0,21-1 0,-21 22 16,0 0-16,0-21 15,0 21-15,-1 0 0,1 0 0,-21 0 16,21 21-16,0 1 0,-22-1 0,22 0 15,-21 21-15,21-21 0,-1 22 16,1-22-16,-21 21 0,21-21 16,0 22-16,-1-1 0,1-21 0,21 0 15,0 22-15,0-22 0,0 0 16,0 0-16,21-21 16,1 0-16,-1 0 0,0 0 15,21 0-15,-21 0 0,22 0 0,-22 0 16,21-21-16,-21 0 0,1 21 0,20-21 15,-21 0-15,0-22 16,0 22-16,1 0 0,-22-21 0,0 20 16,21-20-16,-21 21 0,21 0 15,-21 0-15,0-1 0,0 44 32,0-1-17,0 0-15,0 0 0,0 0 0,0 22 16,0-22-16,0 0 0,0 0 15,0 0-15,0 0 0,0 1 0,21-1 16,-21 0-16,21-21 16,0 0-16,-21 21 0,22-21 0,-1 0 15,0 0-15,0 0 16,0-21 0,0 21-16,1-21 0,-22 0 0</inkml:trace>
  <inkml:trace contextRef="#ctx0" brushRef="#br0" timeOffset="-139057.14">24257 14266 0,'0'0'15,"0"-21"-15,0 0 0,0 42 32,-21 0-32,21 1 15,-21-1-15,21 21 0,0-21 16,-22 22-16,22-1 0,0-21 0,0 21 15,0 1-15,0-22 0,0 21 16,0-21-16,0 1 0,0-1 0,0 0 16,0 0-16,0 0 0,0 0 15,0 1-15,22-22 32,-1 0-32,0 0 0,-21-22 15,21 1-15,0 0 0</inkml:trace>
  <inkml:trace contextRef="#ctx0" brushRef="#br0" timeOffset="-138562.05">24596 14203 0,'0'-21'16,"-22"127"-16,44-191 0,-44 85 31,22 21-31,-21 0 16,21 0-16,0 22 0,0-22 0,0 21 15,0-21-15,-21 22 0,21-1 16,0 0-16,-21-20 0,21 20 0,0-21 16,0 0-16,0 22 0,-21-22 0,21 0 15,0 0-15,-21-21 16,21 21-16,0 0 0,0-42 47,0 0-47,0 0 0,0 0 15,0-22-15,21 22 16,-21 0-16,21 0 0,0-21 0,0 20 16,0-20-16,22 21 0,-22 0 15,21-22-15,-21 22 0,22 0 0,-22 21 16,21-21-16,-21 21 0,22 0 16,-22 0-16,0 21 0,0 0 0,0 0 15,-21 1-15,0-1 16,0 21-16,0-21 0,0 22 0,0-22 15,0 0-15,0 21 0,-21-21 0,0 1 16,0-1-16,21 0 0,0 0 16,-21-21-16,0 21 0,-1-21 15,22-21 17,0 0-32,0 0 15</inkml:trace>
  <inkml:trace contextRef="#ctx0" brushRef="#br0" timeOffset="-138355.3">24151 14393 0,'0'0'0,"21"0"31,0 0-15,1 0-16,-1 0 0,0 0 0,0 0 16,0 0-16,22 0 0,-22-21 15,21 21-15</inkml:trace>
  <inkml:trace contextRef="#ctx0" brushRef="#br0" timeOffset="-136897.22">25971 14774 0,'22'0'0,"-44"0"0,65 0 0,-22 0 0,0-21 15,0 21-15,0-21 0,1 0 16,-1 21-16,0-21 0,0 0 16,0-1-16,-21 1 0,21-21 0,1 21 15,-1-22-15,-21 22 0,21-63 16,0 41-16,-21 1 0,0 0 16,0 20-16,0-20 0,0 21 15,0 0-15,0 0 0,0-1 0,0 1 16,-21 21-1,0 0-15,0 21 0,21 1 0,-22-1 16,1 0-16,0 0 0,0 21 16,21 1-16,-21-1 0,0 22 15,-1-22-15,1 0 0,0 1 0,21-1 16,0 0-16,0 1 0,0-1 0,0-21 16,0 21-16,0-20 0,0-1 15,0 0-15,0 0 0,21-21 16,0 21-16,1-21 0,-1 0 0,21 0 15,-21 0-15,0 0 0,1 0 16,-1 0-16,21-21 0,-21 0 0,0 21 16,1-21-16,-1 0 0,21-1 0,-21 1 15,-21 0-15,21 0 0,-21 0 16,22 21-16,-22-21 0,0-1 0,0 1 16,0 0-1,0 42 32,0 0-47,0 1 16,0-1-16,0 0 15,0 0-15,21-21 16,0 0-16,0 0 0,-21 21 16,21-21-16,22 0 0,-22 0 0,0 0 15,0 0-15,21 0 0,-20-21 16,-1 0-16,21 21 0,-21-21 0,0 0 15,1 21-15,-1-22 0,0 1 16,0 0-16,-21 0 0,0 0 31,0 42 16,-21 0-47,21 0 0,-21 0 16,21 1-16,0-1 15,0 0-15,0 0 16,21-21 0,0 0-16,0 0 0,0 0 0,1 0 15,-1 0-15,0 0 16,0 0-16,0 0 0,0-21 0,1 0 16,-1 21-16,0-21 0,0-1 0,-21 1 15,0 0 1,0 0-16,21 21 0,-21-21 0,0 0 31,0 42 0,0 0-15,0 0-16,0 0 0,0 0 16,-21 1-16,21-1 0,0 0 0,0 0 15,-21 0-15,21 0 0,-21 22 0,21-22 16,0 0-16,0 21 15,0-20-15,-21 20 0,21 0 0,0 1 16,-22 20-16,22-21 0,0 22 16,0-22-16,0 22 0,0-1 0,0-20 15,0 20-15,0-21 0,0 1 0,-21-1 16,21 0-16,-21 1 0,21-1 16,-21-21-16,21 22 0,-21-22 0,0 0 15,-1 0-15,22 0 0,-21 0 16,0-21-16,0 0 0,0 0 0,0 0 15,-1 0-15,1-21 0,0 0 16,0 21-16,-21-21 0,20 0 16,1-22-16,0 22 0,0 0 0,0-21 15,21-1-15,0 1 0,0 0 16,0-22-16,0 22 0,0-22 0,21 22 16,0-21-16,0-1 0,22 22 15,-22-1-15,21-20 0,0 21 0,1-1 16,-1 1-16,0 0 0,1 20 15,-1-20-15,0 0 0,22-1 0</inkml:trace>
  <inkml:trace contextRef="#ctx0" brushRef="#br0" timeOffset="-136485.42">28025 14118 0,'21'0'47,"0"0"-47,0 0 0,0 0 0,22 0 16,-22 0-16,21 0 0,-21 0 15,22-21-15,-22 21 0,21 0 0,-21 0 16,0 0-16,22-21 0,-22 21 15,0 0-15,-42 0 47</inkml:trace>
  <inkml:trace contextRef="#ctx0" brushRef="#br0" timeOffset="-136225.27">28321 14118 0,'21'-21'15,"-63"42"-15,63-21 0,-42 21 0,21 1 0,-21-22 16,21 21-16,0 0 16,0 0-16,0 0 0,0 22 0,0-22 15,-22 21-15,22-21 0,-21 22 16,21-1-16,0-21 0,0 21 16,-21 1-16,21-22 0,-21 21 15,21-21-15,0 22 0,0-22 0,0 0 16,0 0-16,0 0 0,0 1 15,21-22 17,0 0-17,-21-22-15,21 1 0,1 21 0</inkml:trace>
  <inkml:trace contextRef="#ctx0" brushRef="#br0" timeOffset="-135773.29">28490 14542 0,'0'0'0,"-21"-22"16,21 1-1,0 0 1,0 0-16,0 0 0,0 0 16,21 21-16,0-22 15,1 1-15,-1 21 0,0 0 0,0 0 16,0 0-16,0 0 15,1 0-15,20 0 0,-21 0 0,0 21 16,0 1-16,22-1 0,-22 0 0,0 0 16,-21 21-16,0-20 0,21-1 15,-21 21-15,0-21 0,0 0 0,0 22 16,-21-22-16,0 0 0,21 0 16,-21-21-16,0 21 0,-1 1 0,1-22 15,0 0-15,0 21 0,0-21 16,0 0-16,-1 0 0,22-21 15,0-1 1,0 1-16,0 0 0,0 0 16,0 0-16,0 0 0,0-1 15,22 1-15,-22-21 0,21 21 0,0 0 16,21-1-16,-21 1 16,1 21-16,20-21 0,-21 0 0,21 21 15,-20 0-15,20-21 0,-21 21 0,21 0 16,-20 0-16,-1 0 0,21 0 15,-21 0-15,0 0 0</inkml:trace>
  <inkml:trace contextRef="#ctx0" brushRef="#br0" timeOffset="-135225.05">29443 14605 0,'21'0'16,"0"-21"-16,-21 0 16,0 0-16,0-1 15,0 1-15,0 0 0,0 0 16,0 0-16,-21 21 0,0-21 16,0 21-16,-1 0 0,1 0 0,0 0 15,0 0-15,-21 0 0,20 0 16,1 21-16,0 0 0,-21 0 15,21 0-15,-1 22 0,1-22 0,0 0 16,0 21-16,0-21 0,0 22 16,21-22-16,0 0 0,0 0 0,0 0 15,0 1-15,0-1 0,0 0 16,21-21-16,0 0 0,0 0 16,0 0-16,22 0 0,-22 0 15,0 0-15,0 0 0,21-21 0,-20 0 16,-1 21-16,0-22 0,0 1 15,0 0-15,0 0 0,1 0 0,-1 0 16,-21-22-16,21 22 0,-21 0 16,21 0-16,-21 0 0,21 21 0,-21-22 15,0 44 1,0-1 0,0 0-16,0 0 0,0 0 15,0 0-15,0 1 0,0-1 16,0 0-16,0 0 0,0 0 15,0 0-15,0 1 16,21-22 0,1 21-16,-1-21 0,0 0 15,0 0-15</inkml:trace>
  <inkml:trace contextRef="#ctx0" brushRef="#br0" timeOffset="-134801.92">29697 14542 0,'0'0'0,"-21"-22"16,21 1-16,0 0 16,-22 21-16,22-21 0,0 0 15,0 0-15,22 21 16,-1-22-16,0 22 16,0 0-16,0 0 15,0 22-15,1-1 0,-1 0 16,-21 0-16,0 0 0,21 0 0,-21 22 15,0-22-15,0 0 0,0 21 16,0-20-16,0-1 0,0 0 0,0 0 16,0 0-16,0 0 15,0 1-15,0-44 47,0 1-47,0 0 16,21 0-16,-21 0 0,21-22 15,0 22-15,1 0 0,-22 0 16,21 0-16,0-22 0,0 22 0,0 0 16,-21 0-16,21 21 0,1-21 15,-1 0-15,0 21 0,0-22 16,0 22 0,0 0-16,1 0 15,-1 0 1</inkml:trace>
  <inkml:trace contextRef="#ctx0" brushRef="#br0" timeOffset="-134461.64">30268 14605 0,'21'0'0,"1"0"16,-1 0-1,0 0-15,0-21 16,0 0-16,0 21 0,-21-21 15,0-1-15,22 1 0,-1 0 16,-21 0-16,0 0 0,0 0 16,-21 21-1,-1 0-15,1 0 0,0 0 16,0 0-16,21 21 0,-21 0 0,0 0 16,-1 0-16,1 22 0,21-22 15,0 0-15,-21 21 0,21-21 0,0 1 16,0-1-16,0 0 0,0 0 15,0 0-15,0 0 16,21 1-16,0-22 0,1 0 16,-1 21-16,0-21 0,0 0 15,0 0-15,22 0 0,-22 0 0,0-21 16,0-1-16,0 22 0</inkml:trace>
  <inkml:trace contextRef="#ctx0" brushRef="#br0" timeOffset="-134064.74">30692 14499 0,'0'0'0,"0"-21"0,0 0 16,0 0-1,0 0-15,21-1 0,0 22 16,0 0 0,0 0-16,0 0 15,1 0-15,-1 22 16,-21-1-16,21 0 0,-21 0 0,21 0 15,-21 0-15,0 1 0,0-1 16,0 0-16,0 0 0,0 0 0,0 0 16,0 1-16,0-1 15,-21 0-15,21-42 47,0 0-31,0-1-16,0 1 15,0 0-15,0 0 0,21 0 16,0 0-16,0-1 0,-21 1 0,22 0 16,-1 0-16,-21 0 0,21 0 15,0-1-15,0 22 0,0-21 16,1 21-16,-1 0 16,0-21-16,0 21 0,0 0 0,22 0 15</inkml:trace>
  <inkml:trace contextRef="#ctx0" brushRef="#br0" timeOffset="-133617.77">31581 14351 0,'0'-21'16,"0"0"-1,-22 21 1,1 0-16,0 0 15,0 0-15,0 0 16,0 21-16,-1-21 0,1 21 0,0 0 16,0 0-16,21 1 15,0-1-15,0 0 0,0 0 0,0 0 16,0 0 0,0 1-16,21-22 0,0 0 15,0 21-15,-21 0 0,22-21 16,-1 0-16,0 21 0,0-21 0,0 21 15,0-21-15,1 21 16,-22 1-16,21-22 0,-21 21 0,0 0 16,-21-21-1,-1 0-15,1 21 16,0-21-16,0 0 16,0 0-16,0 0 0,-1 0 0,1 0 15,0 0-15,0 0 16,0-21-16,0 21 15,-1 0-15,22-21 16,0 0-16</inkml:trace>
  <inkml:trace contextRef="#ctx0" brushRef="#br0" timeOffset="-133345.06">31813 14436 0,'0'0'0,"0"21"31,0 0-15,0 0-16,0 0 0,0 1 15,0-1-15,0 0 0,-21 0 0,21 0 16,0 0-16,-21 1 15,21-1-15,21-42 47,0-1-47</inkml:trace>
  <inkml:trace contextRef="#ctx0" brushRef="#br0" timeOffset="-133025.6">31856 14245 0,'0'0'15,"-21"21"-15,21 1 16,0-1 0,21-21-1,0 0-15,0 0 16,0 0-16,0-21 15,-21-1-15,0 1 16,0 0-16,0 0 16,0 0-16,-21 21 15,0 0-15,0 0 16,0 0-16,0 0 16,21 21-16,-22 0 0,22 0 15,0 0-15,0 1 16,-21-1-16,21 0 0,0 0 15,0 0-15</inkml:trace>
  <inkml:trace contextRef="#ctx0" brushRef="#br0" timeOffset="-132513.35">32131 14457 0,'0'-21'0,"0"42"31,0 0-15,0 0-16,0 0 15,0 1-15,0-1 0,0 0 16,-21 0-16,21 0 16,0 0-16,0 1 15,-21-22 16,21-22 1,0 1-32,0 0 15,0 0-15,21 0 0,0 0 0,-21-1 16,21 1-16,21 0 0,-20-21 16,-1 21-16,21 21 0,-21-22 15,0 1-15,22 21 0,-22 0 0,0 0 16,0 0-16,22 0 15,-22 0-15,0 21 0,-21 1 16,21-1-16,-21 0 0,0 0 16,0 21-16,0-20 0,0-1 0,0 0 15,0 0-15,-21 0 0,0 0 16,0 1-16,21-1 0,-22-21 16,1 21-16,0-21 15,21-21 16,21 0-15,0 21-16</inkml:trace>
  <inkml:trace contextRef="#ctx0" brushRef="#br0" timeOffset="-131617.42">32999 14478 0,'0'-21'0,"0"-43"31,0 43-31,0 0 0,-21 21 0,-1-21 16,1 21-16,0 0 15,0 0-15,0 21 0,0 0 16,-1 0-16,1 1 0,0-1 16,0 0-16,21 0 0,-21 0 15,21 22-15,0-22 0,0 0 16,0 0-16,0 0 15,0 0-15,21 1 16,0-22-16,0 0 16,0 0-16,1 0 0,-1-22 15,0 1-15,0 21 0,-21-21 16,21 0-16,-21 0 0,21 0 16,-21-1-16,0 1 0,22 0 0,-22 0 15,21 21-15,-21-21 16,0 42 31,0 0-47,0 0 15,0 0-15,0 1 0,0-1 16,0 0-16,0 0 0,0 0 0,0 0 16,0 22-16,0-22 0,-21 21 15,21-21-15,0 22 0,-22-22 0,22 21 16,0-21-16,0 22 0,0-22 15,0 21-15,0 1 0,0-1 16,0 0-16,0 22 0,0-22 16,22 0-16,-1 1 0,-21 20 15,0-20-15,21-1 0,0 43 16,0-43-16,-21-21 0,21 21 16,-21-20-16,0 20 0,0-21 15,0 0-15,0 0 0,0 1 0,0-1 16,-21-21-16,0 21 15,0-21-15,0 0 0,0 0 0,-1 0 16,1 0-16,0 0 16,21-21-16,-21 21 0,0-21 15,21-1-15,-21 1 0,-1 21 0,1-21 16,21-21-16,-21 21 16,0-1-16,21-20 0,-21 0 0,21-1 15,0 1-15,0 0 0,0-1 16,0 1-16,0-21 0,21 20 15,0 1-15,0 0 0,22-1 0,-22 1 16,0 0-16,0 20 0,21-20 16,-20 21-16,20 0 0,-21 0 15,0-1-15,0 22 0,1-21 0,-1 0 16,0 21-16,0 0 16,-21-21-16,21 21 15,-42 0 48,0 0-63,0 0 0</inkml:trace>
  <inkml:trace contextRef="#ctx0" brushRef="#br0" timeOffset="-130854.05">19579 15600 0,'0'0'0,"21"0"47,0 0-47,1 0 15,-1 0-15,0 0 0,21 0 0,-21 0 16,1 0-16,-1 0 0,0 0 15,0 0-15,-42 0 47,0 0-47</inkml:trace>
  <inkml:trace contextRef="#ctx0" brushRef="#br0" timeOffset="-130297.08">19537 15600 0,'-21'0'16,"-1"21"-1,22 0-15,-21 0 16,0-21-16,0 22 0,21-1 16,-21-21-16,0 21 0,21 0 15,0 0-15,-22-21 0,22 21 16,-21-21-16,21 22 15,-21-22-15,42 0 47,0 0-31,1-22-16,-1 22 16,0 0-16,0-21 0,0 21 15,0-21-15,1 21 0,-1 0 16,0 0-16,0 0 0,0 0 0,0 0 15,1 0-15,-1 0 0,0 0 16,0 0-16,0 21 0,0-21 16,-21 21-16,22 1 0,-22-1 15,0 0-15,0 0 16,0 0-16,0 0 0,0 1 0,0-1 16,-22 0-16,22 0 0,-21 0 15,0 0-15,0 1 0,0-22 0,21 21 16,-21-21-16,-1 0 0,1 21 15,0-21-15,0 0 0,0 0 0,0 0 16,-1 0-16,1 0 16,21-21-1,-21 21-15,21-21 16,0-1 0,0 1-16,21 0 15,0 21-15,-21-21 0,22 21 16,-1-21-16</inkml:trace>
  <inkml:trace contextRef="#ctx0" brushRef="#br0" timeOffset="-130013.52">20129 15896 0,'22'21'16,"-22"-42"46,-22 21-15</inkml:trace>
  <inkml:trace contextRef="#ctx0" brushRef="#br0" timeOffset="-126937.47">21188 15706 0,'-21'-21'0,"-1"-1"16,1 1-16,21 0 15,0 0-15,-21 0 16,21 0-16,0 42 31,21 0-15,0 0-16,1 21 0,20-20 16,-21 20-16,21 0 0,1-21 0,-22 22 15,21 20-15,1-20 0,-1-1 16,0 0-16,-21 1 0,22-1 0,-22-21 15,0 21-15,0 1 0,0-22 16,1 0-16,-22 0 0,0 0 16,21-21-16,-21 22 15,0-44 1,0 1 0,0 0-16,0 0 0,0 0 0,0 0 15,0-22-15</inkml:trace>
  <inkml:trace contextRef="#ctx0" brushRef="#br0" timeOffset="-126682.05">21780 15685 0,'0'-43'0,"-42"234"0,84-339 0,-42 84 15,0 43-15,-21 21 16,0 21 0,0 0-16,0 0 0,0 1 15,-1-1-15,-20 21 0,21-21 0,-21 22 16,20 20-16,-20-21 0,0 22 15,-1-22-15,1 22 0,21-22 0,-21 22 16,20-22-16,1 0 0,-21-21 16,42 22-16,-21-22 0,21 0 0,-21 0 15,21 0-15,21-21 32,0-21-32,0 21 15,0-21-15,0 0 0</inkml:trace>
  <inkml:trace contextRef="#ctx0" brushRef="#br0" timeOffset="-126357.08">22119 15896 0,'0'21'31,"0"1"-31,0-1 15,0 21-15,-21-21 0,21 22 16,0-1-16,-21 0 0,21 1 16,0-1-16,0 21 0,0-20 0,0-1 15,0 0-15,0 22 0,0-22 16,0 1-16,0 20 0,0-21 0,0 22 16,0-22-16,0 1 0,0-1 15,0-21-15,0 21 0,0-20 0,0-1 16,0 0-16,0 0 0,0-42 47,0 0-47,0 0 0,0-1 0,0-20 15,0 0-15</inkml:trace>
  <inkml:trace contextRef="#ctx0" brushRef="#br0" timeOffset="-126057.83">22077 16277 0,'0'-106'0,"0"85"0,0 233 0,0-297 0,0-84 15,0 127-15,0 20 0,-21 1 16,21-21-16,0 21 0,0 0 0,0-1 16,0 1-16,21 0 15,0 21-15,0 0 0,0-21 16,22 21-16,-22 0 0,21 0 16,0 0-16,1 21 0,-22 0 0,42 22 15,-41-22-15,-1 0 16,-21 21-16,0-21 0,0 22 0,-21-22 15,21 21-15,-43-21 0,22 1 16,-21 20-16,-1-21 0,22-21 0,-21 21 16,21 0-16,0-21 0,-1 0 15,1 22-15,0-22 0,21-22 32,21 22-32,0-21 0,1 21 15,-1-21-15,0 0 0</inkml:trace>
  <inkml:trace contextRef="#ctx0" brushRef="#br0" timeOffset="-125569.27">23008 15917 0,'0'0'16,"0"-21"-16,0 0 0,0 0 0,-21 0 15,0 21 1,0 0-16,-1 0 0,1 0 0,0 0 15,0 0-15,0 21 0,-22 0 16,22 0-16,0 0 0,-21 22 0,21-22 16,-1 21-16,1 1 0,0-1 15,0-21-15,21 21 0,0-20 16,0 20-16,0-21 0,0 0 0,0 0 16,21-21-16,0 0 0,0 22 15,1-22-15,-1 0 0,21 0 0,-21 0 16,0-22-16,22 22 0,-22-21 15,0 0-15,0 0 0,0 0 0,1 0 16,-1-1-16,0 1 0,0-21 16,-21 21-16,21-22 0,-21 22 0,21-21 15,-21 21-15,0 0 16,0-1-16,0 1 0,0 0 0,0 42 31,0 0-31,0 1 0,0-1 16,0 21-16,0-21 0,0 22 15,0-22-15,0 21 0,0-21 0,0 22 16,0-22-16,0 0 0,0 0 0,0 0 16,22 0-16,-22 1 0,21-22 15,0 0-15,0 0 0,0 0 16,0 0-16,1 0 0,-22-22 16,21 22-16,0-21 0,0 0 0</inkml:trace>
  <inkml:trace contextRef="#ctx0" brushRef="#br0" timeOffset="-125343.7">23453 15748 0,'0'-21'0,"0"42"0,0-63 15,0 63 1,0 0 0,-22 0-16,22 0 0,-21 22 15,21-22-15,-21 21 0,21 1 0,0-22 16,0 21-16,0 0 0,0-20 15,0 20-15,0-21 0,0 0 0,0 0 16,0 1-16,0-1 0,21-21 16,0 0-1,1 0-15,-1-21 0,0-1 16</inkml:trace>
  <inkml:trace contextRef="#ctx0" brushRef="#br0" timeOffset="-124905.08">23770 15663 0,'0'0'0,"0"-21"31,0 42-31,0 1 0,0-1 16,0 21-16,0-21 0,0 0 0,-21 22 16,21-1-16,0-21 15,0 22-15,-21-22 0,21 21 0,-21 0 16,21-20-16,-22-1 0,22 0 15,-21 0-15,21 0 0,0 0 0,-21 1 16,0-22 0,21-22-1,0 1 1,0 0-16,0 0 0,0 0 0,21 0 16,0-1-16,0-20 0,1 21 15,-1-21-15,0 20 0,0 1 0,21 0 16,-20 0-16,20 0 0,-21 21 0,21 0 15,-20 0-15,-1 0 0,0 0 16,0 21-16,0 0 0,0 0 16,1 0-16,-1 22 0,-21-22 15,0 0-15,0 21 0,0-20 0,0-1 16,0 21-16,0-21 0,0 0 16,0 1-16,-21-1 0,-1-21 15,1 0-15,0 0 16,0 0-1,0-21-15</inkml:trace>
  <inkml:trace contextRef="#ctx0" brushRef="#br0" timeOffset="-124717.17">23241 15917 0,'0'0'0,"-21"0"0,0 0 16,21 22 15,21-22-31,0 0 0,0 0 16,21 0-16,-20 0 0,20 0 15,0 0-15,1-22 0,-1 1 0,0 21 16,1 0-16</inkml:trace>
  <inkml:trace contextRef="#ctx0" brushRef="#br0" timeOffset="-123385.08">25019 16235 0,'0'0'0,"0"-21"15,21 0 1,0-1-16,0 1 15,1 0-15,-1 0 0,-21 0 16,21 0-16,0-1 0,0 1 0,0-21 16,1 21-16,-22-22 0,0 22 15,21-21-15,-21 21 0,0-22 0,0 1 16,0 21-16,0-21 16,0 20-16,0 1 0,0 0 0,-21 0 15,21 0-15,-22 21 0,1 0 16,0 0-16,0 0 0,0 0 15,0 21-15,-1 0 0,1 0 16,0 22-16,0-22 0,21 21 0,-21 0 16,0 1-16,21-1 0,-22 0 15,22 22-15,0-22 0,0 1 0,0-22 16,0 21-16,0 0 0,22-20 16,-1-1-16,0 0 0,0 0 15,0 0-15,0-21 0,1 0 0,-1 0 16,0 0-16,21 0 0,-21 0 15,1 0-15,-1-21 0,0 0 0,0 0 16,0 0-16,0-1 0,1 1 16,-22 0-16,21 0 0,-21-21 15,0 20-15,0 1 0,0 0 0,0 0 16,0 42 15,-21 0-31,21 0 16,0 1-16,-22-1 0,22 0 15,0 0-15,0 0 0,0 0 16,22-21 0,-1 0-16,0 0 0,0 0 0,0 0 15,0 0-15,1-21 0,20 21 16,0-21-16,-21 0 0,22 0 0,-1 21 16,-21-21-16,22-1 0,-22 1 15,0 0-15,0 0 0,0 0 0,0 21 16,-21-21-16,0 42 47,0 0-47,-21 0 0,0 0 0,21 0 15,-21 1 1,21-1-16,0 0 0,0 0 0,0 0 16,0 0-16,21-21 15,0 0-15,0 0 0,1 0 0,20 0 16,-21 0-16,0 0 0,22 0 15,-22 0-15,0 0 0,21-21 0,-21 21 16,1-21-16,-1 0 0,0 0 16,0 0-16,0 21 0,-21-22 0,0 1 15,21 0-15,-21 0 0,0 0 16,22 21-16,-22-21 0,0-1 16,0 44 15,0-1-16,0 0-15,0 0 0,0 21 16,0-20-16,0 20 0,0 0 0,-22 1 16,22-1-16,0 0 0,-21 1 15,21-1-15,0 0 0,0 1 0,0-1 16,0 21-16,-21-20 0,21 20 16,0 1-16,-21-1 0,21-20 0,0 20 15,0 1-15,-21-22 0,0 0 16,21 1-16,-22-1 0,22-21 0,-21 0 15,0 0-15,0 1 0,21-1 16,-21-21-16,0 0 0,-1 0 16,1 0-16,0 0 0,21-21 15,-21-1-15,0 1 0,0-21 0,21 21 16,0-22-16,0-20 0,0 21 16,0-22-16,0 1 0,0-1 0,0 1 15,21-1-15,0 1 0,0-1 16,0 22-16,22-22 0,-22 22 0,21 0 15,-21-1-15,22-20 0,-1 20 16,0 1-16,1 0 0</inkml:trace>
  <inkml:trace contextRef="#ctx0" brushRef="#br0" timeOffset="-122601.45">27665 15558 0,'-21'0'31,"-1"0"-31,1 0 16,-21 0-16,21 21 0,0-21 0,-1 21 15,1 0-15,0 0 0,-21 0 16,21 1-16,-1-1 0,1 21 0,21-21 15,-21 22-15,0-22 0,21 21 16,-21 0-16,21 1 0,0-22 16,0 21-16,0-21 0,0 1 0,21-1 15,0 0-15,0 0 0,22-21 16,-22 0-16,0 0 0,21 0 0,-21 0 16,22 0-16,-22 0 0,21-21 15,-21 21-15,1-21 0,-22 0 0,0-1 16,0 1-16,0 0 15,-22 0-15,1 0 0,0 0 16,0 21-16,21-22 0,-21 22 16,0-21-16,-1 21 0,1 0 15,21-21-15,0 0 16,0 0 0,21 21-16,1 0 15,-1 0-15,0 0 0,0 0 0,0 0 16,0 0-16,1 0 0,-1 21 15,0 0-15,-21 0 0,0 0 0,21 1 16,-21-1-16,0 21 0,0 0 16,0-20-16,0 20 0,0 0 0,-21 22 15,0-22-15,0 0 0,-1 1 16,1-1-16,0 0 0,0 22 16,0-22-16,0 1 0,-1-1 0,1 0 15,21 1-15,-21-1 0,21-21 16,-21 21-16,21-20 0,0-1 15,0-42 17,0-1-32,0-20 0,21 21 15,0 0-15,0-22 0</inkml:trace>
  <inkml:trace contextRef="#ctx0" brushRef="#br0" timeOffset="-122197.08">27813 15960 0,'0'-21'15,"0"42"-15,0-64 0,0 22 0,21 0 16,-21 0-16,21 21 0,-21-21 0,21 0 16,1 21-16,-1-22 0,0 22 15,0 0-15,21 0 0,-20 0 0,-1 0 16,0 0-16,0 0 0,21 0 15,-20 22-15,-22-1 0,0 0 16,21 21-16,-21-21 0,0 1 16,0-1-16,0 21 0,-21-21 0,-1 0 15,22 1-15,-21-1 0,0 0 16,0-21-16,21 21 16,-21-21-16,0-21 15,21 0 1,0 0-16,0-1 0,0 1 15,21 0-15,0 0 0,-21 0 16,21 0-16,-21-1 0,21 1 0,0 0 16,1 21-16,-1-21 0,0 21 15,0-21-15,0 21 16,0 0-16,1-21 16,-1 21-16,0 0 0</inkml:trace>
  <inkml:trace contextRef="#ctx0" brushRef="#br0" timeOffset="-121761.18">28554 15769 0,'-21'0'47,"-1"0"-47,1 21 16,0 1-16,0-1 0,21 0 15,-21 0-15,21 0 0,-21 0 0,21 22 16,-22-22-16,22 0 16,0 0-16,0 0 0,0 1 0,0-1 15,22 0-15,-1 0 0,0-21 16,0 21-16,0-21 0,0 0 16,1 0-16,-1 0 15,0-21-15,0 21 0,0-21 0,0 0 16,1 0-16,-22-1 0,0 1 15,21 0-15,-21 0 0,0-21 0,0 20 16,0-20-16,0 21 0,0 0 16,0-22-16,0 22 0,0 0 0,-21 21 15,-1-21-15,1 21 16,0 0-16,0 0 0,0 0 16,0 21-16,21 0 15,-22 0-15,1 1 0,21-1 0,0 0 16,0 0-16,-21 0 0,21 0 15,0 1-15,0-1 0,0 0 16,21-21-16</inkml:trace>
  <inkml:trace contextRef="#ctx0" brushRef="#br0" timeOffset="-121366.14">28956 15812 0,'0'0'0,"21"-22"0,-21 1 15,21 21-15,-21-21 16,0 42 15,-21 0-31,0-21 0,21 22 16,0-1-16,0 21 0,0-21 16,-21 0-16,21 1 0,0-1 0,0 0 15,0 21-15,0-21 0,21 1 16,-21-1-16,21-21 0,0 0 15,0 21-15,1-21 0,-1 0 16,21 0-16,-21 0 0,0 0 16,1-21-16,-1 0 0,0 21 15,-21-22-15,21 1 0,0-21 0,-21 21 16,0 0-16,0-1 0,0 1 16,0-21-16,0 21 0,0 0 15,0-1-15,-21 22 31,21 22-15,0-1 0</inkml:trace>
  <inkml:trace contextRef="#ctx0" brushRef="#br0" timeOffset="-121024.33">29485 15812 0,'0'-22'16,"0"44"15,0-1-15,0 0-16,0 0 0,0 0 16,0 22-16,-21-22 0,21 21 0,-21 0 15,21-20-15,-21 20 0,21 21 0,0-20 16,-22-1-16,1 0 15,0 1-15,21-1 0,-21 0 0,0 1 16,0-1-16,21 0 0,-22 1 16,1-1-16,21 0 0,-21 1 0,0-1 15,21-21-15,-21 0 0,21 1 16,0-1-16,-21 0 0,21-42 31,0 0-31,21-1 16,0 1-16,-21 0 0,21-21 15,0 21-15,0-22 0</inkml:trace>
  <inkml:trace contextRef="#ctx0" brushRef="#br0" timeOffset="-120753.39">29464 15896 0,'0'-21'0,"0"42"0,0-63 15,0 21-15,0 0 0,0-1 16,0 1-16,0 0 0,21 21 15,0 0-15,0 0 16,1 0-16,-1 0 0,0 0 0,0 0 16,0 0-16,0 0 0,1 21 15,-1 0-15,0 1 0,-21 20 16,21-21-16,-21 0 0,0 22 16,0-22-16,0 0 0,-21 21 0,0-21 15,0 1-15,-1-1 0,1 0 16,-21-21-16,21 21 0,0-21 0,-1 0 15,1 0-15,0 0 0,0 0 16,0 0-16,0 0 0,-1-21 16</inkml:trace>
  <inkml:trace contextRef="#ctx0" brushRef="#br0" timeOffset="-119193.02">30628 15748 0,'0'0'0,"-21"0"16,0 0-16,0 0 16,21 21-16,-22-21 15,44 0 1,-1 0 0,0 0-16,21 0 0,-21 0 0,22 0 15,-22-21-15,21 21 0,-21-21 16,1 21-16,20-21 0,-21 0 0,0-1 15,-21 1-15,0 0 16,0 0-16,0 0 0,0 0 0,0-1 16,-21 22-1,0 0-15,0 0 16,0 22-16,-1-1 0,22 0 16,-21 0-16,0 0 0,0 22 0,21-22 15,0 21-15,-21 0 0,21-20 16,-21 20-16,21 0 0,0 1 15,0-1-15,0-21 0,0 21 0,0 1 16,0-22-16,0 0 0,0 0 16,0 0-16,0 1 0,0-1 0,-22-21 15,1 0 1,0 0-16,0 0 0,0 0 16,0-21-16,-1-1 15,1 1-15,0 0 0,21 0 0,-21 0 16,0 0-16,21-1 0,-21 1 15,21 0-15,0 42 32,0 0-32,0 1 15,0-1-15,0 0 0,0 0 16,21 0-16,-21 0 16,21 1-16,0-1 0,0-21 0,0 21 15,1-21-15,-1 0 0,0 0 16,0 0-16,21 0 0,-20 0 0,20 0 15,-21 0-15,21-21 0,-20 0 16,20-1-16,0 1 0,-21 21 16,1-42-16,20 21 0,-21 0 15,0-1-15,0 1 0,-21 0 16,0 42 15,0 0-31,-21 1 0,0-1 16,21 0-16,-21 0 0,0 0 15,21 0-15,-21-21 0,21 22 0,0-1 16,0-42 31,21 21-47,0-22 16,0 1-16,0 0 0,0 0 15,1 0-15,-1 0 0,0-1 16,0 1-16,0 21 15,0 0-15,1 21 16,-22 1 0,21-1-16,-21 0 0,0 0 15,0 0-15,0 0 0,21 1 16,0-1-16,-21 0 16,21-21-16,0 21 0,1-21 0,-1 0 15,0 0-15,0 0 0,21 0 16,-20 0-16,20 0 0,-21 0 0,21 0 15,-20-21-15,-1 21 0,21-21 16,-21 0-16,0-1 0,-21 1 16,22-21-16,-22 21 0,21-22 0,-21 22 15,0-21-15,0 21 0,0-22 16,0 22-16,0 0 0,-21 21 0,-1-21 16,1 21-16,0 0 15,-21 0-15,21 21 0,-1 0 16,1 0-16,0 22 0,0-22 0,0 0 15,0 21-15,-1-20 0,22 20 16,0-21-16,0 21 0,0-20 0,0-1 16,0 0-16,22 0 15,-1-21-15,0 21 0,0-21 0,0 0 16,0 0-16,1 0 0,-1 0 16,0 0-16,0-21 0,0 21 15,0-21-15,1 0 0,-22 0 0,42-43 16,-21 22-16,-21-1 15,21 1-15,0 0 0,-21-1 0,22 1 16,-22 21-16,0-21 0,0-1 16,0 22-16,0 0 0,0 0 15,-22 21 17,1 21-32,0 21 0,21-21 15,0 1-15,0 20 0,-21 0 16,21-21-16,0 22 0,-21-1 0,21 0 15,0-20-15,0 20 0,0-21 16,0 0-16,0 22 0,0-22 16,0 0-16,0 0 0,21-21 0,-21 21 15,21-21-15,0 0 0,0 0 16,1 0-16,-1 0 0,0 0 16,0 0-16,0-21 0</inkml:trace>
  <inkml:trace contextRef="#ctx0" brushRef="#br0" timeOffset="-118821.98">32025 16150 0,'21'0'16,"-42"0"-16,42 0 16,0 0-1,1 0-15,-1 0 0,0-21 16,0 21-16,0-21 0,0 0 15,-21 0-15,22-1 0,-22 1 16,0 0 0,0 0-16,-22 0 15,1 21-15,0 0 0,0 0 16,0 21-16,0-21 16,-1 21-16,1 0 0,0 0 0,0 1 15,21-1-15,-21 0 0,21 0 16,0 0-16,0 22 0,0-22 15,0 0-15,0 0 0,21 0 16,0 0-16,0 1 0,0-22 16,1 21-16,-1-21 0,21 0 0,-21 0 15,0 0-15,1 0 0,20 0 16,-21 0-16,0 0 0,0-21 16,1 21-16,20-22 0</inkml:trace>
  <inkml:trace contextRef="#ctx0" brushRef="#br0" timeOffset="-118560.14">32575 15960 0,'0'0'0,"22"0"0,-22-21 0,0 42 47,0 0-47,21 0 0,-21 0 15,0 0-15,21 1 16,-21-1-16,0 0 0,21 21 0,-21-21 15,21 1-15,0-1 0,-21 0 16,22 0-16,-1 0 16,0-21 15,-21-21-15,21 21-1,-21-21-15</inkml:trace>
  <inkml:trace contextRef="#ctx0" brushRef="#br0" timeOffset="-118322.09">32935 15939 0,'21'-22'15,"-42"107"-15,21-148 0,21 20 0,-42 43 32,0 21-32,0-21 0,0 22 0,0-1 15,-1 0-15,1 21 0,0-21 16,-21 1-16,21-1 0,-1 21 15,1-21-15,-21 0 0,21 1 0,0-1 16,-1 0-16,22 0 0,0 0 16,-21-21-16,21 21 0,0 1 15</inkml:trace>
  <inkml:trace contextRef="#ctx0" brushRef="#br1" timeOffset="-112073.09">21611 16933 0,'0'0'0,"21"0"16,-21-21-1,21 0 17,1 21-17,-22-21-15,21 21 31,-21-21-31,21 21 16,-21 21 93,-21 0-109,0-21 16,-1 21-16,1 0 0,21 1 16,-21-1-16,0 0 15,0 0-15,21 0 16,0 0 15,0 1 0,0-1-31,-21-21 16,21 21-16,0 0 0,-22-21 16,22 21-16,0 0 0,-21 1 0,0 20 15,0-21-15,21 0 0,-21 22 16,0-1-16,-1 0 0,1 1 0,21 20 16,-21-21-16,0 22 0,21-22 15,0 22-15,0-1 0,0 1 16,0-22-16,0 22 0,0-22 15,21 21-15,0-20 0,0-1 16,22 22-16,-1-22 0,0-21 0,1 21 16,-1-20-16,0-1 0,1 0 15,20 0-15,-20-21 0,-22 0 0,21 0 16,-21 0-16,0-21 0,1 0 16,-1 0-16,0-1 0</inkml:trace>
  <inkml:trace contextRef="#ctx0" brushRef="#br1" timeOffset="-111517.08">22352 17251 0,'0'0'0,"-42"-21"16,42 0-1,0 42 1,0 0-1,21 0-15,0 0 0,0 22 16,0-22-16,0 21 0,1-21 16,-1 22-16,0-1 0,0 0 15,0 1-15,0-1 0,1-21 0,-1 21 16,-21-20-16,21 20 0,-21-21 16,21 0-16,-21 0 0,0 1 15,0-44 16,0 1-31,0 0 16</inkml:trace>
  <inkml:trace contextRef="#ctx0" brushRef="#br1" timeOffset="-111265.12">22839 17293 0,'0'0'16,"21"0"-16,-42 0 15,0 0-15,-1 0 0,1 21 16,-21-21-16,0 22 0,-1-1 16,1 0-16,0 0 0,-1 21 0,22-20 15,-21 20-15,-1 0 0,22-21 16,0 22-16,0-22 0,0 21 16,0-21-16,-1 1 0,22-1 15,0 0-15,0 0 0,0 0 16,22-21-1,-1 0-15,0-21 16,0 0-16</inkml:trace>
  <inkml:trace contextRef="#ctx0" brushRef="#br1" timeOffset="-110945.1">22987 17505 0,'0'0'0,"0"21"0,0 0 0,0 22 16,0-22-16,0 21 0,0 0 15,0 1-15,0-1 0,0 0 0,-21 22 16,21-22-16,-21 22 0,-1-22 16,22 22-16,0-1 0,-21 22 15,0-22-15,0 22 0,21 0 0,-21-22 16,0 22-16,-1-22 0,1 1 15,21-1-15,0-20 0,-21 20 16,21-42-16,0 22 0,0-22 16,0 0-16,0-42 15,21-22 1,-21 22-16,21 0 0,-21-21 16,0-1-16,22 1 0</inkml:trace>
  <inkml:trace contextRef="#ctx0" brushRef="#br1" timeOffset="-110641.12">22902 17738 0,'0'0'0,"0"-43"15,21 1-15,-21 0 0,0 21 0,22-22 16,-1 22-16,0 0 16,0 0-16,0 0 0,0-1 0,1 22 15,-1-21-15,0 21 0,0 0 16,0 0-16,0 0 0,1 0 0,-1 0 15,0 21-15,-21 1 0,0-1 16,0 0-16,0 21 0,-42 43 16,20-43-16,-20-21 15,21 1-15,-21-1 0,-1 0 16,22 0-16,-21 0 0,21 0 16,-1-21-16,1 0 15,42-21 16,1 0-31,-1 21 0,0-21 0,0 0 16</inkml:trace>
  <inkml:trace contextRef="#ctx0" brushRef="#br1" timeOffset="-110192.11">23580 17420 0,'0'0'0,"0"-21"16,-22 0-1,1 21-15,0 0 16,0 0-16,0 0 16,0 21-16,-1 0 0,1 0 0,0 1 15,0-1-15,0 21 0,21-21 16,0 0-16,-21 22 0,21-22 16,0 0-16,0 0 0,0 0 0,0 1 15,0-1-15,0 0 0,21-21 16,0 0-16,0 0 15,0 0-15,22-21 16,-43 0-16,21-1 0,0 1 16,0 0-16,0 0 0,0 0 15,-21 0-15,0-22 0,0 22 0,0 0 16,0 0-16,0 0 16,0 42-1,0 0 1,0 0-16,0 0 0,0 0 15,0 22-15,0-22 0,0 0 0,0 0 16,0 0-16,0 1 0,0-1 16,22-21-16,-1 21 0,0-21 15,0 0-15,0 0 16,0 0-16,1 0 0,-1 0 16,0-21-16,0 0 0,0-1 0</inkml:trace>
  <inkml:trace contextRef="#ctx0" brushRef="#br1" timeOffset="-109970.11">23982 17209 0,'0'-22'0,"-21"107"15,42-148-15,-21 63 16,0 21-16,-21 0 16,21 0-16,0 21 0,-22-20 0,1 20 15,21-21-15,-21 21 0,21 1 16,0-22-16,-21 21 0,21-21 15,0 22-15,-21-22 0,21 0 0,0 0 16,0 0-16,21-21 16,0 0-1,0 0-15,0-21 16,1 0-16</inkml:trace>
  <inkml:trace contextRef="#ctx0" brushRef="#br1" timeOffset="-109553.34">24172 17145 0,'0'-21'16,"0"42"0,0 0-16,0 0 15,0 1-15,0-1 0,0 21 16,0-21-16,0 22 0,0-22 16,0 21-16,-21-21 0,21 22 15,0-22-15,-21 21 0,21-21 16,0 0-16,0 1 0,0-1 0,0 0 15,0-42 17,0 0-17,0-1-15,0 1 0,0-21 0,21 21 16,0 0-16,0-1 0,-21-20 16,22 21-16,-1 0 0,0 21 15,0-21-15,0-1 0,0 22 16,1 0-16,-1 22 15,-21-1-15,0 0 16,0 0-16,0 0 0,0 0 16,0 1-16,0 20 0,-21-21 0,21 0 15,0 22-15,-22-22 0,22 0 16,-21 0-16,0 0 0,21-42 31</inkml:trace>
  <inkml:trace contextRef="#ctx0" brushRef="#br1" timeOffset="-109349.25">23812 17336 0,'-21'0'15,"42"0"-15,-63 0 0,63 0 47,0 0-47,22 0 0,-22 0 16,21 0-16,1 0 0,-1 0 0,0 0 15,1 0-15,-1 0 0</inkml:trace>
  <inkml:trace contextRef="#ctx0" brushRef="#br1" timeOffset="-108712.08">24850 17209 0,'0'0'0,"-43"0"0,22 0 0,0 0 15,0 0-15,21 21 16,21-21 0,0 0-16,0 0 15,0 0-15,22 0 0,-22 0 16,21-21-16,1 21 0,-22-22 0,21 22 16,-21-21-16,0 21 0,-21-21 15,0 0-15,-21 21 31,0 0-31,-21 0 0,21 0 0,-1 0 16,-20 0-16,21 0 16,0 21-16,-22-21 0,22 21 0,0 0 15,0-21-15,21 22 0,0-1 16,0 0-16,0 0 0,0 0 16,0 0-16,21 1 15,0-22-15,0 21 0,1-21 0,-1 0 16,21 0-16,-21 0 0,22 21 15,-22-21-15,0 0 0,0 0 0,0 0 16,-42 0 15,0 21-31,-21-21 0,20 0 16,-20 21-16,0 0 0,21-21 0,-22 22 16,1-1-16,21 0 15,0 0-15,-22 0 0,43 0 0,-21 1 16,21-1-16,0 0 0,0 0 15,0 0-15,21-21 16,0 0-16,1 21 0,-1-21 0,0 0 16,21 0-16,1 0 0,-22 0 15,21 0-15,0 0 0,-20-21 0,20 21 16,0-21-16</inkml:trace>
  <inkml:trace contextRef="#ctx0" brushRef="#br1" timeOffset="-108505.28">25273 17441 0,'0'-21'16,"0"42"-16,0-21 31,0 22-31,0-1 0,21 0 16,-21 0-16,21 0 0,-21 0 16,21 1-16,-21-1 15,22 0-15,-1 0 0,-21 0 16,21-21-16,0 0 15,0 0 1</inkml:trace>
  <inkml:trace contextRef="#ctx0" brushRef="#br1" timeOffset="-108309.39">25569 17484 0,'0'-21'0,"0"-1"15,0 65-15,-21-86 16,0 43-16,0 0 15,0 22-15,-1-1 0,1 0 16,0 0-16,0 0 0,0 0 0,0 1 16,-1-22-16,1 21 0,0 0 15,21 0-15,0 0 0,-21 0 0,21 1 16,0-1-16,21-21 31,0 0-31</inkml:trace>
  <inkml:trace contextRef="#ctx0" brushRef="#br1" timeOffset="-108001.27">25760 17399 0,'0'0'0,"0"21"31,0 0-31,0 1 16,0 20-16,-21-21 15,21 21-15,-22-20 0,22 20 16,-21 0-16,21 1 0,0 20 0,-21-21 16,21 1-16,-21 20 0,21-20 15,-21 20-15,21-21 0,0 1 0,-21 20 16,-1-20-16,22-1 0,-21 21 16,21-20-16,0-22 0,-21 21 0,21-21 15,-21 1-15,21-1 0,0-42 31,0-1-31,21 1 16,0-21-16,0 21 0,1-22 16</inkml:trace>
  <inkml:trace contextRef="#ctx0" brushRef="#br1" timeOffset="-107705.1">25739 17759 0,'0'-191'31,"0"149"-31,0 275 0,0-487 0,0 212 0,0 20 15,0 1-15,21 0 0,0 0 0,0 0 16,0 21-16,0-21 0,1 21 16,-1 0-16,0 0 0,0 0 0,21 0 15,-20 0-15,-1 0 0,0 0 16,0 0-16,-21 21 0,0 0 0,0 0 16,0 0-16,0 22 15,0-22-15,-21 0 0,21 0 0,-21 0 16,-22 0-16,22 1 0,0-1 15,-21-21-15,21 21 0,-22-21 16,22 0-16,0 0 0,42 0 31,0-21-31,0 21 16,1-21-16,20-1 0,-21 1 16</inkml:trace>
  <inkml:trace contextRef="#ctx0" brushRef="#br1" timeOffset="-107333.3">26225 17399 0,'0'0'0,"0"-21"15,0 0-15,0 0 16,22 21 0,-1-22-16,0 22 15,0 0-15,0 0 0,0 0 16,1 0-16,-1 0 0,0 22 15,0-22-15,-21 21 0,0 0 16,21 0-16,-21 0 0,0 0 16,0 1-16,0-1 0,0 0 15,0 0-15,0 0 0,-21 0 0,0-21 16,21 22-16,-21-22 16,21-22-1,0 1 1,0 0-16,0 0 15,21 21-15,0-21 0,-21 0 0,21-1 16,0 1-16,-21 0 0,22 0 16,-1 21-16,0-21 0,0 0 15,0 21-15,0 0 0,1-22 0,-1 22 16,0 0-16,0 0 16</inkml:trace>
  <inkml:trace contextRef="#ctx0" brushRef="#br1" timeOffset="-105345.1">26797 17399 0,'0'21'0,"0"-63"0,0 63 0,21 0 31,0-21-31,0 0 0,1-21 16,-1 21-16,0-21 15,0 21-15,-21-21 0,21 0 16,-21-1-16,0 1 15,-21 21 1,0 0 0,0 21-16,0-21 0,-1 22 0,1-1 15,0 0-15,0 0 16,21 0-16,-21 0 0,21 22 0,-21-22 16,21 0-16,0 0 15,0 0-15,0 1 0,21-22 16,0 21-16,0-21 0,0 0 15,0 0-15,22 0 0,-22 0 0,0 0 16,0-21-16,22-1 16,-22 22-16,21-21 0,-21 0 0,0 0 15,22 0-15,-22 0 0,0-22 16,0 22-16,0 0 0,1 0 16,-22 0-16,0-1 0,0 1 15,0 42 16,0 1-15,0-1-16,0 0 0,0 0 16,0 0-16,0 0 0,0 1 15,0-1-15,0 0 0,0 0 16,0 0 0,-22-21 15,1-21-16,0 21-15,21-21 0,-21 0 16,0 21-16,21 21 47,0 0-47,0 0 16,21-21-1,0 21-15,0-21 0,0 0 16,1 0-1,-1 0-15,0 0 0,0 0 0,21-21 16,-20 0-16,-1 21 0,21-21 16,-21 0-16,0 0 0,1 21 0,-1-22 15,0 1-15,0 0 0,-21 0 16,0 0-16,0 0 0,0-1 16,0 44 15,0-1-16,0 0-15,0 0 0,0 0 16,0 0-16,0 1 16,0-1-16,0 0 0,0 0 15,0 0-15,0 0 16,-21-21-16,0 0 16,0 0-1,-1 0-15,1-21 16,21 42 31,21-21-32,1 0-15,-1 22 0,0-22 16,0 0-16,0 0 16,0 0-16,1 0 0,-1 0 15,0-22-15,0 1 0,0 21 0,0-21 16,1 21-16,-1-21 0,0 0 15,0 0-15,-21-1 0,21 1 0,-21 0 16,0 0-16,0 0 16,0 0-16,0-1 0,0 44 47,0-1-47,0 0 15,0 0-15,0 0 16,0 0-16,0 1 0,0-1 15,0 0-15,0 0 16,0 0-16,21-21 0,1 0 16,-1 0-16,0 21 0,0-21 15,0 0-15,22 0 0,-22 0 0,0-21 16,0 21-16,0-21 0,0 21 16,1-21-16,-1 0 0,0 0 0,0-1 15,0 1-15,-21 0 0,21 0 16,-21 0-16,22 0 0,-22-1 15,0 1-15,21 21 16,-21 21 0,0 1-16,0-1 15,-21 0-15,21 0 0,0 0 16,0 0-16,-22 1 0,22-1 16,0 0-16,0 0 0,0 0 0,0 0 15,0 1-15,22-22 31,-1 0-31,0-22 16,0 22 0,-21-21-16,0 0 0,21 21 0,-21-21 0,0 0 15,0 0-15,0-1 0,0 1 16,0 0-16,0 0 0,-21 0 16,21 0-16,-21 21 15,21-22-15,21 22 31,0 0-31,0-21 0,1 21 16,-1 0-16,0 0 0,0 0 16,0 0-16,0 0 0,1 0 15,-1 0-15,0 0 16,-21 21-16,0 1 16,0-1-16,0 0 0,0 0 15,0 0-15,0 0 0,0 1 16,0-1-16,0 0 0,0 0 15,0 0-15,0 0 16,0 1-16,-21-22 0,21 21 16,-21-21-1,21-21 1,0-1-16,0 1 16,0 0-16,0 0 15,0 0-15,0 0 0,21-1 0,0-20 16,0 21-16,0 0 0,0 0 15,1-1-15,20 1 0,-21 0 16,0 0-16,22 0 0,-22 0 16,0 21-16,0 0 0,0 0 0,0 0 15,1 0-15,-22 21 0,0 0 16,0 0-16,0 0 0,0 0 0,0 1 16,0-1-16,-22 0 0,1 0 15,21 0-15,-21 0 0,21 1 0,-21-1 16,0 0-16,21 0 0,-21 0 15,21 0-15,0 1 16,-22-22-16,1 0 16,21-22-16,0 1 15,-21 0-15,21 0 16</inkml:trace>
  <inkml:trace contextRef="#ctx0" brushRef="#br1" timeOffset="-105129.09">28173 17060 0,'0'0'0,"-21"0"0,-1 0 15,1 0-15,0 0 0,0 0 16,0 0-16,0 0 0,-1 0 0,1 22 16,42-22 30,1 0-30,-1 0-16,0 0 0,0-22 16</inkml:trace>
  <inkml:trace contextRef="#ctx0" brushRef="#br1" timeOffset="-104653.12">29019 16849 0,'0'0'0,"-21"-21"0,0-1 0,21 1 0,0 0 16,21 21 0,0 0-1,22 0-15,-22 21 0,21-21 16,-21 43-16,22-22 0,-1 0 16,0 21-16,1 1 0,-22 20 15,21-21-15,-21 1 0,22 20 16,-22-20-16,0 20 0,0-21 0,0 22 15,-21-1-15,0 1 0,0-1 16,0 1-16,-42-1 0,21-20 0,-21 20 16,-1 1-16,-20-22 0,20 0 15,-20 1-15,-1-1 0,-20 0 16,41-20-16,-20 20 0,-1-21 0,22 0 16,0-21-16,21 21 15,-1-21-15,1 0 0,21-21 16,21 0-1,22 0-15,-22 0 0</inkml:trace>
  <inkml:trace contextRef="#ctx0" brushRef="#br1" timeOffset="-104229.33">29824 16933 0,'63'-21'31,"-42"21"-31,1-21 16,-1 21-16,0 0 0,0 0 16,21 0-16,-20 0 0,-1-21 15,21 21-15,-21 0 0,0 0 16,1 0-16,-1 0 0,0 0 15,-42 0 1,0 0 0,-1 21-16,-20-21 0,21 0 0,0 0 15,-22 0-15</inkml:trace>
  <inkml:trace contextRef="#ctx0" brushRef="#br1" timeOffset="-103961.09">29866 16912 0,'-21'21'16,"0"22"-1,63-107-15,-105 128 0,63-43 16,-22 0-16,22 0 0,-21 22 0,0-22 16,21 0-16,-21 21 0,0-21 15,21 22-15,-21-1 0,21-21 0,-22 22 16,1-1-16,21 0 0,0 1 16,0 20-16,-21-21 0,21 1 15,0-1-15,0 0 0,0 1 0,0-22 16,0 21-16,0-21 0,21 1 15,0-1-15,1-21 0,-1 21 16,0-21-16,0 0 0,21 0 16,-20 0-16,20 0 0,0 0 0,-21-21 15,22 0-15,-1-1 0,-21 1 16,22 0-16,-22 0 0</inkml:trace>
  <inkml:trace contextRef="#ctx0" brushRef="#br1" timeOffset="-103644.7">30226 17378 0,'0'42'16,"0"-84"-16,0 63 31,0 0-15,-21 0-16,21 22 0,-21-22 15,21 21-15,0 1 0,0-1 16,0 0-16,-22 1 0,22-1 0,-21 0 15,0 1-15,21 20 0,-21-21 16,0 1-16,21-1 0,-21 22 0,-1-22 16,1 0-16,21 22 0,-21-22 15,0 0-15,21 1 0,0-1 16,0-21-16,0 0 0,-21 1 0,21-1 16,21-42 15,-21-1-31,21 1 0,0 0 15,-21-21-15,21-1 16</inkml:trace>
  <inkml:trace contextRef="#ctx0" brushRef="#br1" timeOffset="-103344.93">30247 17463 0,'0'0'0,"21"-43"0,-21 22 0,0 0 0,21 0 16,1 0-16,-22-1 0,21 1 15,0 21-15,0-21 0,0 21 16,22 0-16,-22 0 16,0 0-16,0 0 0,0 0 0,0 0 15,1 21-15,-1-21 0,0 21 16,-21 1-16,0-1 0,0 0 16,0 21-16,0-21 0,0 1 0,-21-1 15,0 0-15,-22 0 0,22 0 16,-21 0-16,-1 1 0,22-22 15,-21 0-15,21 21 0,0-21 0,-1 0 16,22-21 0,22 21-1,-1-22-15,0 1 16,0 0-16</inkml:trace>
  <inkml:trace contextRef="#ctx0" brushRef="#br1" timeOffset="-102961.68">30797 17293 0,'0'0'0,"22"0"0,-44 0 47,1 21-47,0 1 0,0-1 0,0 0 16,0 0-16,21 0 0,0 0 15,-22 1-15,22-1 0,0 0 16,0 0-16,0 0 0,0 0 15,0 1-15,0-1 0,22 0 16,-1-21-16,0 0 16,0 0-16,0 0 0,0-21 15,1 21-15,-1-21 0,21-22 16,-42 1-16,21 21 0,-21 0 16,0-1-16,0-20 0,0 21 15,0 0-15,0 0 0,0-1 0,-21 22 16,0-21-16,0 21 15,0 0-15,-1 0 16,1 0-16,0 0 0,0 21 0,21 1 16,0-1-1,21-21 1</inkml:trace>
  <inkml:trace contextRef="#ctx0" brushRef="#br1" timeOffset="-102625.81">31221 17336 0,'0'-22'16,"-21"44"-16,42-22 0,-42-22 15,-1 22-15,-20 0 0,21 0 16,0 0-16,-22 0 0,22 0 16,0 22-16,21-1 15,0 0 1,21-21-16,0 0 0,1 21 15,-1-21-15,0 0 0,0 21 0,21 0 16,-20-21-16,-22 22 0,21-1 16,-21 0-16,0 0 0,0 0 15,0 0-15,-21-21 16,-1 22-16,1-22 0,0 0 16,-21 0-16,21 0 0,-1 21 0,-20-21 15,21 0-15,0 0 16,0 0-16,21-21 15,0-1 1,21 1-16,0 0 16,0 0-16</inkml:trace>
  <inkml:trace contextRef="#ctx0" brushRef="#br1" timeOffset="-102413.5">31454 17293 0,'0'21'31,"0"1"-31,-22-1 0,22 0 16,-21-21-16,21 21 0,0 0 15,0 0-15,0 1 0,0-1 16,21-42 31,-21-1-47,22 22 0</inkml:trace>
  <inkml:trace contextRef="#ctx0" brushRef="#br1" timeOffset="-102125.34">31517 17082 0,'0'0'0,"-21"0"31,21 21-31,0 0 16,0 0-1,21-21 17,0 0-32,-21-21 15,0 0-15,0 0 16,0-1 0,-21 22-1,0 0-15,0 0 16,21 22-1,-21-22-15,21 21 0,0 0 16</inkml:trace>
  <inkml:trace contextRef="#ctx0" brushRef="#br1" timeOffset="-101849.39">31792 17060 0,'-84'64'0,"189"-149"0,-126 106 0,42-63 15,-21 63 17,0 0-17,-21 22-15,21-22 0,-21 0 16,21 0-16,-21 22 0,0-22 0,21 21 16,-21-21-16,-1 0 0,22 22 15,0-22-15,-21 0 0,21 0 16,0 0-16,0 1 0,0-1 0,0 0 15,0 0-15,21-21 32,1-21-32,-1 21 0,-21-21 15,21 0-15,0-1 0</inkml:trace>
  <inkml:trace contextRef="#ctx0" brushRef="#br1" timeOffset="-101022.1">32004 17272 0,'0'0'15,"0"21"1,-21 0 0,0-21-16,-1 22 0,1-1 0,21 0 15,-21 0-15,21 0 16,-21 0-16,21 1 16,0-1-16,0 0 0,21-21 15,0 0 1,0 0-16,1 0 0,-1 0 0,0 0 15,0 0-15,0-21 0,0 21 16,1-21-16,-1-1 0,0 22 16,-21-21-16,0 0 0,21 21 15,-21-21-15,-21 21 32,0 0-32,0 21 15,-1 0-15,22 0 16,-21 1-16,21-1 15,0 0 1,21-21-16,1 0 16,-1 0-1,-21-21-15,0 0 16,0-1-16,0 1 0,0 0 16,0 0-16,0 0 15,0 0-15,21-1 0,-21 1 16,21 0-16,0 0 0,-21 0 0,21 21 15,22-21-15,-22 21 0,0 0 16,0 0-16,22 0 0,-22 0 16,0 0-16,0 0 15,-21 21-15,0 0 0,0 0 16,0 0-16,0 0 0,0 1 16,0-1-16,0 0 15,-21 0-15,21 0 0,0 0 16,-21 1-16,0-1 15,-1-21-15,22-21 32,0-1-17,0 1-15,22 0 16,-1 0-16,0 0 0,21 0 16,-21-1-16,1 1 0,20 0 15,-21 0-15,21 0 0,-20 0 16,20-1-16,-21 1 0,0 21 15,0 0-15,1 0 0,-1 21 16,-21 1-16,0 20 16,0-21-16,0 0 0,0 0 15,-21 1-15,-1-1 0,1 0 16,21 0-16,-21 0 0,21 0 16,-21 1-16,21-44 46,0 1-46</inkml:trace>
  <inkml:trace contextRef="#ctx0" brushRef="#br1" timeOffset="-100809.12">32533 16891 0,'-21'0'0,"42"0"0,-63 0 0,21 0 16,21 21-1,-22-21 32</inkml:trace>
  <inkml:trace contextRef="#ctx0" brushRef="#br1" timeOffset="-100601.75">31750 17103 0,'0'21'0,"0"-42"0,21 42 16,0-21-1,0 0-15,1 0 0,-1 0 16,0 0-16,0 0 0,0 0 16,0 0-16,22 0 0,-22 0 0,0 0 15,0 0-15,0 0 0</inkml:trace>
  <inkml:trace contextRef="#ctx0" brushRef="#br1" timeOffset="-100118.08">31602 17801 0,'0'-21'16,"21"21"-16,0-21 15,0 21 1,-21 21-16,21-21 16,-21 21-16,0 0 0,0 1 0,0-1 15,0 21-15,0-21 0,0 0 16,0 22-16,0-22 0,0 0 16,0 0-16,0 0 0,0 1 15,0-1-15,0 0 16,0-42 31,22 21-47,-1-21 0</inkml:trace>
  <inkml:trace contextRef="#ctx0" brushRef="#br1" timeOffset="-99901.25">32110 17801 0,'21'-21'16,"-85"85"-16,107-107 0,-43 43 15,-21 21 1,-1 1-16,1-1 16,-21 0-16,21 0 0,-22 0 0,22 0 15,0 22-15,-21-22 0,21 0 16,-1 0-16,1 0 0,0 1 16,0-1-16,21 0 0,0 0 15,-21-21-15,42 0 31,0 0-31,0 0 0</inkml:trace>
  <inkml:trace contextRef="#ctx0" brushRef="#br1" timeOffset="-99421.31">32364 18034 0,'0'0'16,"0"-21"-16,0 0 0,-21 21 15,-1-21 1,1 21-16,0 0 16,0 0-16,0 0 0,0 0 15,-1 21-15,1 0 16,0 0-16,0 0 0,0 0 16,21 1-16,-21-22 15,21 21-15,0 0 0,0 0 16,21-21-1,0 0 1,0 0-16,0 0 0,0 0 0,1-21 16,-1 0-16,0 21 0,0-21 15,0-1-15,0 1 16,1 0-16,-22 0 0,0 0 0,21 0 16,0-1-16,-21 44 31,0-1-16,0 0-15,-21-21 0,21 21 0,0 0 16,0 0-16,0 1 16,0-1-16,0 0 15,21-21 1,0 0 0,0 0-16,0 0 15,1 0-15,-1-21 16,0 21-16</inkml:trace>
  <inkml:trace contextRef="#ctx0" brushRef="#br1" timeOffset="-98596.83">32681 17780 0,'0'-42'32,"0"84"-32,0-63 15,0 42-15,0 0 16,-21 0-16,0 22 0,0-22 15,21 0-15,0 21 0,-21-20 0,21-1 16,-22 0-16,22 0 0,-21 0 16,21 0-16,0 1 0,0-1 15,0 0 1,21-21-16,1 0 16,-1 0-16,0-21 15,0 0-15,0 21 0,0-22 16,-21 1-16,22 0 15,-1 0-15,0 0 0,-21 0 16,21-1-16,-21 44 47,0-1-47,0 0 0,0 0 16,0 0-16,-21-21 15,21 21-15,0 1 16,21-22-1,0 0 1,0 0-16,1 0 0,-1 0 16,0-22-16,0 22 15,-21-21-15,21 21 0,-21-21 16,21 0-16,-21 0 16,0 0-16,22 21 15,-22 21 32,21-21-31,-21 21-1,21-21 1,0 0-16,0 0 16,0 0-1,-21-21-15,22 0 16,-22-1-16,0 1 15,0 0-15,21 21 0,-21-21 0,0 0 16,-21 21 15,-1 21-31,22 0 16,0 0-16,-21 0 0,0 1 0,21-1 16,-21 0-16,21 0 15,0 0-15,0 0 16,0 1-16,21-22 15,0 0-15,0 0 16,1 0-16,-1 0 0,0 0 16,0 0-16,0 0 0,0-22 15,1 1-15,-1 0 0,0 0 16</inkml:trace>
  <inkml:trace contextRef="#ctx0" brushRef="#br1" timeOffset="-98041.09">33232 16955 0,'21'0'15,"0"0"-15,21 0 16,-21-22-16,22 22 0,-22 0 16,21 0-16,1 0 0,-22 0 0,21 0 15,0 0-15,-20 0 0,20 0 16,-21 0-16,0 0 0,0 0 16,1 0-16,-22 22 0,21-1 15,-21 0-15,21-21 16,-21 21-16,0 0 0,0 0 15,0 1-15,0-1 0,0 0 16,0 21-16,0-21 0,0 1 16,0 20-16,0-21 0,0 21 15,0-20-15,-21 20 0,21 0 16,-21 22-16,21-22 0,0 0 0,0 22 16,-22-22-16,1 1 0,21 20 15,-21-21-15,21 1 0,0-1 16,-21-21-16,21 22 15,-21-1-15,21-21 0,-21 0 0,21 22 16,0-22-16,0 0 0,-22-21 16,1 21-16,0 0 0,0-21 15,0 0-15,0 21 16,-22-21-16,22 0 0,0 0 16,0 0-16,0 0 0,-1 0 0,-20 0 15,21 0-15,0-21 0,0 0 16,-1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09:58:39.9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4381 3196 0,'0'0'0,"0"-21"16,0 0-16,0 0 0,0 0 15,-21-1-15,21 44 31,0-1-15,0 0-16,0 0 0,0 21 0,0-20 16,0 20-16,0 0 0,0-21 0,0 22 15,21-22-15,-21 21 0,0-21 16,0 1-16,0-1 0,0 0 0,0 0 16,0 0-1,22-21 1,-22-21-16,0 0 0,21 0 15</inkml:trace>
  <inkml:trace contextRef="#ctx0" brushRef="#br0" timeOffset="372.07">4551 2731 0,'0'0'0,"-21"0"0,-1 0 15,1 0-15,0 0 0,21 21 16,-21 0-16,0 0 0,0-21 0,21 21 16,0 0-16,0 1 0,-22-22 0,22 21 15,0 0 1,22-21-16,-1 0 16,0 0-16,0 0 0,0 0 15,0 0-15,1-21 0,-1 0 0,21 21 16,-21-22-16,0 1 15,-21 0-15,22 21 0,-22-21 0,0 0 16,-22 21-16,1 0 16,0 0-16,-21 0 0,21 0 15,-22 0-15,22 21 0,0-21 0,-21 21 16,20 0-16,22 0 16,-21 1-16,21-1 0,0 0 15,0 0-15,21 0 0,1 0 16,-1 1-16,0-22 0,0 21 15</inkml:trace>
  <inkml:trace contextRef="#ctx0" brushRef="#br0" timeOffset="996.04">5419 3239 0,'0'-43'31,"0"22"-31,-22 21 0,1-21 16,0 21-16,-21 0 0,21 0 15,-1 0-15,-20 0 0,21 0 16,0 21-16,-22-21 0,22 21 0,0 0 16,-21 22-16,21-22 0,-1 21 15,1-21-15,21 22 0,0-1 0,-21-21 16,21 22-16,0-22 0,0 21 15,0-21-15,0 0 0,0 1 0,0-1 16,21 0-16,-21 0 0,21-21 0,1 0 16,-1 0-16,0 0 0,0 0 15,21 0-15,-20 0 0,-1-21 0,0 21 16,21-21-16,-21 0 16,22-1-16,-22 1 0,21-21 0,-21 21 15,22-22-15,-22 1 0,21 0 0,1-1 16,-22 1-16,0-21 0,0 20 15,0 1-15,0 0 0,-21-1 16,22 1-16,-22 0 0,0-1 0,0 1 16,0 0-16,0 20 0,0-20 0,0 21 15,-22 21-15,22-21 0,-21 21 16,0 21-16,0 0 16,21 0-16,-21 22 0,21-22 15,0 21-15,0 0 0,0 1 16,0 20-16,0-20 0,0 20 0,0-21 15,0 22-15,0-22 0,0 1 16,0-1-16,0 0 0,0 1 0,0-1 16,21-21-16,-21 21 0,21-20 15,0-1-15,-21 0 0,21-21 0,1 21 16,-22 0-16,21-21 0,0 0 0,0 0 16,0 0-16,0 0 0,1 0 15,-1 0-15,0 0 0,0-21 0,0 21 16,0-21-16,22 0 0</inkml:trace>
  <inkml:trace contextRef="#ctx0" brushRef="#br0" timeOffset="1267.88">6667 3196 0,'-21'43'31,"42"-43"-15,1 0-16,-22 21 0,21-21 0,0 0 15,0 0-15,0 0 0,22 0 16,-22 0-16,0 0 0,21 0 16,-21 0-16,1 0 0,-1 0 0,0 0 15,0 0-15,-42 0 31,0 21-15,0-21-16</inkml:trace>
  <inkml:trace contextRef="#ctx0" brushRef="#br0" timeOffset="1425.79">6689 3450 0,'0'0'0,"0"21"0,0 1 31,21-22 0,0 0-31,0 0 0,0 0 16,0 0-16,1 0 0,-1 0 0,21-22 16,-21 1-16,0 0 0,22 21 15,-1-21-15</inkml:trace>
  <inkml:trace contextRef="#ctx0" brushRef="#br0" timeOffset="2075.61">8170 3069 0,'0'0'0,"0"-21"0,-21 0 0,0 0 15,0 21 32,0 0-47,21 21 0,-22 0 0,1 0 16,21 0-16,-21 1 0,0 20 0,21 0 15,-21 1-15,21-22 0,0 21 16,-21 0-16,21 1 0,-22-1 0,22 0 16,0 1-16,0-22 0,0 21 15,0-21-15,0 1 0,22-1 0,-1 0 16,0-21-16,0 21 0,0-21 16,22 0-16,-22 0 0,21 0 15,-21 0-15,22 0 0,-22 0 0,21-21 16,-21 21-16,22-21 0,-22 0 15,21-1-15,-21-20 0,0 21 0,1 0 16,20-22-16,-21 1 0,-21 0 0,21-1 16,-21 1-16,0 0 0,0-1 15,0 1-15,0 0 0,-21-1 0,0 1 16,0 21-16,0 0 0,-1 0 16,1-1-16,0 1 0,0 21 0,0 0 15,0 0-15,-1 0 0,1 0 16,0 21-16,21 1 0,-21-1 0,0 0 15,21 0-15,-21 0 0,21 0 0,0 1 16,0-1-16,0 21 0,0-21 16,0 0-16,0 1 0,0-1 15,0 0-15,0 0 0,21 0 0,0 0 16,0-21-16,21 22 0,-20-22 16</inkml:trace>
  <inkml:trace contextRef="#ctx0" brushRef="#br0" timeOffset="2335.46">8869 3620 0,'0'0'0,"21"0"31,21 0-31,-21 0 0,1 0 15,-1 0-15,21 0 0,-21 0 0,0 0 16,1 0-16,20 0 0,-21 0 0,0 0 16,0 0-16,1 0 15,-1-22 1,-21 1-16,21 21 16,-21-21-16,21 21 0</inkml:trace>
  <inkml:trace contextRef="#ctx0" brushRef="#br0" timeOffset="2867.68">9588 3323 0,'0'0'0,"0"-42"31,0 21-31,0 0 0,0-1 0,0 1 16,0 0-16,0 0 0,22 21 0,-1-21 15,0 0-15,0-1 16,0 1-16,0 0 0,22 21 0,-1-21 16,-21 21-16,22 0 0,-22 0 0,21 0 15,-21 0-15,0 21 0,1 0 16,-22 0-16,0 1 0,0-1 0,0 21 16,0-21-16,0 22 0,0-1 0,-22 0 15,1-21-15,-21 22 0,21-1 16,-22-21-16,1 22 0,0-22 0,-1 21 15,22-21-15,-21 0 0,21 1 0,0-22 16,-1 21-16,1-21 0,0 21 16,0-21-16,21-21 31,0 0-31,21-1 16,0 22-16,0-21 0,1 0 15,-1 21-15,0 0 16,0 0-16,-21 21 0,21-21 15,0 21-15,-21 1 0,22-1 16,-1-21-16,-21 21 0,21-21 16,0 0-16,0 21 0,0-21 15,1 0-15,-1 0 0,0 0 16,0 0-16,0 0 0,0 0 16,1 0-16,-1 0 0,0 0 15,0-21-15,0 0 0,0 21 16,1-21-16,-1-1 0,21 1 0</inkml:trace>
  <inkml:trace contextRef="#ctx0" brushRef="#br0" timeOffset="3356.05">10477 3196 0,'0'-42'31,"0"21"-31,0 0 0,0-1 31,0 1-15,0 42 31,0 1-47,0-1 15,0 0-15,0 0 0,-21 0 0,21 22 16,0-22-16,0 21 0,0-21 0,0 22 15,0-22-15,0 21 0,0-21 16,0 0-16,0 1 0,0-1 0,21 0 16,-21 0-16,22-21 15,-1 0-15,0 0 0,0 0 16,0 0-16,0 0 0,1 0 0,-1 0 16,0 0-16,0-21 0,0 0 15,0 0-15,1-1 0,-1 1 0,-21 0 16,21-21-16,-21 21 0,21-22 15,-21 22-15,0-21 0,0 21 0,0-22 16,0 22-16,0 0 0,0 0 0,0 0 16,0 42 31,0 0-32,0 0-15,21 0 0,-21 0 16</inkml:trace>
  <inkml:trace contextRef="#ctx0" brushRef="#br0" timeOffset="3615.9">11049 3598 0,'0'22'31,"21"-22"-15,0 0-16,0 0 16,1 0-16,-1 0 0,0 0 15,0 0-15,0 0 0,0 0 16,1 0-16,-1 0 0,0-22 0,0 22 16,0 0-16,0 0 0,-21-21 15,22 21-15,-1-21 0,0 0 16,0 21-16</inkml:trace>
  <inkml:trace contextRef="#ctx0" brushRef="#br0" timeOffset="4011.58">11832 3090 0,'0'0'0,"0"-21"31,-21 21-31,21 21 16,-21-21-16,21 22 15,-21-1-15,21 0 0,0 21 0,0-21 16,-22 22-16,22-22 0,0 21 15,0-21-15,-21 1 0,21 20 16,0-21-16,0 0 0,0 0 0,0 1 16,0-1-16,0 0 0,0 0 15,21-21-15,1 0 16,-1 0-16,0 0 0,0 0 16,0 0-16,0-21 0,1 21 15,-1-21-15,0 21 0,0-21 0,0 21 16,-21-22-16,21 1 0,1 21 0,-22-21 15,21 0-15,0 21 0</inkml:trace>
  <inkml:trace contextRef="#ctx0" brushRef="#br0" timeOffset="4607.27">11874 3048 0,'0'0'0,"-21"42"31,0-42-31,21 22 0,0 20 16,0-21-16,-21 0 0,21 22 0,-21-1 15,21-21-15,0 21 0,0-20 0,0-1 16,0 21-16,0-21 0,0 0 16,0 1-16,0-1 0,21-21 0,0 21 15,0-21-15,0 0 0,1 0 16,-1 0-16,0 0 0,21 0 16,-21 0-16,1 0 0,-1-21 0,0 21 15,0-21-15,0-1 0,0 1 16,1 0-16,-22 0 0,0 0 0,21-22 15,-21 22-15,0 0 16,0-21-16,0 21 0,0-1 0,0 1 16,0 0-16,0 0 0,-21 21 31,42 0 16</inkml:trace>
  <inkml:trace contextRef="#ctx0" brushRef="#br0" timeOffset="5111.35">12552 3154 0,'0'0'0,"0"-21"31,0 0-31,0-1 16,21 22-1,0 0-15,0 0 16,0 0-16,-21 22 16,0-1-16,0 0 0,0 0 15,0 0-15,0 0 16,-21 1-16,0-1 0,0 0 15,0 0-15,0 0 0,-1 0 16,1 1-16,0-22 0,0 0 16,21 21-16,0 0 15,21-21 1,0 21 0,0-21-16,1 21 15,-1-21-15,0 21 0,-21 1 0,21-22 16,-21 21-16,21-21 0,-21 21 15,0 0-15,0 0 16,0 0-16,0 1 16,-21-22-1,0 21-15,0-21 0,0 0 0,-1 0 16,1 0-16,0 21 0,-21-21 0,21 0 16,-1 0-16,1 0 0,0 0 15,0 0-15,0 0 0,0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03:51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1185 0,'21'0'32,"0"0"15,-21-21 31,21 21-63,-42-21-15,64 0 16,-22 21-16,-21-21 0,0 0 0,-21-1 16,-1 22-1,1 0-15,0 0 0,0 0 16,0 0-16,0 0 0,-1 0 15,1 22-15,-21-1 0,21-21 0,0 21 16,-22 0-16,22 0 0,-21 22 16,21-22-16,-1 0 0,-20 21 0,21-21 15,0 22-15,-22-1 0,22 0 16,0 1-16,21-1 0,-21 0 16,21 22-16,0-22 0,0 22 0,0-22 15,0 0-15,0 22 0,21-22 16,0 1-16,0-22 0,22 21 15,-22-21-15,21 0 0,-21 1 16,22-1-16,-1 0 0,-21-21 0,22 0 16,-1 0-16,-21 0 0,21 0 0,1 0 15,-22 0-15,-21 21 0,21-21 16,0 0-16,0 0 0,22-21 16,-22 21-16,0-21 0,0 0 0,0 21 15,1-22-15,-22 1 0,21 0 0,0 0 16,-21 0-16,21 0 0,-21-22 15,21 22-15</inkml:trace>
  <inkml:trace contextRef="#ctx0" brushRef="#br0" timeOffset="639.78">3175 1482 0,'0'0'0,"21"-21"0,0-1 16,-21 1-16,21 21 15,1-21-15,-22 0 0,21 0 16,0 0 0,-21-1-16,0 1 15,0 0-15,-21 0 16,0 21-16,-1 0 0,-20 0 15,21 0-15,0 21 16,0 0-16,-22-21 0,22 21 0,-21 1 16,-1-1-16,22 0 0,-21 0 15,21 0-15,-22 0 0,22 1 0,0-1 16,0 0-16,21 0 16,0 0-16,0 0 0,21 1 15,0-22 1,22 0-16,-22 21 15,0-21-15,21 0 0,-21 0 16,1 0-16,-1 0 0,0 21 0,21-21 16,-21 0-16,1 0 0,-1 21 15,0-21-15,0 21 0,0 0 16,0 1-16,1-1 0,-22 0 16,0 0-16,0 0 15,0 0-15,0 1 0,-22-1 0,1 0 16,-21-21-16,21 21 0,0 0 15,-1 0-15,1-21 0,0 22 0,0-22 16,0 0-16,0 0 16,-22 0-16,22 0 0,0 0 15,0 0-15,0 0 0,-1 0 0,1 0 16,0-22-16,0 22 0,21-21 16,-21 21-16,21-21 0,-21 21 15,21-21 1,0 0-1,21 21-15,0-21 16,-21-1-16</inkml:trace>
  <inkml:trace contextRef="#ctx0" brushRef="#br0" timeOffset="1299.66">4043 1418 0,'0'0'0,"21"0"0,42-63 31,-41 63-31,-22-21 0,0-1 16,0 1-16,0 0 15,-22 21 1,1 0-1,0 0-15,0 0 0,0 0 16,0 0-16,-1 0 0,-20 21 0,21-21 16,-21 21-16,-1 1 0,22-22 15,-21 21-15,21 0 0,-22 0 0,22 0 16,0 0-16,0 1 0,0-22 16,21 21-16,0 0 0,0 0 15,0 0-15,21 0 16,0-21-16,42 22 31,-41-22-31,-1 0 0,21 0 0,-21 21 16,0-21-16,22 0 0,-22 0 0,0 0 15,0 21-15,0-21 0,1 0 16,-1 21-16,0-21 0,0 21 0,-21 0 16,21-21-16,-21 22 15,0-1-15,0 0 0,0 0 16,0 0-16,-21 0 15,0-21-15,0 22 0,0-1 16,-1-21-16,-20 21 0,21 0 0,-21-21 16,20 0-16,-20 21 0,0-21 0,21 0 15,-22 0-15,22 0 0,-21 0 16,21 0-16,-22 0 0,22 0 16,0 0-16,-21 0 0,20 0 0,1-21 15,0 0-15,0 21 16,21-21 15,21 0-15,0 21-1,-21-22-15,21 1 0</inkml:trace>
  <inkml:trace contextRef="#ctx0" brushRef="#br0" timeOffset="2119.58">5863 1334 0,'21'0'31,"0"-22"-15,-21 1-16,22 0 15,-1 21-15,0-21 0,0 0 16,0 0-16,0 21 0,1-22 16,-1-20-16,0 21 0,0 0 0,-21 0 15,0-1-15,0-20 0,0 21 0,0 0 16,0 0-16,0-1 0,0 1 0,-21 21 15,-21-21-15,20 21 0,-20 0 16,0 0-16,-22 0 0,22 0 0,-22 21 16,22 0-16,-21-21 0,20 22 0,-20-1 15,-1 21-15,22-21 0,21 0 0,0 1 16,-1 20-16,22-21 0,0 21 16,0-20-16,0-1 0,0 0 0,0 21 15,0-21-15,0 1 16,22-1-16,-1 21 0,0-21 0,21 0 15,-21 22-15,1-22 0,20 21 0,-21-21 16,21 1-16,-20 20 0,-1-21 16,21 21-16,-21-20 0,0-1 0,1 0 15,-22 0-15,0 0 0,0 22 16,0-22-16,0 0 0,0 0 16,-43 0-16,22 0 0,-21-21 0,-43 22 15,43-22-15,21 0 16,-22 0-16,1 0 0,0 0 0,20 0 15,-20 0-15,21-22 0,0 1 16,0 0-16,-22 0 0,22-21 16,21 20-16,-21-20 0,21 21 0,-21 0 15,21-22-15,0 22 0,0 0 16,0 0-16,0 0 0,0 0 0,21 21 16,0-22-16,0 22 15,0-21-15,1 21 0,-1 0 0,0 0 16,0 0-16,0 0 0,0 0 0,1 0 15</inkml:trace>
  <inkml:trace contextRef="#ctx0" brushRef="#br0" timeOffset="2551.57">6096 1651 0,'0'0'16,"0"21"-16,21-42 0,-21 42 15,21-21 1,0 0-16,1 0 16,-1-21-16,-21 0 0,21 0 15,0 0-15,0-1 0,0 22 0,1-21 16,-1 0-16,0 21 0,-21-21 0,21 0 16,0 0-16,-21-1 0,0 1 15,0 0-15,-21 21 16,0 0-16,0 0 15,0 0-15,-1 0 0,1 0 16,0 0-16,0 21 0,0-21 0,0 21 16,-1 1-16,1-1 0,0 0 0,0 0 15,0 21-15,21-20 0,0 20 0,-21-21 16,21 21-16,0-20 0,0 20 16,0-21-16,0 21 0,0-20 0,21-1 15,-21 0-15,21-21 0,0 21 0,0 0 16,0-21-16,1 21 15,-1-21-15,0 0 0,0 0 0,0 0 16,0 0-16,1 0 0,-1-21 16,0 0-16,0 0 0,21 0 0,-20 0 15,-1-1-15,0-20 0</inkml:trace>
  <inkml:trace contextRef="#ctx0" brushRef="#br0" timeOffset="2859.21">6921 931 0,'0'0'0,"0"-42"31,0 63-31,-21 0 16,21 1-16,0-1 0,-21 21 16,0 0-16,0 1 0,21-1 0,0 0 15,-21 22-15,21-22 0,-22 1 16,1-1-16,21 0 0,0 1 0,-21-1 15,0 0-15,0 1 0,0-1 0,21 0 16,-22 1-16,22-1 0,-21-21 0,0 0 16,21 22-16,0-22 0,0 0 15,0 0-15,0 0 0,21-21 32,0-21-32,1 0 15,-1 0-15,-21 0 16,21-1-16,0-20 0</inkml:trace>
  <inkml:trace contextRef="#ctx0" brushRef="#br0" timeOffset="3290.68">6921 1588 0,'-21'0'32,"21"21"-32,0 0 0,21-21 15,-21 21 1,22-21-16,-1 0 15,0 0-15,0 0 0,0 0 16,0 0-16,1-21 16,-1 0-16,0 21 0,0-21 0,0-1 15,0 22-15,-21-21 0,0 0 0,22 21 16,-1-21-16,-21 0 0,0 0 16,-21 21-1,-1 0-15,1 0 0,0 0 16,0 0-16,0 0 0,-22 0 15,22 0-15,0 21 0,0-21 16,0 21-16,0 0 0,-1 0 0,22 0 16,0 1-16,0-1 0,-21 0 15,21 0-15,0 0 0,0 0 0,0 22 0,0-22 16,0 0-16,0 0 0,21 0 16,1 1-16,-1-1 15,0-21-15,0 21 0,0-21 0,0 0 16,1 21-16,-1-21 0,21 0 15,-21 0-15,0 0 0,1 0 0,-1 0 16,21 0-16,-21 0 0,0-21 0,1 21 16,-1-21-16,-21 0 0,21 21 15</inkml:trace>
  <inkml:trace contextRef="#ctx0" brushRef="#br0" timeOffset="3586.95">7641 1524 0,'21'-63'31,"-21"41"-31,-21 22 16,0 0-16,0 0 15,0 22-15,-1-1 0,1-21 16,21 21-16,-21 0 0,0 0 16,0 0-16,0 1 0,21-1 0,0 0 15,-43 21-15,43-21 0,0 1 0,-42-22 16,42 21-16,0 0 0,0 0 0,0 0 15,21 0-15,43 22 0,-43-43 16,0 0-16,0 21 0,0-21 16,0 0-16,1 0 0,20 0 15,-21 0-15,0-21 0,22 21 0,-22-21 16,21-1-16,-21 1 0,0 0 16,22 0-16,-22 0 0,21-22 0,-21 22 15</inkml:trace>
  <inkml:trace contextRef="#ctx0" brushRef="#br0" timeOffset="3887.28">8191 931 0,'0'0'0,"0"-21"0,0-21 0,22 42 16,-22-21-16,-22 21 16,22 21-16,-21 0 15,0 0-15,21 0 0,0 1 0,-21-1 16,21 21-16,-21 0 0,21 1 0,0-1 15,0 0-15,0 1 0,0-1 0,-21 0 16,21 1-16,-22-22 0,22 21 16,-21 1-16,0-1 0,21 0 0,-21 1 15,0-1-15,21 0 0,0-21 16,-21 22-16,21-22 0,-22 0 0,22 0 16,0 0-16,0 1 0,22-22 31,-1 0-31,0 0 0,0-22 15,0 1-15,0 21 0,1-21 16</inkml:trace>
  <inkml:trace contextRef="#ctx0" brushRef="#br0" timeOffset="4327.55">8530 1418 0,'0'0'0,"-42"21"31,21-21-31,21 22 0,-22-22 16,1 0-16,0 21 16,21 0-16,-21 0 0,0 0 0,21 0 15,0 1-15,-21 20 0,-1-21 16,22 0-16,0 0 0,0 22 0,0-22 16,0 0-16,0 0 0,0 0 15,22 1-15,-1-22 0,0 0 16,0 0-16,0 0 0,0 0 0,22 0 15,-22 0-15,0 0 0,0 0 0,0 0 16,22-22-16,-22 1 16,0 0-16,0 0 0,-21 0 15,21 0-15,-21-22 0,0 22 0,0 0 16,0-21-16,0 20 16,0-20-16,0 21 0,0 0 0,-21 0 15,21-1-15,-21 22 0,0 0 0,0-21 16,0 21-16,-1 0 0,1 0 0,0 0 15,0 0-15,0 21 16,0-21-16,-1 0 0,22 22 0,-21-1 16,21 0-1,21-21 17</inkml:trace>
  <inkml:trace contextRef="#ctx0" brushRef="#br0" timeOffset="4923.64">9017 1482 0,'0'0'0,"-21"0"0,21-21 15,0-1 1,0 1 0,0 0-1,21 21-15,0 0 0,0-21 16,0 21-16,1 0 16,-1 0-16,0 0 0,0 0 0,0 0 15,0 0-15,1 0 0,-1 21 16,0-21-16,-21 21 0,21 0 0,0 1 15,0-1-15,-21 0 0,0 0 16,0 0-16,22 0 0,-22 22 0,0-22 16,0 0-16,0 21 0,0-20 15,0-1-15,0 0 0,0 0 0,0 0 16,-22 0-16,1 1 16,0-22-1,0 0 1,21-22-16,-21 22 15,21-21-15,0 0 0,0 0 0,0 0 16,0-22-16,0 1 0,0 21 0,0 0 16,21-22-16,0 22 0,0-21 15,0 21-15,1-22 0,-1 22 0,0 0 16,0 0-16,0 0 0,0 0 0,1-1 16,-1 1-16,0 21 0,0-21 15,0 21-15,0 0 31,-42 0 1,0 0-32,21 21 15,-21-21-15</inkml:trace>
  <inkml:trace contextRef="#ctx0" brushRef="#br0" timeOffset="5403.19">7768 1101 0,'0'0'0,"21"0"16,0 0 0,1 0-16,-1 0 0,0 0 15,21 0-15,-21 0 0,22 0 0,-1 0 16,0 0-16,1 0 0,-1 0 15,0 0-15,1 0 0,-1 0 0,-21 0 16,22 0-16,-22 0 0,21 0 0,-21 0 16,22 0-16,-22 0 0,0 0 15,0 0-15,0 0 0,0 0 0,-21-21 16,0 42 78</inkml:trace>
  <inkml:trace contextRef="#ctx0" brushRef="#br0" timeOffset="7987.72">13674 212 0,'0'-21'16,"21"21"-16,0-22 15,-21 1-15,0 0 31,0 42 16,0 0-47,0 1 0,0-1 16,0 21-16,0-21 0,0 0 16,0 22-16,0-22 0,0 21 0,0-21 15,0 22-15,0-22 0,0 21 0,0 1 16,0-22-16,0 21 15,0 0-15,0 1 0,0-1 0,0 0 16,0 1-16,0-1 0,0-21 16,21 22-16,-21-1 0,0 0 0,21 1 15,-21-1-15,0 0 0,0-21 0,0 22 16,0-1-16,0-21 0,0 22 16,0-1-16,0-21 0,0 21 0,0-20 15,0 20-15,0 0 0,-21-21 16,21 22-16,0-1 0,0 0 0,-21 1 15,21-1-15,0 0 0,0 1 0,0-22 16,0 21-16,0 1 0,0-1 16,0-21-16,0 21 0,0 1 15,0-22-15,-21 21 0,21-21 0,0 22 16,0-22-16,0 21 0,0 1 16,0-1-16,0 0 0,0 1 0,0-22 15,0 21-15,0 0 0,0 22 0,-21-22 16,21 1-16,0-1 0,-22 0 15,22 1-15,0-1 0,0-21 0,-21 21 16,21 1-16,0-1 0,0 0 16,0 1-16,0 20 0,-21-20 0,21-1 15,0 21-15,-21-20 0,21-1 0,0 22 16,0-22-16,-21 0 0,21 22 16,0-22-16,-21 0 0,21 22 0,-22-22 15,22 22-15,0-22 0,0 22 16,0-22-16,-21 21 0,21 1 0,0-1 15,0-20-15,0 20 0,-21-20 0,21 20 16,0-21-16,0 22 0,0-22 16,0 1-16,0 20 0,0-21 0,0 22 15,0-22-15,0 22 0,0-1 0,0-20 16,0 20-16,0-21 0,0 22 16,0-22-16,0 1 0,-21 20 0,21-21 15,0 1-15,-21 20 0,21-20 0,0 20 16,0-21-16,-21 22 0,21-22 15,-22 22-15,22-22 0,-21 22 16,0-22-16,21 21 0,-21 22 16,0-43-16,21 22 0,-21-22 15,21 1-15,-22 20 0,22 1 0,-21-22 16,0 21-16,21 1 0,0-1 0,-21-20 16,0 20-16,21 1 0,0-22 0,-21 22 15,-1-1-15,22-21 0,-21 22 16,0-1-16,21 1 0,0-22 0,-21 22 15,21-1-15,-21 1 0,0-1 0,21-20 16,0 20-16,-22 1 0,1-22 16,0 21-16,21 1 0,-21-1 0,0 1 15,21-1-15,-21 1 0,-1-1 16,22 1-16,-21-1 0,0 1 0,0-1 16,21 1-16,-21-1 0,0 1 0,-1-1 15,22 1-15,-21-1 0,0 22 16,0-21-16,21-1 0,-21 1 0,21-1 15,-21 1-15,21-22 0,-22 21 0,1 1 16,21-22-16,0 22 0,0-1 16,-21 1-16,21-1 0,-21-20 15,21 20-15,0 1 0,0-1 0,0-21 0,-21 22 16,21-1-16,0-20 0,-21 20 16,21-20-16,0 20 0,-22-21 0,22 85 15,0-84-15,0 20 0,0 1 16,-21-22-16,21 22 0,0-22 15,-21 0-15,21 22 0,0-22 0,0 0 16,0 22-16,0-22 0,-21 22 0,21-22 16,-21 22-16,21-22 0,0 21 0,0-20 15,-21 20-15,21-20 0,-22-1 0,22 21 16,0-20-16,0-1 0,0 0 16,-21 1-16,21-1 0,0-21 0,-21 22 15,21-1-15,0 0 0,0-21 16,0 22-16,0-1 0,0-21 0,0 0 15,0 22-15,0-22 0,0 0 16,0 0-16,0 0 0,0 1 0,0-1 16,0 0-16,0 0 0,0 0 15,0-42 17,0 0-32,0 0 15,0 0-15,0-22 0,0 22 0,0-21 16,0-22-16,0 22 0</inkml:trace>
  <inkml:trace contextRef="#ctx0" brushRef="#br0" timeOffset="9096.07">14584 847 0,'0'0'0,"0"-21"0,-21-43 32,42 64-1,0 42-31,0-20 16,0 20-16,0 0 0,1 1 0,-1-1 15,21 0-15,-21 1 0,22 20 0,-22-21 16,21 22-16,-21-22 0,0 1 15,1-1-15,-1 0 0,0 1 0,0-22 16,-21 21-16,0-21 0,21 22 16,-21-22-16,21 0 0,-21 0 15,0 0 1,0-42 0,-21 0-1,21 0-15,0 0 0</inkml:trace>
  <inkml:trace contextRef="#ctx0" brushRef="#br0" timeOffset="9414.69">15325 847 0,'0'0'15,"0"-21"-15,-22 21 0,1 0 16,0 0-16,0 0 0,0 21 15,0 0-15,-22 0 0,22 0 0,-21 22 16,-1-1-16,1 21 0,0-20 16,-1-1-16,22 22 0,-21-22 0,0 21 15,20-20-15,-20-1 0,21 0 16,0 1-16,0 20 0,-1-42 0,1 22 16,0-1-16,21-21 0,21 0 0,-21 1 15,-21-22-15,21 42 16,-21-42-16,42-21 31,0 0-31,0 21 0,-21-22 16,22 1-16,-1 0 0,21 0 15</inkml:trace>
  <inkml:trace contextRef="#ctx0" brushRef="#br0" timeOffset="9775.85">15642 1312 0,'0'0'0,"0"22"47,0-1-47,-21-21 0,21 21 0,0 0 15,0 0-15,0 0 0,0 1 16,0 20-16,0-21 0,-21 21 0,21 1 15,0-1-15,0 0 0,-21 1 16,21-1-16,0 0 0,-22 1 0,22-1 16,0 22-16,0-22 0,-21 0 15,0 1-15,0-1 0,0 0 0,21 1 16,0-1-16,0 0 0,0 1 16,-21-22-16,21 21 0,0-21 0,0 22 15,0-22-15,0 0 0,0 0 16,0-42-1,0 0 1,0 0-16,0-1 0,0 1 0,21 0 16</inkml:trace>
  <inkml:trace contextRef="#ctx0" brushRef="#br0" timeOffset="10127.79">15600 1439 0,'0'-42'0,"0"84"0,0-105 0,0 42 16,0 0-16,0-1 0,0 1 0,0 0 16,0 0-16,0 0 0,42 21 15,-21-21-15,0-1 0,22 1 0,-22 21 16,21-21-16,1 21 0,-1 0 0,0 0 16,1 0-16,-1 21 0,0 0 15,1 1-15,-22-1 0,21 0 0,-21 21 16,-21-21-16,0 1 0,0 20 0,-21-21 15,0 0-15,-21 0 16,-64 22-16,85-22 16,-22 0-16,-20 0 0,20 0 0,1-21 15,0 0-15,21 0 0,-22 0 0,22 0 16,-21 0-16,21 0 0,-1 0 16,1 0-16,0 0 0,21-21 15,21 0 1,0 21-16,1-21 15,20 21-15,-21 0 0</inkml:trace>
  <inkml:trace contextRef="#ctx0" brushRef="#br0" timeOffset="10702.61">16785 1291 0,'0'0'0,"0"-21"16,21 0-16,-21 0 16,0 0-16,0-1 0,0 1 0,0 0 15,0 0-15,0-21 0,0 20 16,0 1-16,-21 0 0,0 21 16,0 0-16,0 0 0,-1 0 0,1 0 15,-21 0-15,21 21 0,-22 0 16,22 1-16,0 20 0,-21-21 0,21 0 15,-1 22-15,1-22 0,0 0 16,0 21-16,0-21 0,0 1 16,-1-1-16,22 0 0,0 21 15,0-21-15,0 1 0,0-1 0,22 0 16,-1-21-16,0 0 0,0 0 16,0 0-16,0 0 0,1 0 15,20 0-15,-21 0 0,21-21 0,1 21 16,-22-21-16,0-1 0,0 1 15,0-21-15,1 21 0,-1 0 0,-21-22 16,21 22-16,-21-21 16,21 21-16,-21-22 0,21 22 0,-21 0 15,0 0-15,0 42 32,0 0-32,0 0 0,0 0 15,0 1-15,0 20 0,0-21 0,0 0 16,0 22-16,0-22 0,0 0 0,0 21 15,0-21-15,0 1 0,0-1 16,0 0-16,21 0 16,1-21-16,-1 0 0,0 0 15,0 0-15,0 0 0,0 0 16,1 0-16,-1 0 0,0-21 16,0 0-16,0 0 0</inkml:trace>
  <inkml:trace contextRef="#ctx0" brushRef="#br0" timeOffset="10987.64">17441 741 0,'0'0'0,"-21"0"16,0 0-16,0 21 16,0 21-16,21-20 0,-22-1 15,22 0-15,-21 21 0,21 1 16,0-1-16,-21 0 0,21 1 0,-21-1 15,21 0-15,0-21 0,0 22 16,0-1-16,0-21 0,0 22 0,0-22 16,0 0-16,0 0 0,0 0 0,0 0 15,0 1-15,0-1 16,42-21-16,-21 0 16,1 0-16,-1-21 15,0 21-15,0-22 16,21 1-16,-20-21 0</inkml:trace>
  <inkml:trace contextRef="#ctx0" brushRef="#br0" timeOffset="11514.64">17907 656 0,'0'0'0,"-21"-21"31,0 21-15,21 21-16,-22 0 0,22 1 15,0-1-15,0 21 0,-21-21 16,21 43-16,0-22 0,-21 0 0,21 22 16,0-22-16,0 1 0,-21-1 15,21 21-15,-21-20 0,21-22 0,0 21 16,0 1-16,-21-22 0,21 21 16,-22-21-16,22 0 0,0 1 15,0-1-15,0 0 0,0-42 47,0 0-47,0-1 16,0 1-16,0 0 0,0 0 15,0-21-15,0 20 0,22-20 0,-1 0 16,0 21-16,0-22 0,-21 1 0,42 21 16,-20-22-16,-1 22 0,0 0 15,0 0-15,0 21 0,22 0 0,-22 0 16,0 0-16,0 0 15,0 21-15,0 0 0,-21 0 0,0 1 16,22 20-16,-22-21 0,0 21 16,0 1-16,0-22 0,0 21 0,0-21 15,0 1-15,0-1 0,0 0 16,0 0-16,-22 0 0,22 0 0,-21 1 16,21-1-16,-21-21 31,0 0-31,21-21 15,0-1-15</inkml:trace>
  <inkml:trace contextRef="#ctx0" brushRef="#br0" timeOffset="11771.54">17166 1080 0,'0'0'0,"0"21"15,21-21 1,0 0-16,1 0 16,-1 0-16,21 0 0,-21 0 0,22 0 15,-1 0-15,0 0 0,-21 0 16,22 0-16,-1 0 0,-21 0 0,0 0 15,22 0-15,-22-21 16,0 21-16</inkml:trace>
  <inkml:trace contextRef="#ctx0" brushRef="#br0" timeOffset="12847.24">1799 2371 0,'0'0'0,"-21"0"15,0 0 1,0 0-16,21-21 16,-22 42-16,44-21 31,-1 0-31,21 0 0,-21 0 0,0 0 15,22 0-15,-22 0 0,21-21 16,1 21-16,20 0 0,-21 0 16,22 0-16,-1 0 0,22-22 15,0 22-15,-1 0 0,1 0 0,0 0 16,105 0-16,-105 0 16,0 0-16,-1 0 0,22 0 0,0 0 15,0 0-15,21 0 0,0 0 0,0 0 16,0 0-16,0 0 0,21 0 15,0-21-15,21 21 0,-20-21 0,20 21 16,0 0-16,22-21 0,-22 21 0,0 0 16,1-21-16,-1 0 15,0 21-15,1 0 0,-1-22 0,0 22 16,-20 0-16,20-21 0,-21 21 16,0 0-16,0 0 0,-21-21 0,149 21 15,-149 0-15,-22 0 0,1 0 16,-21 0-16,0 0 0,-1 0 15,-20 0-15,-22 0 0,0 0 0,-20 0 16,20 0-16,-21 0 0,0 0 16,-21-21 46</inkml:trace>
  <inkml:trace contextRef="#ctx0" brushRef="#br0" timeOffset="13718.65">14139 2096 0,'0'0'0,"-21"0"0,-42 0 31,41 0-31,1 0 16,42 0 31,22 0-47,-1 0 0,0 0 0,1 0 15,20 0-15,1 0 0,-1 0 16,1 0-16,-1 0 0,22 0 0,0 0 16,-22 0-16,43 0 0,-21 0 0,20 0 15,1 0-15,0 0 0,21 0 16,-21 0-16,21 0 0,-21 0 0,21 0 15,-21 0-15,21 0 0,63 0 0,64-22 16,-127 22 0,-21 0-16,0-21 0,21 21 0,0 0 15,-21 0-15,21 0 0,-22 0 0,22-21 16,-21 21-16,0 0 0,-21 0 16,21 0-16,-22 0 0,22 0 0,-21 0 15,-22 0-15,22 0 0,-22 0 16,-20 0-16,-1 0 0,0 0 0,-20 0 15,20 0-15,-21 0 0,0 0 0,0 0 16</inkml:trace>
  <inkml:trace contextRef="#ctx0" brushRef="#br1" timeOffset="22283.52">1016 3217 0,'0'22'31,"21"-22"31,0 0-62,0-22 0,1 1 16,-1 21-16,0 0 0,0-21 16,0 0-16,22 0 0,-22 0 15,-21-1-15,21 1 0,0 0 0,-21 0 16,21 0-16,-21 0 0,0-1 15,0 1-15,0 0 0,0 0 16,0 0-16,-21 21 0,0-21 16,0 21-16,0 0 15,-1 0 1,1 0-16,0 21 16,21 0-16,0 0 15,0 0-15,-21 22 0,21-22 0,-21 21 16,21 0-16,-21 1 15,21-1-15,-22 22 0,22-22 0,0 21 16,0 1-16,0-1 0,0 1 16,-21-22-16,21 22 0,0-22 0,0 22 15,0-1-15,0-21 0,0 22 16,0-1-16,0 1 0,0 21 0,0-22 16,0 1-16,0-1 0,0 1 15,0-1-15,0-21 0,0 22 16,0-22-16,0 22 0,0-22 0,0 0 15,21-20-15,-21-1 16,22 0-16,-22 0 0,21-21 0,0 0 0,0 0 16,0-21-16,0 0 15,22-22-15,-22 22 0,21-21 0,-21 21 16,22-22-16,-1 1 0,-21-21 16,22 20-16,-22 1 0,0-22 0,0 22 15,0-21-15,-21 20 0,0-20 16,0 20-16,-21-62 0,-21 62 15,21 1-15,-22 0 16,1 20-16,0-20 0,-1 21 0,1 21 0,0-21 16,-1 0-16,1 21 0,21 0 15,-22 0-15,22 0 0,0 0 16,0 0 0,42 0 15,0 0-16,0 0-15,1-22 0,-1 22 0,0 0 16,0-21-16,21 21 0,-20-21 16,-1 21-16,0-21 0</inkml:trace>
  <inkml:trace contextRef="#ctx0" brushRef="#br1" timeOffset="22839.24">1884 3366 0,'0'0'0,"0"-22"16,0-20 0,0 0-16,0 21 15,0-1-15,-21 22 16,-1-21-16,1 21 0,0 0 0,0 0 16,0 0-16,0 21 15,-1 1-15,1-1 0,0 0 0,0 0 16,21 21-16,-21-20 0,0 20 15,-1-21-15,22 21 0,0 1 0,0-22 16,-21 0-16,21 21 16,0-20-16,0-1 0,0 0 0,0 0 15,0 0-15,21-21 16,1 0-16,-1 0 0,0 0 16,0 0-16,0 0 0,0 0 15,22-21-15,-22 0 0,0 0 16,0 21-16,0-21 0,1-1 0,-1-20 15,0 21-15,-21 0 0,0 0 16,21-1-16,-21-20 0,0 21 0,21 0 16,-21 0-16,0-1 0,0 1 15,0 0-15,0 42 47,0 0-47,0 22 16,0-22-16,0 0 0,0 0 15,0 22-15,0-22 0,0 0 16,0 21-16,0-21 0,0 1 0,0-1 16,0 0-16,0 0 0,0 0 15,21-21 1,1 0 0,-1 0-16,0-21 15</inkml:trace>
  <inkml:trace contextRef="#ctx0" brushRef="#br1" timeOffset="23311.62">2625 3239 0,'0'0'0,"21"-22"0,-42 22 31,-1 0-31,1 0 0,0 0 0,-21 0 16,21 22-16,-1-22 15,1 21-15,0 0 0,0-21 16,0 21-16,0-21 0,21 21 0,-22 0 16,1 1-16,21-1 15,0 0-15,0 0 16,0 0-16,21 0 0,1-21 16,-1 0-16,0 22 0,0-22 15,0 21-15,0-21 0,22 0 0,-22 0 16,0 21-16,0-21 0,0 0 15,1 21-15,-1-21 0,-21 21 16,21-21-16,-21 21 0,0 1 16,0-1-16,-21 0 15,0 0-15,-1-21 0,1 21 0,-21-21 16,21 0-16,0 21 16,-22-21-16,22 0 0,0 0 0,-21 0 15,20 0-15,-20 0 0,21 0 16,0 0-16,0 0 0,-1 0 0,1-21 15,0 21-15,0 0 0,21-21 16,-21 21-16,21-21 0,0 0 16,21 0-1,0 21-15,0-22 0,22 1 0,-22 21 16,0-21-16</inkml:trace>
  <inkml:trace contextRef="#ctx0" brushRef="#br1" timeOffset="23627.01">3027 3027 0,'0'0'16,"0"-21"-16,0 42 46,0 0-46,0 0 16,0 0-16,0 22 0,0-22 0,0 21 16,0-21-16,0 22 0,0-1 0,0 0 15,-21-20-15,21 20 0,-22-21 16,22 21-16,0-20 0,0 20 0,0-21 16,0 0-16,-21 0 0,21 1 15,0-1-15,0 0 0</inkml:trace>
  <inkml:trace contextRef="#ctx0" brushRef="#br1" timeOffset="23882.92">2836 3387 0,'0'0'16,"-21"0"-16,42 0 31,0 0-15,1 0-16,-1 0 16,0 0-16,0-21 0,0 21 15,0 0-15,-21-22 16,22 22-16,-1 0 0,-21-21 15,21 21 1</inkml:trace>
  <inkml:trace contextRef="#ctx0" brushRef="#br1" timeOffset="24311.94">3196 3429 0,'42'0'15,"-20"0"-15,-1 0 0,0-21 16,0 0-16,0 0 16,0-1-16,1 22 0,-1-21 0,0 21 15,0-21-15,-21 0 0,21 0 16,-21 0-16,21-1 15,-21 1-15,-21 21 16,0 0-16,0 0 16,0 0-16,0 0 0,-1 21 15,1 1-15,0-1 0,0-21 0,0 21 16,0 0-16,21 0 0,-22 0 16,22 1-16,0 20 0,0-21 15,0 0-15,0 0 0,0 1 16,0-1-16,0 0 0,0 0 15,22-21-15,-1 0 0,0 21 16,0-21-16,0 0 16,0 0-16,1 0 0,-1 0 15,0 0-15,0 0 0,21-21 16,-20 0-16</inkml:trace>
  <inkml:trace contextRef="#ctx0" brushRef="#br1" timeOffset="24735.1">3725 3281 0,'0'-64'31,"0"43"-15,0 0 0,21 21-16,1 0 0,-1 0 0,0 0 15,0 0-15,0 0 16,0 0-16,1 0 0,-1 21 15,0-21-15,0 21 0,0 1 16,-21-1-16,21 0 0,1 0 16,-1 0-16,-21 0 0,0 1 0,0 20 15,0-21-15,0 0 0,0 0 16,0 1-16,0-1 0,0 0 0,-21-21 16,21 21-16,0 0 0,-22-21 15,1 21-15,21-42 31,0 0-31,0 0 16,0 0-16,0 0 0,0-1 0,21-20 16,-21 21-16,22 0 0,-22-22 15,21 22-15,-21-21 0,21 21 16,0 0-16,-21-1 0,21 1 0,0 0 16,-21 0-16,22 21 0,-1-21 15,0 21-15,0-21 16,0 21-16</inkml:trace>
  <inkml:trace contextRef="#ctx0" brushRef="#br1" timeOffset="25319.53">5651 2942 0,'0'0'0,"0"-21"0,22 0 0,-22 0 15,0 0-15,0-1 0,0 1 16,-22 21-16,1 0 0,0-21 15,0 21-15,0 0 0,0 0 0,-1 0 16,1 0-16,-21 0 0,21 21 16,0 0-16,-1 1 0,-20-1 0,21 0 15,0 0-15,0 21 0,21 1 16,-22-1-16,1 0 0,21 1 16,-21-1-16,21 0 0,0 43 15,0-43-15,0 1 0,0-1 16,0-21-16,0 22 0,21-22 0,0 0 15,1 0-15,-1 0 0,0-21 0,21 21 16,-21-21-16,22 0 0,-22 0 16,21 0-16,1 0 0,-22 0 0,21 0 15,0-21-15,1 0 0,-1 21 16,0-21-16,1 0 0,-1 0 0</inkml:trace>
  <inkml:trace contextRef="#ctx0" brushRef="#br1" timeOffset="26207.54">6138 3196 0,'0'0'0,"0"-21"0,21 0 0,-21-21 32,-21 42-32,0 0 15,0 0-15,0 21 16,21 0-16,-21 0 0,-1 0 0,22 0 16,-21 1-16,21-1 0,-21 0 0,21 0 15,-21 21-15,21-20 0,0-1 16,0 0-16,0 0 0,0 0 15,0 0-15,21-21 16,0 0-16,0 0 16,1 0-16,-1 0 0,0-21 15,0 21-15,0-21 0,0 0 16,-21 0-16,22 0 0,-22-1 16,21 1-16,-21 0 0,0-21 15,0 21-15,0-1 0,0 1 0,0 0 16,0 0-16,0 0 0,21 0 15,0-1-15,0 22 16,0 0-16,1 0 0,-1 0 16,0 0-16,0 0 15,0 22-15,0-1 0,1-21 16,-22 21-16,0 0 0,0 0 0,21 0 16,-21 1-16,0-1 15,0 0-15,0 0 0,0 0 0,0 0 16,0 1-16,0-1 0,0 0 15,-21 0-15,21 0 0,-22-21 16,1 0 0,0 0-16,21-21 15,0 0-15,0 0 16,0 0-16,0-1 0,0 1 16,21-21-16,0 21 0,1-22 0,-1 22 15,0 0-15,0 0 0,0 0 0,22 0 16,-22-1-16,21 22 15,-21 0-15,0 0 0,22 0 0,-22 0 16,0 0-16,43 0 0,-43 22 16,0-1-16,0 0 0,0 0 15,0 0-15,-21 0 0,0 1 16,0-1-16,0 0 0,0 0 16,0 0-16,0 0 0,0 1 15,-21-22 16,21-22-31,0 1 16,0 0-16,0 0 0,0 0 0,21-22 16,1 22-16,-1 0 15,0 0-15,0 0 0,0 0 0,0-1 16,1 22-16,-1-21 0,0 21 0,0 0 16,0 0-16,0 0 15,1 0-15,-1 0 0,-21 21 0,0 1 16,21-1-16,-21 0 15,21 21-15,-21-21 0,0 1 0,0-1 16,0 0-16,0 0 0,0 0 0,-21-21 16,21 21-16,-21 1 0,21-1 15,0-42 17</inkml:trace>
  <inkml:trace contextRef="#ctx0" brushRef="#br1" timeOffset="26539.13">7493 3048 0,'0'0'0,"-21"0"32,0 0-32,21 21 15,0 0-15,-22 1 0,22-1 0,0 0 16,0 21-16,0 1 15,0-1-15,0 0 0,0 1 0,-21-1 16,21 0-16,0 22 0,-21-1 16,21-20-16,0 20 0,0-21 0,0 22 15,0-1-15,0 1 0,-21-1 0,21 1 16,0 21-16,-21-22 0,21-21 16,0 22-16,0-22 0,-21 22 0,21-43 15,-22 21-15,22-21 0,-21 1 0,21-1 16,0 0-16,0-42 31,0 0-31,0-1 0,0 1 16,0-21-16,0 0 0,0-1 0,0 1 0</inkml:trace>
  <inkml:trace contextRef="#ctx0" brushRef="#br1" timeOffset="26866.92">7408 3281 0,'0'0'0,"-21"-21"0,21-85 32,0 85-32,0 0 0,0-1 15,21 1-15,0 21 0,1 0 16,-1-21-16,21 21 0,-21 0 16,22 0-16,-1 0 0,0 0 15,1 0-15,-22 0 0,21 0 0,-21 21 16,0-21-16,1 21 0,-1 1 0,-21-1 15,0 0-15,0 21 0,0-21 16,-21 1-16,-22-1 0,1 21 0,21-21 16,-22 0-16,1-21 0,21 22 15,-21-1-15,20-21 0,-20 0 0,21 0 16,0 0-16,42 0 31,-21-21-31,21 21 16,0-22-16,22 22 0,-22-21 15</inkml:trace>
  <inkml:trace contextRef="#ctx0" brushRef="#br1" timeOffset="27343.64">8276 3069 0,'0'0'0,"0"-21"0,0 0 15,0 0-15,0 0 16,0-1-16,-21 22 15,0 0-15,0 0 16,-1 0-16,1 0 0,0 0 16,0 0-16,0 22 0,0-1 15,-1 0-15,1 0 0,0 0 16,0 22-16,0-22 0,21 0 0,0 21 16,-21-21-16,21 1 0,0-1 0,0 0 15,0 0-15,0 0 0,21-21 16,0 21-16,0-21 0,0 0 15,0 0-15,1 0 0,-1 0 16,0-21-16,0 21 0,0-21 0,0 0 16,1 0-16,-1 0 0,-21-1 15,21 1-15,0 0 0,-21 0 16,0 0-16,21 0 0,-21-1 0,0 1 16,21 0-16,-21 0 15,0 42 1,0 0-1,0 0-15,0 1 16,0-1-16,0 0 0,0 0 0,0 0 16,0 0-16,0 1 0,0-1 0,0 0 15,0 0-15,0 0 16,22 0-16,-1-21 16,0 0-16,0 0 0,0 0 15</inkml:trace>
  <inkml:trace contextRef="#ctx0" brushRef="#br1" timeOffset="27750.91">8657 3069 0,'0'0'16,"-21"-21"-16,21 0 16,0 0-1,21 0 1,0 21-16,0 0 15,1 0-15,-1 0 0,0 0 0,21 21 16,-21 0-16,1-21 0,-22 21 0,21 0 16,0 0-16,0 1 15,-21-1-15,0 0 0,0 0 0,0 0 16,0 22-16,0-22 0,0 0 0,0 0 16,0 0-16,0 0 15,-21-21-15,0 0 0,0 0 16,-1 0-1,22-21 1,0 0-16,0 0 0,0 0 0,0 0 16,0-1-16,0 1 0,0-21 15,22 21-15,-22 0 0,21 21 16,0-22-16,-21 1 0,42 0 16,-42 0-16,21 21 0,1 0 15,-1-21-15,0 21 0,0 0 0,-21-21 16,21 21-16,0 0 0,1 0 0,-1 0 15,0 0-15</inkml:trace>
  <inkml:trace contextRef="#ctx0" brushRef="#br1" timeOffset="28115.46">9292 3154 0,'21'0'31,"0"0"-31,1 0 0,-1 0 0,0-21 16,0 0-16,0 21 0,-21-22 15,21 22-15,-21-21 0,22 21 16,-22-21-16,0 0 0,0 0 16,0 0-16,-22 21 15,1 0 1,0 0-16,0 0 0,0 0 0,0 0 15,-1 0-15,1 0 0,21 21 16,-21 0-16,0 0 0,21 0 16,-21 0-16,21 1 0,0-1 0,0 0 15,0 0-15,0 0 0,0 0 16,0 1-16,0-1 0,0 0 16,21 0-16,0-21 0,0 21 0,0-21 15,1 0-15,-1 0 0,0 0 16,0 0-16,0 0 0,0 0 0</inkml:trace>
  <inkml:trace contextRef="#ctx0" brushRef="#br1" timeOffset="28671.12">10372 3027 0,'0'0'0,"0"-42"31,0 20-31,-22 22 0,1 0 15,0 0-15,0 0 0,0 0 16,-22 0-16,22 0 0,0 0 16,0 22-16,-21-22 0,20 21 0,-41 21 15,42-21-15,0-21 0,-1 21 16,1 22-16,0-22 0,21 0 16,-21 0-16,21 0 0,0 1 15,0-1-15,0 0 0,21-21 16,0 0-16,0 21 0,1-21 15,-1 0-15,21 0 0,-21 0 0,0 0 16,22-21-16,-22 21 0,21-21 0,-21 0 16,22-1-16,-22 1 0,0 0 15,0 0-15,0-21 0,1 20 16,-1-20-16,0 0 0,0 21 0,0-22 16,0 1-16,-21-22 0,0 22 0,22 0 15,-22-1-15,0 22 0,0-21 0,21 0 16,-21 20-16,0 1 0,0 0 15,0 0-15,0 42 32,0 0-32,-21 22 0,21-22 15,0 21-15,-22 0 0,22-20 0,0 20 16,0 0-16,0 1 0,0-1 0,0 0 16,0-21-16,0 22 0,0-22 15,0 21-15,0-21 0,0 22 0,0-22 16,0 0-16,0 0 0,0 0 15,0 1-15,0-1 0,22-21 0,-1 0 16,0 0-16,0 0 16,0 0-16,0-21 15,-21-1-15</inkml:trace>
  <inkml:trace contextRef="#ctx0" brushRef="#br1" timeOffset="28955.61">11578 2455 0,'0'0'0,"0"-21"0,0 42 32,-21 1-17,21-1-15,-21 21 0,0 0 16,21 1-16,-22-1 0,1 0 0,0 1 15,21-1-15,-21 0 0,0 1 16,21-1-16,0-21 0,-21 22 0,21-22 16,-22 0-16,22 0 0,0 0 0,0 0 15,0 1-15,22-22 32,-1 0-32</inkml:trace>
  <inkml:trace contextRef="#ctx0" brushRef="#br1" timeOffset="29339.09">11832 2815 0,'0'0'16,"-21"0"0,0 0-16,21 21 0,-21 1 0,-1-22 15,1 21-15,21 0 0,-21 0 16,21 0-16,-21 0 0,21 1 0,-21-1 15,21 0-15,0 0 0,0 0 16,0 0-16,0 1 0,21-1 16,0-21-16,0 0 0,0 0 15,1 0-15,-1 0 0,0 0 0,21 0 16,-21 0-16,1 0 16,-1-21-16,0-1 0,0 22 0,0-21 15,-21 0-15,0 0 0,21 0 0,-21 0 16,0-22-16,0 22 0,0 0 15,0-21-15,0 20 0,0 1 0,-21 0 16,0 0-16,0 21 0,0 0 16,0 0-16,-1 0 0,1 0 15,0 0-15,0 0 0,0 0 0,0 21 16,-1 0 0</inkml:trace>
  <inkml:trace contextRef="#ctx0" brushRef="#br1" timeOffset="29591.95">11282 2625 0,'0'0'0,"0"-21"31,21 21-31,0 0 0,43-22 15,-22 22-15,0-21 0,-21 21 16,22 0-16,-1 0 0,22-21 16,-22 21-16,0 0 0,1 0 0,-1 0 15,0 0-15,-21 0 0,22 0 0,-22 0 16,0 0-16,0 0 0,-42 21 31</inkml:trace>
  <inkml:trace contextRef="#ctx0" brushRef="#br1" timeOffset="30087.92">4022 4043 0,'0'0'0,"0"-21"0,21 0 32,0 21-32,0 0 15,0 21-15,0 0 0,1 0 16,-1 0-16,0 22 0,0-1 15,0-21-15,0 21 0,22 1 0,-22-1 16,0-21-16,-21 22 0,21-22 16,0 21-16,-21-21 0,0 0 0,0 1 15,0-1-15,0 0 0,0 0 16,0 0-16,22-21 16</inkml:trace>
  <inkml:trace contextRef="#ctx0" brushRef="#br1" timeOffset="30351.69">4720 4043 0,'0'0'0,"0"-21"0,21 21 16,-21-21-16,-21 21 16,0 0-16,0 0 15,0 21-15,-22 0 0,22 0 16,-21 0-16,-1 22 0,1-22 0,0 21 15,21-21-15,-22 22 0,1-1 16,21 0-16,-22-21 0,22 22 0,0-22 16,0 0-16,0 21 0,21-20 0,0-1 15,-21-21-15,21 21 0,0 0 16,21-21 15,0-21-31,0 21 0</inkml:trace>
  <inkml:trace contextRef="#ctx0" brushRef="#br1" timeOffset="30691.58">4995 4212 0,'0'0'0,"0"21"15,-21-21-15,21 22 16,0-1-16,0 0 0,0 21 15,-21-21-15,21 22 0,-21-22 0,21 21 16,0 1-16,0-1 0,-21 0 0,21 1 16,-22-1-16,22 21 0,-21 1 15,21-1-15,0 1 0,0-1 16,-21 22-16,0-21 0,0-1 0,21 1 16,0-1-16,-21 1 0,-1-1 0,1 1 15,21-1-15,-21-21 0,0 22 16,21-22-16,0 1 0,-21-1 0,0-21 15,21 0-15,0 0 0,0-42 32,0 0-32,0 0 0,0-21 15,0 20-15,0-20 0,21 0 16,0-22-16,0 22 0</inkml:trace>
  <inkml:trace contextRef="#ctx0" brushRef="#br1" timeOffset="31015.06">4847 4593 0,'0'0'0,"0"-42"0,0 0 0,0 20 0,21 1 16,-21-21-16,0 21 0,0 0 15,0-1-15,21 1 0,1 0 0,-22 0 16,21 0-16,21 0 0,-21 21 0,0-22 16,22 22-16,-22 0 0,21 0 15,1 0-15,-22 0 0,21 0 0,0 22 16,-20-1-16,-1 0 0,0 0 15,0 0-15,-21 0 0,0 1 16,0-1-16,0 0 0,0 0 0,-21 0 16,0 0-16,0 1 0,-1-1 15,1 0-15,-21-21 0,21 21 0,0 0 16,-22-21-16,22 21 0,0-21 0,0 0 16,0 0-16,-1 22 0,44-22 46,-1-22-46,0 22 16,21-21-16</inkml:trace>
  <inkml:trace contextRef="#ctx0" brushRef="#br1" timeOffset="31532.24">5800 4382 0,'0'0'16,"0"-22"-16,21 1 0,-21 0 0,0 0 15,0 0-15,0 0 0,0-1 16,-21 22-16,-1 0 16,1 0-16,0 0 0,0 0 0,0 0 15,0 0-15,-1 22 0,1-22 16,0 21-16,0 21 0,0-21 16,0 0-16,-1 1 0,1 20 0,21-21 15,-21 21-15,0-20 0,21-1 16,0 0-16,0 21 0,0-21 15,0 1-15,0-1 0,21-21 16,0 0-16,0 0 16,1 0-16,-1 0 0,0-21 0,0 21 15,0-22-15,0 1 0,1 0 16,20 21-16,-21-21 0,0-21 16,-21 20-16,21 1 0,1 0 0,-22-21 0,21 21 15,-21-1-15,0 1 0,21 0 16,-21 0-16,0 0 15,0 42 1,0 0 0,0 0-16,0 0 0,0 1 15,0 20-15,0-21 0,0 0 16,0 0-16,0 1 0,0-1 0,0 0 16,0 0-16,0 0 0,0 0 15,0 1 1,21-22-16,0 0 15,0 0-15,1 0 0,-1 0 16,-21-22-16,21 1 0,0 0 16,0 0-16,0 0 0</inkml:trace>
  <inkml:trace contextRef="#ctx0" brushRef="#br1" timeOffset="31770.7">6286 4064 0,'22'-21'0,"-44"42"0,44-63 16,-22 21-16,0 42 15,0 0 1,-22 0-16,22 0 0,-21 0 16,21 22-16,0-22 0,0 21 0,-21 1 15,21-22-15,-21 21 0,21 0 0,0-20 16,0 20-16,-21-21 16,21 0-16,-21 22 0,21-22 0,0 0 15,-22-21-15,22 21 0,0 0 16,22-21-1,-1 0 1,0-21-16,0 0 0</inkml:trace>
  <inkml:trace contextRef="#ctx0" brushRef="#br1" timeOffset="32259.68">6731 4001 0,'0'-22'16,"0"44"-16,0-22 31,-21 21-15,21 0-16,0 0 0,0 21 0,0-20 15,-21 20-15,21-21 0,0 21 16,-22-20-16,22 20 0,0-21 0,0 21 16,-21-20-16,21 20 0,-21-21 15,21 0-15,0 0 0,0 1 0,-21-1 16,21 0-16,-21 0 15,21-42 17,0 0-17,0 0-15,0-1 0,0 1 16,21 0-16,0 0 0,0 0 0,0-22 16,1 22-16,-1 0 0,21-21 0,-21 21 15,22-1-15,-1 1 0,-21 0 16,21 0-16,1 21 0,-22 0 0,0 0 15,21 0-15,-20 0 0,-1 21 0,-21 0 16,21 0-16,-21 1 0,21-1 16,-21 0-16,0 0 0,0 21 15,0-20-15,0-1 0,0 0 0,-21 0 16,0 0-16,0 0 0,21 1 16,-22-1-16,1-21 15,0-21 16,21-1-15</inkml:trace>
  <inkml:trace contextRef="#ctx0" brushRef="#br1" timeOffset="32471.87">6244 4212 0,'0'0'0,"-21"0"31,42 0-31,0-21 16,22 21-16,-22-21 0,21 21 0,0-21 15,1 21-15,-1 0 0,22-21 16,-22 21-16,0 0 0,1 0 16,-1 0-16,-21-22 0,21 22 0,-20 0 15,-1-21-15</inkml:trace>
  <inkml:trace contextRef="#ctx0" brushRef="#br1" timeOffset="33151.64">14055 2752 0,'0'0'0,"21"0"31,0 0-31,0 21 16,0 0-16,0 0 16,1 22-16,-1-22 0,21 21 0,-21 0 15,0-20-15,1 20 0,-1 0 0,0 1 16,0-1-16,-21 0 0,0 1 16,21-1-16,-21 0 0,21-21 0,-21 43 15,0-43 1,0 0-16,0-42 31,0 0-31,0 0 16</inkml:trace>
  <inkml:trace contextRef="#ctx0" brushRef="#br1" timeOffset="33394.97">14647 2836 0,'0'0'0,"0"-42"31,-21 42-15,0 21-16,0 0 0,0 1 16,-22-1-16,22 21 0,-21-21 0,-43 43 15,43-22-15,21 0 0,-22 1 16,1-1-16,0 0 0,-22 22 16,43-22-16,0-21 0,0 22 15,-1-22-15,22 0 0,0 0 16,0 0-16,22-21 15,-1 0-15,0 0 16,0 0-16,0-21 0</inkml:trace>
  <inkml:trace contextRef="#ctx0" brushRef="#br1" timeOffset="33719.58">14859 3048 0,'0'0'0,"0"21"32,0 0-32,-21 1 0,21-1 15,0 21-15,0-21 0,0 22 0,-21-1 16,21 0-16,0 1 0,-22-1 0,22 21 16,-21-20-16,21-1 0,-21 22 15,0-22-15,21 21 0,-21-20 0,0 20 16,21 1-16,-22-22 0,1 22 0,21-1 15,-21-21-15,21 1 0,0-1 16,0 0-16,0-20 0,0 20 0,0-21 16,0-42-1,21 0 1,0-22-16,-21 22 16,0-21-16,22 21 0,-22-22 0,21 1 15,-21-21-15</inkml:trace>
  <inkml:trace contextRef="#ctx0" brushRef="#br1" timeOffset="34015.39">14732 3450 0,'0'-42'16,"0"84"-16,0-126 0,0 41 0,21 1 0,-21 21 0,0-22 15,0 22-15,0 0 0,21 0 16,0 0-16,1 0 0,-1-1 0,21 1 16,0 21-16,1 0 0,-1 0 15,0 0-15,1 0 0,-1 0 16,0 0-16,22 21 0,-43-21 15,21 22-15,-20 20 0,-1-21 16,-21 0-16,0 22 0,0-22 0,0 0 16,-21 21-16,-1-21 0,-20 1 0,0-1 15,-1 0-15,1 0 0,0 0 16,21 0-16,-22-21 0,1 0 0,21 22 16,0-22-16,-1 0 0,1 0 0,0 0 15,21-22 1,21 22-1,22-21-15,-22 21 16,0-21-16,21 0 0</inkml:trace>
  <inkml:trace contextRef="#ctx0" brushRef="#br1" timeOffset="34519.65">15938 3090 0,'0'0'0,"0"-21"0,0 0 0,0 0 16,-21 0-16,0 21 16,0 0-16,0 0 0,0 0 15,-1 0-15,1 0 0,0 0 16,0 0-16,0 21 0,0 0 16,-1 0-16,1 0 0,0 1 0,0 20 15,0-21-15,0 0 0,21 22 0,0-22 16,0 0-16,0 0 0,0 0 15,0 0-15,0 1 0,0-1 0,21-21 16,0 0-16,0 0 16,0 0-16,0 0 0,1 0 0,-1 0 15,0-21-15,0-1 0,0 22 0,0-21 16,1 0-16,-1 0 0,0 0 16,0-22-16,-21 22 0,0 0 0,21-21 15,-21 21-15,21-1 0,-21 1 16,0 0-16,0 0 15,0 42 1,0 0 0,0 0-16,-21 22 0,21-22 0,-21 0 15,21 0-15,0 22 0,0-22 16,0 0-16,0 0 0,0 21 0,0-20 16,0-1-16,0 0 15,21-21-15,0 0 16,1 0-16,-1 0 0,0-21 15,0 0-15,21 21 0,-20-22 16,-1-20-16,0 21 0</inkml:trace>
  <inkml:trace contextRef="#ctx0" brushRef="#br1" timeOffset="34763.66">16468 2836 0,'0'0'0,"21"-21"0,-21-21 0,0 21 15,21 0-15,-21-1 0,0 44 31,-21-22-31,21 42 0,-21-21 16,-1 0-16,1 22 0,21-22 0,-21 21 16,0 0-16,0-20 0,21 20 15,-21-21-15,-1 21 0,22 1 0,-21-22 16,21 21-16,0-21 0,0 22 16,0-22-16,-21 0 0,21 0 15,0 0-15,21-21 16,0 0-1,1 0-15,-1-21 0,0 0 0,21 0 16,-21 0-16</inkml:trace>
  <inkml:trace contextRef="#ctx0" brushRef="#br1" timeOffset="35235.55">16849 2752 0,'0'0'15,"0"-21"-15,0 42 31,0 0-31,0 0 0,0 0 16,-22 22-16,22-22 0,-21 21 0,0-21 16,21 22-16,0-22 0,0 21 15,-21-21-15,21 22 0,-21-22 0,21 21 16,-21-21-16,21 0 0,-22 22 16,22-22-16,0 0 0,0 0 15,-21-21-15,21-21 31,0 0-15,0 0-16,0 0 0,21-22 16,1 22-16,-22 0 0,21-21 15,0 20-15,0-20 0,0 21 0,0 0 16,1-22-16,-1 22 0,21 0 16,-21 21-16,0-21 0,22 21 0,-22 0 15,0 0-15,0 0 0,22 21 0,-22 0 16,-21 0-16,21 1 0,-21-1 15,21 21-15,-21-21 0,0 0 0,0 22 16,0-22-16,0 0 0,-21 21 16,0-20-16,0-1 0,21 0 15,-22 0-15,1-21 0,21 21 0,-21-21 16,0 0 0,0 0-1,21-21-15,0 0 16,-21 0-16</inkml:trace>
  <inkml:trace contextRef="#ctx0" brushRef="#br1" timeOffset="35423.39">16192 2963 0,'0'0'15,"22"0"16,-1 0-31,0 0 0,0 0 0,21 0 16,-20 0-16,20 0 0,0 0 16,1 0-16,-1 0 0,0 0 0,1 0 15,-22-21-15,21 21 0</inkml:trace>
  <inkml:trace contextRef="#ctx0" brushRef="#br1" timeOffset="36067.64">17949 2942 0,'0'-21'16,"0"42"31,0 0-47,0 1 16,0-1-16,0 0 15,0 0-15,0 0 0,-21 0 0,21 22 16,0-22-16,0 0 0,0 0 15,0 0-15,-21 1 0,21-1 16,0 0-16,0 0 16,21-42 15,0 0-31</inkml:trace>
  <inkml:trace contextRef="#ctx0" brushRef="#br1" timeOffset="36487.37">18500 2879 0,'0'0'0,"-22"0"31,1 0-15,0 21-16,0-21 0,-21 21 0,20 0 15,1-21-15,0 21 0,0-21 16,0 22-16,0-22 0,21 21 0,-22-21 16,22 21-16,0 0 0,22-21 31,-1 0-31,0 0 0,0 0 0,0 21 16,0-21-16,22 21 0,-22-21 15,0 0-15,0 22 0,22-22 16,-22 21-16,0-21 0,-21 21 0,21 0 15,-21 0 1,0 0-16,-21-21 16,0 0-16,0 22 0,-1-22 15,-20 0-15,21 0 0,0 0 0,-22 0 16,22 0-16,0 0 0,0 0 16,0 0-16,0 0 0,-1 0 0,1 0 15,0-22-15,0 1 0,21 0 16,-21 21-16</inkml:trace>
  <inkml:trace contextRef="#ctx0" brushRef="#br1" timeOffset="36682.55">17970 2688 0,'0'0'0,"-21"0"31,42 0 1,1 0-32,-1 0 15,0 0-15,21 0 0,1 0 0,-1 0 16</inkml:trace>
  <inkml:trace contextRef="#ctx0" brushRef="#br1" timeOffset="37347.33">19875 2540 0,'0'0'0,"0"-85"31,0 64-31,0 0 0,-21 21 32,0 0-32,21 21 0,-21 22 0,21-22 15,0 21-15,-21 0 0,21 1 16,-21-1-16,-1 22 0,22-22 0,0 0 16,-21 1-16,21-1 0,-21 0 15,21 1-15,-21-22 0,21 21 0,0-21 16,0 22-16,0-22 0,0 0 0,0 0 15,0 0-15,0 0 16,0-42 15,0 0-31,0 0 16,0 0-16,0 0 16,0-1-16,0 1 0,0-21 0,0 21 15,0 0-15,21-1 0,-21 1 0,21 0 16,-21 0-16,21-21 0,1 42 15,-1-22-15,-21 1 0,21 0 0,0 21 16,0-21-16,0 21 0,1 0 16,-1 0-16,0 0 0,0 0 0,0 21 15,0-21-15,1 21 0,-1 0 16,0 22-16,0-22 0,0 0 16,-21 0-16,0 22 0,0-22 0,0 0 15,0 0-15,0 0 0,0 22 16,-21-22-16,0-21 0,0 21 15,-22-21-15,22 0 0,-21 21 16,0-21-16,20 0 0,-20 0 0,21 0 16,-21 0-16,20 0 0,1 0 0,0 0 15,21-21 1,21 0 0,0 21-16,1-21 15,-1 21-15,0-22 0</inkml:trace>
  <inkml:trace contextRef="#ctx0" brushRef="#br1" timeOffset="37583.68">20405 2879 0,'0'42'31,"0"-21"-31,0 0 0,0 1 16,0-1-16,0 0 0,-22 0 0,22 0 15,-21 0-15,21 1 16,0-1-16,0 0 16,0 0-16,21-42 47,1 21-47,-22-21 0,21 0 0</inkml:trace>
  <inkml:trace contextRef="#ctx0" brushRef="#br1" timeOffset="37923.81">20595 2625 0,'0'0'0,"-42"-21"31,21 21-31,-1 0 0,1 0 0,-21 21 16,42 0-16,-21-21 0,0 21 15,21 0-15,0 0 0,0 1 0,0-1 16,0 0-1,21-21-15,0 0 0,0 0 16,0 0-16,0 0 0,1 0 16,-1 0-16,0 0 0,0-21 0,0 0 15,-21-1-15,21 1 0,-21 0 16,0 0-16,0 0 16,0 0-16,0-1 0,-21 1 0,0 0 15,0 21-15,0 0 16,0 0-16,-1 0 0,1 0 15,0 0-15,0 21 0,21 0 16,0 1-16,0-1 0,0 0 16,0 0-16,21-21 0,0 21 15,0-21-15</inkml:trace>
  <inkml:trace contextRef="#ctx0" brushRef="#br1" timeOffset="38227.62">21061 2477 0,'0'-22'16,"0"1"-16,0 42 31,0 22-15,0-22-16,-21 21 0,-1-21 0,22 22 15,0-1-15,-21 0 0,0 1 16,21-1-16,-21 0 0,0-20 0,21 20 15,-21 0-15,21-21 0,-22 1 16,22 20-16,0-21 0,0 0 0,0 0 16,0 1-16,0-1 0,22 0 31,-1-21-31,0 0 16,0 0-16,0 0 0,0-21 15,1 21-15,-1-21 0,0-1 0</inkml:trace>
  <inkml:trace contextRef="#ctx0" brushRef="#br1" timeOffset="38436.17">20891 2858 0,'0'0'0,"-21"-22"31,42 22-31,1 0 0,-1 0 0,0 0 16,21 0-16,-21 0 0,22 0 15,-1 0-15,-21-21 0,22 21 16,-1 0-16,0 0 0,1 0 0,-22 0 16,21 0-16,-21 0 0,0 0 15</inkml:trace>
  <inkml:trace contextRef="#ctx0" brushRef="#br1" timeOffset="39298.98">13991 4255 0,'0'0'16,"21"0"-16,22 0 0,41-43 15,-41 22-15,-22 21 0,21-21 16,-21 21-16,22-42 0,-43 20 16,0 1-16,0 0 15,0 0-15,-22 21 16,1 0-16,0 0 15,-21 0-15,21 21 0,-22 0 0,22-21 16,-21 21-16,21 1 0,-22-1 16,22 0-16,0 0 0,0 0 15,0 0-15,21 1 0,0-1 0,0 0 16,0 21-16,21-21 16,0 1-16,0-22 0,21 21 15,-20 0-15,20-21 0,0 21 0,-21 0 16,22-21-16,-22 21 0,0 1 15,21-22-15,-42 21 0,22 0 0,-22 0 16,0 0-16,0 0 16,-22-21-16,1 22 0,-21-22 15,0 0-15,-1 0 0,1 21 16,0-21-16,-1 0 0,1 0 0,21 0 16,-22 0-16,22 0 0,-21 0 15,21 0-15,0-21 0,21-1 16,-22 22-16,22-21 0,0 0 0,0 0 15,22 0 1,-1 21-16,21-21 0,-21 21 16,22-22-16,-22 22 0,21-21 0,0 21 15,1-21-15</inkml:trace>
  <inkml:trace contextRef="#ctx0" brushRef="#br1" timeOffset="39582.86">14901 4064 0,'0'0'0,"0"-21"0,0 0 0,21 21 16,-21-21-16,0-1 15,0 44 1,-21-1-16,21 0 16,-21 0-16,21 0 0,0 22 15,0-1-15,-21 0 0,21-21 0,-21 22 16,21-1-16,-21 0 0,21-20 15,-22 20-15,22-21 0,0 21 0,0-20 16,0-1-16,-21 0 0,21 0 0,0 0 16,0 0-16,0-42 47,21 21-47</inkml:trace>
  <inkml:trace contextRef="#ctx0" brushRef="#br1" timeOffset="40039.64">15282 4297 0,'21'0'32,"-42"0"-32,0 21 0,0 0 15,0-21-15,0 21 0,21 1 16,-22-1-16,1 0 0,0 0 0,21 0 15,0 0-15,-21 1 0,21-1 0,0 0 16,0 0-16,0 0 0,0 0 16,0 1-16,21-22 0,0 0 15,0 0-15,1 0 0,-1 0 0,0 0 16,21 0-16,-21 0 0,22 0 16,-22 0-16,0-22 0,21 22 0,-20-21 15,-1 0-15,0 21 0,0-21 16,0 0-16,0 0 0,-21-1 15,22-20-15,-22 21 0,0-21 0,0 20 16,0-20-16,0 21 0,0-21 16,0 20-16,-22 1 0,1 0 0,0 21 15,0 0-15,0 0 0,-22 0 16,22 0-16,0 0 0,0 0 16,0 21-16,0 0 0,-22 1 0,22 20 15,0-21-15,0 0 0,21 0 16,-21 1-16,-1 20 0,22-21 15,0 0-15,0 0 0,0 1 0,0-1 16,0 0-16,0 0 16,22-21-16,-1 0 0,0 0 0,0 0 15</inkml:trace>
  <inkml:trace contextRef="#ctx0" brushRef="#br1" timeOffset="40714.62">15854 4297 0,'0'0'0,"0"-21"31,0 42-15,0 0 0,0 0-16,-21 0 0,21 1 0,0-1 15,-22 0-15,22 0 0,0 21 16,0-20-16,0-1 0,0 0 15,0 0-15,0 0 16,22-21 15,-1 0-15,0 0-16,-21-21 0,21 0 16,0 0-16,0 0 0,1-1 15,-22 1-15,21 0 0,0 0 16,-21 0-16,21 21 0,0-21 15,0 21-15,1 0 16,-22 21 0,0 0-1,0 0-15,0 0 16,0 0-16,0 1 0,0-1 16,0 0-16,0 0 0,0 0 15,0 0-15,21-21 0,0 0 16,-21 22-16,21-22 0,0 0 0,0 0 15,1 0-15,-1 0 0,0 0 16,0 0-16,0-22 16,0 1-16,1 21 0,-1-21 0,-21 0 15,0 0-15,0 0 0,21-1 0,-21 1 16,0-21-16,0 21 0,0 0 16,0-22-16,0 22 0,0 0 0,0 0 15,0 0-15,0-1 0,-21 22 16,0 0-1,-1 0 1,22 22-16,-21-22 16,21 21-16,0 0 31</inkml:trace>
  <inkml:trace contextRef="#ctx0" brushRef="#br1" timeOffset="41508.47">17843 4022 0,'0'0'16,"22"-85"-1,-22 64-15,21 0 0,-21 0 0,0-1 16,0 1-16,0 0 16,-21 21-16,-1 0 0,1 0 15,0 0-15,0 21 0,-21 0 16,20-21-16,1 43 15,0-22-15,0 21 0,0 1 0,0-1 16,-1 0-16,1 1 0,0 20 16,21-21-16,0 1 0,0-1 0,0 0 15,0-20-15,0 41 0,0-42 16,0 0-16,21 1 0,0-1 16,1 0-16,-1-21 0,21 0 0,-21 0 15,22 0-15,-22 0 0,21 0 16,0 0-16,-20 0 0,20-21 0,0 0 15,1-1-15,-22 1 0,21 0 16</inkml:trace>
  <inkml:trace contextRef="#ctx0" brushRef="#br1" timeOffset="42384.55">18330 4191 0,'0'0'16,"0"-21"-16,0 0 0,-21 21 31,0 0-31,0 21 16,0 0-16,-1 0 0,1 0 15,0 1-15,0-1 0,0 0 16,21 21-16,-21-21 0,21 1 0,0-1 16,0 0-16,0 0 0,0 0 0,0 0 15,21-21 1,0 22-16,0-22 0,0 0 16,0 0-16,1 0 0,-1 0 15,-21-22-15,0 1 16,21 21-16,-21-21 0,0 0 0,0 0 15,0 0-15,0-1 0,0 1 16,0 0-16,0-21 0,0 21 0,21-1 16,-21 1-16,21 0 0,0 0 0,-21 0 15,22 21-15,-1-21 0,0 21 16,21 0-16,-21 0 0,1 0 0,-1 0 16,21 0-16,-21 21 0,0 0 15,1 0-15,-1 0 0,0 0 16,-21 1-16,21 20 0,-21 0 15,0-21-15,0 1 0,0-1 16,0 0-16,0 0 0,0 0 16,0 0-16,-21 1 15,0-22 1,0 0-16,21-22 16,0 1-1,0 0-15,0 0 0,0 0 16,0 0-16,0-1 0,21-20 15,0 21-15,-21 0 0,21 0 0,0-22 16,0 22-16,1 0 0,-1 21 16,0-21-16,0 21 0,21-21 15,-20 21-15,-1 0 0,0 21 16,0 0-16,-21 0 0,0 0 16,21 0-16,-21 1 0,0-1 0,0 21 15,0-21-15,0 0 0,0 1 0,0-1 16,0 0-16,0 0 15,-21-21 1,21-21 15,0 0-31,0 0 16,0-1-16,0 1 16,0 0-16,21 0 0,0 0 0,1 0 15,-1-22-15,0 22 0,0 0 16,0 21-16,0-21 0,22 21 0,-22 0 15,0 0-15,0 0 0,0 0 0,1 21 16,-1 0-16,0 0 0,-21 0 16,0 1-16,0-1 0,0 0 0,0 0 15,0 0-15,0 0 0,0 1 16,-21-1-16,0 0 0,21 0 0,-22-21 16,1 21-16,21 0 0,-21-21 0,42-21 46</inkml:trace>
  <inkml:trace contextRef="#ctx0" brushRef="#br1" timeOffset="42723.56">19621 4085 0,'0'0'15,"0"-21"-15,0 0 0,0 42 47,0 0-47,0 0 16,-21 22-16,21-22 0,0 21 0,-21 1 15,21-1-15,0 0 0,0 1 16,-21-1-16,0 0 0,0 1 0,21-1 16,0 0-16,-22 22 0,22-22 0,-21 22 15,21-1-15,-21-21 0,21 22 16,-21 63-16,0-85 0,21 22 15,-21-22-15,21 0 0,0 1 0,0-1 16,0 0-16,-22-20 0,22-1 16,0 0-16,0 0 0,0-42 31,0 0-31,0 0 16,0-22-16,22 22 0,-22-21 15,0-1-15,21 1 0,-21 0 0</inkml:trace>
  <inkml:trace contextRef="#ctx0" brushRef="#br1" timeOffset="43011.53">19516 4318 0,'0'0'0,"0"-42"0,21-85 32,0 106-32,0-1 0,0 22 0,0 0 15,1 0-15,-1-21 0,21 21 16,0 0-16,-20 0 0,20 21 15,-21-21-15,21 22 0,-20-1 0,-1 21 16,0-21-16,-21 0 0,0 22 0,0-22 16,0 0-16,0 0 0,-42 22 15,20-22-15,1-21 0,-21 21 0,21 0 16,-22 0-16,1-21 0,0 0 0,21 21 16,-1-21-16,-20 0 15,21 0-15,0 0 0,42-21 31,0 0-31,0 21 16,0 0-16</inkml:trace>
  <inkml:trace contextRef="#ctx0" brushRef="#br1" timeOffset="43470.59">20299 4170 0,'0'0'0,"0"-21"0,0-22 15,-21 43 1,-1 0-16,1 0 0,0 0 16,0 0-16,-21 0 0,-1 22 15,43-1-15,-21 0 0,0 0 16,0 0-16,0 0 0,21 1 16,-22 20-16,22-21 0,0 0 15,0 0-15,0 1 0,0-1 0,0 0 16,0 0-16,22-21 0,-1 0 15,0 0-15,0 0 0,0 0 16,0 0-16,1 0 0,-1 0 16,0 0-16,0-21 0,0 21 15,0-21-15,-21 0 0,22-1 0,-22 1 16,21 0-16,-21-21 0,0 21 0,0-1 16,0 1-16,0 42 31,0 1-16,0-1-15,0 0 0,0 0 16,-21 0-16,21 0 0,0 1 16,0-1-16,0 0 15,0 0-15,21-21 16,0 0-16,0 0 16,0 0-16,0 0 15,1 0-15,-1 0 0</inkml:trace>
  <inkml:trace contextRef="#ctx0" brushRef="#br1" timeOffset="43867.63">20553 4149 0,'0'0'0,"0"-21"16,0-1-16,21 22 0,-21-21 16,21 21-16,-21-21 0,21 21 15,0-21-15,1 21 0,-1 0 16,0 0-16,0 0 0,0 0 15,0 0-15,1 0 0,-1 0 0,0 21 16,-21 0-16,21 0 0,-21 1 0,21-1 16,-21 0-16,0 21 0,0-21 15,0 1-15,0-1 0,0 21 0,0-21 16,0 0-16,-21-21 0,0 22 16,0-1-16,21 0 15,-21-21-15,-1 0 16,22-21-1,0 0 1,0-1-16,0 1 0,22 21 0,-22-42 16,21 21-16,-21 0 0,21-1 15,0 1-15,0-21 0,-21 21 0,21 0 16,1-1-16,-1 1 0,0 0 16,0 0-16,0 21 0,0 0 15,1 0-15</inkml:trace>
  <inkml:trace contextRef="#ctx0" brushRef="#br1" timeOffset="44215.53">21061 4170 0,'0'21'16,"21"-21"-1,0 0 1,0 0-16,0 0 0,1-21 15,-1 21-15,0-21 0,0 0 16,0 21-16,-21-22 0,21 1 16,-21 0-16,-21 21 31,0 0-31,0 0 16,0 0-16,0 0 0,-1 21 15,22 0-15,-21 1 0,0-1 16,21 0-16,-21 0 0,21 0 0,0 0 15,0 1-15,-21-1 0,21 0 16,0 0-16,0 0 0,0 0 16,21-21-1,0 22 1,0-22-16,0 0 0,1 0 16,-1 0-16,0 0 0,0 0 0,0 0 15</inkml:trace>
  <inkml:trace contextRef="#ctx0" brushRef="#br1" timeOffset="44791.2">21780 4128 0,'0'0'0,"0"-22"0,0 1 0,0 0 16,0 0-16,0 0 0,0 0 16,-21 21-1,0 0 1,0 0-16,0 0 0,0 21 15,-1-21-15,1 21 16,0 0-16,21 21 0,-21-20 0,0-1 16,21 0-16,0 0 0,-21 0 15,21 0-15,-22 1 0,22-1 0,0 0 16,0 0-16,0 0 16,0 0-16,22-21 15,-1 0-15,0 0 0,0 0 16,0 0-16,0-21 15,1 21-15,-22-21 0,21 0 0,0 0 16,-21 0-16,21-1 16,0-20-16,0 21 0,-21-21 0,43-43 15,-43 64-15,21-22 0,0 1 16,-21 0-16,0 21 0,21-22 16,-21 22-16,21 0 0,-21 0 0,0 0 15,0-1-15,0 1 0,0 42 47,0 1-47,0-1 0,-21 0 0,21 21 16,-21-21-16,21 22 0,0-22 0,0 21 15,0 1-15,0-22 16,0 21-16,-21 0 0,21-20 0,0 20 16,0-21-16,0 0 0,0 22 15,0-22-15,21 0 0,0 0 16,0-21-16,1 0 0,-1 0 15,0 0-15,0 0 0,0 0 16,0 0-16,-21-21 0,22 21 0,-1-21 16,0 0-16</inkml:trace>
  <inkml:trace contextRef="#ctx0" brushRef="#br1" timeOffset="45415.91">15515 5271 0,'0'0'15,"21"-22"-15,-21 1 0,0 42 32,0 1-32,0-1 15,0 21-15,0-21 0,0 0 16,0 22-16,0-1 0,0-21 0,-21 22 16,21-22-16,-21 21 0,0 0 15,21-20-15,0-1 0,-21 21 0,-1-21 16,22 0-16,0 1 0,0-1 15,0 0-15,0 0 0,22-21 47</inkml:trace>
  <inkml:trace contextRef="#ctx0" brushRef="#br1" timeOffset="45807.63">15960 5482 0,'0'0'0,"0"-21"0,21 21 16,-42 0 15,21 21-31,-22 0 0,1 1 16,21-1-16,0 0 0,-21 21 16,21-21-16,-21 1 0,21-1 0,0 21 15,0-21-15,0 0 0,0 1 16,0-1-16,21-21 0,0 0 15,0 0-15,1 0 0,-1 0 0,0 0 16,0 0-16,21 0 0,-20 0 16,-1-21-16,0-1 0,21 22 0,-21-21 15,1 0-15,-22 0 0,0 0 0,21-22 16,-21 22-16,0 0 0,0 0 16,0 0-16,0 0 0,-21-1 15,-1 1-15,1 21 0,0-21 16,0 21-16,0 0 0,0 0 15,-1 0-15,1 0 0,0 0 16,0 0-16,21 21 16,-21-21-1,0 0-15</inkml:trace>
  <inkml:trace contextRef="#ctx0" brushRef="#br1" timeOffset="46055.61">15409 5376 0,'0'0'0,"-21"0"16,42 0 15,0 0-31,1 0 0,-1 0 0,21 0 16,0 0-16,-20 0 0,20 0 15,0-21-15,1 21 0,-22 0 0,21 0 16,-21 0-16,0 0 0,22 0 16,-22 0-16,0 0 15</inkml:trace>
  <inkml:trace contextRef="#ctx0" brushRef="#br1" timeOffset="46495.24">17738 5313 0,'0'0'15,"21"0"-15,-21-21 0,0 0 16,0-1-16,0 1 16,0 0-16,-21 0 31,-1 21-31,1 0 0,0 0 0,-21 0 16,21 21-16,-1 0 0,-20 0 15,0 1-15,21-1 0,-22 0 0,1 0 16,0 0-16,20 22 0,1-22 15,0 0-15,0 21 0,0-21 16,21 1-16,0 20 0,0-21 0,0 0 16,0 0-16,0 1 0,21-1 15,-21 0-15,42-21 0,-21 21 0,1 0 16,20-21-16,-21 21 0,21-21 0,-20 0 16,20 0-16,-21 0 0,21 0 15,1 0-15,-22 0 0,0 0 0,21 0 16,-20 0-16,20 0 0,-21-21 0,0 21 15</inkml:trace>
  <inkml:trace contextRef="#ctx0" brushRef="#br1" timeOffset="46978.74">18330 5334 0,'0'0'0,"0"-21"0,0 0 0,0 0 16,0-1-1,-21 22 1,0 0-16,0 0 16,0 0-16,-1 0 0,1 0 0,0 0 15,0 22-15,0-22 0,0 21 0,-1 0 16,22 0-16,-21-21 16,21 21-16,0 0 0,-21-21 0,21 22 15,0-1-15,0 0 0,21-21 16,0 0-16,-21 21 15,22-21-15,-1 0 0,0 0 0,0 0 16,0 21-16,0-21 0,1 0 0,20 0 16,-21 21-16,0-21 0,0 0 15,1 22-15,-1-1 0,0-21 0,-21 21 16,21 0-16,-21 0 16,0 0-16,-21 1 15,0-22-15,0 21 0,-1-21 16,1 21-16,0-21 0,-21 0 15,21 21-15,-1-21 0,-20 0 0,21 0 16,-21 0-16,20 0 0,1 0 0,0 0 16,0 0-16,0 0 0,0 0 15,-1 0-15,22-21 32,0 0-17,0 0-15,22 21 0,-1 0 16,0-22-16</inkml:trace>
  <inkml:trace contextRef="#ctx0" brushRef="#br1" timeOffset="47560.19">19071 5376 0,'0'0'0,"21"-63"16,-21 42 0,0 0-16,0-1 15,-21 22-15,0-21 0,0 21 16,0 0-16,-1 0 16,1 0-16,0 0 0,0 0 0,0 21 15,0 1-15,-1-22 0,22 21 0,-21 0 16,0 0-16,21 0 15,0 0-15,0 1 0,0-1 16,0 0-16,0 0 16,21 0-16,0-21 15,1 21-15,-1-21 0,0 22 16,0-22-16,0 21 16,0-21-16,1 0 0,-1 21 0,0-21 15,0 21-15,0-21 0,0 0 16,-21 21-16,22-21 15,-22 21-15,0 1 16,-22-1-16,1-21 16,0 0-16,0 21 0,0-21 15,0 0-15,-1 0 0,1 0 0,0 21 16,-21-21-16,21 0 0,-1 0 16,1 0-16,0 0 0,-21 0 0,21 0 15,-1 0-15,1 0 0,0 0 16,0 0-16,0 0 15,42-21 32,0 21-47,0 0 0,0 0 16,1-21-16</inkml:trace>
  <inkml:trace contextRef="#ctx0" brushRef="#br1" timeOffset="60198.69">1397 6604 0,'21'0'16,"-21"-21"-16,21 21 15,-21-21-15,0 0 16,0-1 0,0 1-16,21 0 15,-21 0-15,0 0 16,0 0-1,0 42 17,0 0-17,0 21-15,0-21 0,0 22 16,0-22-16,0 21 0,0 1 0,0-1 16,0 0-16,0 1 0,-21-1 15,21 0-15,0 1 0,0-22 0,0 21 16,0 0-16,0-20 0,0 20 15,0-21-15,0 21 0,0-20 0,21-1 16,1 21-16,-1-21 0,0 0 16,0-21-16,0 0 0,0 0 15,1 0-15,-1 0 0,0 0 16,0-21-16,0 0 16,0 0-16</inkml:trace>
  <inkml:trace contextRef="#ctx0" brushRef="#br1" timeOffset="60487.26">1418 6922 0,'-21'0'31,"42"0"-15,0 0-16,0 0 0,1-22 15,20 22-15,-21 0 0,21-21 0,1 21 16,-22 0-16,21-21 0,-21 21 16,22 0-16,-22 0 0,0 0 15,0 0-15,-21-21 0,21 21 16</inkml:trace>
  <inkml:trace contextRef="#ctx0" brushRef="#br1" timeOffset="61143.04">2476 7027 0,'0'0'0,"43"-21"31,-22 0-31,-21 0 16,21 0-16,-21 0 16,0-1-16,0 1 0,0 0 15,0 0-15,0 0 0,0 0 0,-21-1 16,0 22-16,0-21 0,-22 0 15,22 0-15,0 0 0,-21 21 0,20 0 16,1 0-16,-21 0 0,21 0 0,0 0 16,-22 21-16,22-21 0,0 21 15,0 0-15,0 0 0,-1 1 0,1-1 16,0 21-16,0-21 0,21 0 16,0 22-16,0-22 0,0 0 0,0 21 15,0-20-15,0-1 0,0 0 16,0 0-16,0 0 0,21 0 15,0-21-15,0 22 16,1-22-16,-1 0 0,0 0 0,0 0 16,21-22-16,-20 1 0,-1 21 15,21-21-15,-21 0 0,0 21 0,1-21 16,-1 0-16,0-1 0,0 1 16,0 0-16,0 0 0,-21 0 0,0 0 15,0-1-15,22 1 0,-22 0 0,0 0 16,0 0-16,21 0 15,-21 42 17,0 0-32,0 0 15,0 0-15,0 0 0,0 1 16,0 20-16,0-21 0,0 0 16,0 0-16,0 1 0,0-1 15,0 0-15,0 0 0,0 0 16,21 0-16,0-21 0,0 0 15,0 0-15,1 0 16,-1 0-16,21 0 0</inkml:trace>
  <inkml:trace contextRef="#ctx0" brushRef="#br1" timeOffset="61892.22">3196 6816 0,'0'0'0,"0"-21"0,0-1 0,-21 1 16,0 21-16,0 0 16,-1 0-16,1 0 15,0 0-15,0 0 0,0 21 16,0-21-16,-1 22 0,1-1 0,0 0 16,0 0-16,0-21 0,0 21 15,21 0-15,0 1 0,-22-1 16,22 21-16,0-21 0,0 0 15,0 1 1,22-22-16,-1 0 16,0 0-16,0 0 0,0 0 15,0 0-15,1-22 0,-1 22 0,21-21 16,-21 0-16,0 21 0,-21-21 16,22 0-16,-1 0 0,0-1 0,0 22 15,-21-21-15,0 0 0,21 21 0,-21-21 16,21 0-16,-21 0 15,0 42 32,0 0-47,0 0 0,0 0 16,0 0-16,0 1 16,0-1-16,0 21 0,0-21 0,0 0 15,0 22-15,0-1 0,0 0 16,0 1-16,0 20 0,0-20 0,0-1 15,0 21-15,0-20 0,0 20 0,0 1 16,0-22-16,22 22 0,-22-22 16,21 21-16,0 1 0,-21-22 0,21 22 15,-21-1-15,21 1 0,-21-22 16,21 22-16,-21-22 0,0 0 16,0 22-16,0-22 0,0-21 0,0 22 15,-21-1-15,0-21 0,-21 0 0,21 0 16,-1 1-16,-20-1 0,0 0 15,-1-21-15,1 0 0,-21 0 0,20 0 16,-20 0-16,-22 0 0,22-21 0,-1 21 16,1-43-16,-22 22 0,43 0 15,-22-21-15,22 21 0,-1-22 0,1 1 16,21 0-16,0-1 0,0 1 16,21 0-16,0-1 0,0 1 0,0 0 15,21-1-15,0 1 0,0 0 16,21-1-16,-20 1 0,20 0 15,0-1-15,1 1 0,20-22 0,-21 22 16,22 0-16,-1-22 0</inkml:trace>
  <inkml:trace contextRef="#ctx0" brushRef="#br1" timeOffset="62423.6">3619 6837 0,'-42'0'31,"21"0"-31,21 21 0,-21 0 16,21 0-16,0 1 0,0-1 15,0 0-15,0 0 0,0 0 16,0 0-16,0 1 0,0-1 15,0 0-15,0 0 0,0 0 16,-21 0 0,-1-21 15,22-21-31,0 0 16,0 0-16,0 0 0,0 0 15,0-1-15,0 1 0,22 0 16,-1 0-16,0 0 0,0 0 0,0-1 15,0 1-15,1 0 0,-1 0 16,21 0-16,-21 0 0,0-1 0,22 22 16,-22 0-16,21 0 0,-21 0 0,22 0 15,-22 0-15,21 0 0,-21 22 16,1-1-16,-1 0 0,0 0 0,-21 0 16,0 0-16,0 1 0,0-1 15,0 0-15,0 0 0,0 0 16,0 0-16,-21 1 0,21-1 0,-21-21 15,-1 21-15,22 0 0,-21 0 16,0-21 0,21-21-1</inkml:trace>
  <inkml:trace contextRef="#ctx0" brushRef="#br1" timeOffset="63034.64">4805 6879 0,'0'-63'15,"0"42"1,-21-1-1,21 1-15,0 0 0,-22 21 0,22-21 16,-21 0-16,0 0 0,0 21 16,0 0-16,0 0 0,-1 0 15,1 0-15,0 0 0,-21 0 16,21 0-16,-22 21 0,22 0 0,-21-21 16,21 21-16,-1 21 0,-20-20 15,21-1-15,0 0 0,0 21 0,21-21 16,0 1-16,0 20 0,0-21 15,0 0-15,0 0 0,0 1 16,0-1-16,21-21 0,0 0 0,0 21 16,0-21-16,22 0 0,-22 0 15,0 0-15,21 0 0,22-21 16,-43 0-16,21 21 0,-21-22 0,1 1 16,20 0-16,-21 0 0,21 0 15,-20 0-15,-1-1 0,0 1 16,0-42-16,-21 42 0,21-1 15,-21 1-15,0 0 16,0 42 0,0 0-1,-21 1-15,21-1 0,-21 0 16,21 0-16,0 0 0,0 0 0,0 1 16,0 20-16,0-21 15,0 0-15,0 0 0,0 1 0,21-22 16,0 0-16,0 0 0,1 0 15,-1 0-15,0 0 0,0 0 16,0 0-16,22 0 0,-22 0 16,0-22-16,0 22 0,0-21 0</inkml:trace>
  <inkml:trace contextRef="#ctx0" brushRef="#br1" timeOffset="63727.62">5270 6710 0,'-21'21'16,"21"0"-16,0 0 16,0 1-16,0-1 0,-21 0 15,21 0-15,0 0 0,0 0 0,0 1 16,0-1 0,0 0-16,-21 0 0,21 0 15,0-42 32,0 0-47,0 0 16,0 0-16,0-1 15,0 1-15,0 0 0,0 0 0,0-21 16,21 20-16,-21 1 0,21 0 0,0 0 16,1 0-16,-1 21 0,42-21 15,-42 21-15,64 0 16,-85 21-1,21 0-15,0-21 0,-21 21 16,0 21-16,22-20 0,-22-1 16,21 0-16,-21 0 0,0 0 15,0 0-15,0 1 0,0-1 16,0 0-16,0 0 16,-21-21 15,21-21-16,0 0-15,0 0 0,0-1 16,0-20-16,0 21 16,21 0-16,0-22 0,0 22 0,0-21 15,0 21-15,22 0 0,-22-22 0,21 22 16,1 21-16,-22-21 0,21 21 16,-21 0-16,22 0 0,-22 0 0,0 21 15,0-21-15,0 21 0,-21 0 0,0 1 16,0 20-16,0-21 0,0 0 15,0 0-15,0 1 0,0-1 0,0 0 16,0 0-16,0 0 0,0 0 16,-21-21-16,21 22 15,-21-22-15,21-22 47,0 1-47,21 21 0,0-21 0,0 0 16</inkml:trace>
  <inkml:trace contextRef="#ctx0" brushRef="#br1" timeOffset="64144.14">6202 6646 0,'0'0'0,"0"22"0,0-1 31,21-21-16,0 0 1,0 0-16,0 0 0,-21-21 16,22 21-16,-1-22 0,0 1 15,0 21-15,-21-21 0,21 21 0,0-21 16,-21 0-16,0 0 0,22-1 0,-22 1 16,0 0-16,0 0 15,-22 21-15,1 0 16,0 0-16,0 0 0,0 0 15,0 21-15,-1 0 0,22 0 16,-21 1-16,0-1 0,0 0 16,21 21-16,0-21 0,0 22 0,-21-22 15,21 0-15,0 21 0,0 1 16,0-22-16,0 0 0,0 0 16,21-21-16,-21 21 0,21-21 0,0 0 15,0 0-15,1 0 16,-1 0-16,0 0 0,21 0 0,-21 0 15,1 0-15,20-21 0,-21 0 0,21 21 16,1-21-16</inkml:trace>
  <inkml:trace contextRef="#ctx0" brushRef="#br1" timeOffset="64619.74">7366 5906 0,'21'0'31,"0"0"-15,0 0-16,22 0 0,-22 0 0,0-22 15,21 22-15,1 0 0,-1 0 0,-21 0 16,22 0-16,-1 0 0,-21 0 16,0 0-16,0 0 0,1 0 0,-44 0 31,1 0-31,0 0 0,-21 0 0,21 0 15</inkml:trace>
  <inkml:trace contextRef="#ctx0" brushRef="#br1" timeOffset="65008.25">7366 5906 0,'0'0'0,"-64"63"31,43-42-16,0-21-15,21 21 0,0 1 0,0-1 16,-21-21-16,21 21 0,-21 0 16,21 21-16,0-20 0,0-1 0,0 0 15,0 21-15,0-21 0,0 43 16,0-22-16,-21 1 0,21-1 16,0 0-16,-22 1 0,22-1 0,0 0 15,0 1-15,0-1 0,-21 0 0,21 1 16,0-1-16,-21 0 15,21 1-15,0-1 0,0-21 0,0 21 16,0 1-16,-21-1 0,21 0 0,0 1 16,0-1-16,0 0 0,0 1 15,0-22-15,0 21 0,0-21 0,0 22 16,21-22-16,0 0 0,0 0 0,1-21 16,-1 21-16,21-21 0,-21 0 15,22 0-15,-22 0 0,21-21 16,22 21-16,-22-21 0,0 0 0,1-21 0,20 20 15,-21-20-15,64-21 0</inkml:trace>
  <inkml:trace contextRef="#ctx0" brushRef="#br1" timeOffset="65655.61">7832 6392 0,'0'0'0,"0"-21"0,21 21 15,-21-21-15,0 42 32,0 0-32,0 1 0,-21-1 15,21 21-15,-22 0 0,1-20 0,0 20 16,0 0-16,21 1 0,-21-1 16,0 0-16,-1-21 0,1 22 0,21-22 15,0 0-15,-21 0 0,21 0 16,-21 1-16,21-1 0,21-21 31,0 0-31,-21-21 16,21 21-16</inkml:trace>
  <inkml:trace contextRef="#ctx0" brushRef="#br1" timeOffset="65951.6">7747 6604 0,'0'-21'0,"63"-106"31,-41 106-31,-1 0 0,0-1 0,0 1 16,0 21-16,22-21 0,-1 0 16,-21 21-16,21 0 0,1 0 0,-22 0 15,21 0-15,1 0 0,-22 21 0,21 0 16,-21 0-16,0 1 16,1 20-16,-1-21 0,0 21 0,-21 1 0,0-22 15,0 21-15,0 1 0,0-22 16,0 21-16,-21-21 0,0 0 0,-1 1 15,1-1-15,0 0 0,21 0 16,-21 0-16,0-21 0,0 0 16,-1 0 15,22-21-31,-21 21 0,0-21 16,21 0-16</inkml:trace>
  <inkml:trace contextRef="#ctx0" brushRef="#br1" timeOffset="66143.6">7683 6731 0,'22'0'31,"-1"0"-31,0 0 0,0 0 0,21-21 16,-20 21-16,20 0 0,0-21 0,1 0 15,20 21-15,-21-22 0,1 22 16,-1-21-16,22 21 0,-22-21 0,21 0 15,-20 0-15,-1 21 0,0-21 16,-20 21-16</inkml:trace>
  <inkml:trace contextRef="#ctx0" brushRef="#br1" timeOffset="66391.55">8826 6350 0,'0'0'0,"-21"0"16,0 0-16,0 21 15,21 0-15,-21 1 16,21-1-16,0 21 0,-21-21 0,-1 0 16,22 22-16,-21-22 0,21 21 0,0-21 15,-21 22-15,0-22 0,21 21 0,-21-21 16,21 1-16,0-1 0,0 0 0,0 0 16,0 0-16,0 0 15,0-42 16,0 0-15,0 0-16</inkml:trace>
  <inkml:trace contextRef="#ctx0" brushRef="#br1" timeOffset="66627.56">8742 6456 0,'21'0'0,"-21"-21"0,21 21 15,-21-21-15,21 21 0,0 0 16,1 21-16,-22 0 0,21-21 0,0 21 15,0 21-15,0-20 0,0-1 16,1 0-16,-1 0 0,0 21 0,-21-20 16,21-1-16,-21 0 0,21 0 15,-21 21-15,0-20 0,21-1 16,-21 0-16,0 0 0,22-21 16,-22 21-16,21-21 46,-21-21-46,0 0 0</inkml:trace>
  <inkml:trace contextRef="#ctx0" brushRef="#br1" timeOffset="66859.31">9313 6329 0,'0'0'0,"0"-21"0,0 42 31,0 0-16,-21 0-15,21 22 0,0-22 0,-21 21 16,0 0-16,0-20 0,21 20 0,-22 0 16,1 1-16,21-22 0,-21 21 15,0-21-15,21 0 0,-21 22 0,21-22 16,0 0-16,0 0 0,21-21 31,0 0-31,0 0 16,0-21-16</inkml:trace>
  <inkml:trace contextRef="#ctx0" brushRef="#br1" timeOffset="67122.98">9779 6583 0,'21'0'47,"0"0"-31,0 0-16,1 0 0,-1 0 0,0 0 16,21 0-16,-21 0 0,1 0 0,-1 0 15,0 0-15,0 0 0,0 0 16</inkml:trace>
  <inkml:trace contextRef="#ctx0" brushRef="#br1" timeOffset="67288.78">9758 6731 0,'0'42'15,"21"-42"16,0 0-31,0 0 0,0 0 16,1 0-16,20 0 0,-21-21 0,0 0 16,0 21-16,22-21 0,-22 21 0</inkml:trace>
  <inkml:trace contextRef="#ctx0" brushRef="#br1" timeOffset="67687.5">10647 6265 0,'0'0'0,"0"-21"0,-21 21 15,-1 0-15,1 0 16,0 0 0,21 21-16,-21-21 0,21 22 15,0-1-15,0 0 16,21-21-1,0 0-15,0 0 16,1 0 0,-1-21-16,0 21 0,-21-21 15,0-1-15,0 1 16,0 0-16,-21 21 31,0 0-31,-1 0 0,1 0 16,0 0-16,21 21 0,0 0 15,-21 1-15,0-1 0,21 0 0,-21 0 16,21 0-16,0 0 0,0 22 0,0-22 16,0 0-16,0 0 0,0 0 15,0 1-15,0-1 0,0 0 16,21-21-16</inkml:trace>
  <inkml:trace contextRef="#ctx0" brushRef="#br1" timeOffset="67982.78">11303 6392 0,'0'0'0,"0"-21"16,-21 21-1,0 0-15,-1 0 16,1 0-16,0 21 15,0 1-15,21 20 0,-21-21 0,21 0 16,-21 22-16,-1-22 0,1 0 16,21 21-16,-21-21 0,21 22 0,-21-22 15,21 21-15,0-21 0,0 1 16,-21-1-16,21 0 0,0 0 16,0 0-1,21-21-15,0 0 16,0 0-16</inkml:trace>
  <inkml:trace contextRef="#ctx0" brushRef="#br1" timeOffset="68279.6">11218 6477 0,'0'-21'0,"0"42"0,0-63 0,0 21 0,21-1 16,-21 1-16,22 0 0,-1 0 15,-21 0-15,21 21 0,0-21 16,0 21-16,0 0 0,1 0 15,-1 0-15,0 21 16,0 0-16,0 0 0,0 0 0,1 43 16,-1-22-16,-21-21 0,0 22 15,0-22-15,0 21 0,0-21 16,0 22-16,0-22 0,0 0 16,0 0-16,0 0 0,0 0 0,0 1 15,0-1-15,-21-21 0,-1 21 16,1-21-16,0 0 15,0 0 1,0 0 0</inkml:trace>
  <inkml:trace contextRef="#ctx0" brushRef="#br1" timeOffset="68467.19">11049 6689 0,'0'0'0,"21"0"31,0 0-31,0 0 16,22-21-16,-22 21 0,0 0 0,21 0 15,-20 0-15,20 0 0,-21 0 16,0 0-16,22 0 0,-22-22 0,0 22 16,0 0-16,21 0 0,-20-21 15,-1 21-15</inkml:trace>
  <inkml:trace contextRef="#ctx0" brushRef="#br1" timeOffset="68740.6">11684 6392 0,'0'0'0,"21"0"31,0 22-15,-21-1-16,0 0 15,0 0-15,21 21 0,-21-20 0,22-1 16,-22 0-16,0 0 0,0 0 0,21 0 16,-21 1-16,0-1 0,21 0 15,-21 0-15,0 0 16,0 0-16,21-21 31,0 0-15,0-21-16</inkml:trace>
  <inkml:trace contextRef="#ctx0" brushRef="#br1" timeOffset="68971.89">12107 6414 0,'0'0'0,"0"-22"0,0 1 16,0 0-16,0 42 31,-21 0-31,0 1 15,0-1-15,21 21 0,-21-21 0,-1 0 16,1 22-16,0-22 0,0 0 16,21 21-16,-21-20 0,0-1 0,-1 0 15,22 0-15,0 0 0,-21 0 0,21 1 16,21-22 15</inkml:trace>
  <inkml:trace contextRef="#ctx0" brushRef="#br1" timeOffset="69331.62">12382 6350 0,'0'0'0,"0"-21"79,22 21-64,-1 0 1,-21 21-1,0 0-15,0 0 0,0 1 16,0-1-16,0 0 0,0 0 16,-21 21-16,-1-42 0,1 22 0,21-1 15,-21 0-15,0 0 0,0-21 16</inkml:trace>
  <inkml:trace contextRef="#ctx0" brushRef="#br1" timeOffset="69899.42">12552 6033 0,'0'0'0,"21"0"31,0 0-31,0 0 16,0 0-16,1-22 15,-1 22-15,0 0 16,0 0-16,0 0 16,0 0-1,-21 22-15,0-1 16,0 0-16,22-21 15,-22 21-15,0 0 0,0 0 16,0 1-16,0-1 16,0 0-16,0 0 0,0 0 15,0 0-15,0 1 0,0 20 0,-22-21 16,22 21-16,-21-20 16,21 20-16,0 0 0,0 1 0,-21-22 15,21 21-15,-21 0 0,21 1 0,0-22 16,0 21-16,-21-21 0,21 22 15,-21-1-15,21-21 0,-22 0 16,22 22-16,0-22 0,0 0 0,-21 0 16,0 0-16,21 1 0,-21-1 0,0 0 15,0 0-15,-1-21 0,1 0 16,0 0-16,0 21 0,0-21 16,0 0-16,-1 0 0,1 0 15,0 0-15,0 0 0,0 0 0,0 0 16,-1 0-16,1-21 15,0 21-15,0 0 0,21-21 16,0 0 0</inkml:trace>
  <inkml:trace contextRef="#ctx0" brushRef="#br1" timeOffset="71135.55">14097 6604 0,'0'0'0,"21"0"0,0-21 16,0 0-16,1 21 0,-22-21 15,21-1-15,0 1 0,0 21 0,-21-21 16,0 0-16,21 21 0,-21 21 31,-21-21-31,0 42 16,0-20-16,0 20 0,-22-21 15,1 21-15,0 1 0,-1-1 16,1 0-16,0 1 0,-1-1 0,1 0 16,21 1-16,-22-1 0,1 0 15,21 1-15,-21-22 0,-22 64 16,43-64-16,0 0 0,0 0 0,21 0 16,0 0-16,21-21 31,-21-21-31,21 21 15,0-21-15,0 0 0,0 0 0,1 0 16</inkml:trace>
  <inkml:trace contextRef="#ctx0" brushRef="#br1" timeOffset="71459.58">14541 6604 0,'0'0'0,"22"-21"0,-22 0 31,0 42-15,-22 0-1,1 0-15,0 22 0,0-22 16,0 0-16,-22 21 0,22 1 16,-21-22-16,21 21 0,-22 0 0,1 1 0,0-1 15,-1-21-15,22 22 0,-21-1 16,0 0-16,-1 1 0,1-1 15,0 21-15,-1-41 0,43-1 16,-21 0-16,21 0 0,-21 0 16,42-21 15,0-21-31,0 0 16,1 21-16,20-21 0,-21 0 0</inkml:trace>
  <inkml:trace contextRef="#ctx0" brushRef="#br1" timeOffset="71747.57">14774 6710 0,'0'0'0,"21"0"0,-21-21 0,0 42 31,0 0-31,-21 21 16,21-20-16,0-1 0,-21 0 15,0 21-15,21 1 0,-21-22 16,21 21-16,0-21 0,-21 22 0,-1-22 16,22 0-16,-21 21 0,21-21 0,0 1 15,0-1-15,0 0 0,0 0 16,0 0-16,21-21 16,1 0-16,-1 0 0,0 0 15,0 0-15,0 0 0,0 0 16,1-21-16,-22 0 0,21 21 0,0-21 15,0 0-15</inkml:trace>
  <inkml:trace contextRef="#ctx0" brushRef="#br1" timeOffset="71939.59">14647 7049 0,'0'0'0,"-21"0"0,0 0 15,0 0-15,0 0 16,21-22-16,21 22 31,0 0-31,0-21 0,0 21 0,0 0 16,22 0-16,-22 0 0,21-21 0,-21 21 15,22 0-15,-22 0 0,21-21 16,1 21-16,-22 0 0</inkml:trace>
  <inkml:trace contextRef="#ctx0" brushRef="#br1" timeOffset="73039.32">15261 7027 0,'42'22'31,"-20"-22"-31,-1 0 0,0-22 16,0 1-16,0 21 16,-21-21-16,0 0 15,0 0-15,0 0 0,0-1 16,0 1-16,-21 21 0,0 0 15,0-21-15,0 21 0,-1 0 16,1 0-16,0 0 0,-21 0 0,21 0 16,-1 21-16,-20-21 0,21 21 15,-21 1-15,20-1 0,1 0 0,0 0 16,0 0-16,0 0 0,21 1 16,0-1-16,0 0 0,0 0 15,0 0-15,0 0 0,0 1 0,0-1 16,21 0-16,0-21 0,0 0 15,0 0-15,1 0 0,-1 0 16,21 0-16,-21 0 0,0 0 0,1-21 16,-1 0-16,21 21 0,-21-22 15,0 1-15,1 0 0,-1 0 0,0 0 16,21 0-16,-42-1 0,21 1 16,1 0-16,-1 21 0,-21-21 0,0 0 0,0 0 15,-21 42 16,21 0-15,-22 0-16,1 0 16,0 0-16,21 1 0,0-1 15,0 0-15,0 0 0,0 0 0,0 0 16,0 1-16,21-1 16,0-21-16,1 21 0,-1-21 0,21 0 15,-21 0-15,22 0 0,-22 0 0,21 0 16,0 0-16,1 0 0,-1 0 15,0-21-15,1 0 0,-1-1 0,-21 1 16,22 21-16,-22-21 0,0 0 16,0 0-16,-21 0 0,21-1 15,-21 1-15,0 0 0,0 0 0,0 0 16,-42 21-16,21-21 0,0 21 0,-1 0 16,1 0-16,0 0 0,-21 0 15,21 0-15,-1 0 0,1 0 0,-21 0 16,21 21-16,0 0 0,21 0 15,0 0 1,0 0-16,0 1 0,21-22 16,0 0-16,0 21 0,0-21 15,0 0-15,1 0 0,-1 0 16,0 0-16,0 0 16,0 0-16,0 0 0,1 0 0,-1 0 15,0 0 1,-21 21 15,0 0-31,0 0 16,-21 0-16,21 1 0,-21-1 15,21 21-15,0-21 0,-22 22 0,22-1 16,-21-21-16,21 21 0,-21 1 0,21-1 16,0 0-16,0 1 0,0-1 15,-21 0-15,21 1 0,0-1 16,0 0-16,0 1 0,-21 20 0,21-20 0,0 20 15,0-21-15,-21 22 16,21-1-16,-22-20 0,22 20 0,0-20 16,-21 20-16,0-21 0,0-20 0,0 20 15,0-21-15,-1 0 0,-20-21 16,21 0-16,0 0 0,-22 0 0,22 0 16,-21-21-16,0 0 0,-1 0 0,1 0 15,0-22-15,-1 22 0,1-21 0,21-1 16,-22 1-16,22 21 0,0-21 15,0-1-15,21 1 0,0 0 16,0-1-16,0 1 0,0 21 0,0-22 16,0 1-16,42 0 0,-21-1 15</inkml:trace>
  <inkml:trace contextRef="#ctx0" brushRef="#br1" timeOffset="73727.59">16404 6985 0,'0'-21'16,"-21"42"46,0 0-46,21 0-16,-21-21 0,-1 22 15,22-1-15,-21 0 16,0 0-16,21 0 0,-21-21 16,21-21 30,0 0-30,0 0-16,0 0 16,21-1-16,-21 1 0,21 0 15,0 0-15,1 0 0,20 0 16,-21 21-16,21-22 0,-20 1 0,20 21 16,-21 0-16,21 0 0,1 0 0,-22 0 15,0 0-15,21 0 0,-20 0 16,-1 21-16,-21 1 0,0-1 0,0 0 15,0 0-15,0 0 0,0 0 0,0 1 16,0-1-16,0 0 16,-21 0-16,21 0 0,-22 0 15,1-21-15,21 22 16,0-44 15,0 1-31,21 21 0,1-21 16</inkml:trace>
  <inkml:trace contextRef="#ctx0" brushRef="#br1" timeOffset="74207.59">17145 6964 0,'0'0'0,"0"-21"0,0-43 16,0 43-1,0 0-15,0 0 16,-21 21-16,0 0 15,-1 0-15,1 0 0,0 0 0,0 0 16,0 21-16,0 0 0,-1 0 16,1 0-16,0 1 0,21-1 0,-21 0 15,-21 21-15,42-21 16,0 1-16,0-1 0,0 0 0,0 0 16,0 0-16,0 0 0,21 1 15,0-22 1,0 0-16,0 0 0,0 0 0,1 0 15,-1-22-15,21 1 0,-21 21 0,0-21 16,1 0-16,-22 0 0,21 21 16,0-21-16,0-1 0,-21 1 15,0 0-15,0 0 0,0 0 0,21 0 16,-21-1-16,0 44 31,-21-1-15,21 0-16,-21-21 0,21 21 15,0 0-15,-21 0 0,21 1 0,0-1 16,0 0-16,0 0 0,0 0 16,21 0-16,0-21 15,0 0-15,0 0 0,1 0 0,-1 0 16,21 0-16,-21 0 0,0 0 16,22 0-16,-22-21 0</inkml:trace>
  <inkml:trace contextRef="#ctx0" brushRef="#br1" timeOffset="74850.92">17589 6900 0,'0'-21'31,"-21"42"-31,0-21 16,21 22-16,-21-1 0,21 0 16,-21 0-16,21 0 15,-21 0-15,21 1 0,0-1 16,0 0-16,0 0 0,-22-21 15,22 21-15,-21-21 16,21 21-16,0-42 31,0 0-15,0 0-16,0 0 0,0 0 16,21-1-16,1 1 0,-1 0 15,0 0-15,0 0 0,0 0 16,0-1-16,1 22 0,-1-21 0,21 21 15,-21 0-15,0 0 0,1 0 16,-1 0-16,0 21 16,-21 1-16,0-1 0,0 0 15,21 0-15,-21 0 0,0 0 16,0 1-16,0-1 0,0 0 16,0 0-16,0 0 0,0 0 0,-21 1 15,0-22 1,0 0-1,21-22 1,0 1-16,0 0 16,0 0-16,21 21 0,0-21 15,-21 0-15,21-1 0,0-20 0,0 21 16,1 0-16,-1 0 16,0-1-16,0 1 0,0 21 0,0-21 15,1 21-15,-1 0 0,0 0 0,0 0 16,0 21-16,-21 0 15,0 1-15,0-1 0,0 0 16,0 0-16,0 0 0,0 0 0,0 1 16,0-1-16,-21 0 0,0 0 15,0-21-15,21 21 0,0 0 0,0 1 16,-21-22-16</inkml:trace>
  <inkml:trace contextRef="#ctx0" brushRef="#br1" timeOffset="75235.36">18330 6964 0,'21'0'31,"1"0"-16,-1 0-15,0 0 0,0 0 16,0 0-16,0 0 16,1-21-16,-1 21 15,-21-21-15,0-1 16,0 1-16,0 0 16,0 0-1,-21 21-15,-1 0 0,1 0 0,-21 0 16,21 21-16,0 0 0,-1 0 15,1-21-15,-21 22 0,21 20 0,0-21 16,21 0-16,0 0 0,-22 1 0,22-1 16,0 0-16,0 0 0,0 0 15,22 0-15,-1 1 0,0-22 16,0 0-16,0 21 0,22-21 16,-22 0-16,21 0 0,0 0 15,-20 0-15,-1 0 0,21-21 0,-21 21 16,0-22-16</inkml:trace>
  <inkml:trace contextRef="#ctx0" brushRef="#br1" timeOffset="77787.56">19008 6435 0,'-22'0'16,"22"-21"15,22 21-15,-1-22-16,21 22 0,0 0 15,1 0-15,-1-21 16,22 21-16,-22-21 0,21 21 0,-20 0 16,20 0-16,-20 0 0,20 0 15,1 0-15,-22 0 0,-21 0 16,0 0-16,-21 21 16,-21 0-1,0-21-15,0 0 0,-22 0 0,22 0 16,-21 22-16,0-22 0,-1 0 15,22 0-15,-21 0 0,-1 0 0,22 0 16,-21 0-16,21 0 0,0 0 16,-1 0-16,1 0 0,-21 0 15,21 0-15,0 0 0,-1 0 16,1 0-16,0 0 16,21 21-16,-21 0 0,21 0 15,0 0-15,-21 0 0,21 1 16,0-1-16,0 21 0,0-21 0,0 22 15,0-1-15,-21-21 0,21 21 16,0 1-16,-22-1 0,22 0 0,0 1 16,-21 20-16,21-20 0,-21 20 15,21-21-15,-21 22 0,21-1 16,0-20-16,0 20 0,0-20 0,0-1 0,0 0 16,0 1-16,0-1 0,0 0 15,0-21-15,0 1 0,0-1 16,21 0-16,0-21 0,0 21 0,1-21 15,-1 0-15,0 0 0,0 0 0,0 0 16,0 0-16,1 0 0,-1 0 16,0-21-16,21 0 0,-21 0 0</inkml:trace>
  <inkml:trace contextRef="#ctx0" brushRef="#br1" timeOffset="78521.95">19812 6985 0,'0'0'0,"-64"-42"31,43 42-31,0 0 0,0 0 0,0 0 16,0 0-16,-1 0 0,1 21 16,0-21-16,0 21 0,0 0 0,21 0 15,-21 1-15,-1-1 0,1 0 0,21 0 16,0 0-16,0 22 0,0-22 15,0 0-15,0 0 0,0 0 16,0 0-16,21-21 0,1 0 16,-1 0-16,0 0 0,0 0 15,0 0-15,0 0 0,22-42 16,-22 21-16,0 0 0,0 0 16,0-1-16,1 1 0,-1 0 0,-21 0 15,0 0-15,21 0 0,-21-1 16,0 1-1,0 42 17,0 1-32,0-1 15,0 0-15,0 0 0,-21-21 0,21 21 16,0 0-16,0 1 0,0-1 16,0 0-16,0 0 0,21-21 15,0 0-15,-21 21 0,21-21 16,0 0-16,1 0 0,-1 0 15,0 0-15,0-21 0,0 21 16,-21-21-16,21 0 0,1 0 16,-22-1-16,0 1 0,21 0 15,-21 0-15,21-21 0,-21 20 0,0 1 0,0-21 16,0 21-16,0-22 0,0 1 16,-21 21-16,0 0 0,-1 0 0,1-1 15,0 1-15,-21 0 0,-1 21 16,1 0-16,0 0 0,-22 0 15,1 21-15,20 0 0,-20 1 0,-1-1 16,1 0-16,21 21 0,-1-21 0,1 22 16,0-1-16,20-21 0,-20 22 15,21-1-15,21 0 0,0 1 0,0-1 16,0-21-16,0 21 0,0-20 16,0 20-16,21-21 0,0 0 0,22 0 15,-22 1-15,21-22 0,0 21 0,-20-21 16,20 0-16,0 0 0,1 0 15,-1 0-15,0 0 0,1 0 16,-22-21-16,21 21 0,0-22 0</inkml:trace>
  <inkml:trace contextRef="#ctx0" brushRef="#br1" timeOffset="78791.57">20510 6816 0,'0'0'0,"-21"0"15,-21 21 1,21 0-16,0 0 0,21 0 0,-22 1 16,1-1-16,0 0 0,0 0 0,21 0 15,-21 22-15,0-22 0,-1 0 16,22 0-16,0 0 0,-21 0 0,21 1 15,0-1-15,0 0 0,0 0 16,21-21 0,1 0-16,-1-21 15</inkml:trace>
  <inkml:trace contextRef="#ctx0" brushRef="#br1" timeOffset="79083.57">20447 6900 0,'0'0'0,"0"-21"0,0-21 32,21 42-32,0-21 0,0 21 0,1 0 15,-1-21-15,0 21 0,0 0 0,21 0 16,-20 0-16,20 0 0,-21 0 16,0 21-16,0 0 0,1 0 0,-1 0 15,0 0-15,-21 1 0,0-1 0,0 0 16,0 0-16,0 0 0,0 0 15,0 1-15,-21-1 0,21 0 0,-21 0 16,-1 0-16,1 0 0,0 1 16,0-22-16,0 21 0,0 0 15</inkml:trace>
  <inkml:trace contextRef="#ctx0" brushRef="#br1" timeOffset="79282.53">20278 7070 0,'0'0'0,"21"0"31,0 0-31,0 0 0,0 0 16,22 0-16,-22-21 0,0 21 15,21 0-15,1 0 0,-22 0 0,21-22 16,0 22-16,1 0 0,-1-21 16,-21 21-16,22-21 0</inkml:trace>
  <inkml:trace contextRef="#ctx0" brushRef="#br1" timeOffset="79555.57">21230 6816 0,'0'0'0,"-21"-21"32,0 21-32,0 0 0,-1 21 15,22 0-15,-21 0 16,0 0-16,21 0 0,-21 1 16,21-1-16,0 0 0,-21 0 0,0 0 15,21 0-15,-22 1 0,22-1 16,0 0-16,-21 0 0,21 0 0,0 0 15,0 1-15,0-1 0,0 0 16,21-21 0,1 0-1,-22-21-15,0 0 16</inkml:trace>
  <inkml:trace contextRef="#ctx0" brushRef="#br1" timeOffset="79806.58">21167 6795 0,'0'0'0,"21"0"16,-21 21-1,21 0-15,-21 0 16,0 0-16,21 0 16,-21 1-16,21-1 0,-21 0 0,21-21 15,-21 21-15,0 0 0,0 0 0,22 1 16,-22-1-16,21-21 0,-21 21 15,0 0-15,0 0 0,21-21 47,-21-21-47,21 21 16</inkml:trace>
  <inkml:trace contextRef="#ctx0" brushRef="#br1" timeOffset="80046.55">21611 6710 0,'-42'21'16,"42"0"-16,0 0 0,-21 1 16,-1-1-16,1 0 0,21 0 0,-21 0 15,21 22-15,-21-22 0,0 0 16,21 0-16,0 0 0,-21 0 0,21 1 15,-22-1-15,22 0 0,0 0 0,-21 0 16,21 0-16,21-21 31,1 0-31</inkml:trace>
  <inkml:trace contextRef="#ctx0" brushRef="#br1" timeOffset="80783.13">21992 6816 0,'21'0'63,"0"0"-48,1 0-15,-1 0 0,0 0 16,0 0-16,0 0 15</inkml:trace>
  <inkml:trace contextRef="#ctx0" brushRef="#br1" timeOffset="80947.23">21929 6964 0,'0'0'0,"0"21"31,21-21-31,0 0 16,0 0-16,0 0 0,0 0 15,1 0-15,-1 0 16,0 0-16,0-21 0,0 21 16</inkml:trace>
  <inkml:trace contextRef="#ctx0" brushRef="#br1" timeOffset="81343.03">22542 6562 0,'-21'0'0,"0"0"0,0 0 0,0 0 16,21 21-1,0 0 1,21-21 0,0 0-1,0 0-15,0 0 16,1 0-16,-1 0 0,-21-21 0,21 21 16,-21-21-16,21 21 0,-21-21 15,0-1 1,-21 1-1,0 21-15,0 0 16,-1 0-16,1 21 0,0 1 0,0-1 16,0 0-16,0 0 0,-1 0 0,1 22 15,0-22-15,0 0 0,21 21 16,0-21-16,0 1 0,0-1 16,0 0-16,0 0 0,0 0 0,21 0 15</inkml:trace>
  <inkml:trace contextRef="#ctx0" brushRef="#br1" timeOffset="81615.42">22987 6773 0,'-64'0'15,"43"0"1,21 22-16,-21-22 0,0 21 16,0 0-16,21 0 0,-21 0 0,-1 0 15,1 1-15,21-1 0,-21 0 16,0-21-16,21 21 0,-21 0 0,0 0 16,21 1-16,-22-1 0,22 0 0,0 0 15,22-21 1</inkml:trace>
  <inkml:trace contextRef="#ctx0" brushRef="#br1" timeOffset="81906.57">22881 6837 0,'0'-21'0,"0"42"0,0-63 15,21 20-15,-21 1 0,0 0 16,21 0-16,1 0 0,-1 21 15,-21-21-15,21 21 0,0 0 0,0 0 16,0 0-16,1 0 16,-1 0-16,0 21 0,-21 0 0,21 0 15,-21 0-15,21 0 0,-21 22 16,0-22-16,0 0 0,0 21 0,0-20 16,0-1-16,0 0 0,0 0 0,0 21 15,0-20-15,-21-22 0,0 21 16,21 0-16,-21 0 0,21 0 15,-21-21-15</inkml:trace>
  <inkml:trace contextRef="#ctx0" brushRef="#br1" timeOffset="82111.45">22669 6985 0,'0'0'0,"22"0"16,-1 0-1,0 0-15,0 0 0,0 0 16,0 0-16,22 0 0,-22 0 0,0 0 16,21 0-16,-20 0 0,-1-21 15,21 21-15,-21 0 0,0 0 0,1-21 16,-1 21-16,0 0 0</inkml:trace>
  <inkml:trace contextRef="#ctx0" brushRef="#br1" timeOffset="82364.58">23262 6731 0,'0'0'0,"0"21"46,0 0-46,0 1 0,0-1 16,0 0-16,0 0 0,0 0 16,0 0-16,0 22 0,21-22 15,-21 0-15,21 0 16,-21 0-16,0 1 0,0-1 16,22-21-1,-1 0 1</inkml:trace>
  <inkml:trace contextRef="#ctx0" brushRef="#br1" timeOffset="82598.55">23537 6752 0,'-21'0'31,"0"0"-16,21 21-15,-21 1 0,0-1 0,21 0 16,-22 0-16,1 0 0,21 0 0,-21 1 16,0-1-16,21 0 15,-21 0-15,21 0 0,0 0 0,-21-21 16,21 22-16,0-1 0,0 0 16</inkml:trace>
  <inkml:trace contextRef="#ctx0" brushRef="#br1" timeOffset="83195.08">23728 6604 0,'0'21'0,"0"0"16,-21-21 0,-1 0 15,22-21 0,0 0-15,0 0-16,22 21 0,-1 0 0,0 0 15,0 0 1,-21 21 0,0 0-1,0 0 1,-21-21-16,21 22 15,-21-22-15,0 0 16,21-22 15,0 1-15,0 0 0,0 0-16,21 21 0,0 0 31,0 0-31,0 0 15,-21 21-15,0 0 16,0 0-16,0 1 0,0-1 0,0 0 16,0 0-16,0 0 0,-21 0 0,0 1 15,0-1-15,0 0 16,-1-21-16,1 21 0,21 0 0,-21-21 16</inkml:trace>
  <inkml:trace contextRef="#ctx0" brushRef="#br1" timeOffset="83878.56">23855 6160 0,'21'-22'31,"0"22"-31,0 0 0,0 0 16,1 0-16,-1-21 0,21 21 15,-21 0-15,22 0 0,-22 0 0,21 0 16,-21 0-16,22 0 0,-22 0 15,0 0-15,0 0 0,0 0 0,0 0 16,1 21-16,-22 1 16,0-1-1,0 0-15,0 0 0,0 0 16,0 0-16,0 1 0,0-1 0,0 0 16,0 0-16,0 21 0,0-20 15,0 20-15,0-21 0,0 21 0,-22 1 16,22-22-16,0 21 0,-21 1 15,21-1-15,0-21 0,0 21 0,0-20 16,0 20-16,-21-21 0,21 21 0,0-20 16,0-1-16,0 21 0,0-21 15,0 0-15,0 1 0,0 20 0,0-21 16,0 0-16,0 0 16,0 22-16,0-22 0,0 0 0,0 0 15,0 22-15,0-22 0,0 0 0,-21 0 16,0 0-16,21 0 15,-21-21-15,-1 22 0,1-22 16,0 0-16,0 0 0,0 21 0,0-21 16,-1 0-16,1 0 15,0 0-15,0 0 0,0 0 0,-22 0 16,22 0-16,0 0 0,0 0 16,0 0-16,0 0 0,-1 0 15,22-21-15,-21 21 0,0 0 31</inkml:trace>
  <inkml:trace contextRef="#ctx0" brushRef="#br1" timeOffset="128950.84">847 10287 0,'0'0'0,"-22"0"31,1 0-15,0 0-16,0 0 31,42 0 16,0 0-31,0 0-16,1 0 0,20 0 0,-21 0 15,21 0-15,22 0 0,-22 0 16,22 0-16,-1 0 0,-20 0 0,20-21 16,1 21-16,-1 0 0,1 0 15,-1 0-15,-21 0 0,1 0 0,-1 0 16,-21 0-16,22 0 15,-22 0-15,0 0 0,0 0 16,-21-21 31,0 0-31,-21 21-16</inkml:trace>
  <inkml:trace contextRef="#ctx0" brushRef="#br1" timeOffset="129410.78">1630 10033 0,'-43'0'31,"43"21"-15,0 0-16,22 1 15,-1-22-15,0 21 16,0-21-16,21 21 0,-20-21 16,-1 0-16,21 0 0,-21 21 0,22-21 15,-22 0-15,21 0 0,-21 0 0,0 0 16,1 0-16,20 0 0,-21 0 16,0 0-16,0 0 15,-21 21 16,-21-21-31,0 0 0,21 21 16,-21-21-16,0 22 0,0-22 16,21 21-16,-22 0 0,1 0 0,0 0 15,0 0-15,0 1 0,0 20 16,-1 0-16,1-21 0,0 22 0,0-1 16,0-21-16,0 22 0,-1-22 15,1 0-15,0 0 0,0 21 16,21-20-16,0-1 0,-21 0 15,42-21 17,0-21-32,0 0 0</inkml:trace>
  <inkml:trace contextRef="#ctx0" brushRef="#br1" timeOffset="130148.49">3387 9864 0,'0'21'31,"0"0"-31,21-21 0,0 0 15,0 0-15,0 0 0,0 0 16,1 0-16,-1 0 16,0 0-16,0-21 0,0 0 0,0 0 15,1-1-15,-1 22 16,0-21-16,-21 0 0,0 0 0,0 0 16,0 0-16,0-1 15,0 1 1,0 42-1,0 1 1,0-1-16,0 0 16,0 21-16,0-21 0,0 1 15,0 20-15,0-21 0,0 21 0,0-20 16,0 20-16,0-21 0,0 0 0,0 22 16,0-22-16,0 21 0,0-21 15,0 0-15,0 22 0,0-22 0,0 21 16,0-21-16,0 1 0,0-1 15,0 0-15,0 0 0,0 0 16,0 0-16,0 1 0,-21-22 31,0 0-31,-1 0 0,1 0 0,0 0 16,-21 0-16,21 0 0,-22-22 0,1 22 16,21-21-16,-22 21 0,22-21 15,0 21-15,0-21 0,0 0 0,21 0 16,0-1-1,0 1-15,0 0 16,21 21-16,-21-21 0,42 21 0</inkml:trace>
  <inkml:trace contextRef="#ctx0" brushRef="#br1" timeOffset="130480.34">4106 9737 0,'0'0'0,"0"-21"0,0-1 0,0 44 47,0-1-47,0 0 0,0 0 15,0 0-15,0 22 0,0-22 0,0 21 16,0 0-16,0 1 0,0-22 15,0 21-15,0 1 0,0-1 16,0-21-16,0 21 0,-21-20 0,21-1 16,0 0-16,0 21 0,0-21 15,0 1-15,21-22 16,0 0-16,1 0 16,-1 0-16,-21-22 15,21 1-15,-21 0 0,21 21 16</inkml:trace>
  <inkml:trace contextRef="#ctx0" brushRef="#br1" timeOffset="130667.55">4000 10075 0,'0'0'15,"22"0"1,-1 0-16,0 0 15,0 0-15,0 0 0,0 0 0,1 0 16,-1-21-16,0 21 0,0 0 16,0-21-16,0 21 0,1-21 0,-1 21 15</inkml:trace>
  <inkml:trace contextRef="#ctx0" brushRef="#br1" timeOffset="131451.49">6159 9970 0,'0'0'0,"0"-22"15,0 1-15,0 0 16,0 0-16,0 0 16,0 0-16,0-1 0,0 1 15,0 0-15,0 0 0,0 0 0,0 0 16,-21-1-16,0 1 0,21 0 0,-21 21 15,0-21-15,0 21 0,-1 0 16,-20 0-16,21 0 0,0 0 0,-22 21 16,1 0-16,21-21 0,-21 43 15,-1-22-15,22 0 0,-21 0 16,21 21-16,-1 1 0,1-22 0,0 21 16,21-21-16,0 22 0,0-22 15,-21 21-15,21-21 0,0 1 0,0-1 16,0 0-16,21 0 0,0-21 15,22 21-15,-22-21 0,0 0 16,21 0-16,-21 0 0,22 0 0,-22 0 16,0-21-16,21 21 0,-20-21 0,-1 0 15,21 21-15,-21-21 16,0-1-16,1 1 0,-1 0 0,0 0 16,-21 0-16,21 0 0,0-22 0,-21 22 15,21-21-15,-21-1 0,0 1 16,0 0-16,22 21 0,-22-22 0,0 1 15,21 0-15,-21 20 0,0-20 0,0 21 16,0 0-16,0 0 0,0-1 16,0 44 15,0-1-31,0 21 16,0-21-16,0 22 0,0-1 0,0 0 15,0 22-15,0-22 0,-21 0 0,21 1 16,0-1-16,0 0 15,0-20-15,0 20 0,0-21 0,0 21 16,0-20-16,0-1 0,0 0 16,21 0-16,0-21 15,0 0-15,0 0 16,0 0-16,1 0 0,-22-21 0,21 0 16,0 21-16</inkml:trace>
  <inkml:trace contextRef="#ctx0" brushRef="#br1" timeOffset="131879.51">6689 9694 0,'0'0'0,"0"-21"31,-22 21-31,1 0 16,0 0-16,0 21 0,21 1 0,-21-1 15,0 0-15,21 0 0,0 0 0,-22 22 16,22-22-16,-21 21 0,21-21 15,0 0-15,0 22 0,-21-22 16,21 0-16,0 21 0,0-20 0,0-1 16,21-21-16,0 21 0,1 0 0,-1-21 15,0 0-15,0 0 0,0 0 16,0 0-16,1 0 0,20 0 16,-21 0-16,0-21 0,0 21 15,1-21-15,20 0 0,-21-1 0,0 1 16,0-21-16,-21 0 0,0 20 15,0-20-15,0 21 0,0-21 16,0 20-16,0-20 0,-21 21 0,0-21 16,-42 20-16,41 1 0,1 21 15,0 0-15,0 0 0,0 0 16,0 0-16,-1 21 0,1 1 0,0-1 16,0 0-16,21 0 0,0 0 15,0 0-15,0 1 0,0-1 16,0 0-16,0 0 0,0 0 15,21-21-15,0 0 0,0 0 0</inkml:trace>
  <inkml:trace contextRef="#ctx0" brushRef="#br1" timeOffset="132507.2">7239 9927 0,'42'-63'31,"-42"42"-31,21 21 0,-21-22 16,22 1-16,-22 0 0,0 0 15,0 0-15,0 0 0,0-1 16,0 1-16,0 0 0,-22 21 31,1 21-31,0-21 16,21 21-16,-21 1 0,0-1 15,21 21-15,-21-21 0,21 0 0,-22 22 16,22-22-16,0 0 0,0 0 16,0 0-16,0 1 0,0-1 0,0 0 15,0 0-15,22-21 0,-1 21 16,0-21-16,0 0 16,0 0-16,0 0 0,1 0 15,20 0-15,-21 0 0,21-21 0,-20 21 16,20-21-16,0 0 0,-21 21 0,22-21 15,-1-1-15,-21-20 0,22 21 16,-22 0-16,21-22 0,-21 22 0,-21 0 16,0-21-16,21 21 0,-21-1 0,0 1 15,0 0-15,-21 21 16,0 0-16,0 0 0,0 21 16,0-21-16,-1 21 0,22 1 15,-21-1-15,21 0 0,0 0 16,0 0-16,0 0 0,0 1 15,21-1-15,1 0 0,-1 0 16,0 0-16,0-21 0,0 21 0,0 1 16,1-22-16,-1 21 0,0-21 0,0 21 15,-21 0 1,-21-21-16,0 0 16,0 0-16,-1 0 0,1 0 0,-21 21 15,21-21-15,0 0 0,-1 0 16,1 0-16,0 0 0,0 0 15,21-21-15,0 0 0,0 0 16</inkml:trace>
  <inkml:trace contextRef="#ctx0" brushRef="#br1" timeOffset="133199.53">8805 9631 0,'0'0'0,"-21"0"16,0 0-16,0-21 0,21 0 15,0-1 1,0 1-16,0 0 0,0 0 16,21 0-16,0 0 0,21 21 15,-20-22-15,-1 1 0,0 21 0,21 0 16,-21-21-16,22 21 0,-22 0 0,21 0 16,-21 0-16,1 0 0,-1 21 15,0-21-15,0 21 0,0 1 0,0-1 16,-21 21-16,22-21 0,-22 0 15,0 22-15,0-22 0,0 21 0,0-21 16,0 22-16,0-22 0,0 0 16,-22 0-16,22 0 0,-21 1 0,0-1 15,21 0-15,-21-21 32,0-21-17,21 0-15,0-1 0,0 1 16,0 0-16,0 0 0,0-21 0,0-1 15,21 22-15,0-21 0,-21-1 0,21 22 16,0-21-16,1 21 0,-1 0 16,21-1-16,-21 1 0,0 0 15,1 21-15,20 0 0,-21 0 0,0 0 16,0 0-16,1 0 0,20 0 16,-21 21-16,0 0 0,-21 1 0,21-1 15,-21 0-15,22 21 0,-22-21 0,0 22 16,0-22-16,0 0 0,0 21 15,0-20-15,0-1 0,-22 21 0,1-21 16,21 0-16,-21 1 0,21-1 16,-21-21-16,42-21 31,0-1-15,-21 1-16</inkml:trace>
  <inkml:trace contextRef="#ctx0" brushRef="#br1" timeOffset="133622.92">10012 9398 0,'0'0'0,"0"-21"0,-21 21 16,-1 0-16,22 21 16,-21-21-16,0 21 0,0 0 15,0 1-15,21-1 0,-21 21 0,-1-21 16,1 43-16,21-43 15,-21 21-15,21-21 0,0 22 16,0-22-16,0 0 0,0 0 0,0 0 16,21-21-16,0 22 0,1-22 0,-1 0 15,0 0-15,0 0 0,0 0 16,22 0-16,-22 0 0,0 0 0,21-22 16,-21 22-16,1-21 0,-1 0 0,21 0 15,-21 0-15,-21-22 0,21 22 16,-21 0-16,22-21 0,-22 21 0,0-22 15,0 22-15,0-21 0,-22 21 16,1-1-16,0 1 0,0 0 16,0 21-16,0 0 0,-1 0 0,1 0 15,0 0-15,-21 0 0,21 0 0,-1 0 16,1 0-16,0 21 0,0-21 16,0 21-16,21 1 0,-21-22 0,21 21 15,0 0-15,0 0 0,21-21 16,0 0-16,0 0 15,0 0-15</inkml:trace>
  <inkml:trace contextRef="#ctx0" brushRef="#br1" timeOffset="133928.09">10604 9102 0,'0'0'0,"-21"0"31,21 21-31,-21-21 0,21 21 0,-21 0 16,21 22-16,0-22 0,0 0 15,-21 21-15,21-21 0,-21 22 0,21-22 16,-22 21-16,22 1 0,0-22 0,0 21 16,0 0-16,-21 1 0,21-22 15,0 0-15,0 21 0,0-20 16,0-1-16,0 0 0,21-21 0,-21 21 15,22-21-15,-1 0 0,0 0 16,0 0-16,0 0 0,0 0 0,1-21 16,-1 0-16,0 0 0,0-1 0,0 1 15,0 0-15,1-21 0</inkml:trace>
  <inkml:trace contextRef="#ctx0" brushRef="#br1" timeOffset="134139.57">10435 9335 0,'0'0'0,"-21"0"0,21 21 0,21-21 15,0 0 1,0 0-16,1 0 0,-1 0 16,21 0-16,-21 0 0,22-21 0,-22 21 15,21 0-15,0 0 0,-20-22 0,20 22 16,-21 0-16,21 0 0,-20 0 15</inkml:trace>
  <inkml:trace contextRef="#ctx0" brushRef="#br1" timeOffset="134874.47">5059 10774 0,'0'0'0,"21"-21"15,-21 0 1,21-1-16,-21 1 16,21 21-16,-21-21 0,0 0 0,0 0 0,0 0 15,0-1-15,-21 22 32,0 0-32,0 0 0,-22 0 15,22 22-15,-21-1 0,21 0 16,-22 0-16,1 0 0,21 0 0,-21 1 15,20 20-15,22-21 0,0 0 0,0 0 16,0 1-16,0-1 16,22 0-16,20 0 0,-21-21 0,21 21 15,-20-21-15,20 21 0,0 1 16,-21-22-16,22 21 0,-1-21 0,-21 21 16,0 0-16,1-21 0,-1 21 15,-21 0-15,0 1 0,0-1 0,-21 0 16,-1 0-16,1 0 15,-21 0-15,21 1 0,-22-1 0,1-21 16,-21 21-16,20-21 0,1 0 0,0 0 16,-1 0-16,1 0 0,21 0 15,0 0-15,-22-21 0,22 0 0,0-1 16,0 1-16,21 0 0,0 0 16,0 0-16,0 0 0,0-1 0,0 1 15,21 0-15,21 0 0,-21 0 0,22 21 16,-1-21-16,0-1 0,1 1 15,-1 21-15</inkml:trace>
  <inkml:trace contextRef="#ctx0" brushRef="#br1" timeOffset="135227.78">5313 10901 0,'0'0'0,"0"21"0,0 0 15,0 0-15,0 1 16,0-1-16,0 0 15,0 0-15,0 0 0,0 0 0,0 1 16,0-1-16,0 0 16,0 0-16,0 0 0,21 0 15,0-21-15,0 0 16,0 0-16,1 0 0,-1 0 0,0-21 16,0 21-16,0-21 0,0 0 15,1 0-15,-1 0 0,-21-1 0,0 1 16,21 0-16,-21 0 0,0 0 0,0 0 15,0-1-15,0 1 16,-21 0-16,0 21 0,21-21 16,-22 21-16,22 21 31,22 0-15,-1-21-16,0 0 15,0 21-15,0-21 0,0 0 16</inkml:trace>
  <inkml:trace contextRef="#ctx0" brushRef="#br1" timeOffset="135539.37">5927 10901 0,'-22'-21'16,"1"21"0,0 0-1,21 21-15,0 0 16,0 0-16,0 0 15,0 1-15,-21 20 0,21-21 16,0 0-16,0 22 0,0-1 0,0 0 16,0 1-16,-21-1 0,21 0 0,-21 1 15,21 20-15,0-21 0,0 1 16,-22-1-16,22 22 0,-21-43 0,21 21 16,0 0-16,0-20 0,0 20 0,0-21 15,0 0-15,0-42 31,0 0-31,0 0 0,0 0 16,21-22-16,-21 22 0,0-21 16,22-1-16,-22-20 0,0 21 15</inkml:trace>
  <inkml:trace contextRef="#ctx0" brushRef="#br1" timeOffset="135806.49">5800 11049 0,'0'0'15,"0"-21"-15,0-21 0,0 20 0,105-62 31,-62 84-31,-22-21 16,0 21-16,21 0 0,-20 0 0,-1 0 16,21 0-16,-21 0 0,0 21 15,1 0-15,-1-21 0,-21 21 0,0 0 16,0 0-16,0 1 0,0-1 16,-21 0-16,-1 0 0,1 0 0,-21 0 15,21 1-15,-22-1 0,22 0 16,-21 0-16,21 0 0,-22-21 0,22 21 15,0-21-15,21-21 32,21 0-32,0 0 15,1 21-15,20-21 0,-21 0 16</inkml:trace>
  <inkml:trace contextRef="#ctx0" brushRef="#br1" timeOffset="136079.49">6265 10901 0,'21'0'16,"-21"21"0,0 0-1,0 0-15,0 1 0,0 20 16,0-21-16,0 21 0,0 1 0,0-1 16,0 0-16,0 1 0,0-1 0,0 22 15,0-22-15,0 0 0,0 1 16,0 20-16,0-42 0,0 22 0,0-22 15,-21 21-15,21-21 0,0 0 16,0-42 15,0 0-31,0 0 0,0 0 16,0-22-16,0 22 0,0-21 16,0 0-16,0-1 0</inkml:trace>
  <inkml:trace contextRef="#ctx0" brushRef="#br1" timeOffset="136351.99">6265 10986 0,'0'0'16,"0"-22"-16,0 1 0,0 0 0,0 0 16,21 21-16,1-21 0,-22 0 15,21 21-15,0-22 0,0 22 0,21 0 16,-20 0-16,20 0 0,-21 0 16,21 0-16,-20 0 0,20 0 0,-21 0 15,21 0-15,-20 22 0,-1-1 16,-21 0-16,0 0 0,0 0 0,0 0 15,0 1-15,-21-1 0,-1 0 0,1 0 16,-21 0-16,21 0 0,-22 1 16,22-1-16,-21-21 0,21 21 0,0-21 15,-1 0-15,1 21 0,0-21 16,21-21 0,21 21-16,0-21 15,1 21-15,-1-21 0,0-1 16</inkml:trace>
  <inkml:trace contextRef="#ctx0" brushRef="#br1" timeOffset="136723.29">6985 10837 0,'0'0'0,"-21"0"16,21 22-1,-21-1-15,-1 0 16,1 0-16,21 0 0,-21 0 0,21 1 15,-21-1-15,21 0 0,-21 21 0,21-21 16,0 1-16,0-1 0,0 0 16,0 0-16,0 0 0,21 0 15,0-21-15,0 0 0,0 0 0,22 0 16,-22 0-16,21-21 0,-21 0 0,1 0 16,20 0-16,-21 0 0,0-1 15,0 1-15,1 0 0,-22 0 0,0 0 16,0-22-16,0 22 0,0 0 0,0 0 15,-22 0-15,1 0 0,0 21 16,0 0-16,0-22 0,0 22 16,-22 0-16,22 0 0,0 0 0,0 22 0,0-22 15,-22 21-15,22 0 0,0 0 16,21 0-16,0 0 0,0 1 16,0-1-16,21-21 15,21 0-15</inkml:trace>
  <inkml:trace contextRef="#ctx0" brushRef="#br1" timeOffset="137103.54">7345 10943 0,'0'0'0,"-21"-21"0,21 0 15,0 0 1,21 21-1,0 0 1,0 0-16,0 0 0,0 0 16,1 0-16,-22 21 0,21 0 0,0-21 15,0 21-15,0 0 0,-21 1 0,0-1 16,21 0-16,-21 0 0,0 0 16,0 0-16,0 1 0,0-1 0,0 0 15,0 0-15,-21 0 0,0-21 16,0 0-1,21-21 1,0 0-16,0 0 0,0 0 16,0-1-16,0 1 0,0 0 15,0 0-15,21 21 0,0-21 16,-21 0-16,21 21 0,1-22 0,-1 1 16,0 0-16,0 0 0,0 0 15,0 21-15,1-21 0,-1-1 16</inkml:trace>
  <inkml:trace contextRef="#ctx0" brushRef="#br1" timeOffset="137379.51">8107 10541 0,'0'0'0,"0"21"31,0 0-31,0 22 16,-21-22-16,21 0 0,0 21 0,0-20 15,0 20-15,0 0 0,-22-21 0,22 22 16,-21-1-16,21-21 0,0 22 16,-21-22-16,21 0 0,0 21 0,0-21 15,0 1-15,0-1 0,0 0 0,0 0 16,21-21 0,0 0-16,1 0 0,-1 0 15,0-21-15,0 21 0,-21-21 0,21 0 16,0-1-16,1 1 0,-22 0 15,0 0-15</inkml:trace>
  <inkml:trace contextRef="#ctx0" brushRef="#br1" timeOffset="137555.14">7959 10880 0,'-22'0'0,"44"0"0,-22 0 31,21 0-16,0 0-15,0 0 0,0 0 0,0 0 16,1 0-16,-1 0 0,21 0 0,-21 0 16,0 0-16,1 0 0,-22-21 15,21 21-15,0 0 16</inkml:trace>
  <inkml:trace contextRef="#ctx0" brushRef="#br1" timeOffset="138059.5">9250 10372 0,'0'0'0,"0"-21"16,0-1-16,0 44 31,0 20-31,0-21 16,0 0-16,0 22 0,0-1 0,-21 0 16,21-21-16,0 22 0,-22-1 15,22 0-15,0-20 0,0 20 0,0-21 16,0 21-16,0-20 0,0-1 0,0 0 15,0 0-15,0 0 0,0 0 16,0 1-16,22-22 0,-1 0 16,0 0-16,0 0 15,0-22-15,0 22 0,-21-21 16</inkml:trace>
  <inkml:trace contextRef="#ctx0" brushRef="#br1" timeOffset="138263.51">9102 10816 0,'0'0'0,"0"21"15,21-21 32,0 0-47,0 0 0,0 0 0,0 0 16,1 0-16,20-21 0,-21 0 0,0 21 15,0-21-15,22 21 0,-43-21 16,21 21-16</inkml:trace>
  <inkml:trace contextRef="#ctx0" brushRef="#br1" timeOffset="138651.34">9483 10795 0,'0'21'0,"0"-42"0,-22 42 0,22 0 15,22-21 17,-1 0-17,0 0-15,0-21 0,0 21 0,0-21 16,1 21-16,-22-21 0,21 21 16,0-21-16,0 0 0,-21-1 15,0 1-15,0 0 0,0 0 16,-21 21-1,0 0-15,0 0 16,-1 0-16,1 21 0,0-21 16,21 21-16,-21 0 0,21 1 15,-21-1-15,21 21 0,-21-21 0,21 0 16,0 1-16,0-1 0,0 0 0,0 0 16,0 0-16,0 0 15,0 1-15,21-22 0,0 21 0,0-21 16,0 0-16,0 0 0,22 0 0,-22 0 15,0 0-15,21 0 0,-20 0 16,20 0-16,0 0 0,-21-21 0,22-1 16</inkml:trace>
  <inkml:trace contextRef="#ctx0" brushRef="#br1" timeOffset="138887.64">10202 10647 0,'0'0'0,"0"-21"15,0 42 1,0 0 0,21-21-16,1 21 0,-22 0 0,21 1 15,0-1-15,-21 0 0,21 0 16,-21 0-16,21 0 0,0 1 16,1-1-16,-22 0 0,0 0 15,21-21 16,0 0-15</inkml:trace>
  <inkml:trace contextRef="#ctx0" brushRef="#br1" timeOffset="139143.19">10541 10626 0,'0'0'0,"0"-21"0,-21 21 15,0 0-15,-1 0 16,1 0-16,0 21 0,0 0 16,0-21-16,0 21 15,-1 0-15,1 0 0,0 1 0,0 20 16,0-21-16,0 0 0,-1 0 0,1 1 16,0-1-16,0 0 0,21 0 15,0 0-15,-21-21 0,21 21 0,0 1 16,21-22-1,0 0-15,0 0 0,0 0 16,1 0-16,-1 0 0</inkml:trace>
  <inkml:trace contextRef="#ctx0" brushRef="#br1" timeOffset="139447.38">11028 10329 0,'0'0'16,"0"-21"-16,-21 21 16,-1 0-16,1 0 15,21 21-15,0 1 0,-21-1 0,21 0 16,-21 21-16,21-21 0,-21 22 0,21-1 16,0-21-16,0 22 0,0-1 15,0 0-15,-21-21 0,21 22 0,0-22 16,0 21-16,0-21 0,0 1 15,0-1-15,0 0 0,0 0 16,0 0-16,0 0 0,21-21 0,-21 22 16,21-22-16,0 0 0,0 0 0,0 0 15,1 0-15,-1 0 0,0-22 16,0 22-16,0-21 0,0 0 16</inkml:trace>
  <inkml:trace contextRef="#ctx0" brushRef="#br1" timeOffset="139651.53">10922 10647 0,'0'21'32,"21"-21"-17,0 0-15,22 0 0,-22 0 16,0 0-16,21 0 0,-21 0 0,1 0 15,20 0-15,-21 0 0,0-21 16,0 21-16,1 0 0,-1 0 0,0-21 16</inkml:trace>
  <inkml:trace contextRef="#ctx0" brushRef="#br1" timeOffset="140532.54">13504 9377 0,'-21'0'0,"42"0"0,-63 0 0,42 21 31,0 0-31,21-21 16,0 21-16,22-21 16,-22 0-16,21 0 0,0 22 0,1-22 15,20 0-15,-20 0 0,20 0 0,-21 0 16,22 0-16,-1 0 0,1 0 16,-22 0-16,22 0 0,-22 0 0,0 0 15,-20-22-15,-1 22 0,0 0 16,-21-21-16,0 0 15,-21 0-15,-22 21 16,22 0-16,0-21 0,-21 21 16,21 0-16,-1-21 0,-20-1 0,21 22 15,0 0-15,0 0 0,-1-21 16,1 21-16,0 0 16,42 0 15,0 0-31,1 21 15,-1-21-15,21 0 0,-21 0 0,0 0 16,22 0-16,-22 0 0,0 0 16,21 0-16,-20 22 0,-1-22 15,-21 21-15,0 0 0,0 0 16,0 0-16,-21 0 0,-1 1 16,1-1-16,-21 0 0,0 21 0,-1-21 15,22 22-15,-21-22 0,-1 21 0,1-21 16,21 22-16,-21-22 0,20 0 15,1 0-15,21 0 0,21-21 16,1 0 0,20 0-16</inkml:trace>
  <inkml:trace contextRef="#ctx0" brushRef="#br1" timeOffset="141175.2">15134 9377 0,'21'0'16,"0"0"0,1 0-16,-1 0 0,0 0 15,-21-21-15,42 21 0,-21-21 0,1-1 16,-1 22-16,0-21 0,0 0 15,0 0-15,0 0 0,-21 0 16,0-1-16,22 1 0,-22 0 0,0 0 16,0 0-16,-22 21 31,1 0-31,21 21 0,-21 0 0,0 0 16,21 0-16,0 1 0,-21 20 15,21-21-15,-21 21 0,21 1 0,0-22 16,0 21-16,0 1 0,0-22 0,0 21 15,0 0-15,0 1 0,0 20 16,0-42-16,0 1 0,0-1 16,-22 0-16,22 0 15,-21 0-15,0 0 0,0-21 0,0 0 16,0 22-16,-1-22 0,-20 0 0,21 0 16,-21 0-16,-1 0 0,22 0 15,-21 0-15,-1 0 0,22-22 0,0 22 16,0 0-16,0 0 0,21-21 0,-21 21 15,21-21-15,0 0 16,21 0-16,0 21 16,0-21-16,0 21 0,0-22 15,22 1-15,-1 0 0</inkml:trace>
  <inkml:trace contextRef="#ctx0" brushRef="#br1" timeOffset="141450.68">15833 9186 0,'0'0'0,"0"22"31,-22-1-31,22 0 0,0 0 16,0 0-16,-21 22 0,21-22 0,-21 0 15,21 21-15,-21-21 0,21 22 16,0-1-16,0-21 0,-21 22 15,21-22-15,0 21 0,0-21 0,0 0 16,0 1-16,0-1 0,0 0 16,21-21-16,0 0 15,0 0-15,0 0 16,1-21-16,-22 0 0,0-1 16,21 1-16</inkml:trace>
  <inkml:trace contextRef="#ctx0" brushRef="#br1" timeOffset="141619.5">15600 9504 0,'-21'0'0,"42"0"0,-64 0 15,65 0 17,-1 0-32,0 0 0,21 0 0,-21 0 15,1 0-15,20 0 0,-21-21 16,21 21-16,1-21 0,-22 21 0,21-22 15</inkml:trace>
  <inkml:trace contextRef="#ctx0" brushRef="#br1" timeOffset="142279.5">17420 9504 0,'0'0'0,"21"-21"16,0 0-16,-21-1 16,22 22-16,-22-21 0,21 21 0,0-21 15,-21 0-15,21 21 0,0-21 16,0 0-16,1-1 0,-1 1 0,-21 0 16,21 0-16,0 21 0,-21-42 15,21 20-15,-21 1 0,0 0 16,-21 21-1,0 0-15,-21 0 0,-1 0 16,1 21-16,0-21 0,-1 21 16,1 1-16,0-1 0,-1 0 0,22 0 15,-21 0-15,21 0 0,21 1 16,0-1-16,0 0 0,0 0 0,0 0 16,0 0-16,21 1 0,0-1 15,0 0-15,21 0 0,-20 0 16,-1 0-16,21 22 0,-21-22 0,0-21 15,1 21-15,-1 21 0,0-20 16,-21-1-16,0 0 16,-21-21-16,0 0 0,-22 21 0,22-21 15,-21 0-15,-1 0 0,1 0 0,0 0 16,-1 0-16,1 0 16,21 0-16,-21 0 0,20-21 0,1 0 15,0 21-15,0-21 0,21-1 0,0 1 16,0 0-16,0 0 15,21 0-15,0 21 16,22-21-16,-22 21 0,0-22 16,21 22-16</inkml:trace>
  <inkml:trace contextRef="#ctx0" brushRef="#br1" timeOffset="142638.82">17780 9419 0,'-21'21'31,"21"1"-15,-21-22-16,21 21 0,-22 0 0,22 21 15,0-21-15,0 1 0,0-1 16,0 21-16,0-21 0,0 0 0,0 1 16,0-1-16,0 0 0,22 0 0,-1-21 15,0 21-15,0-21 0,0 0 16,0 0-16,1 0 0,-1 0 0,0 0 15,0-21-15,0 21 0,22-21 0,-22 0 16,0 0-16,0-1 0,-21 1 16,21 0-16,-21 0 0,21-21 15,-21 20-15,0 1 0,0 0 0,0 0 16,0 0-16,0 0 0,-21 21 16,21-22-16,-21 22 15,21 22 1,0-1-1,21-21 1</inkml:trace>
  <inkml:trace contextRef="#ctx0" brushRef="#br1" timeOffset="142906.44">18351 9462 0,'-21'0'31,"0"21"-31,21 0 16,-21 0-16,21 0 0,0 0 16,0 22-16,0-1 0,0 0 0,0 1 15,0-1-15,0 0 0,0 1 0,0-1 16,0 22-16,0-22 0,0 0 16,0 1-16,0-1 0,0 0 0,0 1 15,0-1-15,0 0 0,-21-21 0,21 22 16,0-22-16,0 0 15,0-42 1,0 0-16,0 0 16,0-22-16,0 22 0</inkml:trace>
  <inkml:trace contextRef="#ctx0" brushRef="#br1" timeOffset="143186.73">18309 9589 0,'0'0'0,"0"-43"0,85-41 31,-64 62-31,0 22 0,21 0 16,-20 0-16,-1-21 0,21 21 15,0 0-15,-20 0 0,20 0 0,-21 0 16,21 21-16,-20 1 0,-1-1 0,-21 0 16,0 0-16,0 0 0,0 0 15,0 1-15,-43 20 0,22-21 0,-21 0 16,0 0-16,-1 1 0,1-1 15,0 0-15,-1 0 0,1 0 0,0-21 16,20 21-16,-20-21 0,63-21 31,22 0-15,-22 21-16</inkml:trace>
  <inkml:trace contextRef="#ctx0" brushRef="#br1" timeOffset="143463.29">19050 9440 0,'0'22'31,"-21"-1"-31,21 0 0,0 21 0,-21-21 16,21 22-16,0-1 0,0 0 15,0 43-15,0-43 0,0 22 16,-22-22-16,22 1 0,0 20 15,0-21-15,0 1 0,0-1 16,-21 0-16,21 22 0,0-22 0,0-21 16,0 22-16,0-22 0,0 21 0,0-21 15,0-42 17,0 0-32,0-21 0,0 21 0,21-22 15</inkml:trace>
  <inkml:trace contextRef="#ctx0" brushRef="#br1" timeOffset="143743.25">19008 9652 0,'0'0'15,"0"-21"-15,0-21 0,0 20 0,0-20 16,21 21-16,0 0 0,0 0 16,21 21-16,-20 0 0,20-22 15,-21 22-15,21 0 0,-20 0 0,20 0 16,0 0-16,1 0 0,-22 22 0,0-22 15,0 21-15,0 0 0,-21 0 16,0 0-16,0 0 0,0 1 0,-21 20 16,0-21-16,0 0 0,-22 0 0,22 1 15,-21-1-15,0 0 16,20-21-16,-20 21 0,21 0 0,-21-21 0,20 0 16,1 21-16,42-42 31,1 21-31,-1-21 15</inkml:trace>
  <inkml:trace contextRef="#ctx0" brushRef="#br1" timeOffset="144154.9">19875 9356 0,'-42'0'16,"21"0"-1,0 0-15,0 0 0,-1 21 0,1 0 16,0 0-16,0 0 0,0 1 16,0-1-16,-1 21 0,1-21 0,21 0 15,0 22-15,0-1 0,0-21 0,0 0 16,0 22-16,0-22 0,21 0 16,1 0-16,-1 0 0,0-21 0,42 22 15,-41-22-15,-1 0 0,21 0 16,-21 0-16,0 0 0,1-22 15,-1 22-15,21-21 0,-42 0 0,21 0 16,0-21-16,-21 20 0,0-20 16,0 21-16,0-21 0,0-1 15,0 1-15,0 21 0,0-22 0,-21 22 16,0-21-16,0 21 0,0 21 0,0-21 16,-1 21-16,-20 0 0,21 0 15,0 0-15,0 0 0,-1 21 0,1-21 16,0 21-16,21 0 0,-21 0 0,21 0 15,0 1-15,0-1 0,21 0 16,0-21-16,0 21 0,1 0 0,-1-21 16,21 21-16</inkml:trace>
  <inkml:trace contextRef="#ctx0" brushRef="#br1" timeOffset="144530.84">20299 9504 0,'0'0'0,"-21"-21"16,-1 21-16,22-21 0,0-1 0,0-20 31,22 21-31,-1 21 16,0 0-16,0 0 0,0 0 0,0 0 16,1 0-16,-1 21 0,0 0 0,-21 0 15,21 1-15,-21-1 16,0 0-16,0 21 0,0-21 15,0 1-15,0-1 0,0 21 0,0-21 16,0 0-16,-21 1 16,21-1-16,0-42 31,0-1-15,0 1-16,0 0 0,0 0 0,21-21 15,-21 20-15,21 1 0,0 0 0,1 0 16,-22 0-16,21 0 0,0-1 15,0 1-15,0 0 0,0 21 0,1-21 16,-1 0-16,0 21 0,0-21 16,0-1-16</inkml:trace>
  <inkml:trace contextRef="#ctx0" brushRef="#br1" timeOffset="144819.26">21103 9081 0,'0'-22'0,"0"44"0,0-22 47,-21 21-47,21 0 0,-21 21 15,21-21-15,0 1 0,0 20 16,-21-21-16,21 21 0,-22-20 0,22 20 16,0-21-16,0 0 0,-21 22 0,21-1 15,-21-21-15,21 21 0,0-20 16,0-1-16,0 0 0,0 0 0,0 0 15,0 0-15,21 1 0,0-22 0,1 0 16,-1 0-16,0 0 0,0 0 16,0 0-16,0-22 0,1 1 0,20 0 15,-21 0-15,0 0 0,0 0 0,-21-1 16,22 1-16,-22-21 0</inkml:trace>
  <inkml:trace contextRef="#ctx0" brushRef="#br1" timeOffset="144982.5">20976 9271 0,'-21'0'0,"42"0"0,-63 0 0,21 0 0,21 21 31,21-21-31,0 0 0,21 0 0,-21 21 16,22-21-16,-22 0 0,21 0 0,1 0 16,-1 0-16,0 0 0,-21 0 15,22 0-15,-1 0 0,0 0 0,-20-21 16,20 21-16</inkml:trace>
  <inkml:trace contextRef="#ctx0" brushRef="#br1" timeOffset="145499.35">15790 10520 0,'0'0'0,"0"-21"0,21-106 32,-21 148-1,0 0-31,0 0 15,-21 22-15,21-22 0,-21 21 16,21 0-16,0 1 0,-21-1 0,21 0 16,-21 1-16,21-1 0,-21-21 0,21 22 15,0-22-15,0 21 0,0-21 16,0 0-16,0 1 0,21-1 16,0-21-16,0 0 0,0 0 0,0 0 15,1 0-15,-1 0 16,0-21-16,0 21 0,0-22 0,0 1 15,-21 0-15</inkml:trace>
  <inkml:trace contextRef="#ctx0" brushRef="#br1" timeOffset="145683.5">15684 10732 0,'0'0'15,"22"0"16,-1 0-15,0 0-16,0 0 0,0 0 16,22 0-16,-22 0 0,21 0 15,-21 0-15,22-22 0,-22 22 0,21 0 0</inkml:trace>
  <inkml:trace contextRef="#ctx0" brushRef="#br1" timeOffset="146051.49">16298 10753 0,'0'0'16,"-21"21"-16,0-21 0,21 21 15,21-21 17,0 0-32,0-21 0,1 21 0,-1-21 15,0 21-15,21-21 0,-21-1 16,22 22-16,-1-42 15,-21 21-15,-21 0 0,0 0 16,0-1-16,0 1 16,-21 21-16,-21 0 15,21 0-15,-1 21 0,1 1 0,-21-1 16,21 0-16,0 0 0,-22 0 16,22 0-16,0 1 0,0 20 0,21-21 15,0 0-15,-21 0 0,21 1 0,0-1 16,0 0-16,0 0 0,21 0 15,0-21-15,0 0 0,0 0 16,22 21-16,-22-21 0,21 0 0,-21 0 16,22 0-16,-22 0 0,21-21 15,0 21-15,1-21 0</inkml:trace>
  <inkml:trace contextRef="#ctx0" brushRef="#br1" timeOffset="146799.44">16870 10689 0,'21'-42'32,"0"21"-32,0 21 0,0 0 15,1 0-15,-1 0 0,0 0 16,0 0-16,0 0 0,0 0 0,1 21 16,-22 0-16,21 0 15,-21 0-15,0 1 0,0-1 0,0 0 16,0 0-16,-21 0 0,-1 22 0,1-22 15,0 0-15,0-21 0,0 21 16,0 0-16,21 0 0,-22-21 0,22 22 16,-21-22-16,42 0 31,1-22-31,-1 22 0,-21-21 16,21 0-16,0 0 0,21 0 0,-20 0 15,-1-1-15,0 1 0,0 0 16,0-21-16,22 21 0,-22-1 15,0 1-15,0 0 0,-21 0 0,-21 21 32,0 21-17,0 0-15,-1-21 0,1 21 16,0 1-16,0-1 0,21 0 16,0 0-16,-21 21 0,21-20 0,0-1 15,0 0-15,0 0 0,0 0 0,0 0 16,21-21-16,0 22 0,0-1 15,0-21-15,1 0 0,20 21 0,0-21 16,-21 0-16,22 0 0,-1 0 0,0 0 16,1 0-16,-1-21 15,0 0-15,1 21 0,-22-22 0,21 1 16,-21 0-16,1 0 0,-1 0 0,0-22 16,0 22-16,-21-21 0,0 0 15,21-1-15,-21 1 0,21 0 0,-21-1 16,0 1-16,0 21 0,0 0 0,0-1 15,0 1-15,0 0 0,0 42 32,0 0-32,-21 1 0,0 20 15,21-21-15,0 0 0,0 22 0,-21-1 16,21-21-16,-21 21 0,21-20 16,0 20-16,0 0 0,0-21 0,0 1 15,0 20-15,0-21 0,0 0 16,0 0-16,0 1 0,21-1 15,0-21-15,0 0 0,0 0 0,1 0 16,-1 0-16,21 0 16,0 0-16,-20-21 0,-1-1 15,0 1-15,0 21 0</inkml:trace>
  <inkml:trace contextRef="#ctx0" brushRef="#br1" timeOffset="146990.49">17759 10689 0,'-21'0'0,"42"21"31,0-21-31,0 0 0,21 0 16,-20 0-16,-1 0 0,0 0 0,21 0 15,-21 0-15,1 0 0,20-21 16,-21 21-16,0 0 0,0 0 0</inkml:trace>
  <inkml:trace contextRef="#ctx0" brushRef="#br1" timeOffset="150650.42">85 12806 0,'0'0'0,"-22"0"15,1 0 1,21 21-1,21-21 1,1 0-16,20 21 0,0-21 16,22 0-16,-1 0 0,1 0 15,-1 0-15,1 0 0,-1 0 16,1 0-16,-1 0 0,1 0 0,-1 0 16,1 0-16,-22 0 0,22 0 15,-22 0-15,0 0 0,1 0 0,-22 0 16,21 0-16,-21 0 0,-21-21 31</inkml:trace>
  <inkml:trace contextRef="#ctx0" brushRef="#br1" timeOffset="150991.04">974 12679 0,'-22'21'32,"22"0"-32,0 0 15,22-21 1,-1 22-16,0-22 0,0 0 16,0 0-16,0 0 0,1 0 15,-1 21-15,0-21 0,21 0 16,-21 0-16,1 21 0,-1-21 0,0 21 15,-21 0-15,0 0 16,0 1-16,0-1 0,0 0 0,-21 0 16,0 0-16,-1 22 0,-20-22 15,0 0-15,21 21 0,-22-21 0,1 1 16,0-1-16,-1 0 0,1 0 16,0 0-16,-1 0 0,22 1 0,-21-1 15,21-21-15,-1 0 0</inkml:trace>
  <inkml:trace contextRef="#ctx0" brushRef="#br1" timeOffset="151511.5">2138 12594 0,'0'0'0,"0"-21"0,0 0 15,0 0 1,-21 21-16,-1-21 0,1 21 16,0 0-16,0 0 15,0 0-15,0 0 0,-1 21 0,1 0 16,0-21-16,0 21 0,0 0 15,0 22-15,21-1 0,-22 0 16,22 1-16,0-1 0,0 0 16,0 22-16,0-22 0,0 0 0,0 22 15,0-43-15,22 21 0,-22 1 16,21-22-16,21 0 0,0 0 16,-20-21-16,20 0 0,-21 0 15,21 0-15,1-21 0,-1 21 0,0-21 16,22 0-16,-22 0 0,1-22 15,-1 22-15,0-21 0,1 21 0,-1-22 16</inkml:trace>
  <inkml:trace contextRef="#ctx0" brushRef="#br1" timeOffset="151934.51">2688 12700 0,'0'85'16,"0"-170"-16,0 64 0,0 0 0,-21 21 16,0 0-16,0 0 15,-1 0-15,1 21 0,-21 0 16,21 21-16,0-20 0,-1-1 0,22 21 15,-21 0-15,21-20 0,0 20 16,0-21-16,0 0 0,0 22 0,0-22 16,0 0-16,21 0 0,1-21 15,-1 21-15,0-21 0,0 0 16,0 0-16,22 0 0,-22 0 0,21 0 16,-21 0-16,22-21 0,-22 21 15,21-21-15,-21 0 0,22-22 16,-22 22-16,0 0 0,-21 0 15,0-21-15,0 20 0,0 1 0,0 0 16,0-21-16,0 21 0,-21-1 16,0 1-16,-1 0 0,-20 0 0,21 0 15,0 21-15,-22 0 0,22 0 16,0 0-16,0 0 0,0 0 0,0 21 16,-1 0-16,1 21 0,21-20 0,-21-1 15,21 21-15,0-21 0,0 22 16,0-22-16,0 21 0,0-21 15,0 0-15,0 1 0,21-1 0,22 0 16,-22-21-16,0 0 0,0 0 16,21 0-16,1 0 0,-22 0 15,21 0-15,1-21 0,-22 0 0,21-1 16,0 1-16</inkml:trace>
  <inkml:trace contextRef="#ctx0" brushRef="#br1" timeOffset="153031.22">3217 12742 0,'0'-21'0,"-42"106"0,84-149 0,-21 22 0,-21 21 15,0 0-15,0 0 0,-21 21 32,0 21-17,21 0-15,0 0 0,0 0 16,-21 0-16,21 1 0,0 20 0,0-21 16,-21 21-16,21-20 0,0 20 0,0-21 15,0 0-15,0 0 0,0 1 16,21-1-16,0 0 0,0-21 15,0 0-15,1 0 0,-1 0 16,0 0-16,0 0 0,0 0 0,22-21 16,-22 0-16,0-1 15,21 1-15,-21 0 0,22-21 0,-1-22 16,-21 43-16,0-21 0,1 21 16,-22-1-16,0-20 0,21 21 15,-21 0-15,21 21 0,-21-21 0,0 42 31,-21 0-15,21 0-16,-21 0 0,21 0 0,0 22 16,0-22-16,0 21 0,0-21 15,0 1-15,0 20 0,0-21 0,0 0 16,0 0-16,21 1 0,0-1 16,0-21-16,21 0 0,-20 0 15,-1 0-15,21 0 0,-21 0 16,22 0-16,-22-21 0,21-1 0,-21 1 15,22 0-15,-22 0 0,0 0 16,0 0-16,0-1 0,0 1 16,-21-21-16,22 21 0,-22 0 0,0-1 15,0-20-15,0 21 0,0 0 16,-22 21 0,22 21-1,0 0-15,-21 0 0,21 0 16,0 1-16,0-1 0,-21 21 0,21-21 15,0 0-15,0 1 0,0 20 0,0-21 16,0 0-16,0 0 16,0 1-16,-21-22 15,21-22 17,0 1-32,0 0 0,0 0 15,21 0-15,-21 0 0,21-22 16,0 22-16,-21-21 0,22-1 0,-1 22 15,0 0-15,21-21 0,-21 21 0,1 21 16,-1-22-16,21 22 0,-21 0 16,0 0-16,1 0 0,-1 0 0,0 22 15,0-22-15,-21 21 0,0 0 16,0 21-16,0-21 0,0 1 16,0 20-16,0-21 0,0 0 0,0 22 15,0-22-15,0 0 0,21 0 16,0 0-16,1-21 0,-1 0 15,0 0-15,0 0 0,21 0 0,-20 0 16,20 0-16,-21-21 0,21 0 16,-20 0-16,20 0 0,-21-1 0,0 1 15,22 0-15,-22-21 0,0 21 16,0-22-16,-21 22 0,0-21 0,21 21 16,-21-22-16,0 22 0,0-21 0,0 21 15,0-1-15,0-20 0,0 21 16,0 0-16,-21 21 15,21 21 1,-21 0-16,21 0 0,0 0 16,0 1-16,-21 20 0,21-21 0,-21 21 15,21 1-15,-22-1 0,22-21 0,0 22 16,0-1-16,0 0 0,-21 1 16,21-22-16,0 0 0,0 0 0,0 0 15,0 0-15,0 1 0,21-22 16,1 0-16,-1 0 0,0 0 15,0 0-15,0-22 0,22 1 0,-22 0 16,0 0-16,0-21 0,0 20 16,0 1-16</inkml:trace>
  <inkml:trace contextRef="#ctx0" brushRef="#br1" timeOffset="153234.87">4889 12573 0,'22'21'32,"-1"-21"-17,0 0-15,0 0 0,0 0 16,0 0-16,1 0 0,-1 0 0,0 0 16,0 0-16,0 0 0,0 0 15,1 0-15,-1-21 0,0 21 16</inkml:trace>
  <inkml:trace contextRef="#ctx0" brushRef="#br1" timeOffset="153919.39">6689 12615 0,'0'-21'31,"21"21"-31,0-21 16,0 0-16,0 21 0,22-21 0,-22 0 15,0-1-15,21 22 0,-21-21 16,1 0-16,20 0 0,-21 0 0,-21 0 16,0-1-16,0 1 0,-42 21 15,21 0 1,-22 0-16,22 0 0,-21 0 0,-1 0 15,1 21-15,0-21 0,21 22 16,-22-1-16,22 0 0,0-21 0,0 21 16,0 0-16,21 0 0,0 1 15,0-1-15,21 0 16,0 0-16,0-21 0,0 21 16,22-21-16,-22 21 0,21 1 0,-21-1 15,22-21-15,-1 21 0,-21 0 16,21 0-16,-20-21 0,-1 21 0,0 1 15,-21-1-15,0 0 0,0 0 0,-21 0 16,-22 0-16,1 1 0,0-1 16,-1-21-16,1 21 0,-21 0 0,-1-21 15,22 0-15,-22 0 0,22 0 16,0 0-16,-22 0 0,43 0 0,-21-21 16,20 0-16,-20 0 0,42-1 0,-21 1 15,0 0-15,21-21 0,-21 21 16,21-1-16,0 1 0,0 0 15,0 0-15,21 0 0,0 0 16,0 21-16,21 0 0,-20-22 16,20 22-16,0-21 0,43 21 15,-43 0-15</inkml:trace>
  <inkml:trace contextRef="#ctx0" brushRef="#br1" timeOffset="154434.98">7429 12319 0,'0'0'0,"-21"0"0,0 0 16,0 0-16,21 21 0,-21 0 16,21 1-16,0-1 15,0 0-15,0 0 0,0 21 0,0-20 16,0-1-16,0 21 0,0-21 15,0 0-15,0 22 0,0-22 16,0 0-16,0 0 0,0 0 0,0 1 16,0-1-16,0 0 0,0 0 15,-21-21 17,21-21-17,0 0-15,0 0 0,0-1 0,0 1 16,0 0-16,0 0 0,0 0 0,0 0 15,0-1-15,21 1 0,0 0 16,0 0-16,0 0 0,0 0 0,22 21 16,-22 0-16,21-22 0,1 22 0,-22 0 15,21 0-15,0 22 0,-20-1 16,-1-21-16,0 21 0,0 0 0,0 0 16,-21 0-16,0 22 0,0-22 0,0 0 15,0 0-15,0 0 0,-21 1 16,21-1-16,-21 0 15,21 0-15,-21-21 0,42 0 32,0-21-32,0 0 15,0 0-15,1-1 0,-1 1 16,21 21-16</inkml:trace>
  <inkml:trace contextRef="#ctx0" brushRef="#br1" timeOffset="156021.44">8276 12446 0,'0'0'0,"0"-21"0,-21 21 32,0 0-32,21 21 15,-21-21-15,-1 21 0,1 0 16,21 1-16,-21-1 0,0 0 16,0 42-16,21-41 0,0-1 15,0 0-15,0 0 0,0 21 0,0-20 16,21-1-16,0 0 0,0-21 15,0 21-15,1-21 0,-1 0 0,0 0 16,21 0-16,-21 0 0,1 0 0,20 0 16,-21 0-16,0 0 0,22-21 15,-22 0-15,0 0 0,0-1 16,0 1-16,0 0 0,-21 0 0,0 0 0,0 0 16,0-1-16,0-20 15,0 21-15,0 0 0,0-22 0,-21 22 16,0 0-16,0 0 0,0 0 0,0 0 15,-1 21-15,-20 0 0,21 0 16,0 0-16,0 0 0,-22 0 0,22 21 16,0 0-16,0 0 0,-22 0 15,22 0-15,21 1 0,0 20 0,-21-21 16,21 0-16,0 22 0,0-22 0,0 0 16,21 0-16,-21 0 0,21 0 15,1 1-15,-1-1 0,21 0 0,-21-21 16,0 0-16,22 0 0,-22 0 0,21 0 15,1 0-15,-22 0 16,21-21-16,0 21 0,-20-21 0,20-1 16,0 1-16,-21 0 0,22 0 0,-22 0 15,0 0-15,0-22 0,0 22 16,-21 0-16,0 0 0,0 0 0,22-1 16,-22 1-16,0 0 15,-22 21 1,22 21-16,-21 0 0,21 1 15,0-1-15,0 0 0,0 0 16,0 0-16,0 0 0,0 1 16,0-1-16,0 0 0,0 0 15,0 0-15,21 0 0,1-21 0,-1 22 16,0-22-16,0 0 0,0 0 16,0 0-16,1 0 0,-1 0 0,0 0 15,21 0-15,1-43 16,-22 43-16,0-21 0,0 0 0,0 0 15,-21 0-15,21-1 0,-21-20 0,22 21 16,-22 0-16,0 0 0,21-1 16,-21 1-16,0 0 0,21 21 15,-21 21 17,0 0-32,0 1 0,0-1 0,0 0 15,0 0-15,0 0 0,0 0 0,0 1 16,0-1-16,0 0 15,0 0-15,0 0 0,21-21 0,0 21 16,0-21-16,1 0 0,-1 0 0,0 0 16,0 0-16,0 0 0,0 0 15,1-21-15,-1 21 0,0-21 0,-21 0 16,21 0-16,0 0 0,0-1 0,-21 1 16,0 0-16,22-21 0,-1 21 15,-21-22-15,0 1 0,0 0 0,0 20 16,0-20-16,0 21 0,0-21 15,0 20-15,0 1 0,-21 21 16,21 21 0,-22 1-16,22-1 15,0 21-15,-21-21 0,21 0 16,0 1-16,0-1 0,0 21 0,0-21 16,0 0-16,0 1 0,0-1 0,0 21 15,21-21-15,1-21 0,-22 21 16,21 1-16,0-1 0,0 0 0,0-21 15,0 0-15,22 21 0,-22-21 0,21 0 16,1 0-16,-1 0 0,0 0 16,1 0-16,-1-21 0,0 0 0,1 21 15,-1-21-15,-21-1 0,21 1 16,-20 0-16,-1 0 0,0 0 16,0 0-16,-21-1 0,21 1 0,-21 0 15,0 0-15,0 0 0,0 0 0,0-1 16,-21 22-16,0 0 0,0-21 15,0 21-15,-1 0 0,-20 0 0,21 0 16,0 21-16,-43 1 0,43-1 16,0 0-16,0 0 0,21 0 15,0 0-15,-21 1 0,21-1 16,0 0-16,0 0 0,0 0 0,0 0 16,21 1-1,0-22-15,0 21 0,0-21 16,0 0-16,1 0 0,-1 0 15,0 0-15,-21-21 0,21 21 16,0-22-16,0 22 0,-21-21 0,22 0 16,-22 0-16,21 0 0,-21-22 0,0 22 15,21-21-15,-21 0 0,21 20 16,-21-41-16,21 21 0,-21-1 0,0 1 16,0 0-16,0-1 0,0 22 0,0-21 15,21 21-15,-21 42 31,0 0-31,0 21 0,-21-21 16,21 22-16,-21-1 0,21 0 16,0 1-16,0-1 0,0 0 0,0 1 15,0-1-15,0 0 0,0 1 16,0-22-16,0 21 0,21 22 16,-21-43-16,21 0 0,1 0 0,-1-21 15,21 0-15,-21 21 0,0-21 16,22 0-16,-22 0 0,21-21 0,-21 0 15,22 21-15,-22-21 0,0 0 0,0 0 16,22-1-16,-22-20 0</inkml:trace>
  <inkml:trace contextRef="#ctx0" brushRef="#br1" timeOffset="157107.37">4445 13483 0,'0'0'0,"-42"0"31,42 21-15,0 1-16,0-1 0,0 0 0,0 21 15,0-21-15,0 22 0,21-22 16,-21 21-16,21 1 0,0-22 0,-21 21 16,0-21-16,0 22 0,0-22 0,0 0 15,0 0-15,0 0 0,0 0 16,0 1-16,0-1 15,0-42 1,0-1 0,0 1-16,0 0 0,0 0 15,0 0-15,0-22 0,21 22 16,0 0-16,-21-21 0,22 21 0,-1-1 16,0 1-16,0 0 0,21 0 15,-20 21-15,20 0 0,-21 0 0,21 0 16,-20 0-16,20 0 0,-21 0 15,21 21-15,-20-21 0,-1 21 0,0 0 16,0 22-16,-21-22 0,0 0 0,0 0 16,0 22-16,0-22 0,0 0 15,-21 0-15,-21 0 0,20 0 0,1 1 16,0-1-16,-21 0 0,21-21 16,-1 0-16,1 21 0,0-21 15,0 0-15,0 0 0,0 0 0,-1-21 16,1 0-1,21 0-15,0-1 0,0 1 16,0 42 15,21 1-15,-21-1-16,22-21 16,-1 21-16,0 0 0,0-21 15,0 0-15,22 0 0,-22 0 0,21 0 16,-21 0-16,22 0 15,-1 0-15,0 0 0,1 0 0,-1-21 16,0 0-16,1 21 0,-1-43 0,0 22 16,22 0-16,-22 0 0,0-21 15,1 20-15,-1-20 0,0 0 0,-20-1 16,-1 22-16,0-21 0,-21 0 16,0 20-16,0 1 0,0 0 15,-21 21-15,0 0 0,-1 0 16,1 21-16,0 22 0,0-22 15,0 21-15,0-21 0,21 22 0,0-22 16,-22 21-16,22 0 0,0-20 16,0 20-16,0-21 0,0 0 15,0 0-15,22 22 0,-1-43 0,0 21 16,0 0-16,0-21 0,0 0 16,22 0-16,-22 0 0,21 0 0,1 0 15,-1 0-15,0 0 0,1-21 0,20 0 16,-21 21-16</inkml:trace>
  <inkml:trace contextRef="#ctx0" brushRef="#br1" timeOffset="157467.23">7070 13504 0,'0'0'0,"0"-21"0,-22 21 0,22-21 16,0 0-16,-21 21 16,21 21-1,0 0-15,0 0 0,0 1 16,0 20-16,-21-21 0,21 21 0,0-20 15,0 20-15,0 0 0,0-21 16,-21 1-16,21 20 0,0-21 16,0 0-16,-21 0 0,21 1 0,0-1 15,0 0-15,21-21 32,0-21-32,21 21 0,-20-21 15,-1-1-15</inkml:trace>
  <inkml:trace contextRef="#ctx0" brushRef="#br1" timeOffset="158314.45">7641 13420 0,'0'0'0,"21"-21"0,-42 21 32,0 21-17,0 0-15,21 0 16,0 0-16,-21 0 0,21 22 0,0-22 15,-22 21-15,22-21 0,0 22 0,0-22 16,0 0-16,0 21 0,0-20 16,0-1-16,22 0 0,-1-21 0,0 21 15,0 0-15,0-21 0,0 0 16,1 0-16,-1 0 0,0 0 16,21 0-16,-21-21 0,1 0 0,-1 0 15,0 21-15,0-43 0,0 22 0,-21 0 16,0 0-16,0-21 0,0 20 15,0-20-15,0 21 0,0-21 0,0-1 16,-21 22-16,-21 0 0,21 0 0,-1 0 16,1-1-16,-21 22 0,21 0 15,0 0-15,-1 0 0,1 0 0,42 0 47,1 0-47,20 0 0,-21 0 0,21 0 16,-20 0-16,20 0 0,0 0 15,1 0-15,-22 0 0,21-21 16,0 21-16,1-21 0,-22 21 0,21-21 16,-21 0-16,1 21 0,-1 0 15,0-21-15,0 21 0,-21-22 16,0 1 0,0 42 15,0 1-31,0-1 0,0 0 15,0 0-15,0 21 0,0-20 16,-21-1-16,21 21 0,0 0 0,0 1 16,-21 20-16,21-20 0,0 20 0,0-21 15,-21 22-15,21-22 16,-22 22-16,22-1 0,0-20 0,-21 20 16,21 1-16,-21-1 0,21 1 0,0 20 15,0-20-15,0-1 0,0 1 16,0-1-16,0 1 0,0-1 0,0-20 15,0-1-15,0 0 0,-21 1 0,21-22 16,-21 21-16,21-21 0,0 0 0,-21-21 16,21 22-16,-22-22 15,1 0-15,21-22 16,0 1-16,-21 0 0,0 0 16,0 0-16,21-22 0,0 22 15,0-21-15,-21 0 0,21-1 0,0-20 16,0 20-16,0-20 0,0-1 0,21 1 15,0 21-15,0-22 0,0 1 16,0 20-16,1-20 0,-1 20 0,0-20 16,21 21-16,-21-1 0,1-20 0,-1 20 15,0 1-15,0 0 0,0-1 16,22 1-16,-22 0 0</inkml:trace>
  <inkml:trace contextRef="#ctx0" brushRef="#br1" timeOffset="158914.45">9038 13547 0,'0'-21'31,"21"-1"-31,0 22 16,-21-21-16,22 0 0,-22 0 0,21 0 15,-21 0-15,21 21 16,-21-22-16,0 1 0,-21 42 47,21 1-47,-21-1 16,21 0-16,-22 0 0,22 0 0,0 22 15,0-22-15,0 21 0,0-21 16,0 22-16,0-22 0,0 21 0,0-21 15,0 0-15,0 22 0,0-22 16,0 0-16,0 0 0,0 0 16,0 1-16,-21-1 15,0-21 1,21 21-16,-21-21 0,0 0 16,0 0-16,-1 0 0,1 0 15,0 0-15,0 0 0,0 0 16,0 0-16,-1 0 0,-20 0 0,21 0 15,0 0-15,42 0 47,0 0-47,0 0 0,0 0 0,22 0 16,-22 0-16,21 0 0,-21 0 16,1 0-16,20 0 0,-21 0 0,0 0 15,22 0-15,-22 0 0,0 0 16,0 0-16,0 0 15,-21-21 17</inkml:trace>
  <inkml:trace contextRef="#ctx0" brushRef="#br1" timeOffset="160714.31">13271 12510 0,'0'0'0,"-21"0"0,0 0 0,0 0 16,0 0-16,0 0 15,42 0 17,0 0-32,21 21 0,-21-21 0,22 0 15,-1 0-15,0 0 0,22 0 16,-22 0-16,22 0 0,-22 0 0,22 0 15,-22 0-15,21 0 0,-20 0 0,-1 0 16,0 0-16,1 0 0,-1 0 16,0 0-16,-20 0 0,-1 0 0,0 0 15,0 0-15</inkml:trace>
  <inkml:trace contextRef="#ctx0" brushRef="#br1" timeOffset="161123.21">13906 12319 0,'0'0'16,"-21"0"-16,0 0 15,0 0-15,21 21 16,0 0-1,0 1 1,0-1-16,21 0 0,21 0 16,-20-21-16,-1 21 0,21 0 15,-21-21-15,22 0 0,-1 22 0,0-22 16,-21 0-16,22 0 0,-1 0 0,0 0 16,-20 0-16,20 0 0,-21 0 15,0 0-15,-42 0 31,0 0-15,0 0-16,0 0 0,-1 21 0,-20-21 16,21 21-16,0 0 15,-22 0-15,22 0 0,-21 1 0,21-1 16,-22 21-16,22-21 0,-21 0 0,21 22 16,-22-22-16,22 0 0,21 0 15,0 0-15,0 1 0,0-1 16,43-21-1,-22 0-15</inkml:trace>
  <inkml:trace contextRef="#ctx0" brushRef="#br1" timeOffset="162067.47">16214 12192 0,'0'0'0,"0"-42"16,0 21-1,0-1-15,-22 22 16,1-21-16,0 21 16,0 0-16,0 0 0,0 0 15,-1 21-15,1-21 0,-21 22 16,21-1-16,0 21 0,-1-21 0,1 22 16,0-22-16,0 21 0,0 0 0,0 1 15,-1-1-15,22 0 0,-21 1 16,21-22-16,-21 21 0,21 1 0,0-22 15,0 21-15,0-21 0,0 0 16,0 1-16,21-1 0,0-21 0,1 0 16,-1 0-16,21 0 0,-21 0 0,22 0 15,-1 0-15,0-21 0,1 21 16,-1-22-16,0 1 0,-21 0 16,22 0-16,-22 0 0,0 0 15,0 21-15,-21-22 0,0 1 0,-21 0 16,0 21-16,-21 0 0,20 0 15,-20 0-15,0 0 0,-1 0 16,1 0-16,0 0 0,21 0 0,-1 0 16,1 0-16,0 0 0,0 0 0,42 0 31,0 0-15,0 0-16,1 0 0,20 0 0,-21-21 15,0 21-15,22 0 0,-22 0 16,0-21-16,21 21 0,-21 0 0,1 0 15,-1 0-15,0 0 16,0 0-16,-21 21 16,0 0-16,0 0 0,0 0 15,0 1-15,0-1 0,0 21 16,0 0-16,0-20 0,0 20 0,0 0 16,-21 1-16,21 20 0,-21-21 15,0 1-15,21-1 0,-22 0 0,1 1 16,21-22-16,-21 21 0,21-21 0,0 22 15,-21-22-15,21 0 0,-21 0 0,21 0 16,0 1-16,0-44 31,0 1-15,21 21-16,0-21 0</inkml:trace>
  <inkml:trace contextRef="#ctx0" brushRef="#br1" timeOffset="162471.37">16573 12615 0,'0'0'0,"0"-21"0,0 0 16,0 0-16,0 0 16,0 0-16,0-1 0,0 1 15,22 21-15,41-21 16,-63 0-16,42 21 0,-20 0 15,-1 0-15,0 0 0,21 0 0,-21 21 16,1-21-16,-1 21 0,0 0 16,0 1-16,0-1 0,0 0 0,-21 21 15,0-21-15,0 1 0,0 20 16,0-21-16,0 0 0,-21 0 0,0 1 16,21-1-16,0 0 0,-21 0 0,0-21 15,21-21 16,0 0-31,0 0 0,0-1 16,0 1-16,21-21 0,-21 21 16,21 0-16,-21-1 0,21 1 0,0 0 15,-21 0-15,22 0 0,-1 21 16,0-21-16,0-1 0,0 22 16,22-21-16,-22 21 0,0-21 0,21 21 15,1 0-15,-1 0 0</inkml:trace>
  <inkml:trace contextRef="#ctx0" brushRef="#br1" timeOffset="163328.28">17632 12425 0,'0'21'0,"-43"21"16,43-20-16,-21-22 0,0 21 16,0 0-16,0 0 0,0 0 0,21 0 15,-22 1-15,1-1 0,21 21 16,-21-21-16,21 0 0,0 1 0,0-1 15,0 0-15,0 0 0,21-21 0,0 21 16,1-21-16,-1 0 0,0 0 16,21 0-16,-21 0 0,22 0 0,-1 0 15,-21 0-15,22-21 0,-22 0 16,21 0-16,-21 0 0,0-1 16,1 1-16,-1 0 0,-21 0 0,0 0 15,0 0-15,0-1 0,0 1 16,0-21-16,0 21 0,0 0 0,-21-1 15,-22 1-15,22 0 0,0 0 0,-21 0 16,20 21-16,-20 0 0,21 0 16,-21 0-16,-1 0 0,22 21 0,0 0 15,-21 0-15,20 0 0,1 1 16,0-1-16,21 0 0,0 0 0,0 0 16,0 0-16,0 1 0,0 20 0,0-21 15,21-21-15,0 21 0,22 0 16,-22-21-16,0 0 0,21 22 0,1-22 15,-22 0-15,21 0 0,1 0 16,-1-22-16,0 22 0,1-21 16,-1 0-16,-21 0 0,21 21 0,-20-21 15,20 0-15,-21-1 0,0 1 16,-21 0-16,21 0 0,-21 0 0,22 0 16,-22-1-16,0 1 0,-22 21 31,1 21-31,0-21 15,21 22-15,0-1 0,-21-21 0,0 21 16,21 0-16,0 0 0,0 0 16,0 1-16,0-1 0,0 0 15,0 0-15,21-21 16,0 21-16,0-21 0,0 0 16,1 0-16,20 0 0,-21 0 0,0 0 15,22-21-15,-22 0 0,21 21 16,-21-21-16,0 0 0,22-1 0,-22 22 15,0-21-15,0 0 0,-21 0 0,21 0 16,-21 0-16,22-1 0,-22 1 16,0 0-16,-22 21 31,1 0-31,21 21 16,0 0-16,-21 1 0,21-1 0,-21-21 15,21 21-15,0 0 0,0 0 0,0 0 16,0 1-16,0-1 0,0 0 15,21 0-15,0-21 0,0 21 0,1-21 16,-1 0-16,21 0 0,0 0 16,-20 0-16,20 0 0,0 0 0,1 0 15,-22 0-15,21-21 0,0 0 0,-20 0 16,-1 21-16,0-21 0,0-1 16,0 1-16</inkml:trace>
  <inkml:trace contextRef="#ctx0" brushRef="#br1" timeOffset="163559.91">18986 12467 0,'0'-21'15,"0"42"-15,-21-21 32,21 21-32,-21 1 0,21-1 0,-21 21 15,21-21-15,0 22 0,0-1 0,-21 0 16,21 22-16,-21-1 0,-1 1 16,22-1-16,0 1 0,-21-1 0,0 1 15,0 20-15,21-20 0,-21-1 0,0 1 16,-1-1-16,22 1 0,0-1 15,-21-20-15,21 20 0,-21-42 0,21 22 16,0-22-16,0 0 0,0-42 31,0 0-31,21 0 0,0-1 16,-21-20-16</inkml:trace>
  <inkml:trace contextRef="#ctx0" brushRef="#br1" timeOffset="163815.46">18881 12679 0,'0'0'0,"0"-42"0,0-107 31,21 128-31,-21 0 0,21 21 0,0-21 16,0 21-16,0 0 16,1 0-16,20 0 0,-21 0 0,0 0 15,22 0-15,-22 21 0,0 0 0,21 0 16,-42 1-16,0-1 0,0 0 15,0 0-15,0 21 0,0-20 0,-21-1 16,0 0-16,0 0 0,-22-21 16,22 21-16,-21 0 0,21-21 0,0 22 15,-1-22-15,1 0 0,0 0 0,21-22 16</inkml:trace>
  <inkml:trace contextRef="#ctx0" brushRef="#br1" timeOffset="165331.9">20024 12319 0,'0'0'15,"-22"0"-15,1 0 0,0 0 16,0 21-16,21 0 0,0 1 16,0-1-16,0 0 15,21 0 1,0-21-16,0 0 0,1 0 16,-1 0-16,0 0 0,21 0 0,-21 0 15,22-21-15,-1 0 0,-21 21 16,22-21-16,-22-1 0,21 1 0,-21 0 15,0 0-15,-21 0 0,0 0 16,0-1-16,0-20 0,0 21 0,0 0 16,0 0-16,-21 21 0,0 0 15,0 0-15,0 0 16,0 0-16,-1 21 0,1 0 0,0 0 16,0 21-16,0-20 0,21 20 0,-21 0 15,21 1-15,0-1 0,0 0 16,0 1-16,0-22 0,0 21 0,0 0 15,0 1-15,0-1 0,0 0 16,0 1-16,0-1 0,0-21 0,0 22 16,0-22-16,0 0 0,0 0 0,0 0 15,0 0-15,-22-21 0,1 0 16,0 0-16,0 0 0,0 0 16,0 0-16,-22-21 0,22 0 0,0 0 15,0 0-15,-22 0 0,22-22 16,0 22-16,-21 0 0,21 0 15,-1 0-15,22-1 0,0 1 16,-21 21-16,21 21 16,0 1-1,21-1-15,1 0 16,-22 0-16,21 0 0,0 0 0,0 1 16,0-1-16,0 0 0,1-21 0,-1 21 15,0-21-15,0 0 0,0 0 16,22 0-16,-22 0 0,21 0 0,-21 0 15,22 0-15,-22-21 0,0 0 16,21 21-16,-21-21 0,1-1 0,-1 1 16,0 0-16,0-21 0,0 21 15,0-1-15,-21 1 0,22 0 16,-22 0-16,21 0 0,0 21 16,-21 21-1,0 0 1,0 0-16,0 0 0,0 1 0,0-1 15,-21 0-15,21 0 0,0 0 16,0 0-16,0 1 0,0-1 16,0 0-16,21-21 15,0-21 1,0 0-16,0 21 0,1-22 16,-1 1-16,0 0 15,0 0-15,0 0 0,0 0 0,1-1 16,-1 1-16,0 0 0,0 0 0,0 21 15,0 0-15,1 0 16,-22 21 0,0 0-16,0 0 0,0 1 15,21-1-15,-21 0 0,21 0 16,0 0-16,-21 0 0,21 1 16,0-1-16,22-21 0,-22 21 15,21-21-15,-21 0 0,22 0 0,-1 0 16,0 0-16,1 0 0,-1 0 15,0 0-15,1-21 0,-1 0 16,0 21-16,1-22 0,-22 1 0,0 0 16,0 0-16,0-21 0,-21 20 0,22 1 15,-22-21-15,0 21 0,0 0 16,-22-22-16,1 22 0,0 0 0,0 21 16,0-21-16,-22 21 0,22-21 15,-21 21-15,21 0 0,-22 0 0,22 21 16,0 0-16,-21-21 0,21 21 15,-1 0-15,1 0 0,0 22 0,21-22 16,0 0-16,0 0 0,0 0 0,0 1 16,0-1-16,0 0 0,0 0 15,0 0-15,21-21 0,0 0 16,1 21-16,-1-21 0,21 0 0,-21 0 16,0 0-16,22 0 0,-22-21 0,0 21 15,21-21-15,-20 0 0,-1 0 16,0-22-16,0 22 0,0-21 0,0 21 15,1-22-15,-22 1 0,21 21 16,0-21-16,-21-1 0,0-20 16,0 20-16,0 22 0,0-21 0,0 21 0,0-22 15,0 22-15,-21 42 16,21 1 0,-21-1-16,21 0 0,-22 0 0,22 21 15,0 1-15,0-1 0,-21-21 16,21 22-16,0-1 0,0 0 0,0-21 15,0 22-15,0-1 0,0 0 16,0-20-16,0 20 0,0-21 0,0 0 16,21 0-16,-21 1 0,22-1 0,-1 0 15,0-21-15,0 0 0,0 0 16,22 0-16,-22 0 0,0-21 0,21 0 16,-21 21-16,22-22 0</inkml:trace>
  <inkml:trace contextRef="#ctx0" brushRef="#br1" timeOffset="165683.39">22013 12637 0,'0'21'16,"21"-21"0,1 0-1,-1 0-15,0 0 0,0-21 16,0 21-16,0-22 0,1 1 15,-1 21-15,-21-21 0,21 0 16,-21 0-16,0 0 16,0-1-1,-21 22-15,0 0 0,-1 0 16,1 0-16,0 22 0,0-1 0,0-21 16,0 21-16,21 0 0,-22 0 15,22 0-15,-21 1 0,21 20 0,0-21 16,0 0-16,0 0 0,0 1 15,0-1-15,21 0 0,1 0 0,-1-21 16,0 21-16,21-21 0,-21 0 0,1 0 16,-1 0-16,0 0 0,21 0 15,-21 0-15,1-21 0,-1 21 0,0-21 16</inkml:trace>
  <inkml:trace contextRef="#ctx0" brushRef="#br1" timeOffset="166131.28">22500 12552 0,'0'0'0,"0"-21"0,21 0 0,0 21 16,1-22-16,-1 22 0,0 0 16,0 0-16,0 0 15,0 0-15,1 0 0,-1 0 0,0 0 16,0 0-16,0 22 0,0-1 0,-21 0 16,0 0-16,0 0 0,0 0 15,0 1-15,-21-1 0,0 0 0,0 0 16,0 0-16,0 0 15,-1 1-15,1-22 0,0 21 0,0 0 16,42-42 15,0 21-31,0-21 16,1-1-16,-1 1 0,0-21 16,0 21-16,0 0 0,22-22 0,-22 22 15,0 0-15,0-21 0,0 20 0,0 1 16,1 0-16,-22 0 15,0 42 1,-22-21-16,1 21 0,0 0 16,0 1-16,21-1 15,0 0-15,-21 21 0,21-21 0,0 1 16,0-1-16,0 0 0,0 0 16,0 0-16,21 0 0,0-21 0,0 22 15,0-22-15,22 0 0,-22 0 0,21 0 16,-21 0-16,22 0 0,-22 0 15,21-22-15,-21 1 0,22 21 0</inkml:trace>
  <inkml:trace contextRef="#ctx0" brushRef="#br0" timeOffset="176999.39">12382 12256 0,'0'21'0,"0"0"16,0 0-16,0 0 15,0 0-15,0 1 16,22-22-16,-22 21 0,0 0 16,0 0-16,0 0 0,0 0 15,0 1-15,0-1 0,0 0 16,0 0-16,0 0 0,0 22 0,0-22 16,0 0-16,0 0 0,0 21 15,0-20-15,0 20 0,0-21 0,0 0 16,0 22-16,0-22 0,0 0 15,0 21-15,0-21 0,0 22 0,0-22 16,0 0-16,0 21 0,-22-20 0,22-1 16,0 21-16,0-21 0,0 0 15,0 22-15,0-22 0,0 0 0,0 0 16,-21 22-16,21-22 0,0 0 0,0 21 16,0-21-16,-21 1 0,21 20 15,0-21-15,0 0 0,0 22 0,-21-22 16,21 21-16,-21-21 0,21 22 0,-21-22 15,21 0-15,0 21 16,-22-21-16,22 1 0,-21-1 0,21 0 16,-21 0-16,21 0 0,0 0 0,0 1 15,-21-22-15,21 21 0,-21-21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05:19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2625 0,'0'0'0,"0"-21"31,0-1-31,0 1 16,0 0-16,0 0 16,0 0-16,0 0 0,0-1 15,-21 22 1,-1 0-1,1 0-15,0 0 0,0 22 16,0-1-16,0 0 16,21 0-16,-22 0 0,22 0 15,-21 22-15,0-22 0,21 21 0,0-21 16,0 1-16,-21 20 0,21-21 16,0 0-16,0 0 0,0 1 15,0-1-15,21-21 16,0 0-16,0 0 15,1 0-15,-1 0 0,0-21 16,0 21-16,0-22 0,0 1 0,22 0 16,-22 0-16,-21 0 0,21 0 15,0-1-15,-21 1 0,21 0 0,-21-21 16,0 21-16,0-1 0,0-20 16,0 21-16,0 0 0,0 0 15,0-1-15,0 44 31,0-1-15,22 0-16,-22 0 0,0 0 0,0 0 16,0 22-16,0-22 0,0 0 15,0 0-15,21 0 0,-21 22 0,0-22 16,0 0-16,21 0 0,0-21 16,-21 21-16,21 1 0,0-22 0,1 0 15,-1 0-15,0 0 0,0 0 16,0 0-16,0 0 15,1-22-15,-1 22 0,21-21 0,-21 0 16,0 0-16,1 0 0,-1 0 16,0-1-16,0 1 0,-21-21 0,0 21 15,0-22-15,0 1 0,0 0 16,0-1-16,0 22 0,0-21 0,-21 0 16,0-1-16,0 22 0,-22-21 15,22 21-15,0-22 0,0 22 0,0-21 16,-1 21-16,1-1 0,-21-20 15,21 21-15,0 0 0,-1 21 16,-20-21-16,21 21 0,-21 0 0,20 0 16,-20 21-16,0-21 0,-1 42 15,-20-21-15,21 22 0,-22-1 16,22 0-16,-1 1 0,1 20 0,0 1 16,-1-22-16,1 21 0,21 1 15,0-22-15,0 22 0,-1-22 0,1 22 16,21-22-16,0 0 0,0 1 15,0-22-15,0 21 0,0 0 16,0-20-16,0 20 0,21-21 0,1 21 16,-1-20-16,0-1 0,21 0 15,1 0-15,-1 0 0,0 0 0,22-21 16,-22 22-16,22-22 16,-1 0-16,-21 0 0,22 0 0,-1 0 15,1-22-15,-22 22 0,22-21 16,-22 0-16,22 0 0,-22 21 0,0-21 15,1 0-15,-1 21 0,-21-22 0,0 22 16,0-21-16,1 21 0,-22-21 16,21 21-16,-21-21 15,-21 21 17,21-21 14</inkml:trace>
  <inkml:trace contextRef="#ctx0" brushRef="#br0" timeOffset="456.43">4297 2625 0,'-21'0'0,"-1"0"15,1 0-15,42 0 47,22 0-47,-22 0 16,21 0-16,1 0 0,-1 0 0,21-21 15,-20 21-15,20 0 0,1 0 16,-1 0-16,1 0 0,-1-22 0,1 22 16,-1 0-16,-20 0 0,20 0 15,-21 0-15,1-21 0,-1 21 16,0 0-16,1 0 0,-1 0 0,-21 0 15,0 0-15,1 0 0,-44 0 47,1-21-47,0 21 16,0 0 0</inkml:trace>
  <inkml:trace contextRef="#ctx0" brushRef="#br0" timeOffset="940.4">5207 2265 0,'0'0'0,"-21"-21"31,0 21-31,-1 0 16,22 21-1,0 0 1,0 0-16,22 0 0,-1 1 16,-21-1-16,21 0 15,0 0-15,0 0 0,0 0 0,1 1 16,20-1-16,-21-21 0,0 21 0,0-21 16,22 0-16,-22 21 0,0-21 15,21 0-15,-20 0 0,-1 0 0,0 0 16,0 0-16,0 0 0,0 0 15,-21-21 1,-21 21 0,0 0-1,0 0-15,0 21 0,0-21 16,-22 21-16,22 0 0,0 1 16,-21-1-16,20 21 0,-20-21 0,21 0 15,0 22-15,-22-22 0,22 0 16,-21 0-16,21 22 0,0-22 0,-1 0 15,1 0-15,0 0 0,21 0 16,-21-21-16,21 22 16,0-1-16</inkml:trace>
  <inkml:trace contextRef="#ctx0" brushRef="#br0" timeOffset="2733.07">6964 2371 0,'0'0'0,"21"0"32,0 0-17,0-21-15,0 21 16,1-22-16,-1 1 0,0 0 16,0 21-16,0-21 0,0 0 15,1 0-15,-1-1 16,-21 1-16,0 0 0,0 0 15,0 0 1,-21 21-16,-1 0 0,1 0 16,-21 0-16,0 0 0,-1 0 0,1 0 15,0 0-15,-1 21 0,22-21 16,-21 21-16,21 0 0,-22-21 0,22 21 16,21 1-16,0-1 15,0 0-15,0 0 0,0 0 16,21 0-16,0 1 15,1-1-15,20 0 0,-21 0 0,21 0 16,1 0-16,-22 1 0,21-1 16,1 0-16,-22 0 0,21 0 0,-21 0 15,0 22-15,1-22 0,-22 0 0,0 0 16,0 22-16,0-22 0,-22 0 16,1 0-16,-21 0 0,21 0 0,-22-21 15,1 22-15,0-1 0,-1-21 16,1 0-16,-21 0 0,41 0 0,-20 0 15,0 0-15,21 0 0,-1 0 16,-20-21-16,42-1 0,-21 1 16,0 21-16,0-21 0,21 0 15,0 0-15,0 0 0,0-1 16,0 1-16,0 0 16,21 21-16,0-21 0,21 21 15,-21-21-15,22 21 0,-1 0 0,0 0 16</inkml:trace>
  <inkml:trace contextRef="#ctx0" brushRef="#br0" timeOffset="3088.6">7429 2646 0,'0'0'0,"22"0"0,-1 0 16,0 0-1,0 0-15,0-21 0,0 21 16,1-21-16,-1-1 0,-21 1 0,21 21 15,0-21-15,0 0 0,0 0 16,-21 0-16,0-1 0,22 1 0,-22 0 16,0 0-16,0 0 15,-22 21-15,1-21 0,0 21 16,-21 0-16,21 0 0,-1 0 16,-20 21-16,21 0 0,0 0 0,0 0 15,-1 0-15,1 22 0,0-22 16,0 0-16,0 21 0,21-20 15,-21 20-15,21-21 0,0 0 0,0 22 16,0-22-16,0 0 0,21 0 16,0 0-16,0-21 0,0 0 15,22 21-15,-1-21 0,-21 0 16,43 0-16,-22 0 0,0 0 0,22 0 16,-22 0-16,22 0 0,-22 0 0</inkml:trace>
  <inkml:trace contextRef="#ctx0" brushRef="#br0" timeOffset="3537.22">8445 2540 0,'22'-21'0,"-44"42"0,44-63 0,-22 21 15,0-1-15,0 1 0,0 0 16,-22 0-16,1 21 0,0 0 16,0 0-16,0 0 0,0 0 15,-22 0-15,22 21 0,0 0 0,-21 0 16,20 1-16,1 20 0,0-21 0,0 21 15,0-20-15,0 20 0,-1-21 16,22 21-16,-21-20 0,21-1 0,0 0 16,0 0-16,0 0 0,21 0 15,1-21-15,-1 0 0,0 0 0,0 0 16,0 0-16,0 0 0,1 0 16,20 0-16,-21-21 0,0 21 15,0-21-15,1 0 0,-1 0 0,0 0 16,0-1-16,0 1 0,-21-21 15,21 21-15,-21-22 0,0 22 0,0 0 16,0-21-16,0 21 0,0-1 16,0 1-16,0 42 15,0 1 1,0-1-16,0 21 0,0-21 16,0 0-16,0 1 0,0-1 0,0 21 15,0-21-15,0 0 0,0 1 16,0-1-16,0 0 0,0 0 0,0 0 15,22-21 1,-1 0-16,21 0 0,-21 0 16,0 0-16,22 0 0</inkml:trace>
  <inkml:trace contextRef="#ctx0" brushRef="#br0" timeOffset="3908.48">8826 2561 0,'0'-21'0,"0"42"0,0-63 16,0 21-16,0 0 0,0-1 0,0 1 16,0 0-1,22 0-15,-1 21 0,0 0 0,21 0 16,-21 0-16,1 0 0,-1 0 16,21 0-16,-21 21 0,0 0 0,22 0 15,-22 1-15,-21 20 0,21-21 0,-21 0 16,0 22-16,0-22 0,0 0 15,0 21-15,0-21 0,-21 1 0,0-1 16,0 0-16,-1-21 0,1 21 16,0-21-16,0 0 0,0 0 15,0 0-15,21-21 16,0 0 0,0 0-16,0-1 0,21 1 15,0 0-15,0 0 16,-21 0-16,21 0 0,0-1 0,1 22 15,-1-21-15,0 0 0,0 0 0,0 0 16,0 0-16,1-1 0,-1 1 16,0 21-16</inkml:trace>
  <inkml:trace contextRef="#ctx0" brushRef="#br0" timeOffset="4152.47">9588 2244 0,'-84'63'31,"63"-42"-15,-1 1-16,1-1 0,0 0 16,21 21-16,-21-21 0,0 22 0,21-22 15,0 21-15,0-21 0,0 22 16,0-22-16,0 0 0,0 0 0,0 0 16,0 1-16,0-1 0,0 0 15,21-21-15,0 0 0,0 21 0,22-21 16,-22 0-16,21 0 0,-21 0 0,22 0 15,-1-21-15,-21 0 0,21 0 16,1-1-16,-22 1 0,21 0 16</inkml:trace>
  <inkml:trace contextRef="#ctx0" brushRef="#br0" timeOffset="4599.82">10096 2053 0,'0'-21'16,"0"42"-16,0-63 0,-21 42 15,0 21 1,21 0-16,0 0 0,0 22 0,-21-22 16,21 21-16,0 1 0,0-22 15,0 21-15,0 0 0,0 1 0,0 20 16,0-20-16,0-22 0,0 21 16,0 0-16,0-20 0,0 20 15,0-21-15,0 0 0,0 0 0,0 1 16,-21-22-16,21 21 15,-21-21 1,21-21-16,0-1 16,0 1-16,0 0 0,0 0 15,0 0-15,0-22 0,0 1 0,21 21 16,0-21-16,0-1 16,0 1-16,22 21 0,-1 0 0,-21-1 0,21 1 15,-20 0-15,20 21 0,-21 0 0,21 0 16,-20 0-16,-1 21 15,0 0-15,0 1 0,0-1 0,-21 21 16,0-21-16,0 0 0,0 1 16,0 20-16,0-21 0,0 0 0,0 0 15,0 1-15,0-1 0,-21 0 0,0-21 16,21 21-16,-21-21 0,21 21 16,-21-21-16</inkml:trace>
  <inkml:trace contextRef="#ctx0" brushRef="#br0" timeOffset="5732.92">11493 2477 0,'22'-22'15,"-1"1"-15,0 0 16,0 0-16,0 0 0,22 0 0,-22-1 15,21 1-15,-21 0 0,0 0 16,1-21-16,-1 20 0,0 1 0,-21-21 16,21 21-16,-21-22 0,0 22 15,0 0-15,0-21 0,0 21 0,-21-1 16,0 1-16,0 21 0,-1-21 0,1 21 16,0 0-16,0 0 0,0 0 15,0 21-15,-1 0 0,1 1 16,21 20-16,-21-21 0,21 21 15,-21 1-15,21-1 0,-21 22 0,21-1 16,0 1-16,-21-1 0,-1 1 0,22 20 16,-21-20-16,21 20 0,-21-20 15,0 21-15,21-1 0,-21 1 0,21 0 16,0-1-16,-21 1 0,21 0 0,-22-1 16,22 1-16,0-22 0,0 1 15,0-1-15,0 1 0,0-1 0,0-20 16,0-1-16,0 0 0,0-20 0,22-1 15,-22 0-15,21-21 0,0 0 16,0 0-16,0 0 0,22-21 0,-22 0 16,21-1-16,22-41 15,-22 21-15,0 20 0,1-20 16,-1 0-16,0-22 0,1 22 16,-22-22-16,21 1 0,-42-1 0,0 1 15,0-1-15,0 1 0,-21-1 0,0 1 0,-22-1 16,1 1-16,0 21 0,-1-22 15,1 22-15,0-1 0,-1 22 0,1-21 16,21 21-16,0 21 0,-22-21 16,43-1-16,-21 22 0,21-21 15,21 21 17,1-21-32,-1 21 0,0-21 0,21 0 15,1 21-15,-22-21 0,21-1 16,0 1-16,1 0 0,-1 0 0,0 0 15,1-22-15,-1 22 0,0 0 0,-20-21 16,20 21-16,-21 21 0,0-22 16,0 1-16,-42 42 31,0 22-31,0-22 16,0 21-16,0 1 0,-1-22 0,22 21 15,-21 0-15,21 1 0,-21-1 16,21-21-16,0 22 0,0-22 15,0 0-15,0 0 0,0 0 0,21-21 16,0 21-16,1-21 0,-1 0 16,21 0-16,-21 0 0,22 0 0,-22 0 15,21 0-15,-21 0 0,22-21 16,-22 21-16,0-21 0,21 0 0,-21 0 16,1 0-16,-22-1 0,21-20 0,-21 21 15,0-21-15,0-1 0,0 22 16,0-21-16,0-1 0,-21 22 0,-1-21 15,1 21-15,0 0 0,0 21 16,0-22-16,0 22 0,-1 0 0,1 0 16,0 0-16,0 0 0,0 0 15,0 22-15,-1-1 16,22 0-16,0 0 0,0 0 16,22-21-16,-1 21 0,0-21 0,0 0 15,21 0-15,-20 0 0,20 0 16</inkml:trace>
  <inkml:trace contextRef="#ctx0" brushRef="#br0" timeOffset="6091.98">12658 2434 0,'-43'-42'16,"43"21"-1,0 0-15,0-1 0,0 1 16,21 0-1,1 21-15,-1 0 0,0 0 16,0 0-16,0 0 0,22 0 0,-22 0 16,0 21-16,0 0 0,0 1 15,0-1-15,1 0 0,-22 21 0,0-21 16,0 22-16,0-22 0,0 21 16,0-21-16,0 1 0,0 20 15,0-21-15,-22-21 0,1 21 0,0 0 0,0-21 31,0 0-31,21-21 16,0 0 0,0 0-16,0 0 15,0-22-15,21 22 0,0 0 0,0-21 16,-21-1-16,21 22 0,22-21 16,-22 21-16,21-22 0,1 1 0,-1 21 15</inkml:trace>
  <inkml:trace contextRef="#ctx0" brushRef="#br0" timeOffset="6743.91">14351 2138 0,'0'0'0,"0"-21"47,21 21-31,-21-21-16,21 21 0,0-22 0,1 22 15,-1-21-15,0 21 0,0-21 16,0 0-16,0 21 0,1-21 0,-22 0 15,21 21-15,-21-22 0,0 1 16,-21 21 0,-22 0-16,22 0 0,-21 0 0,-1 0 15,1 21-15,0 1 0,-1-22 16,1 21-16,0 0 0,21 0 16,-22 0-16,22 0 0,21 1 0,0-1 15,0 0-15,0 0 0,0 0 16,21 0-16,0-21 15,1 0-15,20 0 0,-21 0 16,21 0-16,1 0 0,-1 0 0,-21 0 16,22 0-16,-22 0 0,0 0 0,0 0 15,0 0-15,0 0 16,-42 0 0,0 0-16,-21 0 15,21 0-15,-22 22 0,1-22 0,21 21 16,-22 0-16,1-21 0,0 21 0,-1 0 15,22 22-15,-21-22 0,21 0 16,0 21-16,-1-21 0,22 1 16,0-1-16,0 0 0,0 0 0,0 0 15,22 0-15,-1 1 0,21-1 16,-21-21-16,22 0 0,-1 0 0,0 0 16,1 0-16,-1 0 0,0 0 15,1 0-15,-1 0 0,-21-21 0,21-1 16,1 1-16,-1 0 0,-21 0 0</inkml:trace>
  <inkml:trace contextRef="#ctx0" brushRef="#br0" timeOffset="7000.95">15049 1905 0,'0'0'0,"0"-42"0,22-1 0,-22 22 0,0 0 16,0 0-16,0 42 15,-22 0 1,1 0-16,0 22 0,21-1 0,-21 0 15,0 1-15,0-1 0,-1 0 16,1 1-16,21-1 0,0 0 0,-21 1 16,0-1-16,21 0 0,0 1 15,0-1-15,0-21 0,-21 22 0,21-22 16,0 0-16,0 0 0,0 0 0,0 0 16,21-21-1,0 0-15,0-21 16,0 0-16,22 21 0,-22-21 15</inkml:trace>
  <inkml:trace contextRef="#ctx0" brushRef="#br0" timeOffset="7988.94">15388 2286 0,'0'0'16,"-21"0"-16,0 0 0,0 0 0,-1 0 0,1 0 15,0 0 1,42 0 15,0 0-31,1 0 0,-1 0 0,21 0 16,-21 0-16,0-21 0,1 0 15,-1 21-15,0 0 0,0-21 16,0-1-16,-21 1 16,-21 21-1,0 0-15,0 0 16,0 0-16,-22 0 0,22 0 0,-21 21 15,21 1-15,-1-22 0,-20 21 16,21 0-16,0 0 0,0 0 0,21 0 16,-22 1-16,22-1 0,0 0 0,0 0 15,22 0-15,-1 0 0,0 1 16,21-22-16,-21 0 0,22 21 0,-1-21 16,0 0-16,1 0 0,-1 0 15,0 0-15,-20 0 0,20-21 16,0 21-16,-21-22 0,1 1 0,20 0 15,-21 0-15,-21 0 0,0 0 16,21-1-16,-21-20 0,0 21 0,0 0 16,0 0-16,0-1 0,-21 22 31,21 22-31,0-1 16,0 0-16,-21 0 0,21 0 15,0 22-15,-21-22 0,21 0 16,0 0-16,0 21 0,0-20 0,0-1 15,0 0-15,0 0 0,0 0 16,0 0-16,0-42 31,0 0-15,0 0-16,0 0 0,21 0 16,-21-22-16,21 22 0,-21 0 15,21-21-15,0 20 0,1-20 0,-1 21 16,0 0-16,0 0 0,0-1 15,0 1-15,1 0 0,-1 21 0,0 0 16,0 0-16,0 0 0,-21 21 16,21 0-16,-21 1 15,22-1-15,-22 0 0,0 0 0,0 0 16,0 0-16,0 1 0,0-1 16,0 0-16,0 0 0,0 0 0,0 0 15,0 1-15,-22-1 0,22-42 47,0-1-47,0 1 16,0 0-16,22 0 0,-1 0 0,0 0 15,0-1-15,0 1 0,0 0 16,22-21-16,-22 21 0,0-1 0,21 22 16,-20-21-16,-1 0 0,0 21 15,0 0-15,0 0 0,0 0 16,-21 21-16,22 0 0,-22 1 15,0-1-15,0 21 0,0-21 0,0 0 16,0 1-16,0-1 0,0 21 16,0-21-16,0 0 0,-22 1 0,22-1 15,-21 0-15,21 0 16,21-42 15,1 21-31,-1-21 16,0 0-16</inkml:trace>
  <inkml:trace contextRef="#ctx0" brushRef="#br0" timeOffset="8759.95">16658 2371 0,'21'0'31,"0"0"-15,1 0-16,-1 0 15,0 0-15,-21-21 0,21-1 0,0 22 16,0 0-16,1-21 0,-1 21 0,-21-21 15,0 0-15,21 21 0,-21-21 16,0 0-16,0-1 0,0 1 16,-21 21-1,0 0-15,-1 0 16,1 0-16,0 0 0,0 21 16,0 1-16,0-1 0,-1 0 0,22 0 15,0 21-15,-21-20 0,21-1 16,0 0-16,0 0 0,0 0 0,0 0 15,0 1-15,21-1 0,-21 0 16,22-21-16,20 0 0,-21 21 0,0-21 16,0 0-16,22 0 0,-22 0 15,0 0-15,21-21 0,-20 0 16,20 21-16,-21-21 0,0-1 0,0 1 0,1 0 16,20-21-16,-42 21 15,21-1-15,0 1 0,-21 0 0,0-21 16,0 21-16,0-1 0,0 44 31,0-1-15,-21 0-16,0 0 0,21 0 0,-21 0 15,21 1-15,0-1 0,-21 0 16,21 0-16,-22 21 0,22-20 16,0-1-16,0 0 0,0 0 15,0 0-15,0 0 0,0-42 47,0 0-47,0 0 16,0 0-16,22 0 0,-1-1 15,0 1-15,0-21 0,0 21 0,0 0 16,22-22-16,-22 22 0,21 0 0,1 0 16,-1-22-16,0 43 0,-21-21 15,22 21-15,-22 0 0,0 0 0,0 0 16,0 0-16,1 21 0,-1 1 15,-21-1-15,0 0 0,0 0 16,0 0-16,0 0 0,0 22 0,0-22 16,0 0-16,-21 0 15,21 0-15,-22 1 0,22-1 0,-21-21 16,21 21-16,0 0 16,0-42-1,21 21 1,-21-21-16,22 0 0,-1-1 15,0 1-15,0 0 0</inkml:trace>
  <inkml:trace contextRef="#ctx0" brushRef="#br0" timeOffset="8997.42">17992 1926 0,'0'-21'16,"0"42"-16,21-63 0,-21 63 31,0 21-31,-21-20 0,21-1 0,0 21 15,-22 0-15,1-20 0,0 20 16,21 0-16,0 1 0,-21-22 0,21 21 16,-21 0-16,21-20 0,0 20 0,0-21 15,0 21-15,0-20 0,0-1 16,0 0-16,0 0 0,0 0 16,21-21-1,0 0-15,0-21 16,-21 0-16,21 21 0,-21-21 15</inkml:trace>
  <inkml:trace contextRef="#ctx0" brushRef="#br0" timeOffset="9168.45">17865 2244 0,'-22'0'16,"44"0"-16,-65 0 0,43-21 16,21 21-1,1 0 1,-1 0-16,0 0 0,0 0 0,21-22 15,-20 22-15,20 0 0,-21 0 16,21-21-16,-20 21 0,20 0 0,-21-21 16,0 0-16,22 21 0</inkml:trace>
  <inkml:trace contextRef="#ctx0" brushRef="#br0" timeOffset="10208.95">19198 2286 0,'0'-21'32,"0"0"-17,0 0-15,0-1 0,0 1 16,0 0-16,-21 0 0,21 0 15,0 0-15,0-1 0,-21 1 0,0 21 16,-1-21-16,1 21 0,0 0 16,0 0-16,-21 21 15,20 0-15,1 1 0,-21-1 0,21 0 16,-22 21-16,22-21 0,0 1 16,-21-1-16,42 0 0,-21 21 15,21-21-15,0 1 0,0-1 0,0 21 16,0-21-16,21-21 0,-21 21 15,21 1-15,0-22 0,0 0 0,0 0 16,22 0-16,-22 0 0,0 0 16,0 0-16,0-22 0,1 1 0,-1 0 15,0 0-15,0 0 0,-21 0 16,21-1-16,0-20 0,1 21 0,-1-21 16,-21 20-16,21-20 0,0 21 15,-21 0-15,0 0 0,21 21 0,-21-22 16,0 44-1,0-1 1,0 0-16,0 0 0,0 0 0,-21 0 16,21 1-16,0-1 0,0 0 15,0 21-15,0-21 0,0 1 16,21-1-16,0 0 0,-21 21 0,22-21 16,-1-21-16,0 22 0,0-1 15,0-21-15,0 0 0,1 0 0,-1 0 16,21 0-16,-21-21 0,0-1 15,1 1-15,-1 0 0,0 0 0,0-21 16,0 20-16,0-20 0,1 0 0,-1 21 16,21-22-16,-21 1 0,22-43 15,-22 43-15,0 0 0,0 20 16,-21-20-16,0 21 16,0 0-16,-21 42 15,0-21 1,21 21-16,-43 21 0,22-20 0,0-1 15,21 21-15,-21-21 0,0 22 16,21-1-16,-21-21 0,21 21 0,0-20 16,0 20-16,0 0 0,0-21 0,21 22 15,0-22-15,0 0 16,0 21-16,0-20 0,1-1 0,-1-21 0,0 21 16,0-21-16,0 0 0,0 0 15,1 0-15,-1-21 0,0 21 16,0-21-16,0-1 0,0 1 15,-21-21-15,22 21 0,-1-22 0,0 22 16,-21-21-16,21 0 0,0-1 0,-21 1 16,21 0-16,1-1 0,-1 1 15,-21 21-15,0-22 0,0 22 0,-21 21 32,-1 21-32,22 22 15,-21-22-15,0 0 0,21 21 16,-21-20-16,21 20 0,0-21 0,0 21 15,0-20-15,0-1 0,21 0 0,0 0 16,0 0-16,1 0 0,-1 1 16,0-1-16,21-21 0,-21 0 15,22 21-15,-22-21 0,21 0 16,1 0-16,-22 0 0,21-21 0,-21 21 16,22-21-16,-22-1 0</inkml:trace>
  <inkml:trace contextRef="#ctx0" brushRef="#br0" timeOffset="11216.78">8763 4233 0,'0'-21'16,"0"0"-16,0 0 16,21 0-16,-21 0 15,21-1-15,-21 1 0,0-21 0,0 21 16,0 0-16,0-1 0,0 1 15,0-21-15,0 21 0,-21 0 0,0-1 16,0 1-16,-22 21 0,1 0 16,21 0-16,-21 0 0,-1 0 15,1 0-15,21 21 0,-22 1 0,1-1 16,21 21-16,0-21 0,-22 22 0,22 20 16,0-21-16,0 1 0,0-1 15,21 0-15,0 1 0,0-22 0,0 21 16,0-21-16,0 1 0,0-1 15,0 0-15,21 0 0,0-21 0,0 0 16,22 0-16,-22 0 0,21 0 0,-21-21 16,22 21-16,-1-21 0,0 0 15,1-22-15,-1 22 0,0-21 0,1-1 16,-1 1-16,-21 0 0,21-1 16,-20 1-16,-1 0 0,0-22 15,-21 22-15,0 0 0,21-1 0,-21-20 16,0 20-16,0 1 0,0 0 15,0 21-15,0-22 0,0 22 0,-21 42 32,0 22-32,21-22 0,0 21 15,-21 0-15,21 1 0,-22 20 0,22-20 16,0-1-16,0 21 0,0-20 16,0-1-16,0 0 0,0 1 15,0-22-15,22 21 0,-22-21 0,21 1 16,0-22-16,0 21 0,0-21 15,22 0-15,-22 0 0,0 0 0,21 0 16,-21 0-16,22-21 0,-22-1 0,0 1 16,0 0-16,0 0 0,1 0 15,-1 0-15,-21-22 0,0 22 0,0 0 16,21 0-16,-21 0 0,0-1 16,0 44-1,0-1-15,0 0 0,0 0 16,0 0-16,0 0 0,0 1 15,0-1-15,-21 0 0,21 0 0,0 0 16,0 0-16,0 1 0,0-1 0,0 0 31,0-42 1,0 0-32,0-1 0,0 1 15</inkml:trace>
  <inkml:trace contextRef="#ctx0" brushRef="#br0" timeOffset="11400.89">9292 3831 0,'0'0'15,"0"-21"-15,-21 21 0,0 0 16,42 0 31,0 0-32,0 0-15,0 0 0,1 0 16,-1 0-16,0 0 0,0 21 0</inkml:trace>
  <inkml:trace contextRef="#ctx0" brushRef="#br0" timeOffset="11784.83">9546 4043 0,'0'0'0,"0"-21"31,0 0-31,0-1 16,0 1-16,21 0 0,0 21 15,1-21-15,-1 21 16,0 0-16,0 0 0,0 0 0,0 0 16,1 0-16,-1 21 0,0 0 0,0 0 15,-21 1-15,0-1 0,0 21 16,0-21-16,0 0 0,0 22 0,0-22 15,0 0-15,0 0 0,0 0 16,0 1-16,-21-22 0,21 21 0,-21-21 16,21-21 15,0-1-31,0 1 16,0 0-16,0 0 0,21 0 0,0 0 15,-21-1-15,21 1 0,0-21 16,1 21-16,-1 0 0,0-1 0,0 22 15,0-21-15,0 0 0,1 0 16,-1 21-16,0-21 0,21 21 0,-21 0 16,1 0-16</inkml:trace>
  <inkml:trace contextRef="#ctx0" brushRef="#br0" timeOffset="12117.68">10245 4064 0,'0'0'0,"21"42"31,0-42-31,0 0 0,0 0 16,0 0-16,1-21 0,-1 21 16,0-21-16,0 21 0,-21-21 0,21 0 15,0 0-15,-21-1 0,22 22 16,-22-21-16,0 0 0,0 0 16,0 0-16,-22 21 15,1 0-15,0 0 16,0 0-16,0 0 0,0 0 0,-1 21 15,1 0-15,-21 0 0,21 0 0,0 22 16,21-22-16,-22 21 0,22-21 16,0 1-16,0-1 0,0 21 0,0-21 15,0 0-15,0 1 0,22-22 0,-1 21 16,0 0-16,0-21 0,21 0 16,-20 0-16,20 0 0,-21 0 0,21 0 15,-20 0-15,20 0 0,0 0 16,-21-21-16,22 0 0</inkml:trace>
  <inkml:trace contextRef="#ctx0" brushRef="#br0" timeOffset="13508.76">10922 3916 0,'0'0'0,"0"-21"0,0 0 16,-21 21 0,0 0-16,-1 0 0,1 0 15,0 0-15,0 21 0,0 0 16,0 0-16,21 21 0,0-20 15,0-1-15,-22 21 0,22-21 0,0 0 16,0 22-16,0-22 0,0 0 0,0 0 16,22 0-16,-22 1 0,21-1 15,0 0-15,0-21 0,0 21 16,22-21-16,-22 0 0,0 0 16,0 0-16,0 0 0,22-21 15,-22 21-15,0-21 0,0 0 0,21-1 16,-20 1-16,-1 0 0,0-21 15,0-1-15,0 22 0,-21-21 0,21 0 16,-21-1-16,22 1 0,-22 0 0,0-1 16,0 1-16,0 0 0,21 20 15,-21 1-15,0 0 0,0 0 0,0 0 16,0 42 0,-21 0-16,21 0 15,0 0-15,-22 22 0,1-22 16,21 0-16,-21 21 0,21-20 0,0 20 15,0 0-15,0 1 0,0-22 16,0 21-16,0 0 0,0-20 0,0 20 16,0-21-16,21 0 0,-21 0 15,21 1-15,1-1 0,-1 0 0,0-21 16,0 0-16,21 0 0,-20 0 16,-1 0-16,0 0 0,0-21 15,0 21-15,0-21 0,1-1 0,-1 1 16,0 0-16,0-21 0,0 21 0,0-22 15,1 22-15,-1-21 0,0 21 16,-21-1-16,0 1 0,21 0 0,-21 0 16,0 42 15,-21 0-15,21 0-16,0 1 0,0-1 0,0 0 15,0 21-15,0-21 0,0 1 16,0-1-16,0 0 0,0 0 0,0 0 15,21 0-15,-21 1 0,21-22 16,0 0-16,1 21 0,-1-21 0,0 0 16,21 0-16,-21 0 0,1 0 0,-1 0 15,0-21-15,21-1 0,-21 22 16,1-21-16,20 0 0,-21 0 0,0-21 16,0 20-16,1 1 0,-1-21 15,0 21-15,0 0 0,-21-1 16,0 1-16,0 42 31,0 1-31,-21-1 0,21 0 16,-21 0-16,21 0 0,0 0 15,-21 1-15,21-1 0,0 0 0,0 0 16,0 0-16,0 0 0,0 1 0,21-1 16,0-21-16,0 0 15,0 0-15,0 0 0,1 0 16,-1 0-16,0 0 0,0 0 15,-21-21-15,0-1 0,0 1 16,0 0-16,0 0 16,0 0-16,0 0 0,-21-1 0,21-20 15,-21 21-15,0 0 0,21 0 16,0-1-16,0 1 0,0 0 0,0 0 16,0 0-16,0 0 15,21 21-15,0 0 0,0-22 16,0 22-16,0 0 0,22-21 0,-22 21 15,0 0-15,0 0 0,0 0 0,1 0 16,-1 21-16,0-21 0,0 22 16,0-1-16,0-21 0,-21 21 15,0 21-15,0-21 0,0 1 0,22-1 16,-22 21-16,0 85 16,0-106-1,0 0-15,0 1 0,0-1 16,-22-42 15,22-1-15,0 1-16,0 0 0,0 0 15,0-21-15,0 20 0,0-20 16,22 0-16,-1 21 0,0-22 16,0 1-16,21 0 0,-20-1 0,20 22 15,-21-21-15,21 21 0,22 21 16,-22 0-16,1 0 0,-1 0 0,0 0 15,-21 21-15,1 0 0,-1 0 0,0 0 16,-21 22-16,0-22 0,0 21 16,0 0-16,0-20 0,-21 20 0,0 0 15,21-21-15,-22 1 0,1 20 0,0-21 16,0 0-16,0 0 16,0-21-16,-1 0 15,22-21 16,0 0-31,0 0 0,0 0 0</inkml:trace>
  <inkml:trace contextRef="#ctx0" brushRef="#br0" timeOffset="13708.68">12425 3429 0,'0'0'0,"-85"-21"31,64 21-31,0 0 16,0 0-16,-1 0 15,22 21 1,-21 0 0</inkml:trace>
  <inkml:trace contextRef="#ctx0" brushRef="#br0" timeOffset="13908.57">11239 3874 0,'0'0'16,"0"21"-16,22-21 16,-1 0-16,0 0 15,21 0-15,1 0 0,-1 0 0,0-21 16,22 21-16,-22-22 0,22 22 15,-22-21-15,21 21 0,-20 0 0,-1 0 16,0-21-16,1 21 0,-22 0 0,0 0 16</inkml:trace>
  <inkml:trace contextRef="#ctx0" brushRef="#br0" timeOffset="14612.93">4445 6202 0,'0'0'0,"-21"-21"15,21 42 1,-21 0 0,21 0-16,0 0 0,0 22 0,0-1 15,0 0-15,0 22 0,0-1 16,0 22-16,0-21 0,0 20 16,21 1-16,-21 0 0,0 20 0,21-20 15,-21 21-15,21 0 0,-21 0 16,0-1-16,0 1 0,0 0 0,0 0 15,0 0-15,0 0 0,0-1 0,0 1 16,0 0-16,0-21 0,-21 21 16,21-22-16,-21 1 0,21 21 0,0 42 15,-21-85-15,21 1 0,0-22 16,-22 1-16,22-1 0,0-21 16,0-42-1,0-21-15,22 20 0,-1-41 16,-21 21-16</inkml:trace>
  <inkml:trace contextRef="#ctx0" brushRef="#br0" timeOffset="15701.85">5165 6202 0,'21'0'16,"0"0"-16,0 21 15,21-21-15,1 0 0,-1 0 0,0 0 16,43 0-16,-21 0 0,20 0 16,1 0-16,21 0 0,-22 0 0,22 0 15,21 0-15,0 0 0,21 0 0,1 0 16,-1 0-16,21 0 0,0 0 16,22 0-16,-1 0 0,1 0 15,-1 0-15,1 0 0,-1 0 0,22 0 16,-21 0-16,20 0 0,-20-21 15,20 21-15,1 0 0,0 0 0,-22-21 16,1 0-16,-1 21 0,1 0 0,-1-22 16,1 22-16,-22 0 0,-21 0 15,0-21-15,1 21 0,-22 0 0,0 0 16,-22-21-16,-20 21 0,21 0 16,-43 0-16,1 0 0,-1 0 0,-41 0 15,20 0-15,-21 0 0,0 0 0,0 0 16,-42 0 15,0 0-31,21 21 0,-21 0 0,0 1 16,21-1-16,-21 0 15,21 0-15,-22 21 0,1 1 0,21-1 16,0 0-16,0 22 0,-21-1 0,0 1 16,21-1-16,-21 1 0,21 21 15,-21-22-15,21 22 0,0-22 0,0 22 16,-22 0-16,22-1 0,0 22 0,-21-21 15,21-1-15,0 1 0,0 0 16,0-1-16,0 1 0,0 0 0,0-1 16,0 1-16,0 0 0,0-1 0,0 1 15,0 0-15,0-1 0,0-20 0,0 21 16,0-22-16,0 1 16,0 20-16,0-20 0,0-1 0,0-20 15,0 20-15,0-21 0,0 22 0,0-22 16,0 1-16,-21-22 0,21 21 0,-21 0 15,21-20-15,0-1 0,-21 21 16,0-21-16,21 0 0,-22 1 0,1-1 16,0-21-16,21 21 0,-21-21 0,0 0 15,0 0-15,-1 0 0,1 0 0,0 0 16,-21 0-16,-1 0 0,22 0 16,-42 0-16,20 0 0,1 0 15,-21 0-15,-22 0 0,21-21 0,-20 21 16,-1 0-16,0 0 0,1 0 0,-22 0 15,0 0-15,0 0 0,-21 0 0,0 0 16,-21 0-16,21 0 0,-21 0 16,-21 0-16,20 0 0,-41 0 0,21 0 15,-22 0-15,22 0 0,-22 0 0,1 0 16,-1 0-16,1 0 0,-1 0 0,1 0 16,-1 0-16,22 21 0,-22-21 15,22 0-15,-21 0 0,41 0 0,-20 0 16,0 21-16,-1-21 0,1 0 0,21 0 15,0 0-15,21 0 0,0 0 0,21 0 16,0-21-16,21 0 0,22 21 16,-1-21-16,1-1 0,42 22 15,-22-21-15,22 0 0,21-21 0,0 21 16,0-1-16,0-20 0,0 0 0,21-1 16</inkml:trace>
  <inkml:trace contextRef="#ctx0" brushRef="#br0" timeOffset="16224.92">4614 6265 0,'0'0'0,"-21"0"0,-42 0 31,63 22-31,42-22 16,-21 0-16,21 0 15,1 0-15,20 0 0,1 0 0,-1 0 16,1 0-16,20 0 0,1 0 0,0 0 16,-22 0-16,22 0 0,0 0 15,-22 0-15,22 0 0</inkml:trace>
  <inkml:trace contextRef="#ctx0" brushRef="#br0" timeOffset="16835.72">5355 7112 0,'0'0'0,"0"-42"15,0-22 1,0 43-16,0 0 16,0 42-1,0 0 1,0 0-16,0 1 0,-21 20 16,21-21-16,0 21 0,0 1 0,-21-1 15,21 0-15,0 1 0,0-1 0,0 0 16,0-20-16,0 20 0,0-21 15,0 0-15,0 0 0,21-21 0,0 0 16,0 22-16,0-22 0,1 0 0,-1 0 16,0-22-16,0 22 15,21-21-15,-20 0 0,20 0 0,-21 0 16,0 0-16,22-22 0,-22 22 0,0-21 16,0-1-16,0 22 0,-21-21 15,0 0-15,0 20 0,0-20 0,0 21 16,0 0-16,0 0 0,0-1 0,0 1 15,0 0-15,-21 21 32,0 0-32,21 21 15,0 0 1,0 1-16,0-1 16</inkml:trace>
  <inkml:trace contextRef="#ctx0" brushRef="#br0" timeOffset="17260.87">6286 7091 0,'0'0'0,"22"0"0,-1-21 32,-21 0-32,-21 21 31,-1 0-16,1 0-15,0 0 0,0 21 0,0 0 16,0 0-16,-1-21 0,22 21 16,0 0-16,0 1 15,0-1-15,0 0 0,0 0 16,0 0-16,22 0 16,-1-21-16,-21 22 0,21-22 15,0 21-15,-21 0 0,21-21 0,0 21 16,1-21-16,-22 21 0,0 0 0,21-21 15,-21 22-15,0-1 0,0 0 16,0 0-16,-21-21 16,-1 0-16,1 21 0,0-21 15,0 21-15,-21-21 0,20 0 16,1 0-16,-21 0 0,21 0 0,0 0 16,-1 0-16,1 0 0,0 0 15,0 0-15,21-21 0,-21 21 16,21-21-16,0 0 15</inkml:trace>
  <inkml:trace contextRef="#ctx0" brushRef="#br0" timeOffset="18290.96">6562 6646 0,'21'0'31,"0"0"-15,0 0-16,0 0 0,0 0 15,1 0-15,20 0 0,0 0 0,1 0 16,-1 0-16,0-21 0,1 21 0,20 0 16,-21 0-16</inkml:trace>
  <inkml:trace contextRef="#ctx0" brushRef="#br0" timeOffset="18477.95">8213 6604 0,'0'0'0,"21"0"0,21 0 0,-21 0 16,0 0-16,1 0 0,20 0 16,-21 0-16,0 0 0,22 0 0,-1 0 15,0 0-15,1 0 0,-1 0 16,0 0-16,1 0 0,20-21 0,-21 21 16,22 0-16,-22 0 0,22-21 0,-1 21 15,-20 0-15</inkml:trace>
  <inkml:trace contextRef="#ctx0" brushRef="#br0" timeOffset="18752.36">11261 6477 0,'0'0'0,"21"0"0,0 0 16,0 0 0,-42 21 15,-21-21-16,20 21-15</inkml:trace>
  <inkml:trace contextRef="#ctx0" brushRef="#br0" timeOffset="19377.16">6096 7959 0,'0'0'16,"21"0"-16,-21 21 0,21-21 15,0 0 1,1 0-16,-1 0 0,0 0 16,0 0-16,0 0 0,0 0 15,22 0-15,-1-21 0,22 21 16,-22-21-16,21 21 0,1 0 0,-1-22 15,1 22-15</inkml:trace>
  <inkml:trace contextRef="#ctx0" brushRef="#br0" timeOffset="19568.91">8001 7895 0,'0'0'15,"63"21"1,-41-21-16,-1 0 15,0 0-15,0 0 0,21 0 0,-20 0 16,20 0-16,-21 0 0,21-21 0,1 21 16,-1 0-16,22-21 0,-1 21 15,-21-21-15,22 21 0,-1-21 0,-20 21 16,20-21-16,1 21 0</inkml:trace>
  <inkml:trace contextRef="#ctx0" brushRef="#br0" timeOffset="19760.93">10118 7811 0,'0'0'16,"84"0"-16,-20 0 0,-22 0 0,22 0 0,-22 0 16,-21 0-16,21 0 0,-20 0 15,20 0-15,-21 0 0,0 0 16,0 0-16,1 0 0,20 0 0,-21 0 16,0 0-16,22 0 0,-1 0 0,0 0 15,-21 0-15,22 0 0,-1 0 0,0 0 16,-20 0-16,20 0 0</inkml:trace>
  <inkml:trace contextRef="#ctx0" brushRef="#br0" timeOffset="20107.95">5609 8848 0,'0'0'16,"0"21"-16,-21-21 15,42 0 1,0 0-16,0 0 16,22 0-16,-1 0 0,0 0 0,1 0 15,-1 0-15,0 0 0,22-21 16,-22 21-16,22 0 0,-1 0 0,1 0 16,-1 0-16,1 0 0,-1 0 0,22 0 15,-22 0-15,22 0 0,-21 0 16</inkml:trace>
  <inkml:trace contextRef="#ctx0" brushRef="#br0" timeOffset="20300.33">7853 8911 0,'0'0'0,"42"0"0,0 0 0,1 21 16,-22-21-16,21 0 0,-21 0 0,22 0 15,-22 0-15,0 0 0,0 0 16,0 0-16,1 0 0,-1 0 0,21 0 15,-21 0-15,0 0 0,22 0 0,-1 0 16,22 0-16,-1 0 0,1 0 16,-1 0-16,1 0 0,20 0 0,1 0 15,-22 0-15</inkml:trace>
  <inkml:trace contextRef="#ctx0" brushRef="#br0" timeOffset="20449.53">9694 8954 0,'0'0'0,"64"21"0,169-21 31,-191 0-31,0 0 0,1 0 0,-1 0 16,-21 0-16,21 0 0,-20 0 16,20 0-16,-21 0 0,21 0 15,-20-21-15,-1-1 0,0 22 0,0-21 16,-21 0-16,21-21 0</inkml:trace>
  <inkml:trace contextRef="#ctx0" brushRef="#br0" timeOffset="20824.09">8488 7218 0,'-21'0'15,"21"21"-15,-22-21 16,22 21-16,22 0 31,-1-21-31,21 0 0,-21 0 0,22 0 16,-1 0-16,0 0 0,1 0 0,-1 0 15,21 0-15,-20 0 0,20 0 16,1 0-16,-22 0 0,22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07:14.0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1863 550 0,'0'0'0,"0"-21"15,0 0-15,0 0 16,0 0-16,0 0 0,0-1 16,21 1-16,-21 0 15,0 0-15,0 42 47,0 0-47,0 0 0,0 22 16,0-22-16,0 21 0,0 1 15,0-1-15,0 0 0,-21 1 0,21-1 16,-22 21-16,22-20 0,0 20 16,0-20-16,0-1 0,0 0 0,0 1 15,0-22-15,0 0 0,0 21 16,0-21-16,0 1 15,22-22-15,-1 0 16,0 0-16,0 0 16,-21-22-16,21 22 0,0-21 15,-21 0-15,22-21 0,-1 21 16</inkml:trace>
  <inkml:trace contextRef="#ctx0" brushRef="#br0" timeOffset="270.95">1736 889 0,'0'0'0,"-22"0"31,44 0-15,-1-21-16,0 21 15,21-21-15,-21 21 0,1-21 16,-1 21-16,21-22 0,-21 22 0,0 0 16,1-21-16,-1 0 0,0 21 15,0 0-15,0 0 0,0 0 0,1 0 32</inkml:trace>
  <inkml:trace contextRef="#ctx0" brushRef="#br0" timeOffset="955.98">2815 1016 0,'0'0'15,"21"-21"-15,0 0 16,-21 0-16,0-1 16,22 1-16,-22 0 15,0 0-15,0 0 0,0 0 0,0-1 16,0 1-16,-22 0 0,22 0 16,-21 21-16,0-21 0,0 0 15,0 21-15,0 0 0,-22-22 0,22 22 16,0 0-16,0 0 0,-22 0 15,22 0-15,0 22 0,0-22 0,-21 21 16,20 0-16,1 0 0,0 21 16,-21-20-16,21 20 0,21 0 0,-22 1 15,1-1-15,21-21 0,0 21 16,0 22-16,0-43 0,0 0 16,0 0-16,0 1 0,21-1 15,1-21-15,-1 0 16,0 0-16,0 0 0,0 0 15,22 0-15,-22 0 0,21-21 0,-21 21 16,22-22-16,-22 1 0,21 0 16,-21 0-16,0 0 0,1-22 0,-1 22 15,0-21-15,0 21 0,0-22 16,-21 22-16,0-21 0,0 21 16,21 0-16,-21-1 0,0 1 15,22 21 1,-22 21-1,0 1-15,0-1 16,0 0-16,0 0 0,0 21 0,0-20 16,0 20-16,-22-21 0,22 0 15,0 22-15,0-22 0,0 0 0,0 0 16,0 0-16,0 0 0,22 1 16,-1-22-16,0 0 0,21 0 15,-21 0-15,22 0 0,-22 0 16,21 0-16,1 0 0,-1 0 0,0-22 15,1 1-15,-1 0 0,0 0 16</inkml:trace>
  <inkml:trace contextRef="#ctx0" brushRef="#br0" timeOffset="1711.88">3704 868 0,'0'0'0,"0"-21"16,21-64-1,-21 64-15,0 0 0,0 0 16,-21 21-16,0-22 0,0 22 15,0 0-15,-1 0 0,-20 0 16,21 0-16,0 0 0,-22 0 0,22 22 16,-21-1-16,21-21 0,0 21 15,-1 21-15,1-21 0,0 1 16,0 20-16,0-21 0,21 0 0,0 22 16,0-22-16,0 0 0,0 0 15,0 0-15,0 0 0,0 1 16,21-22-16,0 0 0,0 0 15,22 0-15,-22 0 0,21 0 16,-21 0-16,22 0 0,-22-22 0,21 22 16,-21-21-16,0 0 0,22-21 15,-22 21-15,0-1 0,0 1 16,0 0-16,-21 0 0,0 0 0,0 0 16,22-1-16,-22 1 0,0 0 15,0 0-15,21 21 0,-21-21 31,0 42 1,0 0-32,0 21 0,0-20 15,-21-1-15,21 21 0,0 0 16,-22 1-16,22-1 0,0 0 0,0 1 16,0-1-16,0 0 0,0 22 15,0-22-15,0 1 0,0-1 0,0 21 16,0-20-16,0 20 0,0 1 15,0-1-15,0 1 0,0-1 0,0 22 16,0-43-16,0 22 0,0-1 0,0 1 16,0-22-16,0 22 15,0-22-15,0 0 0,0 22 0,0-22 16,0 0-16,-21 1 0,0-1 16,0-21-16,0 22 0,0-22 0,-22 0 15,22 0-15,-21 0 0,-1-21 0,1 0 16,-21 0-16,20 0 0,-20 0 15,20 0-15,-20-21 0,21-21 0,-22 21 16,22-22-16,-22 22 0,22-21 16,0-1-16,-1 1 0,1 0 0,0-1 15,20 1-15,1-21 0,0 20 16,0 1-16,21 0 0,-21-1 0,21 1 16,0 0-16,0-1 0,0 1 15,0 0-15,21-1 0,0 1 16,0 0-16,0-1 0,1 1 0,20 21 15,0-22-15,-21 1 0,22 0 16,-1 21-16,0-22 0</inkml:trace>
  <inkml:trace contextRef="#ctx0" brushRef="#br0" timeOffset="2255.64">3916 762 0,'0'0'16,"0"-21"-16,0 42 47,0 0-47,0 0 15,0 22-15,0-22 0,0 21 0,0-21 16,0 22-16,0-22 0,0 21 15,0-21-15,0 1 0,0-1 16,0 0-16,0 0 0,0 0 16,0 0-16,0 1 15,0-44 17,0 1-32,0 0 15,0 0-15,0-21 0,0 20 0,0-20 16,0 21-16,21-21 0,-21-1 15,21 22-15,0-21 0,0 21 0,1-1 16,-1-20-16,21 21 0,-21 21 16,22-21-16,-22 21 0,21 0 0,0 0 15,-20 0-15,20 0 0,-21 21 16,0 0-16,22 0 0,-43 0 0,21 22 16,-21-22-16,0 21 15,0-21-15,0 22 0,0-22 0,0 21 16,-21-21-16,-1 1 0,1-1 15,21 0-15,-21 0 0,21 0 0,-21 0 16,0-21-16,21 22 16,0-44 15</inkml:trace>
  <inkml:trace contextRef="#ctx0" brushRef="#br0" timeOffset="3759.94">5292 953 0,'0'0'0,"0"-22"16,0 1 0,0 0-16,-22 0 0,22 0 15,0 0-15,0-1 16,-21 1-16,21 0 0,-21 0 0,21 0 15,-21 0-15,0-1 16,21 1-16,-21 0 0,-1 21 0,22-21 16,-21 21-16,0 0 0,0 0 15,0 0-15,0 0 0,-1 0 16,1 0-16,-21 0 0,21 0 0,0 21 16,-1 0-16,-20 22 0,21-22 15,0 0-15,21 21 0,0 1 0,-21-1 16,21-21-16,0 21 0,0 1 15,0-22-15,0 0 0,0 21 0,0-20 16,0-1-16,21 0 0,0 0 16,0-21-16,0 0 0,0 0 15,1 0-15,-1 0 0,0 0 16,21 0-16,-21 0 0,1 0 0,-1-21 16,0 0-16,0 0 0,0-1 15,0 1-15,1 0 0,-1-21 0,0 21 16,-21-22-16,21 1 0,-21 21 15,21-22-15,-21 22 0,21 0 16,-21 0-16,0 0 0,0 0 16,0-1-16,0 44 31,0-1-31,0 0 16,0 0-16,0 21 0,0-20 15,0 20-15,0-21 0,0 0 0,0 22 16,22-22-16,-22 0 0,21 0 15,-21 0-15,21 0 0,0-21 0,-21 22 16,21-22-16,0 0 0,1 0 16,-1 0-16,0 0 0,0 0 15,0 0-15,22 0 0,-22 0 0,0-22 16,0 1-16,0 21 0,0-21 16,1 0-16,-1-21 0,0 20 0,-21 1 15,0-21-15,0 21 0,0 0 16,0-1-16,0 1 0,0 0 0,0 0 15,0 42 17,0 0-32,0 0 15,-21 22-15,21-22 0,0 0 0,-21 21 16,21-20-16,0-1 0,0 0 16,0 21-16,0-21 0,-22 1 15,22-1-15,0 0 16,0 0-16,-21-21 31,21-21-15,0 0-16,-21 0 15,21-22-15,0 22 0,0 0 16,0 0-16,0-22 0,0 1 16,0 21-16,21-21 0,0 20 0,1 1 15,-1-21-15,0 42 0,21-21 16,1 0-16,-22-1 0,21 22 15,22 0-15,-43 0 0,0 0 16,0 0-16,21 22 0,-42-1 16,22-21-16,-1 21 0,-21 0 0,21 0 15,-21 0-15,0 1 0,0 20 16,0-21-16,0 0 0,0 22 0,0-22 16,0 0-16,0 0 0,0 0 15,0 0-15,0 1 0,0-1 0,-21-21 16,21 21-16,-21-21 15,21-21 17,0 0-32,0-1 15,0 1-15,0 0 0,0-21 16,0-1-16,21 1 0,0 21 0,-21-21 16,21-1-16,0 1 0,22 21 0,-22-22 15,0 22-15,0 0 0,21 0 16,-20 0-16,20 0 0,0 21 0,-21 0 15,22 0-15,-22 0 0,0 0 16,0 0-16,0 21 0,1 0 0,-22 0 16,0 0-16,0 0 0,0 22 15,0-22-15,0 21 0,0-21 0,-22 1 16,22 20-16,-21-21 0,0 0 16,21 0-16,0 1 0,-21-1 15,21 0-15,-21 0 0,21 0 16,-21-21-16,21 21 0,0 1 15,0-44 32,21 1-47,-21 0 16,21 0-16,0 0 0</inkml:trace>
  <inkml:trace contextRef="#ctx0" brushRef="#br0" timeOffset="4179.66">6794 826 0,'-21'21'0,"0"-21"15,21 21-15,21-21 32,0 0-32,1 0 15,-1 0-15,0-21 0,0 0 16,21 21-16,-20-22 0,-1 1 0,0 0 15,0 0-15,0 21 0,0-21 16,1 0-16,-1-1 0,-21 1 0,0 0 16,0 0-1,-21 21 1,-1 0-16,1 0 0,0 0 16,-21 21-16,21 0 0,-1-21 15,1 21-15,-21 1 0,21 20 0,0-21 16,-1 0-16,1 22 0,21-22 15,0 21-15,0-21 0,0 0 0,0 22 16,0-22-16,0 0 0,0 0 16,21-21-16,1 21 0,-1 1 0,0-22 15,21 0-15,-21 0 0,22 0 16,-22 0-16,21 0 0,1 0 0,-22 0 16,0 0-16,21-22 0,-21 1 15,1 0-15,-1 21 16,-21-21-16,0 0 0</inkml:trace>
  <inkml:trace contextRef="#ctx0" brushRef="#br0" timeOffset="5467.37">9419 1037 0,'0'-21'47,"0"0"-47,0 0 15,0 0-15,0-1 0,21 1 0,-21 0 16,0 0-16,21 0 0,-21 0 15,0-1-15,0-20 0,0 21 0,0 0 16,0-22-16,0 22 0,0 0 16,0-21-16,-21 21 0,0-1 0,0 1 15,0 0-15,0 0 0,-1 0 16,1 21-16,-21 0 0,21 0 16,-22 0-16,1 0 0,0 21 0,-1 0 15,1 0-15,0 0 0,-1 1 16,22 20-16,-21-21 0,0 21 0,20 1 15,1-1-15,0 22 0,0-22 16,0 0-16,21 1 0,0-1 0,0-21 16,0 21-16,0-20 0,21-1 15,0 0-15,0-21 0,0 21 0,22-21 16,-1 0-16,-21 0 0,22 0 16,-1 0-16,0-21 0,1 0 0,-1 21 15,0-43-15,1 22 0,-1 0 16,-21-21-16,21 21 0,-20-22 15,-1 1-15,0 21 0,0-22 0,-21 1 16,0 21-16,0 0 0,0 0 16,21-1-16,-21 1 0,0 0 0,0 42 31,0 0-15,0 22-16,0-22 15,-21 0-15,21 21 0,0-20 0,0 20 16,0-21-16,0 0 0,0 0 15,0 22-15,0-22 0,21 0 16,0 0-16,1-21 16,-1 0-16,0 0 0,0 0 15,0 0-15,22 0 0,-22-21 0,21 21 16,-21-21-16,22 0 0,-22 0 16,0-22-16,0 22 0,0 0 0,0-21 15,-21 20-15,22-20 0,-22 21 16,0 0-16,0 0 0,0-1 0,0 1 15,0 42 17,0 1-32,0-1 0,0 0 15,0 21-15,-22-21 0,22 1 16,0 20-16,0-21 0,0 21 0,0-20 16,-21-1-16,21 0 15,0 0-15,0 0 0,0 0 0,0 1 16,0-44 15,-21 22-15,21-21-16,0 0 0,0 0 15,0-21-15,0 20 0,0-20 0,0 0 16,21 21-16,0-22 0,1 22 16,-1-21-16,0 21 0,21-1 0,1 1 15,-22 21-15,21-21 16,0 21-16,1 0 0,-1 0 0,0 0 15,1 0-15,-22 0 0,21 21 0,-21 0 16,1 1-16,-1-1 0,0 0 16,-21 21-16,0-21 0,0 1 0,0 20 15,0-21-15,0 0 0,0 0 16,-21 22-16,0-22 0,-1-21 0,22 21 16,-21 0-16,0-21 15,21 21-15,0-42 47,0 0-47,21 21 16</inkml:trace>
  <inkml:trace contextRef="#ctx0" brushRef="#br0" timeOffset="6087.69">11155 762 0,'0'-21'15,"0"0"-15,0 0 16,0-1-16,0 1 0,-21 0 16,-1 21-16,22-21 0,-21 21 15,0 0-15,0-21 0,0 21 16,0 0-16,-1 0 0,-20 0 15,21 21-15,0-21 0,0 21 16,-22 0-16,22 0 0,0 1 0,-21 20 16,20-21-16,1 21 0,0-20 0,0 20 15,21-21-15,0 21 0,0-20 16,0-1-16,0 0 0,0 0 0,0 0 16,0 0-16,0 1 0,21-22 15,0 0-15,0 21 0,1-21 0,-1 0 16,21 0-16,-21 0 15,22 0-15,-22-21 0,21-1 0,-21 1 16,22 0-16,-22 0 0,0 0 16,21-22-16,-21 22 0,1-21 0,-1 0 15,0-1-15,0 1 0,0 0 0,-21-1 16,0 1-16,21 0 0,-21-1 16,0 1-16,22 0 0,-22-1 0,0 22 15,0 0-15,0 0 0,0 0 16,0 42-1,-22 0-15,1 21 16,21-21-16,0 22 0,-21-1 0,21-21 16,-21 22-16,21-1 0,0 0 15,0 1-15,0-1 0,0-21 16,0 21-16,0 1 0,0-22 0,0 21 16,21-21-16,-21 1 0,21-1 15,0 0-15,1 0 0,-1 0 0,0-21 16,0 0-16,0 0 0,0 0 15,1 0-15,20 0 0,-21 0 0,0-21 16,0 0-16,22 0 0</inkml:trace>
  <inkml:trace contextRef="#ctx0" brushRef="#br0" timeOffset="6636.26">12763 635 0,'0'-21'15,"0"0"-15,0 0 0,0-1 0,-21 22 16,21-21-16,-21 21 15,21-21-15,-21 21 0,0 0 0,0 0 16,-1 0-16,1 0 16,0 21-16,0 0 0,0-21 0,0 22 15,-1 20-15,1-21 0,-21 0 16,21 22-16,21-22 0,-21 21 0,-1 0 16,1 1-16,21-1 0,0-21 15,0 22-15,0-22 0,0 21 0,0-21 16,0 0-16,21 1 0,1-1 0,-1 0 15,21 0-15,-21-21 0,22 0 16,-22 0-16,21 0 0,0 0 0,1 0 16,-1 0-16,0 0 0,1-21 15,-1 21-15,0-21 0,-20-22 0,20 22 16,0 0-16,1-21 0</inkml:trace>
  <inkml:trace contextRef="#ctx0" brushRef="#br0" timeOffset="6899.95">13377 445 0,'0'-85'16,"0"170"-16,0-191 16,0 85-16,-21 21 15,21 21 1,-21 0-16,0 0 0,21 0 16,-21 0-16,21 22 0,0-1 0,-22 0 15,22 1-15,-21-1 0,21 0 16,-21 1-16,21-1 0,-21 0 0,21 1 15,0-1-15,0 0 16,0-20-16,-21 20 0,21-21 0,0 0 16,0 22-16,0-22 15,21-21-15,0 0 16,0 0-16,0 0 0,22 0 16,-22-21-16</inkml:trace>
  <inkml:trace contextRef="#ctx0" brushRef="#br0" timeOffset="7421.03">13801 699 0,'0'0'0,"0"-22"0,0 1 0,0 0 16,0 0-16,0 0 0,-22 0 15,1 21-15,0-22 16,0 22-16,0 0 15,0 0-15,-1 22 16,1-22-16,0 21 0,0 0 0,0 0 16,0 21-16,-1-20 0,1 20 15,0 0-15,0 1 0,0-1 16,21-21-16,0 21 0,0-20 0,0 20 16,0-21-16,0 0 0,0 0 15,21-21-15,0 22 0,0-22 0,0 0 16,1 0-16,-1 0 0,0 0 15,0 0-15,0-22 0,0 22 0,1-21 16,-1 0-16,-21 0 0,21 0 16,0 0-16,-21-1 0,21-20 0,-21 21 15,0-21-15,0 20 0,0-20 16,0 21-16,0 0 0,0 0 16,0 42 15,0 0-31,0 0 15,0 0-15,0 0 16,0 1-16,0 20 0,0-21 0,0 0 16,0 0-16,0 22 0,0-22 0,0 0 15,0 0-15,0 0 16,21-21-16,1 22 0,-1-22 16,0 0-16,0 0 15,0 0-15,0 0 0,22-22 0</inkml:trace>
  <inkml:trace contextRef="#ctx0" brushRef="#br0" timeOffset="7831.98">14457 762 0,'0'0'0,"42"-21"15,22-64 1,-64 64 0,0 0-16,-22 21 15,1 0-15,0 0 0,-21 0 0,21 0 16,-1 0-16,-20 21 0,21-21 15,-21 21-15,20 0 0,1-21 0,0 22 16,0-1-16,21 0 0,0 0 16,0 0-16,0 0 0,0 1 15,21-1-15,0 0 16,0-21-16,1 21 0,-1-21 16,0 21-16,0 0 0,0-21 0,22 22 15,-22-22-15,-21 21 0,21-21 16,0 21-16,-21 0 0,0 0 15,0 0 1,-21 1-16,-21-22 16,20 0-16,-20 0 0,21 0 15,-21 0-15,-1 0 0,22 0 0,-21 0 16,-1 0-16,22 0 0,0 0 16,0 0-16,0 0 0,0 0 15,-1 0-15,1-22 0,21 1 31,21 0-31,1 21 0,-1-21 16,0 21-16</inkml:trace>
  <inkml:trace contextRef="#ctx0" brushRef="#br0" timeOffset="8287.42">14922 741 0,'0'0'15,"22"-21"-15,-1 0 0,0 21 16,0-22-16,-21 1 0,21 21 0,0-21 16,-21 0-16,22 0 15,-22 0 1,-22 21-16,1 0 0,0 0 16,0 0-16,-21 0 0,20 0 15,1 0-15,0 21 0,-21-21 0,21 42 16,-1-42-16,22 21 15,-21-21-15,21 21 0,0 1 0,0-1 16,0 0-16,0 0 16,21 0-16,1 0 0,-1-21 15,0 22-15,0-1 0,0 0 16,0-21-16,1 21 0,-1 0 0,0 0 16,0 1-16,0-1 15,-21 0-15,0 0 16,-42-21-16,21 21 0,0-21 15,-22 0-15,22 0 0,0 0 16,-21 0-16,20 0 0,-20 0 0,21 0 16,0 0-16,-22 0 0,22 0 15,0 0-15,0 0 0,21-21 16,0 0-16,0 0 16,0 0-16,21-1 15,0 1-15</inkml:trace>
  <inkml:trace contextRef="#ctx0" brushRef="#br0" timeOffset="8955.54">15557 699 0,'0'0'15,"0"-22"-15,22 22 16,-22-21-16,0 42 31,0 1-31,-22-22 16,22 21-16,-21 0 0,21 21 15,0-21-15,0 1 0,0-1 16,0 21-16,-21-21 0,21 0 0,0 1 16,0 20-16,0-21 15,0 0-15,0 0 16,0-42 15,0 0-31,-21 21 16,21-21-16,0 0 0,0-22 0,0 22 15,0 0-15,0-21 0,0 21 16,0-22-16,0 22 0,21 0 0,0 0 16,22-22-16,-22 22 0,21 21 15,-21-21-15,22 0 0,41 21 16,-63 0-16,22 0 0,-1 0 15,-21 0-15,0 21 0,1 0 16,-1 0-16,0 1 0,0-1 0,-21 21 16,0-21-16,0 0 0,0 22 15,0-1-15,0 0 0,0-20 16,0-1-16,0 0 0,-21 0 16,21 0-16,-21-21 15,21-21 16,0 0-31,21 21 0,0-21 16</inkml:trace>
  <inkml:trace contextRef="#ctx0" brushRef="#br0" timeOffset="9480.34">16510 741 0,'0'0'16,"21"0"-16,21-64 15,-42 43-15,0 0 0,0 0 16,0 0-16,-21 21 0,0 0 16,0-21-16,0 21 0,-22 0 15,22 0-15,0 0 0,0 0 16,-21 0-16,20 21 0,1 0 0,-21 0 16,21 0-16,-22 0 15,22 1-15,0 20 0,0-21 0,0 21 16,0-20-16,21 20 0,0-21 15,0 21-15,0-20 0,0-1 16,0 0-16,0 0 0,21-21 0,0 21 16,21-21-16,-21 0 0,22 0 0,-22 0 15,21 0-15,1 0 0,-22 0 0,21-21 16,-21 0-16,22 0 0,-22 0 16,0-1-16,0 1 0,0-21 15,0 21-15,-21-22 0,0 22 0,22 0 16,-22 0-16,0 0 0,0 0 15,0-1-15,-22 22 16,1 0 0,0 0-16,21 22 0,-21-1 15,21 0-15,0 0 0,0 0 16,-21 22-16,21-22 0,0 0 0,0 0 16,0 0-16,0 0 0,0 1 15,21-1-15,-21 0 0,21 0 0,0-21 16,0 21-16,1 0 0,-1-21 15,21 0-15,-21 0 0,0 0 0,22 0 16,-22 0-16,0 0 16,21 0-16,-20-21 0,-1 0 0</inkml:trace>
  <inkml:trace contextRef="#ctx0" brushRef="#br0" timeOffset="10211.46">16933 953 0,'0'0'0,"21"-22"16,1-20-16,-22 21 0,0 0 0,21 0 16,-21-1-16,0 1 0,0 0 0,0 0 15,0 0 1,-21 21-1,21 21-15,0 0 16,0 0-16,-22 0 0,22 1 16,0-1-16,0 21 0,0-21 15,-21 0-15,21 1 0,0-1 16,0 0-16,0 0 0,0 0 16,0 0-16,0 1 0,0-1 31,-21-21-16,21-21 1,0-1-16,0 1 0,0-21 16,0 21-16,0 0 0,0-22 15,0 22-15,0-21 0,0-1 0,21 22 16,0 0-16,-21 0 0,22 0 16,-1 0-16,21-1 0,-21 1 0,0 21 15,1 0-15,20 0 0,-21 0 0,0 0 16,0 0-16,1 0 15,-1 0-15,0 21 0,0 1 0,0-1 16,0 0-16,1 0 16,-22 0-16,21 0 0,-21 1 0,0-1 15,0 21-15,0-21 0,0 0 16,0 1-16,0-1 0,0 0 16,0 0-16,0 0 0,-21-21 15,21 21-15,-22-21 0,1 0 31,21-21-15,0 0 0,0 0-16,0 0 0,0-22 15,0 22-15,21-21 0,1 21 0,-1-22 16,21 22-16,-21-21 0,22 21 16,-1 0-16,-21-1 0,21 1 0,1 0 15,-22 0-15,21 21 0,1 0 16,-22 0-16,0 0 0,21 0 0,-21 0 15,-21 21-15,22 0 0,-22 0 16,0 1-16,0-1 0,0 0 0,0 21 16,0-21-16,0 1 0,-22 20 0,1-21 15,21 0-15,-21 0 0,0 1 16,21-1-16,-21 0 0,21 0 0,-21-21 16,21 21-16,-22-21 15,22-21 16,22 21-31,-1-21 16,-21 0-16,21 0 0</inkml:trace>
  <inkml:trace contextRef="#ctx0" brushRef="#br0" timeOffset="10611.92">17970 804 0,'22'0'16,"-1"0"-1,0 0 1,0 0-16,0 0 16,0 0-16,1 0 15,-1-21-15,0 0 0,0 21 0,0-21 16,0 21-16,1-21 0,-1 0 16,0-1-16,-21 1 0,0 0 0,0 0 15,0 0-15,0 0 0,0-1 16,-21 22-1,0 0-15,-22 0 0,1 22 16,21-1-16,0 0 16,21 0-16,-22 0 0,1 0 0,0 1 15,0 20-15,21-21 0,0 21 16,0-20-16,0-1 0,0 21 0,0-21 16,0 0-16,0 1 0,0-1 15,0 0-15,21 0 0,0 0 0,0-21 16,1 0-16,-1 21 0,0-21 0,0 0 15,0 0-15,22 0 0,-22 0 16,0-21-16,21 0 0,-21 21 0,1-21 16,20 0-16,-21 0 0,0-1 15</inkml:trace>
  <inkml:trace contextRef="#ctx0" brushRef="#br0" timeOffset="11718.75">2138 1778 0,'0'0'0,"-21"0"0,-149 0 32,149 0-32,0 0 0,0 0 15,0 0-15,-1 0 0,1 0 0,0 0 32,42 0-1,0 0-31,1 0 0,-1 0 0,21 0 15,0 0-15,1 0 0,-1 0 16,22 0-16,-1 0 0,1 0 0,-1 0 16,22 0-16,21-21 15,-22 21-15,22 0 0,0 0 0,0-21 16,0 21-16,-1-21 0,22 21 0,-21 0 16,21 0-16,0-22 0,0 22 15,0 0-15,-21 0 0,21 0 0,0 0 16,21-21-16,-21 21 0,0 0 15,0 0-15,0-21 0,0 21 0,127 0 16,-127-21-16,0 21 16,0 0-16,-21 0 0,0 0 0,0 0 15,0-21-15,-22 21 0,1 0 16,0 0-16,-1 0 0,1 0 0,-22 0 16,1 0-16,-1 0 0,-20 0 15,-1 0-15,0 0 0,-20 0 16,-1 0-16,0 0 0,0 0 15,0 0 1</inkml:trace>
  <inkml:trace contextRef="#ctx0" brushRef="#br0" timeOffset="12739.92">9017 1566 0,'0'0'15,"-21"0"-15,0 0 0,-1 0 0,1 0 16,0 0-16,0 0 0,0 0 31,21-21-31,21 21 31,0 0-15,0 0-16,22 0 16,-22 0-16,21 0 0,-21 0 0,22 0 15,-1 0-15,0 0 0,1 0 16,-1 0-16,21 0 0,-20 0 0,20 0 16,1 0-16,-1 0 0,1 0 0,20 0 15,1 0-15,-21 0 0,41 0 16,-20 0-16,0 0 0,-1 0 15,1 0-15,0 0 0,-1-21 0,1 21 16,21 0-16,-21 0 0,20 0 16,1 0-16,0 0 0,-21 0 0,21 0 15,-22 0-15,22 0 0,-21 0 16,21 0-16,21 0 0,-22-21 0,1 21 16,21 0-16,-21 0 0,0 0 0,21 0 15,-21 0-15,21 0 0,-21 0 16,21 0-16,0-21 0,0 21 0,-22 0 15,22 0-15,0 0 0,-21 0 16,21 0-16,0 0 0,0 0 0,0 0 16,-21 0-16,21 0 0,-21 0 15,0 0-15,21 0 0,-21 0 16,21 0-16,0 0 0,-22 0 0,22 0 16,-21 0-16,0 0 0,0-21 0,0 21 15,0 0-15,-22 0 0,22 0 16,0 0-16,0 0 0,-22 0 0,22 0 15,-21 0-15,0 0 0,-22 0 16,22-22-16,-22 22 0,22 0 0,-22 0 16,1 0-16,-1 0 0,1 0 15,-1 0-15,1 0 0,-1 0 16,1 0-16,-22 0 0,22 0 0,-22 0 0,0 0 16,-20 0-16,20-21 15,-21 21-15,0 0 0,0 0 0,1 0 16,-1 0-16,-21-21 15,0 0 17,-21 21-17,-1-21-15</inkml:trace>
  <inkml:trace contextRef="#ctx0" brushRef="#br0" timeOffset="12871.89">17611 1376 0,'0'0'0,"21"0"31,-21 21-15,0 0-1</inkml:trace>
  <inkml:trace contextRef="#ctx0" brushRef="#br0" timeOffset="16627.71">1820 3196 0,'21'-21'15,"1"21"-15,-22-21 16,21 0 0,-21 0-16,21 21 0,-21-22 15,0 1 1,0 0 15,0 42 0,-21-21-15,0 21-16,-1 1 0,1-1 0,21 21 16,-21-21-16,0 22 15,0-1-15,0 0 0,21 1 0,-22-1 16,1 0-16,0 1 0,0-1 16,21 0-16,-21 1 0,0-1 0,-1-21 15,1 21-15,21-20 0,-21-1 16,21 21-16,-21-21 0,21 0 0,-21 1 15,0-1-15,-1-21 16,22 21-16,-21-21 16,0 0-1,21-21 1,-21 0-16,21-1 0,-21 1 16,21 0-16,0 0 15,0 0-15,0 0 0,0-1 0,0 1 16,0 0-16,0 0 0,0-21 15,0 20-15,0 1 0,21 21 0,0-21 16,0 0-16,-21 0 0,21 21 16,1-21-16,-1 21 15,0 0-15,0 21 16,0 0-16,-21 0 0,21 0 16,1 0-16,-22 1 0,21 20 0,0-21 15,-21 0-15,21 0 0,-21 22 16,0-22-16,21 0 0,0 0 15,1-21-15,-22 21 0,21 1 16,0-22-16,0 21 0,0-21 16,0 0-16,1 0 15,-1 0-15,0 0 0,0-21 16,0 21-16,0-22 0,1 1 16,-1 21-16,0-21 0,-21 0 0,21 0 15,0 0-15,0-1 0,-21 1 16,22 0-16,-1 0 0,-21 0 15,0 0-15,0-1 0,21 22 0,-21-21 16,0 42 31,0 1-47,0-1 0,0 0 16,0 0-16,0 0 0,0 0 15,0 1-15,-21-1 0,21 0 16,0 0-1,0-42 32,0 0-47</inkml:trace>
  <inkml:trace contextRef="#ctx0" brushRef="#br0" timeOffset="16842.93">2201 3429 0,'0'0'16,"0"-21"-16,0 0 31,-21 21-15,21 21 30,21-21-46,0 0 0,-21 21 0,22-21 16,-1 21-16,0-21 16</inkml:trace>
  <inkml:trace contextRef="#ctx0" brushRef="#br0" timeOffset="17407.95">2667 3493 0,'0'-22'16,"-21"22"31,0 0-31,21 22-16,0-1 15,0 0-15,0 0 0,0 0 0,0 0 16,0 1-16,0-1 0,0 0 15,0 0-15,0 0 0,0 0 0,0 1 16,0-1-16,-22-21 16,22 21-16,0 0 0,-21-21 0,0 0 47,21-21-47,0 0 15,0 0-15,0-1 16,0 1-16,0 0 0,0 0 15,0 0-15,21-22 0,0 22 0,1 0 16,-1 0-16,0 0 0,21-22 16,-21 22-16,22 0 0,-1 21 15,0-21-15,1 0 0,-22 21 0,21 0 16,-21 0-16,22 0 0,-22 21 0,0 0 16,0 0-16,-21 0 0,0 1 15,0-1-15,0 21 0,0-21 0,0 0 16,0 22-16,0-22 0,0 0 15,0 0-15,-21 0 0,0 1 16,21-1-16,-21-21 0,21 21 0,0 0 16,0-42 31,0 0-47,21 0 15</inkml:trace>
  <inkml:trace contextRef="#ctx0" brushRef="#br0" timeOffset="18187">3535 3090 0,'0'0'0,"-21"0"0,-1 0 16,1 0-1,0 0-15,0 22 0,21-1 16,0 0-16,0 21 0,-21-21 16,21 22-16,0-22 0,0 21 0,-21 1 15,21-1-15,0-21 0,0 21 16,0 1-16,0-22 0,0 21 0,0-21 16,0 1-16,0-1 0,0 0 15,0 0-15,0 0 0,0 0 16,0 1-16,-22-22 47,22-22-47,0 1 15,-21 0-15,21 0 16,0 0-16,0 0 0,0-1 0,0-20 16,0 21-16,21 0 0,1-22 15,-1 22-15,0 0 0,0-21 16,0 21-16,22-1 0,-22 1 0,0 0 0,21 0 15,-21 21-15,22-21 16,-22 21-16,0 0 0,0 0 0,0 0 16,1 0-16,-1 0 0,-21 21 15,0 0-15,0 0 0,0 0 16,0 1-16,-21-1 0,-1 0 16,1 0-16,0 0 0,0-21 0,0 21 15,-22 1-15,22-22 0,0 0 16,0 21-16,0-21 0,0 0 0,-1 0 15,1 0 1,21 21 47,0 0-48,21 0-15,1 0 0,-1 1 16,0-1-16,0 0 15,0-21-15,-21 21 0,21 0 0,1-21 16,-1 21-16,0-21 0,0 0 16,0 22-16,0-22 0,1 0 15,-1 0-15,0 0 16,0 0-16,0 0 16,-21-22-1,0 1 1,0 0-16</inkml:trace>
  <inkml:trace contextRef="#ctx0" brushRef="#br0" timeOffset="18760.95">4868 3429 0,'0'0'0,"-21"0"0,0 0 0,0 0 0,42 0 47,0 0-47,0 0 16,22 0-16,-1 0 0,0 0 15,1 0-15,-1 0 0,0 0 0,64 0 16,-64-21-16,1 21 16,20 0-16,-20 0 0,20 0 0,1 0 15,-22 0-15,21 0 0,1 0 0,-22 0 16,1 0-16,20 0 0,-21 0 16,-20 0-16,20 0 0,-21 0 15,21 0-15,-20 0 0,-1 0 16,-42-21 31,-1 0-32,1 21-15,21-22 16</inkml:trace>
  <inkml:trace contextRef="#ctx0" brushRef="#br0" timeOffset="19298.95">5905 3048 0,'0'0'16,"0"-21"-16,-21 0 31,21 42-16,0 0 1,0 0-16,0 0 16,21 1-16,1-1 15,-1-21-15,0 21 0,0-21 16,0 21-16,0 0 0,1-21 0,-1 0 16,21 21-16,-21-21 0,0 0 15,1 0-15,-1 0 0,21 0 0,-21 22 16,0-22-16,1 0 15,-1 0-15,-42 0 47,-1 0-47,1 0 16,0 21-16,0-21 16,0 21-16,0 0 0,-1 0 0,1 0 15,0 1-15,-21-1 0,21 0 16,-1 0-16,-20 0 0,21 22 0,-21-22 15,20 0-15,1 0 0,-21 0 0,21 0 16,-22 1-16,43-1 16,-21-21-16,21 21 0,-21-21 0,0 0 15,21 21-15</inkml:trace>
  <inkml:trace contextRef="#ctx0" brushRef="#br0" timeOffset="25116.57">8318 2836 0,'22'-21'15,"-22"0"-15,21 21 16,0-21-16,0 21 16,-21-21-1,21 21 1,-21 21-1,0 0 1,-21 0-16,0 0 0,0 1 0,0-1 16,-1 0-16,1 21 0,-21-21 0,0 1 15,-1 20-15,1-21 16,0 0-16,-1 22 0,-20-22 0,20 21 0,1-21 16,-21 22-16,-1-1 15,22-21-15,21 0 0,-1-21 0,1 21 16,0-21-16,0 0 15,42-21 32,0 0-47,0 21 16,1-21-16,-1 21 16,0 0-16,0 0 0,0 0 0,0 0 15,1 0-15,-1 0 0,21 0 16,-21 0-16,22 0 0,-22 21 0,21-21 15,-21 21-15,22 0 0,-22 1 16,21-22-16,-21 21 0,22 0 16,-22 0-16,0 0 0,0 0 0,0 1 15,0-22-15,1 21 0,-1-21 16,0 21-16,0 0 0,0 0 16,-21-42 62,21 21-78,-21-21 15,22 21-15</inkml:trace>
  <inkml:trace contextRef="#ctx0" brushRef="#br0" timeOffset="25891.86">9313 3196 0,'0'0'16,"21"-21"-16,-21 0 0,22 21 15,-22-21-15,21 0 0,-21-1 16,0 1-16,0 0 0,21 21 15,-21-21-15,0 0 0,0 0 16,0-1-16,0 1 0,0 0 16,0 0-16,0 0 0,-21 21 0,21-21 15,-21 21-15,-1 0 0,22-22 16,-21 22-16,0 0 0,0 0 0,0 0 16,0 0-16,-1 0 0,1 0 15,0 0-15,0 22 0,0-22 0,-22 21 16,22 0-16,0 0 0,0 0 0,0-21 15,0 21-15,-1 22 0,1-22 16,0 0-16,0 0 0,21 0 16,-21 22-16,21-22 0,-21 0 15,21 21-15,0-20 0,0-1 0,0 21 16,0-21-16,0 0 0,0 1 16,0-1-16,0 0 0,0 0 15,21-21-15,0 0 0,0 21 16,0-21-16,0 0 0,1 0 15,-1 0-15,0 0 0,0-21 0,21 21 16,-20-21-16,-1 0 0,0 0 16,0-1-16,0 1 0,0 0 0,1-21 15,-1 21-15,0-22 0,0 22 16,0-21-16,0 21 0,1-22 0,-22 22 16,0 0-16,21 0 0,-21-22 15,21 22-15,-21 0 16,0 0-16,0 0 15,0 42 17,0 0-32,0 0 0,0 0 15,0 1-15,0 20 0,0-21 16,0 0-16,-21 0 0,21 1 0,0 20 16,0-21-16,0 0 0,0 22 0,0-22 15,0 0-15,0 0 0,0 0 16,0 0-16,21 1 0,0-22 15,-21 21-15,21-21 0,0 21 16,1-21-16,-1 0 0,0 0 16,0 0-16,0 0 0,0 0 0,1 0 15,-1-21-15,0 21 0,-21-21 16,21-1-16,0 1 0,0 0 0,1 0 16</inkml:trace>
  <inkml:trace contextRef="#ctx0" brushRef="#br0" timeOffset="26515.51">10033 2582 0,'-21'0'0,"42"0"0,-42-21 32,42 42 15,0 1-47,0-1 0,0 0 15,1 0-15,-1 0 0,0 0 16,0 1-16,0-1 0,0 0 15,1 0-15,-1 0 0,0 0 0,0 1 16,0-1-16,22 0 0,-22-21 16,0 21-16,0 0 0,21-21 0,-20 21 15,-1-21-15,0 0 16,0 0-16,0 22 0,0-22 16,1 0-16,-44 21 78,1-21-78,0 0 0,0 21 0,0-21 15,0 21-15,-1-21 0,1 21 16,-21 0-16,21-21 0,0 22 0,-22-1 16,22 0-16,0 0 0,0 21 0,-22-20 15,22-1-15,0 0 0,0 0 16,0 0-16,21 0 0,-21 1 0,-1-1 15,1 0-15,21 0 16,0 0-16,-21-21 0,21 21 16,-21-21-16,0 0 47</inkml:trace>
  <inkml:trace contextRef="#ctx0" brushRef="#br0" timeOffset="29434.95">656 4657 0,'0'0'0,"0"-21"0,0-1 16,0 1-16,0 0 16,0 0-16,0 0 15,-21 42 17,21 0-32,-21 0 0,0 0 15,21 1-15,-22 20 0,22 0 16,0 1-16,-21 20 15,0-21-15,21 1 0,0 20 0,0-20 16,-21-1-16,21-21 0,0 21 16,0 1-16,0-22 0,0 0 0,0 0 15,21 0-15,0-21 16,0 0-16,1 0 0,-1 0 16,0 0-16,0-21 15,0 21-15,0-21 0,-21 0 16,22 0-16,-22 0 0,21-1 0</inkml:trace>
  <inkml:trace contextRef="#ctx0" brushRef="#br0" timeOffset="29657.83">444 4974 0,'-21'0'0,"42"0"47,1 0-47,-1 0 0,0-21 16,0 21-16,0-21 0,22 21 15,-22 0-15,0-21 0,21 21 0,-21 0 16,1 0-16,-1-21 0,0 21 16,0 0-16,0 0 0,0 0 15</inkml:trace>
  <inkml:trace contextRef="#ctx0" brushRef="#br0" timeOffset="30030.93">931 4995 0,'21'22'0,"1"-22"32,-1 0-32,-21-22 15,21 22-15,-21-21 0,21 0 16,0 0-16,0 21 0,1-21 15,-22 0-15,21-1 0,0 1 16,-21 0-16,0 0 0,0 0 16,-21 21-1,0 0-15,-1 0 16,1 0-16,0 21 0,0 0 0,0-21 16,21 21-16,-21 0 0,21 1 15,-22 20-15,22-21 0,0 0 0,0 22 16,0-22-16,0 21 0,0-21 15,0 0-15,0 1 0,0-1 0,22 0 16,-1 0-16,0 0 0,0-21 16,0 0-16,0 21 0,1-21 15,20 0-15,-21 0 0,21 0 16,-20 0-16,20 0 0,-21-21 16,21 21-16,-20-21 0,-1 0 0,0 0 15</inkml:trace>
  <inkml:trace contextRef="#ctx0" brushRef="#br0" timeOffset="30247.62">1524 4847 0,'0'-21'15,"0"42"-15,21-42 0,0 42 16,-21 0 0,21 1-16,-21-1 0,22 0 15,-22 0-15,0 0 0,0 0 16,21 1-16,-21-1 0,0 0 0,0 0 15,21 0-15,-21 0 0,21 1 16,-21-1-16,21-21 31,0 0-31</inkml:trace>
  <inkml:trace contextRef="#ctx0" brushRef="#br0" timeOffset="30515.94">1863 4763 0,'0'0'0,"-22"0"15,1 0 1,0 0-16,0 21 16,0 0-16,0 0 0,-1 0 0,1 0 15,0 22-15,0-22 0,0 0 16,0 21-16,-1-20 0,1 20 0,0-21 15,0 21-15,0-20 0,0-1 16,21 0-16,0 0 0,-22 0 0,22 0 16,0 1-1,22-22 1,-1 0 0</inkml:trace>
  <inkml:trace contextRef="#ctx0" brushRef="#br0" timeOffset="30835.94">2201 4614 0,'0'0'0,"0"-21"16,-21 21-16,0 0 15,0 0 1,21 21-16,-21 1 15,21-1-15,-22 21 0,22-21 16,-21 22-16,21-1 0,0 0 0,0 1 16,0-1-16,0 0 0,-21-21 15,21 22-15,0-1 0,0-21 0,0 0 16,0 1-16,0-1 0,0 0 16,0 0-16,21-21 0,-21 21 15,21-21-15,1 0 0,-1 0 16,0 0-16,0 0 15,0-21-15,-21 0 0,21 21 16,1-21-16,-1 0 0</inkml:trace>
  <inkml:trace contextRef="#ctx0" brushRef="#br0" timeOffset="31051.78">2011 4953 0,'0'0'0,"0"21"16,21-21 0,0 0-1,0 0-15,0-21 0,22 21 0,-22-21 16,0 21-16,21-21 0,1 0 16,-1 21-16,-21-22 0,22 1 0,-1 0 15,0 0-15,1 0 0,-22 21 16,21-21-16</inkml:trace>
  <inkml:trace contextRef="#ctx0" brushRef="#br0" timeOffset="31579.99">2688 4572 0,'-42'0'31,"42"21"-31,0 0 16,0 1-16,0-1 15,0 0-15,0 0 0,0 21 0,0-20 16,0 20-16,0 0 0,0-21 16,0 22-16,0-22 0,0 21 0,0-21 15,0 22-15,0-22 0,-21 0 16,21 0-16,0 0 0,0 1 0,0-1 16,0-42 30,0-1-46,0 1 16,0 0-16,0 0 0,0 0 0,0 0 16,21-22-16,0 22 0,-21 0 15,21 0-15,0 0 0,0-22 0,1 22 16,20 0-16,-21 21 0,0-21 16,0 21-16,1 0 0,-1 0 0,0 0 15,0 0-15,0 0 0,0 0 16,1 21-16,-22 0 0,21 0 0,-21 0 15,0 22-15,0-22 0,0 0 16,0 0-16,-21 22 0,-1-22 0,-20 0 16,21 0-16,-21 21 15,20-20-15,1-1 0,0-21 16,0 21-16,0-21 0,0 21 0,-1-21 16,1 0-16,0 0 15,0 0-15,21-21 31,0 0-31,21 0 16</inkml:trace>
  <inkml:trace contextRef="#ctx0" brushRef="#br0" timeOffset="32343.68">3387 4741 0,'0'0'16,"-22"0"-16,1 0 0,0 0 16,0 0-16,0 22 0,0-1 0,-1-21 15,-20 21-15,21 0 0,0 0 16,21 0-16,-21 22 0,-1-22 0,22 0 16,-21 0-16,21 0 15,0 1-15,0-1 0,0 0 0,0 0 0,0 0 16,21-21-16,1 21 0,-1-21 15,0 0-15,0 0 0,0 0 16,0 0-16,22 0 0,-22 0 0,0 0 16,0 0-16,0-21 0,-21 0 15,22 0-15,-22 0 16,0 0-16,0-1 0,0 1 16,0 0-16,-22 0 0,22 0 0,0-22 15,-21 22-15,21 0 0,0 0 16,0 0-16,0 0 0,0-1 0,0 1 15,21 0-15,1 21 0,-1-21 0,0 21 16,0 0-16,21 0 16,-20 0-16,-1 0 0,21 0 0,-21 0 15,22 0-15,-22 0 0,0 21 16,21 0-16,-21-21 0,-21 21 0,0 22 16,22-22-16,-22 0 0,0 0 15,0 22-15,0-22 0,0 0 0,-22 0 16,1 0-16,21 0 0,-42 22 15,21-43-15,21 21 0,0-42 47,0 0-47,21-1 16,0 1-16,0 0 0,0-21 16,1 21-16,-1-22 0,-21 1 15,21 21-15,0 0 0,0-22 0,0 22 16,1 0-16,-1 0 0,-21 0 15,21 21-15,-21 21 32,0 0-32,-21 0 15,0 0-15,21 22 0,0-22 16,-22 0-16,22 0 0,-21 0 16,21 22-16,0-22 0,0 0 0,0 0 15,0 0-15,0 0 0,0 1 16,0-1-16,21-21 0,1 0 15,-1 0-15,0 0 16,0 0-16,0 0 0,0 0 16</inkml:trace>
  <inkml:trace contextRef="#ctx0" brushRef="#br0" timeOffset="32575.33">4508 4932 0,'0'21'16,"0"0"-1,-21 0-15,0 1 0,21-1 16,0 0-16,-21 0 0,0-21 0,0 21 16,-1 0-16,22 1 0,-21-1 15,0 0-15,0 0 0,0 0 0,0 0 16,21 1-16,-22-22 15</inkml:trace>
  <inkml:trace contextRef="#ctx0" brushRef="#br0" timeOffset="33191.69">5207 4784 0,'0'0'0,"-21"0"0,0-21 15,21-1 1,0 1-16,0 0 16,0 0-16,21 0 15,0 0-15,0 21 0,-21-22 16,21 1-16,0 21 0,1 0 0,-1-21 15,21 21-15,-21 0 0,0 0 0,1 0 16,-1 0-16,0 0 0,0 21 16,0 0-16,-21 1 0,0-1 15,0 0-15,0 0 0,0 21 16,0-20-16,0 20 0,-21-21 0,0 21 16,0-20-16,0-1 0,21 0 15,-22 0-15,22 0 0,-21 0 0,21-42 31,0 0-15,0 0-16,0 0 0,21 0 16,-21-22-16,22 22 0,-1 0 15,-21-21-15,21 20 0,0 1 0,0 0 16,0 0-16,1 0 16,-1 0-16,0-1 0,21 1 0,-21 21 15,1 0-15,20-21 0,-21 21 16,0 0-16,0 0 15,1 0-15</inkml:trace>
  <inkml:trace contextRef="#ctx0" brushRef="#br0" timeOffset="33751.53">6223 4741 0,'0'0'0,"21"-21"0,-21 0 16,0 0-16,0 0 0,0 0 16,0-1-16,0 1 0,0 0 15,-21 21 1,0-21-16,0 21 0,-1 0 16,1 0-16,-21 0 15,21 21-15,0 0 0,-1-21 0,-20 21 16,21 1-16,0 20 0,0-21 0,-1 0 15,1 22-15,0-22 0,21 0 16,0 21-16,0-21 0,0 1 16,0-1-16,0 0 0,0 0 15,21-21-15,0 0 0,1 21 0,-1-21 16,0 0-16,0 0 0,0 0 0,22 0 16,-22-21-16,0 0 0,0 21 15,0-21-15,0 0 0,1-1 0,-22 1 16,21 0-16,-21-21 0,21 21 0,-21-1 15,0 1-15,0 0 0,0 0 16,0 0-16,0 0 0,0-1 16,0 44 15,0-1-31,0 0 16,0 0-16,0 21 15,0-20-15,0-1 0,21 0 16,-21 0-16,21 0 0,-21 0 0,21 1 15,1-1-15,-22 0 16,21-21-16,0 0 0,0 0 0,0 0 16,0 0-16,1 0 0,-1 0 15,0 0-15,0 0 0,0-21 0,22 0 16</inkml:trace>
  <inkml:trace contextRef="#ctx0" brushRef="#br0" timeOffset="34459.94">6985 4551 0,'-21'-42'16,"0"42"-16,-1 0 0,1 0 15,0 0-15,0 0 0,0 0 16,0 0-16,-22 0 0,22 0 0,0 21 16,0 0-16,0-21 0,-22 21 0,22 0 15,0 0-15,0 1 0,0-1 16,21 0-16,0 21 0,-22-21 0,22 1 15,0 20-15,0-21 0,0 0 16,0 0-16,0 1 0,0-1 0,22-21 16,-1 21-16,0-21 15,0 0-15,21 0 0,-20 0 16,-1 0-16,0-21 0,21 21 0,-21-21 16,1-1-16,-1 1 0,21-21 15,-21 21-15,0-22 0,1 22 0,-1-21 16,0 21-16,0-22 0,-21 1 0,21 0 15,0-1-15,-21 22 0,0-21 16,0 0-16,22 20 0,-22-20 0,0 21 16,0 0-16,0 0 0,-22 42 47,22 0-47,0 0 0,0 0 15,-21 22-15,21-1 0,-21-21 0,21 21 16,-21-20-16,21 20 0,0-21 0,0 21 15,0-20-15,0-1 0,0 0 16,0 21-16,0-21 0,0 1 0,0-1 16,21-21-16,-21 21 0,21-21 15,0 0-15,1 0 0,-1 0 0,0 0 16,0 0-16,0 0 0,0 0 16,1-21-16,-1 0 0,0-1 15,0 22-15,0-21 0,-21 0 0,21 0 16,1 0-16,-22 0 0,21 21 0,-21 21 47,0 0-47,0 0 15,-21-21-15,21 21 16,0 0-16,0 1 0,-22-22 16,22 21-16,0-42 46,0-1-30,22 22-16</inkml:trace>
  <inkml:trace contextRef="#ctx0" brushRef="#br0" timeOffset="34632.36">7387 4466 0,'0'0'0,"0"21"63,0 1-48,21-22 1</inkml:trace>
  <inkml:trace contextRef="#ctx0" brushRef="#br0" timeOffset="35023.94">7768 4509 0,'-85'21'31,"64"-21"-31,0 21 0,0 0 16,0 0-16,0 0 15,21 1-15,-22-1 0,22 0 0,0 0 0,0 0 16,0 0-16,0 1 15,0-1-15,0 0 0,0 0 0,0 0 16,0 0-16,22-21 16,-1 0-16,0 0 0,0 0 0,0 0 15,0 0-15,1 0 0,-1 0 0,21-21 16,-21 21-16,0-21 0,1 0 16,20 0-16,-21 0 0,0-1 0,0 1 15,-21-21-15,22 21 0,-22 0 16,0-22-16,0 22 0,0 0 15,0 0-15,-22 21 0,1-21 0,0 21 16,0 0-16,0 0 0,0 0 16,-1 0-16,-20 0 0,21 0 15,0 0-15,0 21 0,-1-21 0,1 0 16,0 21-16,21 0 16</inkml:trace>
  <inkml:trace contextRef="#ctx0" brushRef="#br0" timeOffset="35767.31">8594 4403 0,'0'0'0,"21"-85"31,0 85-31,-21-21 0,0 42 32,0 0-32,-21 0 15,21 1-15,-21-1 0,21 0 16,0 0-16,0 21 0,0-20 0,-22-1 16,22 21-16,-21-21 0,21 0 0,0 22 15,0-22-15,0 0 0,-21 21 16,21-20-16,0-1 0,-21 0 0,21 0 15,0 0-15,0 0 16,0-42 15,0 0-15,0 0-16,0 0 0,0 0 16,0-1-16,0 1 0,0 0 15,0 0-15,21 0 0,0 0 16,0 21-16,22-22 0,-22 1 0,21 21 15,-21 0-15,22-21 0,-1 21 16,-21 0-16,22 0 0,-22 0 0,21 0 16,-21 0-16,0 21 0,1-21 0,-22 21 15,0 1-15,0-1 0,0 0 16,0 0-16,-22 0 0,1 0 0,0 1 16,-21-1-16,-1 0 15,22 0-15,-21 0 0,0-21 0,-1 21 16,1 1-16,21-22 0,0 0 0,-1 21 15,1-21-15,0 0 0,0 0 16,0 0-16,21-21 31,21 21-31,0-22 0,0 1 16,0 0-16,1 0 0,-1 0 0,21 21 16</inkml:trace>
  <inkml:trace contextRef="#ctx0" brushRef="#br0" timeOffset="36060.03">9207 4339 0,'0'0'0,"0"-21"15,0 42 32,0 0-47,0 1 0,0-1 16,0 0-16,-21 0 0,21 21 0,0-20 15,0 20-15,0-21 0,-21 0 16,21 0-16,0 22 0,0-22 0,0 0 16,0 0-16,0 0 0,0 1 0,0-1 15,21-21 1,0 0-16,1 0 16,-1 0-16,0 0 15,0-21-15,-21-1 16,21 1-16,-21 0 0,21 21 0</inkml:trace>
  <inkml:trace contextRef="#ctx0" brushRef="#br0" timeOffset="36234.8">9102 4593 0,'0'0'0,"-22"0"31,44 0 0,-1 0-31,0 0 0,0 0 0,0 0 16,0-21-16,1 21 0,20-21 0,-21 21 16,0 0-16,0-21 0,22 21 15</inkml:trace>
  <inkml:trace contextRef="#ctx0" brushRef="#br0" timeOffset="36682.85">9631 4466 0,'0'0'0,"-21"0"31,21 21-31,-22-21 0,22 22 16,0-1-16,0 0 15,-21 0-15,21 0 0,0 0 16,0 1-16,0-1 0,0 0 16,0 0-16,0 0 15,0 0-15,-21-21 0,21 22 16,-21-22-1,21-22 1,0 1 0,0 0-16,0 0 0,0 0 15,0 0-15,0-1 16,0 1-16,21 0 0,0 0 0,0 0 16,1 0-16,-1-1 0,0 1 15,21 21-15,-21 0 0,1-21 0,20 21 16,-21 0-16,21 0 0,-20 0 0,-1 21 15,21-21-15,-21 21 0,0 1 16,1-1-16,-1 0 0,0 0 0,0 0 16,-21 0-16,0 1 0,0-1 15,0 0-15,0 0 16,-21 0-16,0-21 0,0 21 0,-1-21 16,1 0-16,21 22 0,-21-22 15,0 0-15</inkml:trace>
  <inkml:trace contextRef="#ctx0" brushRef="#br0" timeOffset="36895.11">10372 4784 0,'0'0'15,"21"21"-15,-21 0 16,0 0-1,0 0-15,-21 1 16,21-1-16,-22 0 0,1-21 0,21 21 16,-21 0-16,0 0 0,0 1 15,0-1-15,-1 0 0,1-21 0,0 21 16,0-21-16,0 0 0</inkml:trace>
  <inkml:trace contextRef="#ctx0" brushRef="#br0" timeOffset="37675.87">11282 4170 0,'0'0'15,"0"-21"-15,-21 21 16,-1 0 0,22 21-1,0 0-15,0 0 0,0 22 16,0-22-16,0 21 0,0-21 0,0 22 15,0-1-15,0-21 0,0 21 16,0-20-16,0 20 0,0-21 0,-21 43 16,21-43-16,-21 0 0,21 0 15,0 0-15,0 0 0,-21 1 16,0-22 0,21-22-1,0 1 1,-21 0-16,21 0 0,0 0 0,0 0 15,0-1-15,0 1 0,21 21 16,-21-21-16,21 0 0,0 0 0,0 0 16,22 21-16,-22-22 0,0 22 0,21 0 15,-21-21-15,22 21 16,-22 0-16,21 0 0,1 0 16,-22 21-16,0 1 0,0-22 15,0 21-15,-21 0 0,0 0 0,0 0 16,0 0-16,-21 1 0,0-1 15,-21 0-15,20 0 0,-20 0 0,21-21 16,-21 21-16,-1 1 0,22-22 16,0 0-16,0 21 0,0-21 0,-1 0 15,1 0-15,21-21 32,0-1-32,21 22 15,1-21-15,-1 21 0,0-21 16,0 21-16</inkml:trace>
  <inkml:trace contextRef="#ctx0" brushRef="#br0" timeOffset="38383.97">11726 4466 0,'0'0'0,"0"-21"16,0 42 15,0 0-15,0 1-16,0-1 15,0 0-15,0 0 0,0 0 16,0 0-16,0 1 0,-21-1 0,21 0 16,0 0-16,0 0 15,21-21 1,0 0-16,1 0 0,-1 0 16,0 0-16,0 0 0,0-21 0,22 0 15,-22 21-15,0-21 0,0 0 0,0-1 16,0 1-16,1 0 0,-1 0 15,0 0-15,-21 0 0,0-1 0,0 1 16,21 0-16,-21 0 0,-21 42 47,21 0-47,0 0 16,0 1-16,-21-1 0,21 0 0,-21 0 15,21 0-15,0 0 0,0 1 16,0-1-16,0 0 0,0 0 15,21-21-15,0 21 0,0-21 0,0 0 16,0 0-16,22 0 0,-22 0 0,21 0 16,-21 0-16,22 0 0,-1-21 15,-21 21-15,22-21 0,-22 0 0,0 21 16,0-21-16,0-1 0,0-20 0,1 21 16,-22 0-16,0-22 15,0 22-15,0-21 0,21 0 0,-21-1 16,0 1-16,0 21 0,0-22 15,0 22-15,0 0 0,0 0 0,0 0 16,0 0-16,0 42 31,0 0-31,0 0 0,0 21 0,-21-20 16,21 20-16,0 0 0,0-21 16,0 22-16,0-22 0,0 21 0,0-21 15,0 1-15,0-1 0,0 0 0,0 0 16,0 0-16,0 0 15,0 1-15,21-22 0,0 0 16,0 0-16,0 0 16,0 0-16,1 0 15,-1 0-15,0-22 0,0 1 0,0 21 16,-21-21-16,21 0 0</inkml:trace>
  <inkml:trace contextRef="#ctx0" brushRef="#br0" timeOffset="38635.93">12996 4085 0,'0'0'0,"21"-42"32,-21 21-32,0 42 15,-21 0-15,21 21 16,-21-20-16,21 20 0,0-21 16,-21 21-16,21 1 0,-21-22 0,21 21 15,0 1-15,0-22 0,0 21 0,-21-21 16,21 22-16,-22-22 0,22 0 15,0 0-15,0 0 0,-21-21 0,21 21 16,0 1-16,21-22 31,1 0-31,-1 0 0,0-22 16,0 1-16,21 21 0</inkml:trace>
  <inkml:trace contextRef="#ctx0" brushRef="#br0" timeOffset="39367.93">13377 4339 0,'0'-21'0,"0"42"0,0-63 0,-21 42 31,0 0-15,21 21-16,-21 0 0,0 0 0,21 1 16,0-1-16,-22 0 0,1 0 15,21 0-15,-21 0 0,21 1 16,0-1-16,0 0 0,0 0 0,0 0 15,0 0-15,0 1 0,0-1 16,21-21-16,0 0 16,1 0-16,-1 0 15,0 0-15,0 0 0,0 0 16,-21-21-16,0-1 16,0 1-16,0 0 0,0 0 15,0 0-15,-21 0 0,0-1 0,21 1 16,0 0-16,0 0 0,0 0 15,0 0-15,0-1 0,21 1 16,0 0-16,0 21 0,22-21 0,-22 21 16,0 0-16,21 0 15,-20 0-15,-1 0 0,21 0 0,-21 0 16,0 21-16,1 0 0,-1 0 0,0 1 16,0-1-16,0 0 0,-21 0 15,0 0-15,0 0 0,0 1 0,0-1 16,0 0-16,0 0 15,0 0-15,0 0 0,0 1 32,-21-22-32,0-22 15,21 1 1,0 0-16,0 0 16,0 0-16,0 0 15,0-1-15,0 1 0,21 0 0,0-21 16,0 21-16,1-1 0,-1-20 15,0 21-15,0 0 0,0 0 0,22-1 16,-1 1-16,-21 21 0,21 0 0,1 0 16,-22 0-16,21 0 0,-21 21 15,1 1-15,-1-1 0,0 0 0,0 0 16,0 21-16,-21-20 0,0-1 16,0 0-16,0 21 0,0-21 0,0 1 15,0-1-15,0 0 0,-21 0 16,0 0-16,0 0 0,0 1 0,-1-1 15,1-21 1,21-21 15,-21 21-31</inkml:trace>
  <inkml:trace contextRef="#ctx0" brushRef="#br0" timeOffset="39684.15">12531 4191 0,'0'0'0,"-22"0"0,44 0 31,20 0-31,-21 0 15,21 0-15,1 0 0,-1 0 0,0 0 16,22 0-16,-1 0 0,1 0 0,-1 0 16,1 0-16,-1-21 0,-20 21 15,20 0-15,-20 0 0,-1 0 0,-21 0 16,21 0-16,-20 0 0,-1 0 16,-21-21-1</inkml:trace>
  <inkml:trace contextRef="#ctx0" brushRef="#br0" timeOffset="40360.93">15134 4297 0,'0'0'0,"-21"0"0,0 0 0,0 0 15,-1 0-15,-20 0 16,63 0 15,0 0-15,22 0-16,-1 0 0,22 0 0,-1 0 15,1 0-15,-1 0 0,22 0 16,-22 0-16,1 0 0,20 0 0,-20 0 16,-1 0-16,1 0 0,21 0 15,-22 0-15,1 0 0,-22 0 0,21 0 16,-20 0-16,-1 0 0,-21 0 0,0 0 16,1 0-16,-1 0 15,-21-21-15,-21 21 31,-1 0-31,22-21 16,-21 21-16,21-22 16,-21 22-16,21-21 15</inkml:trace>
  <inkml:trace contextRef="#ctx0" brushRef="#br0" timeOffset="40800.08">16108 3979 0,'0'0'0,"-21"-21"32,21 42-1,0 1-31,0-1 0,0 21 16,21-21-16,0 0 0,-21 1 15,21-1-15,0 0 0,0 0 0,22 0 16,-22-21-16,21 21 0,-21 1 15,22-22-15,-22 0 0,21 21 0,-21-21 16,22 0-16,-22 0 0,21 0 16,-21 0-16,1 0 0,-1 0 0,0 0 15,-21-21 1,0-1 0,-21 22-1,0 0-15,-1 0 0,1 0 16,0 0-16,0 22 0,0-1 0,-22-21 15,22 21-15,0 0 0,0 0 0,-21 0 16,20 1-16,1-1 0,-21 0 16,21 0-16,-43 21 0,43-20 15,0-1-15,0 0 0,0 0 16,-1 0-16,22 0 16,22-21-1,20 0-15,-21 0 16</inkml:trace>
  <inkml:trace contextRef="#ctx0" brushRef="#br0" timeOffset="41523.46">18161 3747 0,'0'0'0,"21"0"0,106-22 16,-106 1 0,0 21-16,1 0 15,-44 21 1,1-21-1,0 22-15,0-1 0,0 0 0,0 0 16,-22 0-16,1 22 0,21-22 16,-22 21-16,1-21 0,0 22 0,-1-22 15,1 21-15,0 0 0,-1-20 0,1-1 16,0 0-16,21 0 0,-1 0 16,1-21-16,0 0 0,42 0 46,0 0-46,1-21 0,-1 21 0,21 0 16,-21 0-16,0 0 0,22 0 16,-22 0-16,0 0 0,21 21 0,1 0 15,-22 1-15,21-22 0,1 21 16,-1 0-16,-21 0 0,21 0 0,-20-21 16,20 21-16,-21 1 0,0-1 15,0-21-15,1 21 0,-1-21 0,0 21 16,-21-42 62,0 0-78,0 0 0,21-1 16,0 22-16</inkml:trace>
  <inkml:trace contextRef="#ctx0" brushRef="#br0" timeOffset="41787.56">18881 3979 0,'0'0'16,"0"-21"-16,0 42 31,0 1-15,0-1-16,0 0 0,0 21 0,0-21 15,0 1-15,-22 20 0,22-21 16,0 0-16,-21 22 0,21-22 0,0 0 16,0 0-16,-21 0 0,21 0 15,0 1-15,-21-22 0,21 21 16,0-42 15,21-1-31</inkml:trace>
  <inkml:trace contextRef="#ctx0" brushRef="#br0" timeOffset="42176.25">18817 3768 0,'0'0'0,"21"0"0,0 21 0,22-21 15,-22 0-15,0 0 0,0 0 0,0 0 16,1 0-16,-1 0 0,0 0 16,0 0-16,0 0 0,-21-21 15,0 0-15,0-1 16,0 1-16,0 0 0,0 0 15,-21 21-15,0-21 0,0 21 16,0 0-16,-1 0 0,1 0 16,0 0-16,-21 0 0,21 21 0,-1 0 15,1 0-15,21 0 0,-21 1 16,21-1-16,0 0 0,0 0 16,0 0-16,0 0 0,21 22 15,0-22-15,1-21 0,-1 21 0,0 0 16,0 0-16</inkml:trace>
  <inkml:trace contextRef="#ctx0" brushRef="#br0" timeOffset="42675.96">19410 4064 0,'-21'0'0,"-1"0"16,1 0-1,21 21-15,-21 0 16,21 1-16,0-1 0,0 0 16,0 0-16,0 0 0,0 22 15,0-22-15,0 0 0,0 0 0,0 0 16,0 0-16,0 1 0,0-1 16,0-42 30,0-1-46,0 1 0,0 0 16,0 0-16,0 0 0,0 0 0,0-22 16,0 1-16,21 21 0,22-22 15,-22 1-15,0 21 0,21-21 16,1 20-16,-1 1 0,0 0 16,1 0-16,-1 0 0,0 21 0,-21 0 15,22 0-15,-22 0 0,21 21 16,-21 0-16,-21 0 0,22 0 0,-22 22 15,0-22-15,21 21 0,-21 1 0,0-22 16,0 21-16,0-21 0,0 22 16,-21-22-16,-1 0 0,22 0 0,-21 0 15,21 0-15,-21 1 16,42-22 15,0-22-15</inkml:trace>
  <inkml:trace contextRef="#ctx0" brushRef="#br0" timeOffset="43041.6">20278 3937 0,'0'0'0,"-22"0"0,22 21 16,-21 0-1,21 1-15,0-1 0,0 0 0,0 21 16,0 1-16,-21-22 0,21 21 16,-21 0-16,21 1 0,0 20 0,0-20 15,0-1-15,0 0 0,0 1 0,-21-1 16,21 0-16,0 1 0,0-1 16,0 0-16,0 22 0,0-22 0,0 0 15,0 22-15,0-22 0,-21 1 16,21-1-16,0 0 0,0 1 0,-22-1 15,22-21-15,-21 0 0,21 0 0,-21 1 16,21-1-16,0 0 0,0-42 47,0 0-31,0-1-16,0-20 0,0 21 0,21-21 15,-21-1-15,21 1 0</inkml:trace>
  <inkml:trace contextRef="#ctx0" brushRef="#br0" timeOffset="43371.92">20278 4085 0,'0'0'0,"-22"-21"0,22-21 0,0 21 16,0-1-16,0 1 0,0 0 15,0 0-15,0 0 16,22 21-16,-22-21 0,42 21 15,-21 0-15,0 0 0,22 0 16,-22 0-16,21 0 0,-21 0 0,22 21 16,-22 0-16,0 0 0,0 0 15,0 0-15,-21 22 0,0-22 0,0 21 16,0-21-16,0 22 0,0-22 0,-21 0 16,0 0-16,0 0 15,-22 1-15,22-1 0,0-21 0,-21 21 16,21-21-16,-22 21 0,22-21 15,0 0-15,-21 0 0,20 0 16,44-21 15,-1 0-31,0 21 0</inkml:trace>
  <inkml:trace contextRef="#ctx0" brushRef="#br0" timeOffset="44135.92">20870 3874 0,'21'0'0,"-42"0"0,42-22 0,-21 44 31,0-1-31,-21 0 16,0 21-16,21-21 0,0 22 0,0-22 15,-21 21-15,21 1 0,0-22 0,0 0 16,0 21-16,0-21 0,0 1 15,0-1-15,0 0 0,21 0 0,0 0 16,0-21-16,1 0 16,-1 0-16,0 0 0,0 0 15,0 0-15,0-21 0,1 21 16,-1-21-16,0 0 0,0 0 0,-21-22 16,21 22-16,0-21 0,1-1 15,-22 1-15,21 0 0,-21 21 16,21-22-16,-21 22 0,0 0 0,0 0 15,0 0-15,0 42 32,0 0-32,0 0 15,0 0-15,-21 0 0,21 22 0,0-1 16,-21-21-16,21 22 0,0-22 16,0 21-16,0-21 0,0 0 0,0 1 15,0-1-15,0 0 0,21 0 0,0-21 16,0 0-16,0 0 15,0 0-15,1 0 0,-1 0 16,0 0-16,0 0 0,0-21 16,0 0-16,1 0 0,-1-1 0,0-20 15,0 21-15,0-21 0,0-1 0,1 1 16,-1-22-16,0 22 0,0 0 16,0-1-16,0 1 0,1 0 0,-1 21 15,0-22-15,-21 22 0,0-21 16,0 21-16,0-1 0,0 1 15,-21 21 1,0 21-16,-1 1 0,22-1 16,-21 0-16,0 0 15,21 0-15,0 22 0,-21-22 0,21 21 16,-21-21-16,21 22 0,-21-22 16,21 21-16,0 0 0,0 1 0,0-22 15,0 21-15,0-21 0,0 22 0,0-22 16,0 0-16,0 0 0,21 0 15,0-21-15,-21 22 0,21-22 0,0 0 16,0 0-16,1 0 0,-1 0 16,0 0-16,0 0 0,21-22 0,-20 22 15,-1-21-15,0 0 0,0 21 16,0-21-16,0 0 0</inkml:trace>
  <inkml:trace contextRef="#ctx0" brushRef="#br0" timeOffset="44344.23">21526 3831 0,'0'0'0,"43"0"31,-22 0-31,0 0 0,0 0 16,0 0-16,1 0 0,20 0 15,-21 0-15,0 0 0,0 0 16,22 0-16,-22 0 0,0 0 0,21 0 16</inkml:trace>
  <inkml:trace contextRef="#ctx0" brushRef="#br0" timeOffset="44811.36">22373 3620 0,'21'0'16,"-21"21"-1,21-21-15,1 21 0,-22 0 0,21-21 16,0 21-16,0 0 0,0-21 15,22 22-15,-22-22 0,0 21 0,21-21 16,-21 0-16,22 21 0,-22 0 16,0-21-16,21 0 0,-20 0 0,-1 0 15,21 0-15,-21 0 0,0 0 16,1 0-16,-1 0 0,0 0 0,-42 0 47,0 0-47,-1 0 0,-20 21 0,21-21 15,-21 21-15,-1-21 0,1 22 16,21-1-16,-22 0 0,1 0 0,0 0 16,21 0-16,-22 22 0,22-22 15,0 0-15,0 0 0,0 0 0,-1 1 16,1-1-16,0-21 0,21 21 0,-21-21 16,21 21-16,-21-21 15</inkml:trace>
  <inkml:trace contextRef="#ctx0" brushRef="#br1" timeOffset="59415.67">4403 6011 0,'0'0'0,"0"-21"0,0 0 16,0 0-1,0 0-15,0 0 16,0-1-16,0 1 15,0 0-15,0 0 16,0 0-16,0 0 16,-22 42 31,22 0-47,-21-21 0,21 21 0,0 0 15,0 0-15,0 22 0,0-22 16,0 0-16,0 21 0,0-20 0,0 20 15,0 0-15,0-21 0,0 22 16,0-1-16,0 22 0,0-22 0,0 21 16,0 1-16,0-1 0,0 1 0,0-1 15,0 1-15,0-1 0,0 1 16,0-1-16,0 1 0,0-1 0,0 22 16,0-21-16,0 20 0,0-20 15,0-1-15,0 22 0,0-22 16,0 1-16,0-1 0,0 1 0,0-22 0,0 22 15,0-1-15,0 1 0,0-1 16,0-20-16,0 20 0,0-21 16,0 1-16,0-1 0,0 0 0,0 1 15,0-22-15,0 0 0,0 0 0,0 0 16,0 1-16,0-44 16,-21 1-1,21-21-15,0 21 0</inkml:trace>
  <inkml:trace contextRef="#ctx0" brushRef="#br1" timeOffset="60230.89">4403 5927 0,'-22'-21'15,"44"21"32,-1 0-47,21 0 16,-21 0-16,0 0 0,22 0 15,-1 0-15,0 0 0,22 0 0,-22 0 16,1 0-16,20 0 0,1 0 16,-22-22-16,21 22 0,1 0 15,-1 0-15,22 0 0,0 0 0,-1 0 16,128 0-16,-106 0 16,0 0-16,0 0 0,21-21 0,-22 21 15,44 0-15,-1 0 0,0 0 16,0 0-16,0 0 0,-21 0 0,21 0 15,1 0-15,-1 0 0,0 0 0,0 0 16,-21 0-16,21 0 0,-42 0 16,21 0-16,0 0 0,-21 0 0,0 0 15,0 0-15,-1 0 0,1 0 16,-42 0-16,20 0 0,-20 0 0,-1 0 16,-20 21-16,-1-21 0,0 0 15,-20 0-15,-1 0 0,0 0 16,-42 0 31,0 0-47</inkml:trace>
  <inkml:trace contextRef="#ctx0" brushRef="#br1" timeOffset="60739.92">9440 5884 0,'0'22'63,"0"-1"-63,0 0 0,0 0 15,0 0-15,0 0 0,0 22 0,0-22 16,0 21-16,0-21 0,0 22 16,0-1-16,-21 0 0,21 1 15,-21 20-15,21 1 0,0-22 0,0 22 16,-21-1-16,21 1 0,-21-22 0,-1 21 16,22 1-16,0-22 0,0 22 15,0-1-15,-21 1 0,21-1 0,0 1 16,0-1-16,0 1 0,0-1 0,0 1 15,0-1-15,0 1 0,0-22 16,0 22-16,0-1 0,0-21 0,0 22 16,0-1-16,0 1 0,0-1 0,0 1 15,0-22-15,0 22 0,0-1 16,0-20-16,-21-1 0,21 0 16,0 1-16,0-1 0,0-21 0,0 21 15,0-20-15,0-1 0,0 0 0,0 0 16,0 0-16,-21-21 0,21 21 15,-21-21 1,0 0 0,-1-21-16,22 0 0,-21 21 15,21-21-15</inkml:trace>
  <inkml:trace contextRef="#ctx0" brushRef="#br1" timeOffset="62268.69">4466 8382 0,'-21'0'16,"21"21"15,0 0-31,0 1 0,0-1 16,0 21-16,0-21 0,0 0 15,0 1-15,0-1 0,0 0 16,0 0-16,0 21 0,0-20 0,0-1 15,0 0-15,0 0 0,0 0 0,0 0 16,0 1-16,0-1 16,0 0-1,0 0-15,-21-21 16,21 21 31,21-21-32,0 0-15,0 0 16,0 0-16,22 0 0,-22 0 16,21 0-16,1 0 0,-1 0 0,0-21 15,1 21-15,20 0 0,-21 0 16,22-21-16,-1 21 0,-20 0 0,41 0 16,-20-21-16,21 21 0,-22 0 15,43 0-15,-21 0 0,20-21 0,-20 21 16,21 0-16,-21 0 0,-1 0 15,22 0-15,-21 0 0,21 0 0,-1 0 16,1 0-16,0 0 0,21 0 0,-21 0 16,0 0-16,-22 0 0,22 0 15,0 0-15,-21-22 0,21 22 0,-1 0 16,-20 0-16,0 0 0,-1 0 0,-20 0 16,21 0-16,-22-21 0,1 21 15,-22 0-15,21 0 0,-20 0 16,-1-21-16,-21 21 0,22 0 0,-22 0 15,0 0-15,0 0 0,0 0 0,0-21 16,1 21-16,-1 0 0,0 0 16,0 0-16,0 0 15,0 0-15,1 0 0,-1 0 16,0 0-16,0 0 16,0 0-16,0 0 0,1 0 15,-1 0-15,0 0 0,0 0 16,0 0-16,0 0 0,1 0 15,-1 0-15,0 0 0,0 0 0,0 0 16,0 0-16,1 0 0,-1 0 16,0 0-1,0 0 1,0 0 46,0 0-62,1 0 16,-1 0 0,0 0-1,0 0 32,0 0-31,0 0-1</inkml:trace>
  <inkml:trace contextRef="#ctx0" brushRef="#br1" timeOffset="64856.82">4720 6287 0,'0'0'0,"21"-22"63,0 1-48,1 0-15,-22 0 16,0 0-16,0 0 15,0-1-15,0 1 16,-22 21 31,22 21-47,-21 1 16,21-1-16,0 0 0,0 0 15,0 0-15,0 22 0,0-1 0,0 0 16,0 1-16,-21-1 0,21 0 15,-21 1-15,0-1 0,21 0 0,-21 1 16,21-1-16,0 0 0,0 1 16,0-22-16,-22 21 0,22-21 0,0 0 15,0 1-15,0-1 0,0 0 0,0 0 16,22-21 0,-1 0-16,0 0 15,0 0-15,0 0 0,0-21 16,1 0-16,-1 21 0,0-21 0,0-1 15,0 1-15,0 0 0,-21 0 16,0 0-16,22 0 0,-22-1 16,0 1-16,0 0 0,0-21 0,-22 21 15,1-1-15,0 1 0,0 0 0,0 0 16,0 0-16,-22 0 0,22 21 16,0 0-16,-21 0 0,20 0 0,1 0 15,0 0-15,21-22 16,21 22 15,0-21-31,1 0 0,-1 21 0,0-21 16,0 21-16,0-21 0,0 0 15,22 21-15,-22-22 0,0 1 16,0 21-16,0-21 0,-21 0 0,22 21 16,-1 0-16,-21-21 0,21 21 0,-21-21 15,0 42 48,0 0-63,0 0 0,0 0 15,0 0-15,0 1 0,0 20 16,0-21-16,0 0 0,0 0 16,0 1-16,0-1 15,21-21-15,0 0 16,0 0-16,1 0 15,-22-21-15,21 21 0,-21-22 16,0 1-16,21 0 0,0 0 16,-21 0-16,0 0 0,0-1 15,0 1-15,0 0 0,0 0 0,0 0 16,-21 21-16,0 0 0,0 0 16,-1 0-16,1 0 15,0 0-15,0 0 16,21 21-16,0 0 15,0 0-15,0 0 16,21-21 0,0 0-16</inkml:trace>
  <inkml:trace contextRef="#ctx0" brushRef="#br1" timeOffset="65247.35">5207 6350 0,'0'-21'0,"0"0"31,0 0-15,21 21-16,0 0 16,0 0-16,1 0 15,-1 0-15,-21 21 16,21 0-16,-21 0 0,0 0 15,0 0-15,0 1 16,0-1-16,0 0 0,0 0 0,0 0 16,-21 0-16,21 1 0,0-44 47,0 1-47,0 0 15,0 0-15,0 0 16,0 0-16,0-1 0,0 1 15,21 0-15,0 21 0,-21-21 16,21 21-16,0 0 0,1 0 16,-1-21-16,0 21 15,0 0-15</inkml:trace>
  <inkml:trace contextRef="#ctx0" brushRef="#br1" timeOffset="65891.88">5821 6329 0,'0'0'0,"42"-42"16,-42 20 0,0 1-16,-21 21 15,0 0-15,0 0 16,-1 0-16,1 0 0,0 0 0,0 0 15,0 21-15,0 1 0,-1-22 16,22 21-16,-21 0 0,0 0 16,0 0-16,21 0 0,0 1 15,0-1-15,21-21 16,0 0 0,0 0-16,1 0 0,-1 0 15,0-21-15,0-1 0,0 1 16,0 0-16,1 21 0,-22-21 15,21 0-15,-21 0 32,0 42-1,0 0-31,0 0 16,0 0-16,0 22 0,0-22 15,0 0-15,0 21 0,0-21 0,0 22 16,0-1-16,0-21 0,0 22 0,0-1 15,0 0-15,0-21 0,0 22 16,0-22-16,0 21 0,0-21 0,0 22 16,0-22-16,-21 0 0,21 0 0,0 0 15,-22 1-15,1 20 0,0-21 16,0 0-16,0-21 0,0 21 0,-1 1 16,-20-22-16,21 0 0,0 0 15,-22 0-15,22 0 0,-21 0 0,21 0 16,0-22-16,-22 1 0,22 21 0,0-21 15,21 0-15,-21 0 0,21 0 16,0-1-16,0 1 0,0 0 16,0 0-16,0 0 0,0 0 0,21-1 15,-21 1-15,21 0 0,0 0 16,22-21-16,-22 20 0,0 1 0,21-21 16</inkml:trace>
  <inkml:trace contextRef="#ctx0" brushRef="#br1" timeOffset="66290.88">6159 6265 0,'-21'0'31,"0"22"-15,0-22-16,21 21 0,-21 0 0,21 0 15,0 0-15,0 0 0,0 1 16,0-1-16,0 0 16,0 0-16,0 0 15,21-21-15,0 0 0,0 0 16,0 0-16,1-21 16,-1 21-16,-21-21 0,21 0 15,0 0-15,-21-1 0,0 1 16,0 0-16,0 0 15,0 0-15,0 0 0,0-1 0,0 1 16,-21 21-16,0 0 16,0 0-16,21-21 0,-22 21 15,1 0-15,0 0 0,21 21 16,-21-21-16,21 21 16</inkml:trace>
  <inkml:trace contextRef="#ctx0" brushRef="#br1" timeOffset="66591.92">6519 6075 0,'-21'0'31,"21"21"-31,-21 0 0,21 0 16,0 1-16,-21-1 0,21 0 16,-21 0-16,21 21 0,-22-20 15,22 20-15,0-21 0,0 21 0,0-20 16,0 20-16,0-21 0,0 0 16,0 0-16,0 1 0,0-1 0,0 0 15,0 0-15,22-21 16,-1 0-16,0 0 15,0 0-15,0-21 16,-21 0-16,21 21 0,1-21 0</inkml:trace>
  <inkml:trace contextRef="#ctx0" brushRef="#br1" timeOffset="66792.27">6350 6265 0,'0'0'0,"-21"0"32,42 0-17,0 0-15,21 0 0,-20 0 0,-1 0 16,0 0-16,21 0 0,-21 0 16,1 0-16,20 0 0,-21 0 0,0 0 15,0 0-15,1 0 0</inkml:trace>
  <inkml:trace contextRef="#ctx0" brushRef="#br1" timeOffset="67411.45">4360 6816 0,'0'0'0,"-21"0"31,42 0 0,22 0-15,-22 0-16,21 0 0,22 0 15,-1 0-15,1 0 0,-1-21 0,22 21 16,-1 0-16,1 0 0,21-22 16,-21 22-16,20 0 0,22-21 0,-21 21 15,127-21-15,-106 21 0,-21-21 16,0 21-16,-22 0 0,22 0 16,-21 0-16,0 0 0,-1 0 0,1-21 15,-22 21-15,1 0 0,-1-21 16,-20 21-16,-1 0 0,-21 0 15,0 0-15,1 0 0,-1 0 0,-21-22 47,-21 22-47,-1 0 0,1 0 16,0 0 0,0 0-16</inkml:trace>
  <inkml:trace contextRef="#ctx0" brushRef="#br1" timeOffset="67535.57">6943 6646 0,'21'0'0,"-42"0"0</inkml:trace>
  <inkml:trace contextRef="#ctx0" brushRef="#br1" timeOffset="68311.8">7493 6985 0,'42'-42'31,"-42"21"-31,-21 21 32,0 0-32,0 0 0,0 0 0,-1 0 15,1 0-15,-21 0 0,21 21 0,0 0 16,-22-21-16,22 21 0,0-21 15,0 21-15,0 0 0,21 1 16,0-1-16,0 0 0,0 0 16,0 0-1,21 0-15,0 1 0,0-22 0,21 42 16,-20-21-16,-1-21 0,0 21 16,0 0-16,0 1 0,0-1 15,-21 0-15,0 0 16,-21 0-16,0-21 0,0 21 15,-21 1-15,-1-22 0,22 0 0,-21 21 16,-1-21-16,1 0 0,0 0 0,-1 0 16,1 0-16,21 0 0,-21 0 15,20 0-15,1-21 0,0-1 0,0 22 16,21-21-16,0 0 0,0 0 16,0 0-16,21 21 0,0-21 15,22-1-15,-22 1 0,0 21 0,21-21 16,-21 0-16,64-21 0</inkml:trace>
  <inkml:trace contextRef="#ctx0" brushRef="#br1" timeOffset="69039.89">7683 6943 0,'0'0'0,"0"21"31,0 0-31,0 0 15,0 0-15,0 1 0,0-1 0,0 0 16,0 0-16,0 0 0,0 22 16,0-22-16,-21 0 0,21 21 0,0-21 15,-21 1-15,21-1 0,0 0 16,-21 0-16,21 0 0,0 0 16,0 1-16,0-44 31,0 1-16,0 0-15,0 0 0,0-21 16,0 20-16,0 1 0,0 0 16,0 0-16,21 0 0,-21 0 0,21-1 15,0 1-15,1 21 0,-1-21 0,0 21 16,0 0-16,0 0 0,0 0 16,1 0-16,-22 21 31,-22-21-16,1 0-15,0 21 0,0-21 0,0 22 16,0-22-16,-1 0 0,1 0 0,0 21 16,21 0-1,0 0-15,0 0 16,0 0 0,21-21-16,-21 22 0,21-1 0,1-21 15,-1 21-15,0 0 0,0-21 16,0 21-16,0-21 15,1 0-15,-1 0 16,0 0-16,0 0 16,0 0-16,0-21 0,1 0 15,-1 21-15,0-21 0,0 0 0,-21-1 16,21 1-16,-21 0 0,21 0 0,-21 0 16,22 0-16,-22-1 15,0 44 1,0-1-1,0 0-15,0 0 0,0 0 16,0 0-16,0 1 0,0-1 16,-22-21-16,22 21 0,-21-21 15,21 21-15,-21-21 32,21-21-17</inkml:trace>
  <inkml:trace contextRef="#ctx0" brushRef="#br1" timeOffset="69203.49">8043 7027 0,'0'0'0,"21"0"94</inkml:trace>
  <inkml:trace contextRef="#ctx0" brushRef="#br1" timeOffset="69439.63">8255 6943 0,'0'21'31,"0"0"-15,0 0-16,0 0 0,0 1 0,0-1 16,0 0-16,0 0 0,0 0 15,0 22-15,0-22 0,0 0 0,0 0 16,0 0-16,0 0 0,0 1 0,0-1 16,0 0-16,0 0 15,21-21 1,-21-21-16</inkml:trace>
  <inkml:trace contextRef="#ctx0" brushRef="#br1" timeOffset="69663.82">8403 6900 0,'0'0'0,"0"43"31,0-22-31,0 0 0,0 0 0,0 0 16,0 22-16,0-22 0,0 0 0,0 0 16,0 22-16,0-22 0,0 0 15,0 0-15,0 0 0,0 0 0,0 1 16,0-1-16,0 0 16</inkml:trace>
  <inkml:trace contextRef="#ctx0" brushRef="#br1" timeOffset="70063.39">8467 7197 0,'0'0'16,"-22"-21"-1,22-1 1,0 1-1,22 21-15,-1 0 16,0 0-16,0 0 16,0 0-16,-21 21 0,0 1 15,21-1-15,-21 0 0,0 0 16,0 0-16,0 0 0,0 1 16,0-1-16,0 0 0,0 0 0,0 0 15,-21-21 1,21-21 15,0 0-15,0 0-16,0 0 0,0-1 15,0 1-15,0 0 16,21 21-16,-21-21 0,0 0 0,22 21 16,-22-21-16,21 21 15,0-22-15,0 22 16</inkml:trace>
  <inkml:trace contextRef="#ctx0" brushRef="#br1" timeOffset="70487.89">8805 7091 0,'21'0'0,"-21"-21"31,-21 21-31,0 0 16,0 0-16,0 0 15,0 21-15,21 0 0,-22 0 16,1 0-16,21 1 0,0-1 16,0 0-16,0 0 0,0 0 0,0 0 15,0 1-15,0-1 0,0 0 16,0 0-16,21-21 16,1 0-1,-1-21-15,-21 0 0,21 21 16,0-21-16,-21-1 15,0 1-15,21 0 0,-21 0 16,0 0-16,0 0 0,0 42 47,0 0-31,0 0-16,0 0 0,0 0 15,0 1-15,0-1 16,0 0-16,0 0 15,21-21 17,1 0-32</inkml:trace>
  <inkml:trace contextRef="#ctx0" brushRef="#br1" timeOffset="71226.07">8911 7218 0,'0'0'0,"0"-21"16,0 0-16,0-1 16,21 1-1,0 21 1,1 0 0,-1 0-16,-21 21 0,21 1 15,-21-1-15,0 0 16,0 0-16,0 0 0,0 0 15,0 1-15,0-1 0,-21-21 16,21-21 31,0-1-47,0 1 16,21 21-16,-21-21 0,0 0 15,21 0-15,0 0 16,0-1-16,1 1 15,-1 21-15,-21-21 16,21 21-16,-21 21 47,0 0-47,0 1 16,0-1-16,0 0 15,0 0-15,0 0 0,0 0 16,0 1-16,21-22 15,0 0-15,0 0 16,1 0-16,-1 0 0,0 0 16,0 0-16,-21-22 15,21 22-15,-21-21 0,0 0 16,21 21-16,-21-21 0,0 0 0,0 0 16,0-1-16,0 1 0,0 0 15,0 42 32,0 0-31,0 1-16,0-1 0,0 0 0,0 0 15,0 0-15,0 0 0,-21 22 16,21-22-16,0 21 0,0-21 16,0 1-16,0 20 0,0-21 0,0 0 15,0 0-15,0 1 0,0-1 0,0 0 16,0 0-16,0 0 15,-21-21-15,0 0 16</inkml:trace>
  <inkml:trace contextRef="#ctx0" brushRef="#br1" timeOffset="71751.03">6371 7874 0,'0'0'0,"-21"0"0,-21 0 16,20-21-1,22 0 1,22 21 0,-1 0-16,0 0 0,21-21 15,1 21-15,20 0 0,1 0 0,20 0 16,1 0-16,0 0 0,20 0 0,1 0 15,21-22-15,-21 22 0,21 0 16,0 0-16,21 0 0,-21 0 0,21-21 16,-21 21-16,0 0 0,0 0 0,0 0 15,0-21-15,0 21 0,-21 0 16,21 0-16,-42-21 0,21 21 16,-22 0-16,-20 0 0,-1-21 0,1 21 15,-22 0-15,1 0 0,-1 0 16,-21 0-16,-21-21 0,21 21 15,-42 0 17,0 0-32,0 0 15,0 0-15,-1 0 16</inkml:trace>
  <inkml:trace contextRef="#ctx0" brushRef="#br1" timeOffset="72763.59">4889 8340 0,'0'0'15,"-42"-43"1,21 43-16,0 0 0,21-21 16,-21 21-16,-1 0 0,1 0 0,0 0 15,0 21 1,0 1-16,21-1 0,0 0 0,0 0 15,-21 0-15,21 0 0,0 1 16,0 20-16,0-21 0,0 0 16,0 0-16,0 1 0,0-1 0,0 0 15,0 0-15,0 0 0,21 0 0,0-21 16,0 22-16,0-22 16,0 0-16,1 0 0,-1 0 0,0 0 15,0-22-15,0 22 0,0-21 0,1 0 16,20 0-16,-21 0 0,0 0 15,0-1-15,1 1 0,-1 0 0,-21 0 16,0 0-16,21-22 0,-21 22 0,0 0 16,0-21-16,0 21 15,-21-1-15,0 1 0,-1 0 0,1 0 16,0 21-16,0 0 0,0 0 16,0 0-16,-22 0 0,22 0 0,0 0 15,0 21-15,0 0 0,21 0 0,0 1 16,0 20-16,0-21 0,0 21 15,0-20-15,0 20 0,0-21 0,21 21 16,0-20-16,0-1 0,0 21 0,0-21 16,1 22-16,-1-22 0,0 0 15,0 21-15,0-21 0,0 1 16,-21 20-16,0-21 0,0 0 0,0 0 16,0 1-16,0-1 0,-21 0 15,0 0-15,0 0 0,-21 0 0,20-21 16,-20 22-16,21-22 0,-21 0 0,20 0 15,-20 0-15,21 0 0,-21 0 16,20-22-16,1 1 0,21 0 16,0 0-16,0 0 0,0 0 0,0-1 15,21-20-15,-21 21 0,22 0 16,-1 0-16,21-1 0,-21 1 0</inkml:trace>
  <inkml:trace contextRef="#ctx0" brushRef="#br1" timeOffset="73171.63">5355 8530 0,'21'-21'16,"-21"0"-16,-21 21 31,0 0-15,0 0-16,0 0 0,-1 0 15,1 21-15,0 0 16,21 0-16,0 1 16,0-1-1,21-21 1,0 0-16,1 0 16,-1 0-16,0 0 0,0 21 0,0-21 15,0 0-15,-21 21 16,-21 0-1,0-21 1,0 0-16,0 0 0,0 21 0,-1-21 16,1 0-16,0 0 15,0 0-15,0 0 0,42-21 47,0 0-31</inkml:trace>
  <inkml:trace contextRef="#ctx0" brushRef="#br1" timeOffset="73479.14">5630 8467 0,'0'21'31,"0"0"-31,0 0 0,0 0 16,0 1-16,0-1 0,0 0 15,0 21-15,0-21 0,0 22 16,0-1-16,0 0 0,0 22 0,0-22 16,0 1-16,0 20 0,0-21 15,-21 22-15,21-22 0,-21 22 0,21-22 16,0 0-16,-21 1 0,21-22 0,-21 21 16,21-21-16,0 1 0,0-1 15,0 0-15,0 0 0,0-42 31,0 0-31,21 0 0,0-22 16,-21 22-16,21 0 0,0-21 16,-21-1-16,0 1 0</inkml:trace>
  <inkml:trace contextRef="#ctx0" brushRef="#br1" timeOffset="73772.3">5630 8700 0,'0'0'0,"0"-22"0,0-62 31,0 63-31,21-1 0,1 22 16,-1-21-16,0 21 0,0 0 0,0-21 16,0 21-16,22 0 0,-22 0 0,0 0 15,21 0-15,-20 0 0,-1 0 16,0 0-16,0 21 0,-21 0 16,0 1-16,0-1 0,0 0 15,-21-21-15,0 21 0,0 0 16,-1 0-16,1 1 0,0-22 0,-21 21 15,21 0-15,-1-21 0,1 0 0,0 0 16,0 0 0,42 0-1,0-21-15,-21 0 16,21 21-16,1-22 0,-1 22 16,0-21-16</inkml:trace>
  <inkml:trace contextRef="#ctx0" brushRef="#br1" timeOffset="73975.88">6096 8509 0,'0'0'0,"0"21"15,0 0 1,0 1-16,0-1 16,0 0-16,0 0 0,0 0 15,0 0 1,0-42 15,0 0-15</inkml:trace>
  <inkml:trace contextRef="#ctx0" brushRef="#br1" timeOffset="74115.22">6096 8361 0,'0'21'0,"0"0"16,0 0 0,0 1-16</inkml:trace>
  <inkml:trace contextRef="#ctx0" brushRef="#br1" timeOffset="74610.97">6392 8488 0,'0'0'0,"-21"0"31,0 0-31,0 0 16,0 0-16,-1 0 0,1 0 15,21 21-15,-21 0 16,21 0-16,-21 1 0,21-1 15,0 0-15,-21-21 16,21 21-16,0 0 0,0 0 16,21-21-1,0 0 1,0 0-16,0-21 16,1 21-16,-1-21 0,-21 0 0,21 21 15,0-21-15,-21 0 0,21-1 0,-21 1 16,21-21-16,-21 21 0,0 0 15,0-22-15,0 22 0,0-21 0,0 21 16,0-22-16,0 22 0,0 0 16,0 0-16,0 42 31,0 0-31,0 0 0,0 22 0,0-22 16,0 0-16,0 21 0,0-21 15,0 1-15,0-1 0,0 21 0,0-21 16,0 0-16,0 1 0,0-1 15,22 0-15,-1-21 16,0 0-16,0 0 16,0 0-16,0 0 0</inkml:trace>
  <inkml:trace contextRef="#ctx0" brushRef="#br1" timeOffset="74915.89">6646 8530 0,'0'-21'16,"0"0"0,0 0-1,21 21-15,1-21 16,-22 42 31,-22 0-47,22 0 0,-21-21 15,21 21-15,-21-21 0,21 21 16,0 1-16,0-1 16,0 0-16,21-21 31,0 0-15,1 0-16,-1 0 15,0 0-15</inkml:trace>
  <inkml:trace contextRef="#ctx0" brushRef="#br1" timeOffset="75231.61">6858 8424 0,'0'0'0,"21"0"16,0 0 15,0 22-31,-21-1 16,0 0-16,22-21 0,-22 21 15,0 0-15,0 0 0,0 1 16,0-1-16,0 0 16,-22-21-1,22-21 17,0 0-17,0-1-15,0 1 0,0 0 16,0 0-16,22 21 0,-22-21 15,21 0-15,0 21 16,0-22-16,0 22 0,0 0 16</inkml:trace>
  <inkml:trace contextRef="#ctx0" brushRef="#br1" timeOffset="75931.72">4445 8911 0,'-42'-21'16,"63"21"31,0 0-47,0 0 0,0 0 15,0 0-15,22 0 0,-1 0 16,0 0-16,22 0 0,-22 0 0,22 0 16,20 0-16,-20 0 0,21 0 0,-1 0 15,1-21-15,21 21 0,0 0 16,-1 0-16,1-21 0,21 21 0,-21 0 16,21-21-16,-21-1 0,21 22 0,-21-21 15,21 21-15,-21-21 0,21 21 16,-22 0-16,1-21 0,-21 21 0,0 0 15,-22 0-15,1-21 0,-1 21 16,-21 0-16,1 0 0,-1 0 16,-21 0-16,0-21 0,1 21 0,-44 0 62,1 0-62,0 0 16,0 0-16</inkml:trace>
  <inkml:trace contextRef="#ctx0" brushRef="#br1" timeOffset="76091.89">7366 8700 0,'-21'0'63,"0"0"-32</inkml:trace>
  <inkml:trace contextRef="#ctx0" brushRef="#br1" timeOffset="78219.89">9461 7345 0,'0'-21'31,"0"42"47,0 0-62,0 0-16,0 0 0,0 1 16,0-1-16,0 0 0,0 0 15,22 0-15,-22 0 0,0 1 16,0-1-16,21 0 0,-21 0 15,21-21 17,0 0-32,0 0 15,0 0-15,1-21 16,-1 21-16,21-21 0,-21 0 0,22-1 16,-1-20-16,21 21 0,-20-21 15,20-1-15,1 1 0,-1-22 0,1 22 16,-1 0-16,1-1 0,-22 22 0,22-21 15,-22 21-15,0-22 0,-21 22 16,22 21-16,-22-21 0,0 0 0,0 21 16,0 0-16,-21-21 0,22 21 15,-22 21 63,-22 0-62,1 0-16,0-21 16</inkml:trace>
  <inkml:trace contextRef="#ctx0" brushRef="#br1" timeOffset="79131.83">9504 7387 0,'0'-42'31,"0"21"-15,0 0-16,0 42 62,0 0-62,0 0 16,0 0-16,0 0 0,0 22 0,0-22 16,0 0-16,0 0 0,0 0 0,0 1 15,0-1-15,0 0 0,0 0 16,0 0-16,0 0 15,21 1-15,-21-1 16,21-21 0,0 0-1,0 0 1,1 0-16,-1 0 0,0-21 16,0-1-16,21 1 0,-20 0 0,20 0 15,0 0-15,1 0 0,20-22 16,1 22-16,-22-21 0,21-22 0,1 22 15,-1 0-15,-20-1 0,20-20 0,-20 20 16,-1 22-16,21-21 16,-20 0-16,-1 20 0,0 1 0,-20 0 15,20 0-15,-21 0 0,0 21 0,0-21 16,1 21-16,-1 0 16,-21-22-16,-21 44 78,-1-22-63,1 0-15,0 21 16,21 0-16</inkml:trace>
  <inkml:trace contextRef="#ctx0" brushRef="#br1" timeOffset="84555.87">847 10160 0,'0'0'0,"21"0"16,0 0-16,0-21 16,-21 0-1,0 0-15,0-1 16,0 1-16,-21 0 16,0 21-16,21-21 15,-43 21-15,22 0 0,0 0 16,-21 0-16,21 0 0,-22 0 0,1 0 15,0 21-15,20-21 0,-20 21 16,0 0-16,-1 1 0,22-1 0,-21 0 16,21 21-16,0-21 0,-1 1 15,22 20-15,0 0 0,0-21 0,0 22 16,0-22-16,0 0 0,0 0 16,0 0-16,22 1 0,-1-1 0,21-21 15,-21 0-15,0 0 0,22 0 16,-1 0-16,0-21 0,-20-1 15,20 1-15,0 0 0,1 0 16,-1 0-16,0-22 0,1 22 0,-22 0 16,21-21-16,-21 21 0,22-22 15,-22 22-15,0-21 0,0-1 0,0 22 16,-21-21-16,0 0 0,0 20 16,0-20-16,0 0 0,0-1 15,0 22-15,0-21 0,0 21 0,0 0 16,-21 21-1,0 21-15,21 0 16,0 21-16,-21-21 0,21 22 16,0-1-16,0 0 0,0 1 15,0-1-15,-21 0 0,21 1 0,0-1 16,0-21-16,0 22 0,0-1 16,0-21-16,0 0 0,0 0 0,21 1 15,-21-1-15,21-21 16,0 0-16,0 0 0</inkml:trace>
  <inkml:trace contextRef="#ctx0" brushRef="#br1" timeOffset="85190.86">1312 10202 0,'-21'0'16,"42"0"-16,-63 0 0,42-21 15,0 0-15,0 0 16,0 0 0,21 0-1,0 21-15,0 0 0,1 0 16,-1 0-16,0 0 0,0 21 15,0-21-15,0 21 0,1 0 16,-1-21-16,0 21 0,-21 0 0,21 1 16,-21-1-16,0 0 0,0 21 15,0-21-15,-21 1 0,0 20 0,0-21 16,21 0-16,-22 0 0,1-21 0,21 22 16,-21-22-1,21-22 1,0 1-16,0 0 15,0 0-15,0 0 0,21 0 0,0-1 16,1 1-16,-1 0 0,0 0 16,0 0-16,0 0 0,0-1 15,1 1-15,-1 21 0,0-21 16,0 0-16,0 0 0,22 21 0,-22-21 16,0 21-16,0 0 0,0 0 15,0 0-15,-21 21 31,0 0-31,0 0 0,0 0 16,0 0-16,0 1 0,0-1 16,0 0-16,0 0 15,0 0-15,0 0 0,0 1 16,0-1 0,0-42 30</inkml:trace>
  <inkml:trace contextRef="#ctx0" brushRef="#br1" timeOffset="85366.91">1841 9927 0,'0'21'63,"0"1"-48,22-22-15</inkml:trace>
  <inkml:trace contextRef="#ctx0" brushRef="#br1" timeOffset="85833.55">2095 10139 0,'0'0'16,"0"-21"-16,-21 21 0,21-21 15,-21 21-15,42 0 32,0 21-17,-21 0-15,22 0 0,-1 0 16,-21 0-16,0 1 0,0-1 16,0 0-16,0 0 0,0 0 15,0 0-15,0 1 16,21-22-1,0-22 1,0 1-16,-21 0 0,21 0 16,1 0-16,-1 0 0,-21-1 15,21 1-15,0 0 0,0 0 0,0 0 16,-21 0-16,22-1 0,-1 1 0,0 0 16,0 21-16,0 0 15,-21 21 16,0 0-15</inkml:trace>
  <inkml:trace contextRef="#ctx0" brushRef="#br1" timeOffset="86176.36">2561 10202 0,'21'0'15,"0"0"-15,1 0 0,-1-21 16,0 0-16,0 0 16,0 21-16,0-21 0,-21 0 15,0-1-15,22 1 16,-22 0-16,-22 21 31,1 0-31,0 0 0,0 0 16,0 21-16,0 0 0,-1-21 15,22 22-15,-21-1 0,0 0 0,21 0 16,0 0-16,0 0 0,0 1 16,0-1-16,0 0 0,0 0 15,21 0-15,0-21 0,1 0 16,20 0-16,-21 0 0,0 0 16,0 0-16,22 0 0,-22 0 15,0-21-15,0 21 0,0-21 0,1 21 16</inkml:trace>
  <inkml:trace contextRef="#ctx0" brushRef="#br1" timeOffset="86523.96">2963 10054 0,'0'0'0,"0"-21"0,0 0 16,0 0-16,21 0 16,1 21-16,-1 0 15,0 0-15,0 0 0,0 0 16,0 0-16,1 0 15,-1 21-15,0 0 0,0-21 0,0 21 16,0 0-16,-21 0 0,22 1 16,-22-1-16,0 0 0,0 0 15,0 0-15,0 22 0,0-22 16,-22 0-16,1 0 0,0 0 16,0-21-1,21-21 1,0 0-16,0 0 15,0 0-15,0-1 0,0 1 16,21 0-16,-21 0 0,21 0 16,0 0-16,1-1 0,-1 22 15,0-21-15,0 0 0,0 21 0,0-21 16,22 0-16,-22 21 0,0 0 16,0 0-16,0 0 0</inkml:trace>
  <inkml:trace contextRef="#ctx0" brushRef="#br1" timeOffset="86711.89">3683 10118 0,'0'0'0,"0"21"31,0-42 16,21 21-47</inkml:trace>
  <inkml:trace contextRef="#ctx0" brushRef="#br1" timeOffset="87694.84">4530 10181 0,'0'0'16,"-22"0"-16,-41 0 16,42 0-16,42-21 47,0 21-47,0-21 0,22 0 0,-22 0 15,21-1-15,0 1 0,1 0 0,-1 0 16,0 0-16,1 0 0,-1-22 15,-21 22-15,0 0 0,1-21 0,-22 20 16,21 1-16,-21 0 0,0-21 16,0 21-16,0-1 0,-21 22 0,-1-21 15,1 21-15,0 0 0,0 0 16,0 0-16,0 0 0,-1 21 16,1 1-16,0-1 0,0 0 0,0 21 15,21 1-15,-21-1 0,-1 0 0,22 22 16,-21-22-16,0 22 0,0-1 15,21 1-15,-21 20 0,0-20 0,-1 20 16,22-20-16,-21 21 0,21-1 0,-21-20 16,21 20-16,-21-20 0,21 21 15,0-1-15,0-20 0,0 20 0,0-20 16,0-1-16,0 1 0,0-22 0,0 1 16,0-1-16,21-21 0,21 0 15,-20-21-15,-1 0 0,0 0 0,21 0 16,-21 0-16,22-21 0,-22 0 0,21-21 15,1 20-15,-1-20 16,-21 0-16,21-22 0,-20 22 0,-1 0 16,0-22-16,0 22 0,-21-1 0,0-20 15,0 21-15,-21-1 0,0 1 16,-22-22-16,22 22 0,-21 0 0,-22-1 16,22 1-16,-21 0 0,-1-1 0,22 22 15,-22 0-15,22 0 0,0 0 16,20 21-16,-20 0 0,21 0 0,42 0 47,21 0-47,-20 0 0,20-21 15,-21-1-15,21 22 0,1-21 0,-1 0 16,0 0-16,1 0 0,-1 0 16,0-22-16,1 22 0,-1 0 0,0 0 15,-20 0-15,20-1 0,-21 1 0,0 0 16,0 0-16,-21 0 15,22 21-15,-22 21 32,0 0-32,0 0 15,0 0-15,-22 1 0,22-1 16,0 0 0,0 0-1</inkml:trace>
  <inkml:trace contextRef="#ctx0" brushRef="#br1" timeOffset="87867.28">5080 10033 0,'0'21'46,"21"-21"-14,0 0-17,0 0-15</inkml:trace>
  <inkml:trace contextRef="#ctx0" brushRef="#br1" timeOffset="88263.36">5355 10097 0,'0'0'0,"0"63"16,0-42-16,0 0 16,0 1-16,-21-1 0,21 0 15,-21 0 1,21 0-16,0 0 0,0 1 31,0-44-15,0 1-16,0 0 15,0 0 1,0 0-16,0 0 0,21-1 0,0 1 16,-21 0-16,21 0 0,0 0 15,1 0-15,20-1 0,-21 22 0,21-21 16,1 0-16,-1 21 0,-21 0 16,22 0-16,-1 0 0,-21 0 0,21 21 15,-20 0-15,-1-21 0,0 22 0,-21-1 16,0 0-16,0 0 0,0 0 15,0 0-15,0 1 0,-21-22 0,0 21 16,21 0-16,-22 0 0,1 0 16,0-21-1,42 0 1,0 0-16,1-21 0</inkml:trace>
  <inkml:trace contextRef="#ctx0" brushRef="#br1" timeOffset="88755.87">6392 10033 0,'0'0'0,"0"-21"0,-21-21 15,0 42 1,0 0-16,0 0 16,-1 0-16,1 0 0,0 0 0,0 0 15,0 0-15,0 0 0,-1 21 0,1 0 16,0 0-16,0 0 0,0 0 15,0 1-15,21-1 0,0 0 0,-22 0 16,22 0-16,0 22 0,0-22 0,0 0 16,0 0-1,0 0-15,22-21 0,-1 0 0,0 0 16,0 0-16,0 0 0,0 0 0,1 0 16,-1 0-16,0-21 0,0 21 0,0-21 15,0 0-15,1 0 0,-1-1 16,0 1-16,-21 0 0,21-21 0,0 21 15,0-22-15,-21 22 0,0-21 0,22-1 16,-1 1-16,-21 0 0,21-22 16,-21 22-16,0 0 0,0 20 0,0-20 15,21 21-15,-21 0 0,0 42 32,-21 21-32,0-21 0,21 22 15,0-1-15,-21 0 0,21 1 16,-22-1-16,22 0 0,0 1 0,0-1 15,0-21-15,0 22 0,0-22 0,0 0 16,0 0-16,0 0 0,0 0 0,22 1 16,20-22-16,-21 0 15,0 0-15,0 0 0,22 0 0,-22-22 16,21 1-16</inkml:trace>
  <inkml:trace contextRef="#ctx0" brushRef="#br1" timeOffset="89327.84">7006 9800 0,'0'0'0,"-21"0"16,21 21 0,21-21-1,0 0-15,0 0 0,1 0 16,-1-21-16,0 21 0,0-21 0,0 21 15,0-21-15,1 0 0,-1 0 16,-21-1 0,0 1-16,0 0 15,-21 21-15,-1 0 16,1 0-16,-21 0 0,21 0 16,0 21-16,-1-21 0,-20 21 0,21 1 15,0-1-15,0-21 0,-1 21 0,22 0 16,0 0-16,0 0 0,0 1 15,0-1-15,0 0 0,22 0 16,-1 0-16,0-21 0,0 0 0,0 21 16,0-21-16,1 0 0,-1 0 15,0 0-15,0 0 16,-42 0 15,0 0-31,0 22 16,-1-22-16,-20 21 0,21-21 0,-21 21 15,20 0-15,1-21 0,-21 21 16,21 0-16,0 1 0,-1-1 0,1 0 16,0 0-16,21 0 0,0 0 0,0 1 15,0-1-15,0 0 0,21 0 16,0-21-16,1 0 0,-1 0 16,21 0-16,-21 0 0,22 0 0,-1 0 15,-21 0-15,21 0 0,1-21 0,-1 0 16,0 0-16,1 21 0,-22-22 15,21 1-15,1-21 0,-22 21 16</inkml:trace>
  <inkml:trace contextRef="#ctx0" brushRef="#br1" timeOffset="89555.9">7578 9546 0,'0'0'0,"0"-21"31,0 42-31,0 0 0,-22 22 0,22-22 0,-21 21 15,21 1-15,-21-1 0,21 0 16,0 1-16,-21-1 0,0 0 0,21 1 16,0-1-16,-21 0 0,21-21 15,-22 22-15,22-22 0,-21 0 16,21 0-16,0 0 0,0 1 0,0-1 16,21-21-1,1 0-15,-1-21 16,-21-1-16</inkml:trace>
  <inkml:trace contextRef="#ctx0" brushRef="#br1" timeOffset="90079.46">7493 10097 0,'0'21'15,"21"-21"1,0 0 0,0 0-16,1 0 0,-1-21 0,0-1 15,0 22-15,0-21 0,0 21 0,22-21 16,-22 0-16,0 21 0,0-21 16,-21 0-16,0-1 0,0 1 15,0 0-15,-21 21 16,0 0-1,0 0-15,0 0 0,-1 21 0,1 0 16,0 1-16,0-1 0,21 0 16,0 0-16,-21 0 0,21 0 0,0 1 15,0-1-15,0 0 0,0 0 16,0 0-16,21-21 16,0 21-16,0-21 0,0 0 15,22 0-15,-22 0 0,21 0 0,1 0 16,-22 0-16,21-21 0,0 21 0,-20-21 15,20 0-15,-21 21 0,21-21 16</inkml:trace>
  <inkml:trace contextRef="#ctx0" brushRef="#br1" timeOffset="90703.79">8191 9906 0,'0'0'0,"0"21"0,0 0 0,-21 1 16,21-1-16,-21 0 0,21 0 15,0 0-15,0 0 0,-21 1 0,21-1 16,-21 0-16,21 0 0,0 0 16,0-42 31,0 0-32,0 0-15,0 0 16,0-1-16,0 1 0,0 0 0,21 0 15,0 0-15,-21-22 0,21 22 16,0 0-16,1 0 0,-1 0 0,0 21 16,0-21-16,0 21 0,0 0 0,1 0 15,-1 0-15,0 0 0,0 0 16,0 21-16,0 0 0,1-21 0,-22 21 16,0 0-16,21 0 0,-21 1 0,0-1 15,0 0-15,0 0 0,0 0 16,0 0-16,0 1 0,0-1 15,-21-21-15,21 21 0,-22-21 16,22-21 15,0 0-31,0-1 16,22 1-16,-22 0 0,21 0 16,0 0-16,0-22 0,0 22 15,0 0-15,1 0 0,-1 0 0,21 0 16,-21-1-16,0 22 0,1 0 0,20 0 15,-21 0-15,0 0 0,0 0 16,1 0-16,-22 22 0,21-1 0,-21 0 16,21 0-16,-21 0 0,0 0 0,0 1 15,0-1-15,0 0 0,0 0 16,-21 0-16,0-21 0,-1 21 0,22 1 16,0-1-16,-21-21 15,42 0 16,1 0-31,-22-21 0,21 21 0,0-22 16</inkml:trace>
  <inkml:trace contextRef="#ctx0" brushRef="#br1" timeOffset="91079.56">9059 10012 0,'21'0'31,"1"0"-31,-1 0 16,-21-21-16,21 21 0,0-21 16,0 21-16,0-22 0,1 1 15,-22 0-15,21 21 0,-21-21 16,0 0-16,0 0 16,0-1-16,-21 22 0,-1 0 15,1 0-15,-21 0 0,21 0 16,0 22-16,-1-1 0,1 0 15,21 0-15,-21 0 0,21 0 0,-21 1 16,21-1-16,0 0 0,0 0 16,0 0-16,0 0 15,0 1-15,21-22 0,0 0 16,0 0-16,1 0 0,-1 0 16,21 0-16,-21 0 0,0 0 15,22 0-15,-22 0 0,21 0 0,-21-22 16,22 1-16,-22 21 0,0-21 0,21 0 15,-20 0-15,-1 0 0,0-1 16</inkml:trace>
  <inkml:trace contextRef="#ctx0" brushRef="#br1" timeOffset="91474.58">9546 9885 0,'0'-21'15,"0"42"-15,0-21 16,-21 21 0,21 0-16,-21 0 15,21 1-15,0-1 0,0 0 16,0 0-16,-21 0 15,21 0-15,-22 1 0,22-1 32,-21-21-32,21-21 31,0-1-31,0 1 16,0 0-16,21 0 0,-21 0 15,22-22-15,-1 22 0,0 0 0,0-21 16,0 21-16,22-1 0,-22 1 15,21 0-15,-21 0 0,0 21 16,22 0-16,-22 0 0,0 0 0,0 21 16,0 0-16,-21 0 0,22 1 15,-22-1-15,0 0 0,0 21 16,0-21-16,0 1 0,-22-1 0,22 0 16,-21 0-16,0-21 0,21 21 0,-21 0 15,21 1-15,-21-22 16,42 0-1,0-22 1,0 22-16,0-21 0,1 0 0,-1 0 16</inkml:trace>
  <inkml:trace contextRef="#ctx0" brushRef="#br1" timeOffset="91731.83">10329 9335 0,'-21'21'31,"0"0"-31,0 0 0,21 0 16,-21 22-16,-1-1 0,1 0 15,0 1-15,0-1 0,0 0 0,0 22 16,-1-22-16,1 0 0,0 1 16,21-22-16,-21 21 0,21-21 15,0 22-15,0-22 0,0 0 0,21-21 16,0 21-16,0-21 0,1 0 15,-1 0-15,0 0 0,21 0 16,-21 0-16,1-21 0,-1 21 0,0-21 16,0 0-16,0 0 0,0-1 0</inkml:trace>
  <inkml:trace contextRef="#ctx0" brushRef="#br1" timeOffset="91903.88">10075 9673 0,'0'0'0,"-21"0"15,-42 21 1,63 1-16,21-22 16,21 0-16,-21 0 15,0 0-15,22 0 0,-1 0 16,-21 0-16,22 0 0,-1 0 0,-21-22 16,21 1-16,-20 21 0,20-21 0</inkml:trace>
  <inkml:trace contextRef="#ctx0" brushRef="#br1" timeOffset="92483.88">11366 9102 0,'0'0'0,"22"0"0,-22-21 16,0-1-16,0 1 0,0 0 16,0 0-16,-22 0 0,1 21 0,0-21 15,0 21-15,0 0 16,-22 0-16,22 0 0,0 0 0,0 21 15,0 0-15,-22 0 16,22 21-16,0 1 0,-21-1 0,21 0 16,-1 22-16,-20-1 0,21 1 0,-21-1 15,20 1-15,-20-1 0,21 22 16,0-21-16,0-1 0,-1 1 0,22-1 16,0 1-16,0-22 0,0 0 0,0 1 15,0-22-15,22 21 0,20-21 16,-21 0-16,0-21 0,22 22 0,-1-22 15,0 0-15,1 0 0,-1 0 0,0 0 16,1-22-16,-1 1 16,0 0-16,1 0 0,-22 0 0,21 0 15</inkml:trace>
  <inkml:trace contextRef="#ctx0" brushRef="#br1" timeOffset="92710.97">11578 9419 0,'-21'0'0,"42"0"0,-63 21 16,21 1-16,21-1 16,-22 21-16,22-21 0,0 22 15,0-22-15,-21 21 0,21 0 16,-21-20-16,21 20 0,0 21 16,-21-41-16,21-1 0,0 0 15,0 0-15,21-21 31,-21-21-31,0 0 16,0 0-16,21-1 0</inkml:trace>
  <inkml:trace contextRef="#ctx0" brushRef="#br1" timeOffset="93191.84">11472 9440 0,'0'-63'15,"0"42"-15,21 0 16,1 21-1,-1-22-15,0 22 0,0 0 0,0 0 16,0 0-16,1 0 0,-1 0 0,0 0 16,0 22-16,0-22 0,0 21 15,1 0-15,-22 0 0,0 0 0,0 0 16,0 1-16,0-1 0,0 0 0,-22 0 16,1 21-16,0-20 0,0-1 15,0 0-15,-22-21 0,22 21 0,0 0 16,-21-21-16,21 0 0,-1 0 15,22-21 1,22 21 0,-1-21-16,0 0 0,0 21 15,0 0-15,0 0 0,1 0 16,-1 0-16,0 0 0,0 0 0,21 0 16,-20 21-16,-1 0 0,0-21 0,0 21 15,-21 0-15,0 1 0,0-1 16,0 0-16,0 0 0,0 0 0,0 0 15,-21 1-15,0-1 0,-22-21 0,22 21 16,0 0-16,-21 0 0,21-21 16,-22 21-16,22-21 0,-21 0 0,21 0 15,-1 0-15,1 0 0,0 0 16,0 0-16,21-21 16,0 0-1,21 0-15,21 0 16,-20 0-16,-1-1 0,0 1 15,21 0-15</inkml:trace>
  <inkml:trace contextRef="#ctx0" brushRef="#br1" timeOffset="93774.88">11959 9546 0,'0'0'0,"21"0"0,-21 21 31,0 1-31,-21-22 0,21 21 0,-21 0 16,21 0-16,-21 21 0,21-20 0,0-1 15,0 0-15,0 0 16,0 0-16,0 0 0,0 1 16,0-1-16,21-21 0,0 0 15,0 0-15,0 0 0,1 0 16,20 0-16,-21 0 0,21 0 0,-20-21 16,20 21-16,-21-22 0,21 1 0,-20 0 15,-1 0-15,0 0 0,0 0 16,0-1-16,0-20 0,-21 21 0,0 0 15,22 0-15,-22-1 0,0 1 0,0 0 16,0 0-16,-22 21 31,22 21-15,0 0-16,0 0 0,-21 1 16,21 20-16,0-21 0,-21 21 0,21 1 15,0-1-15,0 0 0,0 1 0,-21-1 16,21 22-16,0-22 0,-21 0 0,21 22 15,0-1-15,0-20 0,0 20 16,-21 22-16,21-22 0,-22 1 0,22-1 16,0 22-16,0-22 0,0 1 0,-21-1 15,21 1-15,-21-1 0,0-20 16,0-1-16,0 0 0,-1 1 0,1-1 16,-21-21-16,0 0 0,20-21 15,-20 0-15,21 0 0,-21 0 0,-1-21 16,22 0-16,-21 0 0,21-21 0,-22-1 15,22 1-15,-21 0 0,21-1 16,21-20-16,0 20 0,0 1 0,0-21 16,0 20-16,21-20 0,-21 20 0,42 1 15,-21 0-15,22-1 0,-22 1 16,21 0-16,0-1 0,1 22 0,-1-21 16,0 0-16</inkml:trace>
  <inkml:trace contextRef="#ctx0" brushRef="#br1" timeOffset="93951.7">12573 9758 0,'0'0'0,"0"-21"15,0 0 1,21 21 15</inkml:trace>
  <inkml:trace contextRef="#ctx0" brushRef="#br1" timeOffset="94382.75">13441 9250 0,'0'0'0,"21"-21"0,0 0 0,-21-1 0,0 1 16,-21 42 15,21 1-15,-21 20-16,0-21 0,-1 0 16,1 22-16,0-1 0,0-21 0,0 21 15,0 1-15,-1-1 0,1 0 0,21 1 16,0 20-16,0-42 15,0 1-15,0-1 0,0 0 16,21 0-16,22-21 0,-22 0 16,0 0-16,0 0 0,22 0 0,-22-21 15,21 0-15,-21 0 0,0 21 16,1-43-16,-1 22 0</inkml:trace>
  <inkml:trace contextRef="#ctx0" brushRef="#br1" timeOffset="94562.85">13250 9462 0,'-21'0'16,"42"0"-16,-63 0 0,63 0 31,0 0-31,0 0 16,1 0-16,-1 0 0,21-22 0,0 22 15,-20 0-15,20-21 0,0 21 16,1 0-16,-1 0 0,-21 0 0,21 0 15</inkml:trace>
  <inkml:trace contextRef="#ctx0" brushRef="#br1" timeOffset="95103.81">13949 9525 0,'0'0'0,"21"0"16,-21-21-16,21 21 15,-21-21-15,21 21 0,-21-21 0,21 21 16,-21-22-16,0 1 0,0 0 16,0 0-1,-21 21-15,0 0 0,0 0 0,0 0 16,0 0-16,-22 0 0,22 21 16,0-21-16,0 21 0,-22 0 0,22 1 15,0 20-15,0-21 0,0 0 0,0 0 16,-1 22-16,22-22 0,-21 0 15,21 0-15,0 0 0,0 1 0,0-1 16,0 0-16,21-21 16,1 0-16,-1 0 0,0 0 15,0 0-15,21-21 16,-20 0-16,-1 21 0,0-22 0,21 1 0,-21 0 16,1 0-16,-1 0 0,0-22 0,0 22 15,0 0-15,0 0 0,-21 0 16,0 0-16,0-1 0,0 1 0,0 0 15,-21 21 17,21 21-32,-21 0 15,0-21-15,21 22 0,0-1 0,0 0 16,0 21-16,-21-21 0,21 1 16,0-1-16,0 0 0,0 21 0,21-21 15,-21 1-15,21-1 0,0-21 16,22 0-16,-22 0 0,21 0 15,-21 0-15,22 0 0,-1 0 0,0 0 16,1-21-16,-1-1 0,0 1 0,1 0 16,-1 0-16</inkml:trace>
  <inkml:trace contextRef="#ctx0" brushRef="#br1" timeOffset="95665.86">14605 9546 0,'21'-63'16,"-21"20"-16,-21 149 0,42-233 0,-21 106 16,-21 21-1,0 0-15,0 0 16,-22 0-16,22 0 0,0 21 0,0-21 15,-22 21-15,22 1 0,0-22 16,0 21-16,0 0 0,0 0 0,21 0 16,0 0-16,21-21 15,21 0 1,-21 0-16,0 0 0,1 0 0,20 0 16,-21 0-16,0-21 0,22 0 0,-22 0 15,0 21-15,0-21 0,0 0 16,0 21-1,-21-22-15,0 44 47,-21-22-47,21 21 0,-21 0 16,21 0-16,0 21 0,0-20 0,0 20 16,0 0-16,0 1 0,0 20 15,0-21-15,0 22 0,0-22 0,0 22 0,0-22 16,0 22-16,0-1 0,0 1 0,0-1 15,0 1-15,-21-1 0,21 22 16,0-22-16,-21 22 0,21-22 0,0 1 16,0-1-16,-21 1 0,-1-1 15,1 1-15,0-22 0,-21 22 0,21-22 16,-22 0-16,1-20 0,0 20 16,-1-21-16,1 0 0,-22 0 0,22-21 15,-21 0-15,-1 0 0,1-21 0,-1 0 16,1 0-16,-1 0 0,1-22 0,-1 1 15,22-21-15,-1 20 0,1-20 16,21-1-16,21 1 0,0-22 0,0 22 16,0-1-16,21-21 0,0 22 0,0-1 15,22 1-15,-1-1 0,0 1 0,1 21 16,20-22-16,1 22 0,-1-1 16,22-20-16,0 21 0,-22-1 15,22 1-15,-22 0 0</inkml:trace>
  <inkml:trace contextRef="#ctx0" brushRef="#br1" timeOffset="96110.81">14838 9377 0,'0'0'16,"0"21"0,0 0-1,0 0-15,0 1 0,-21-1 16,21 0-16,0 0 0,-22 0 15,22 0-15,0 1 0,0-1 16,0 0-16,-21-21 0,21 21 0,-21 0 16,21 0-1,-21-21-15,21-21 32,0 0-32,0 0 15,0 0-15,0 0 0,0-22 0,21 22 16,0 0-16,-21 0 0,21 0 0,1-1 15,-1 22-15,0-21 0,0 0 16,0 21-16,22 0 0,-22 0 0,0-21 16,21 21-16,-21 0 0,1 0 15,20 0-15,-21 21 0,0 0 16,-21 0-16,0 1 0,21-22 0,-21 21 16,0 0-16,0 0 0,0 0 0,0 0 15,0 1-15,-21-1 0,21 0 16,-21 0-16,0-21 0,21 21 15,0-42 17,21 0-32,0 21 15</inkml:trace>
  <inkml:trace contextRef="#ctx0" brushRef="#br1" timeOffset="97363.1">15621 9377 0,'0'0'0,"-21"-42"32,0 42-32,-1 0 0,1 0 15,0 0-15,0 0 0,0 0 0,-22 0 16,22 0-16,0 21 0,-21 0 0,21 0 16,-22 0-16,22 0 0,0 1 15,0 20-15,0-21 0,21 0 0,0 22 16,0-22-16,0 0 0,0 0 0,0 0 15,0 0-15,21-21 16,0 22-16,0-22 0,21 0 0,-20 0 16,-1 0-16,21 0 0,-21 0 0,22-22 15,-22 22-15,21-21 0,-21 0 16,0 0-16,1 0 0,-1 0 0,0-1 16,0 1-16,0 0 0,0 0 0,-21 0 15,0 0-15,0-1 0,0 1 16,0 0-16,-21 21 15,0 0 1,21 21-16,-21-21 0,21 21 16,0 1-16,0-1 0,0 0 15,0 0-15,0 0 0,0 0 0,0 1 16,0-1-16,0 0 0,0 0 16,21 0-16,0-21 15,0 0-15,1 0 0,-1 0 16,0 0-16,21 0 0,-21 0 0,1 0 15,-1-21-15,0 21 0,0-21 0,0 0 16,0 0-16,1-22 0,-22 22 16,0 0-16,21 0 0,-21 0 0,0-1 15,0 1-15,0 0 0,0 0 16,0 42 15,-21 0-31,21 0 0,-22 1 16,22-1-16,0 0 0,-21 0 15,21 0-15,0 0 0,0 1 0,0 20 16,0-21-16,0 0 16,0-42 15,0 0-15,21 0-16,-21 0 0,22-1 15,-22 1-15,21 0 0,-21 0 16,21 0-16,-21 0 0,21-1 0,0 1 0,-21 0 15,21 0-15,1 21 16,-22-21-16,21 21 0,0 0 0,0 0 16,0 0-1,-21 21-15,0 0 16,0 0-16,0 0 0,0 1 16,21-1-16,-21 0 0,22 0 0,-22 0 15,21 0-15,-21 1 16,21-22-16,0 0 15,0 0 1,0 0-16,-21-22 16,22 1-16,-1 0 15,0 0-15,-21 0 0,21 0 0,0-1 16,0 1-16,1 0 0,-1 0 16,-21 0-16,21 0 0,0 21 0,0-22 15,0 22-15,-21 22 31,0-1-31,0 0 16,0 0-16,-21 0 0,21 0 16,0 1-16,0-1 0,0 0 15,0 0-15,0 0 0,0 0 16,21 1-16,1-22 0,-1 0 16,0 0-1,0 0-15,0 0 0,0 0 0,1 0 16,20 0-16,-21-22 0,0 22 0,0-21 15,1 0-15,-1 0 0,0 21 16,0-21-16,-21 0 0,0-1 0,0 1 16,21 0-16,-21 0 0,0 0 0,0 0 15,-21 21 1,0 0-16,0 0 0,0 0 16,-1 21-16,22 0 0,0 0 0,-21 0 15,21 0-15,0 1 0,0-1 16,0 0-16,0 0 0,0 0 15,0 0-15,0 1 0,0-1 16,21 0-16,1-21 16,-1 0-16,0 0 0,0 0 15,0 0-15</inkml:trace>
  <inkml:trace contextRef="#ctx0" brushRef="#br1" timeOffset="97883.27">17865 8594 0,'0'-21'0,"0"-43"31,-22 64-31,1 0 16,0 0-16,0 0 0,0 21 0,0 0 15,-1 1-15,1 20 0,0 0 16,0 1-16,-21 20 0,20 1 0,1-1 16,-21 1-16,21-1 0,-22 1 0,22-22 15,-21 21-15,21 1 16,0-22-16,-1 22 0,1-22 0,21 0 15,0 1-15,0-1 0,0-21 0,0 22 16,0-22-16,0 0 0,43 0 16,-22 0-16,0-21 0,21 0 0,-21 0 15,22 0-15,-1 0 0,-21-21 0,22 0 16,-22 0-16</inkml:trace>
  <inkml:trace contextRef="#ctx0" brushRef="#br1" timeOffset="98090.84">17949 8911 0,'0'-21'0,"0"0"32,0 42-32,0 0 15,-21 0-15,21 1 0,0-1 16,-21 0-16,21 0 0,0 0 15,0 0-15,0 1 0,0-1 0,0 0 16,-21-21-16</inkml:trace>
  <inkml:trace contextRef="#ctx0" brushRef="#br1" timeOffset="98675.67">18584 9144 0,'21'0'0,"-42"0"0,64 0 0,-22 0 0,-21-21 16,21 21 0,-21-21-16,0 0 0,0-1 15,0 1-15,0 0 0,0 0 16,0 0-16,-21 21 0,0-21 15,-1 21-15,-20 0 16,21 0-16,0 0 0,0 0 16,-22 21-16,22 0 0,0 0 0,0 0 15,-22 0-15,22 1 0,0 20 0,0-21 16,-21 21-16,20-20 0,1 20 16,0-21-16,0 0 0,21 22 0,0-22 15,0 0-15,0 0 0,0 0 0,0 0 16,0 1-16,21-22 15,0 0-15,0 0 0,1 0 0,20 0 16,-21 0-16,0 0 0,22-22 0,-22 22 16,21-21-16,-21 0 15,22 0-15,-22 0 0,0 0 0,0-1 16,0 1-16,0 0 0,-21-21 0,22 21 16,-22-22-16,21 22 0,-21 0 15,0-21-15,0 20 0,0 1 16,0 42-1,0 1-15,0-1 16,0 0-16,0 0 0,0 0 0,0 0 16,0 22-16,0-22 0,0 0 0,0 0 15,0 0-15,0 1 16,21-1-16,0-21 0,0 21 16,0-21-16,1 0 15,-1 0-15,0-21 16,0 21-16</inkml:trace>
  <inkml:trace contextRef="#ctx0" brushRef="#br1" timeOffset="98889.1">19113 8890 0,'0'21'16,"-21"-21"-16,21 21 15,0 1-15,0-1 16,0 0-16,0 0 16,0 0-16,0 0 15,-21-21-15,21 22 0</inkml:trace>
  <inkml:trace contextRef="#ctx0" brushRef="#br1" timeOffset="99263.53">19410 8446 0,'21'0'0,"0"0"15,0 0-15,0 0 16,1 21-16,20 21 0,-21-21 16,0 22-16,0-22 0,-21 21 0,0 0 15,22 1-15,-22 20 0,21-20 16,-21 20-16,0 43 16,0-43-16,0-20 0,0 20 0,-21-20 0,-1-1 15,-20 0-15,21 1 16,-21-1-16,20-21 0,-20 21 0,0-20 15,-1-1-15,1 21 0,21-21 0,-21-21 16,20 21-16,1 1 0,0-22 16,21-22-1,0 1-15,0 0 16,21 0-16,0 0 0</inkml:trace>
  <inkml:trace contextRef="#ctx0" brushRef="#br1" timeOffset="99668.07">19748 8086 0,'0'0'16,"0"-21"-16,0 42 31,22 0-31,-1 0 0,0 21 16,21-20-16,-21 20 0,22 0 0,-1 1 15,-21-1-15,22 0 0,-1 22 16,-21-22-16,0 22 0,0-1 0,1 1 16,-1-1-16,-21 22 0,0-22 0,0 1 15,0 20-15,0-20 0,0-22 16,-21 22-16,-22-1 0,22-20 0,-21 20 15,21-21-15,-22 1 0,1 20 0,0-20 16,-22-22-16,22 21 0,-1 0 16,1-20-16,0-1 0,-1 21 0,1-21 15,21-21-15,0 21 0,0-21 16,21-21 0,21 0-1,0-21-15,21 21 0,-21-22 0</inkml:trace>
  <inkml:trace contextRef="#ctx0" brushRef="#br1" timeOffset="100147.32">20659 9123 0,'21'0'31,"0"0"-31,0-21 16,0 21-16,0-21 16,-21-1-1,0 1 1,-21 21-1,0 0-15,0 0 0,0 0 16,0 21-16,-1-21 0,1 22 16,21-1-1,21-21 1,1 0 0,-1 0-16,0 0 0</inkml:trace>
  <inkml:trace contextRef="#ctx0" brushRef="#br1" timeOffset="100451.64">21251 8890 0,'0'-42'16,"-21"42"-1,0 0 1,0 0-16,0 21 0,21 0 0,-22 0 15,1 0-15,0 1 0,0 20 16,0-21-16,21 21 0,-21-20 16,-1 20-16,22-21 0,0 21 0,0-20 15,0 20-15,0-21 0,0 0 0,0 0 16,0 1-16,0-1 0,22 0 16,-1-21-16,0 0 0,0 21 0,0-21 15,22 0-15,-22 0 0,21 0 0,-21 0 16,22-21-16,-1 0 0,0 21 15,1-21-15,-1-1 0,-21 1 0</inkml:trace>
  <inkml:trace contextRef="#ctx0" brushRef="#br1" timeOffset="100859.85">21738 8805 0,'0'-42'0,"0"84"0,0-105 0,0 42 16,0 0-16,0-1 0,0 1 15,-21 21-15,0 21 16,21 1-16,-21-1 0,-1 21 15,1-21-15,0 22 0,21-1 0,-21 0 16,0 1-16,0-1 0,21 0 0,0 1 16,0-22-16,-22 21 0,22 0 15,0-20-15,0-1 0,0 0 0,0 0 16,0 0-16,22 0 0,-1 1 0,0-22 16,0 0-16,0 0 15,0 0-15,1 0 0,-1 0 0,0 0 16,0 0-16,21 0 0,-20-22 0,-1 1 15,0 21-15,0-21 0,-21 0 16,21 0-16,-21 0 0,21-1 0,-21 1 16,0 0-16,0 0 0,0 42 31,-21 0-31,0-21 16,21 21-16,0 1 0,-21-1 0,21 0 15,-21-21-15,21 21 0,0 0 16,0 0-16,21-21 31,0 0-15,-21-21-16,21 21 15</inkml:trace>
  <inkml:trace contextRef="#ctx0" brushRef="#br1" timeOffset="101023.89">21992 8890 0,'0'0'15,"0"21"32,0 0-47,0 1 0,0-1 16,21 0 0,0-21-16</inkml:trace>
  <inkml:trace contextRef="#ctx0" brushRef="#br1" timeOffset="101294.84">22373 8975 0,'0'0'16,"-21"0"-16,0 0 16,0 0-16,-1 0 0,1 0 15,0 21-15,0 0 0,21 0 16,0 0-16,-21 1 0,0-1 15,21 21-15,-22-21 0,22 0 0,0 1 16,0-1-16,0 0 0,0 0 0,0 0 16,0 0-16,0 1 15,22-22-15,-1 21 16,0-21-16,0 0 0,0 0 0,22 0 16,-22 0-16,0-21 0,21-1 15,-21 22-15,1-21 0,20 0 0</inkml:trace>
  <inkml:trace contextRef="#ctx0" brushRef="#br1" timeOffset="101830.97">22754 8763 0,'0'0'0,"0"-42"16,-21 63 0,0 0-16,0 0 0,-1 22 15,22-22-15,-21 21 0,0-21 0,21 22 16,0-22-16,-21 21 0,0-21 0,21 22 15,0-22-15,0 0 0,-21 0 16,21 21-16,0-20 0,-22-22 0,22 42 16,0-21-1,0-42 17,0 0-32,0 0 15,22-1-15,-1 1 16,0 21-16,0-21 0,0 0 0,0 0 15,1 0-15,-1 21 0,21-22 0,-21 22 16,0 0-16,1-21 0,-1 21 16,0 0-16,-21 21 31,-21 1-15,0-22-16,-1 0 0,1 0 15,0 0-15,-21 0 0,21 21 16,-1-21-16,1 0 0,0 0 0,21 21 15,-21-21-15,21 21 0,0 0 16,0 0-16,0 1 16,0-1-16,0 0 0,21 0 15,-21 0-15,21 0 16,-21 1-16,21-22 0,-21 21 16,22-21-16,-22 21 0,21-21 15,0 0-15,0 0 16,0 0-1,0 0-15,1 0 16,-1 0-16</inkml:trace>
  <inkml:trace contextRef="#ctx0" brushRef="#br1" timeOffset="102107.74">23283 8932 0,'0'0'15,"-42"0"1,21 0-16,0 22 16,-1-1-16,1 0 15,21 0-15,0 21 0,-21-20 0,0-1 16,21 0-16,-21 21 0,21-21 16,0 1-16,0-1 0,0 0 0,0 0 15,0 0-15,0 0 0,0 1 0,0-1 16,0 0-16,21-21 15,0 21-15,0-21 0,0 0 16,1 0-16,-1 0 0,0 0 16,0 0-16,0-21 0</inkml:trace>
  <inkml:trace contextRef="#ctx0" brushRef="#br1" timeOffset="102411.84">23474 8848 0,'21'0'31,"0"0"-31,-21 21 0,21-21 0,-21 21 0,21 0 16,-21 0-16,22 1 0,-22-1 15,0 0-15,0 0 0,0 0 0,0 0 16,0 22-16,0-22 0,0 0 15,0 0-15,0 0 0,0 1 0,-22-1 16,1 0-16,0 0 0,0 0 16,0 0-16,0-21 0,-1 22 15,44-44 32</inkml:trace>
  <inkml:trace contextRef="#ctx0" brushRef="#br1" timeOffset="102647.37">23918 8996 0,'0'21'62,"0"0"-30,0 0-32</inkml:trace>
  <inkml:trace contextRef="#ctx0" brushRef="#br1" timeOffset="102891.65">23939 9335 0,'0'42'15,"-21"-42"1,21 21-16,-21 0 0,0 0 15,21 1-15,-21-22 16,0 21-16,-1-21 0,22 21 16,-21-21-16,0 21 0,0-21 0,0 0 15,0 21-15,-1-21 0,1 21 16,0-21-16,-21 0 0,21 0 0,-1 0 16</inkml:trace>
  <inkml:trace contextRef="#ctx0" brushRef="#br2" timeOffset="122562.81">4551 6922 0,'-21'0'0,"-1"0"16,1 0-16,0 0 0,0 0 15,0 0-15,0 0 0,-1 0 0,1 0 16,0 0-16,0 0 0,0 21 0,0-21 16,-1 0-1,1 0 1,42 0 15,1 0-31,-1 0 0,0 0 0,0 0 16,21 0-16,-20 0 0,20 0 15,0 0-15,1 0 0,-1 0 0,21 0 16,-20 0-16,20 0 0,1 0 16,-1 0-16,1 0 0,-1-21 15,22 21-15,-22 0 0,22 0 0,21-22 16,-21 22-16,20 0 0,-20 0 0,21-21 16,-21 21-16,-1 0 0,1 0 15,-22-21-15,1 21 0,-1 0 0,-20 0 16,20 0-16,-20 0 0,-1-21 15,0 21-15,-21 0 0,1 0 16,-1 0-16,0 0 0,0 0 0,0 0 16,-21-21-1,-21 21 32,21-21-31,-21 21-16</inkml:trace>
  <inkml:trace contextRef="#ctx0" brushRef="#br2" timeOffset="123295.69">6667 6456 0,'0'21'47,"0"0"-31,22 0-1,-1-21-15,-21 22 0,21-22 0,0 0 16,21 21-16,-20-21 0,-1 21 0,21-21 15,-21 0-15,0 0 0,1 21 16,20-21-16,-21 0 0,0 0 16,0 0-16,-21 21 31,-21-21-31,0 0 16,0 21-16,0 1 0,0-22 15,-22 21-15,22 0 0,-21 0 16,-1 0-16,1 0 0,0 1 0,-1-1 15,1 0-15,0 0 0,-1 0 0,22 0 16,-21 1-16,0 20 0,20-42 16,1 21-16,-21 0 0,21 0 0,0-21 15,21 22-15,-22-22 0,22 21 0,-21-21 16,21-21 15,21-1-31,1 22 0,20-21 0</inkml:trace>
  <inkml:trace contextRef="#ctx0" brushRef="#br2" timeOffset="123723.72">7387 6075 0,'0'0'0,"0"21"46,0 0-46,21 0 0,0-21 16,1 22-16,-22-1 0,21 0 16,0 0-16,0 0 0,0 0 0,0 1 15,-21-1-15,22 0 0,-1-21 0,0 21 16,-21 0-16,21-21 0,-21 21 16,21-21-16,-21 22 15,0-44 16,-21 22-15,21-21-16,0 0 0,0 0 16</inkml:trace>
  <inkml:trace contextRef="#ctx0" brushRef="#br2" timeOffset="123967.81">7768 6054 0,'21'-21'0,"-42"42"0,42-21 47,-63 0-31,21 42-16,0-21 0,-22 0 15,22 1-15,-64 41 0,43-21 16,0-20-16,-1 20 0,22-21 16,-21 21-16,0-20 0,20 20 0,1-21 15,0 0-15,0-21 0,0 21 0,21 1 16,21-22 15</inkml:trace>
  <inkml:trace contextRef="#ctx0" brushRef="#br2" timeOffset="137644.68">931 11621 0,'0'-22'0,"-21"22"0,21-21 0,0 0 16,0 0-16,0 0 16,0 0-16,0-1 0,0 1 31,-21 21-31,21 21 16,0 1-16,0-1 0,0 0 15,0 0-15,0 21 0,0-20 0,-21 20 16,21 0-16,0 1 15,0-22-15,-21 21 0,21 0 0,-22 1 16,22-1-16,0 0 0,0 1 16,-21-22-16,21 21 0,0-21 0,0 1 15,-21-1-15,21 0 16,0-42 15,0 0-31,0-1 0,0 1 16,0 0-16,0 0 0,0-21 15,21 20-15,0-20 0,-21 21 16,22-21-16,-1 20 0,0-20 0,0 21 16,0 0-16,22 0 0,-22 21 15,0 0-15,21 0 0,-21 0 16,1 0-16,20 0 0,-21 0 16,0 21-16,0 0 0,1 0 0,-22 0 15,0 0-15,0 22 0,0-22 16,0 21-16,0 1 0,-22-22 0,1 0 15,0 21-15,21-21 0,0 1 16,0-1-16,0 0 0,0-42 47,0 0-47,21-1 0,0 1 0,-21 0 16</inkml:trace>
  <inkml:trace contextRef="#ctx0" brushRef="#br2" timeOffset="138516.66">1545 11875 0,'0'21'0,"-21"0"31,0 0-31,42-42 31,0 21-31,0-21 16,0 0-16,1 21 0,-1-22 16,0 1-16,0 0 0,0 0 0,-21 0 15,21 0-15,-21-1 16,0 1-16,0 0 16,-21 21-1,0 0-15,0 0 0,0 21 16,0-21-16,-1 21 0,1 1 15,21-1-15,-21 0 0,21 0 0,-21 0 16,21 22-16,0-22 16,0 21-16,0-21 0,0 22 0,0-22 15,0 0-15,0 0 0,21 0 16,0 0-16,0 1 0,1-22 0,-1 0 16,0 21-16,21-21 0,-21 0 15,1 0-15,20 0 0,-21-21 0,21-1 16,-20 22-16,-1-21 0,0 0 15,0 0-15,0 0 0,0-22 0,1 22 16,-1 0-16,-21 0 0,0-21 16,0 20-16,0 1 0,21 0 0,-21 0 15,0 0-15,0 0 0,0 42 47,0 0-31,0 0-16,0 0 0,0 0 15,0 1-15,0-1 0,0 0 16,0 0-16,0 0 0,0 0 16,0 1-16,0-1 15,0 0 1,0-42 15,0 0-31,0-1 0,0 1 16,0 0-16,0 0 0,42-106 31,-21 106-31,1 0 0,-1-1 16,0 1-16,21 21 0,-21-21 0,22 21 15,-1 0-15,-21 0 0,22 0 16,-22 0-16,21 0 0,-21 0 0,0 21 16,-21 0-16,0 1 0,0-1 15,0 0-15,0 0 0,0 21 0,0-20 16,-21-1-16,21 21 0,-21-21 15,0 0-15,0 1 0,21-1 0,0 0 16,-21 0-16,42-21 47,-21-21-47,21 0 0,0 21 16</inkml:trace>
  <inkml:trace contextRef="#ctx0" brushRef="#br2" timeOffset="138839.79">2963 11663 0,'0'0'0,"-21"0"31,0 0-31,0 21 15,0 0-15,-1 0 0,1 22 16,21-22-16,-21 0 0,21 0 16,-21 22-16,21-22 0,0 0 0,0 0 15,0 21-15,0-20 0,0-1 16,0 0-16,0 0 0,0 0 0,21-21 16,0 21-16,0-21 0,1 0 15,20 0-15,-21 0 0,0 0 0,0 0 16,1 0-16,-1 0 0,0 0 0,0 0 15,0-21-15,0 0 16,1 0-16,-22 0 0,21 0 0</inkml:trace>
  <inkml:trace contextRef="#ctx0" brushRef="#br2" timeOffset="139218.68">3217 11832 0,'0'0'0,"0"21"15,21-21 17,1 0-17,-1 0-15,0 0 16,0-21-16,0 21 0,0-21 0,1 0 16,-1 0-16,-21 0 15,0-1-15,0 1 16,0 0-16,-21 21 0,-1 0 15,1 0-15,0 0 16,0 0-16,0 21 0,0-21 0,-1 21 16,1 1-16,0-1 0,21 0 0,0 21 15,-21-21-15,21 1 0,0 20 16,0-21-16,0 0 0,0 0 16,0 1-16,0-1 0,0 0 15,21 0-15,0-21 0,0 0 0,1 0 16,-1 0-16,21 0 0,-21 0 0,22-21 15,-1 21-15,0-21 0,1 0 16,-1-1-16,0 1 0,1 0 0</inkml:trace>
  <inkml:trace contextRef="#ctx0" brushRef="#br2" timeOffset="142175.56">5228 11472 0,'0'-21'15,"0"0"1,0 42 15,0 0-15,0 1-16,0-1 0,0 21 0,0-21 16,0 22-16,0-22 0,0 21 0,0-21 15,0 22-15,0-22 0,0 0 16,0 0-16,0 0 0,0 0 0,0 1 15,0-1-15,0-42 32,0-1-17,0 1-15,0 0 0,0 0 16,0 0-16,21 0 0,0-1 16,-21-20-16,22 0 0,-1 21 0,0-22 15,0 22-15,0-21 0,0 21 16,1-22-16,-1 22 0,0 21 0,21-21 15,-21 21-15,1 0 0,20 0 16,-21 21-16,0-21 0,0 21 0,1 0 16,-1 22-16,0-22 0,-21 21 15,0-21-15,0 22 0,0-22 0,0 0 16,0 21-16,0-20 0,0-1 0,0 0 16,0 0-16,-21 0 0,0 0 15,21-42 16,0 0-31,0 0 16,0 0-16,0 0 0,0-1 16,0-20-16,0 21 0,21 0 0,-21-22 15,21 1-15,0 21 0,0-21 16,22 20-16,-22-20 0,21 21 0,-21 0 16,22 0-16,-1 21 0,-21 0 0,21 0 15,-20 0-15,-1 0 0,0 21 16,0 0-16,0 0 0,0 0 0,-21 0 15,0 22-15,0-1 0,0-21 0,0 22 16,0-22-16,0 0 0,0 21 16,0-21-16,0 1 0,0-1 15,22-21-15,-22 21 0,0 0 0,21-21 16,0 0-16,0 0 0,0 0 16,0 0-16,1 0 0,-1 0 0,0-21 15,0 0-15,0 0 0,0 21 0,1-22 16,-1 1-16,0 0 0,0-21 15,0 21-15,-21-1 0,0-20 0,21 21 16,-21 0-16,22-22 0,-22 22 0,0 0 16,0 0-16,0 0 15,0 42 1,0 0-16,0 0 16,-22 0-16,22 1 15,-21 20-15,21-21 0,0 0 0,0 0 16,0 22-16,0-22 0,0 0 0,0 0 15,0 0-15,0 1 0,0-1 16,21 0-16,1-21 0,20 0 16,-21 0-16,0 0 0,22 0 0,-22 0 15,21 0-15,-21 0 0,22 0 16,-1-21-16,-21 0 0,0 21 0,0-22 16,1 1-16,-1-21 0,0 21 0,0 0 15,-21-22-15,21 22 0,-21 0 16,0 0-16,0-22 0,0 22 0,21 0 15,-21 0-15,-21 42 47,21 0-47,0 0 0,0 1 16,-21-1-16,21 0 0,0 21 0,-21-21 16,21 1-16,0-1 0,0 0 0,0 0 15,0 0-15,0 0 0,0 1 16,21-1-16,0 0 0,0-21 15,1 0-15,-1 21 0,0-21 16,0 0-16,0 0 0,0 0 0,1 0 16,-1 0-16,0-21 15,0 0-15,0 0 0,0-1 0,-21 1 16,22 0-16,-22-21 0,21-1 0,-21 1 16,21 0-16,-21-1 0,0-20 15,0 21-15,0-1 0,21 1 0,-21 0 16,0-1-16,0 1 0,0 21 0,0 0 15,0-1-15,0 1 16,-21 42 0,21 1-16,-21-1 0,21 0 15,0 21-15,0 1 0,0-1 16,0 0-16,0 1 0,0-1 0,0-21 16,0 21-16,0 1 0,0-1 15,0-21-15,0 22 0,0-22 16,0 0-16,0 21 0,0-21 15,21-21-15,0 22 0,0-22 0,0 0 16,1 0-16,-1 0 0,21 0 16,-21 0-16,0 0 0,1-22 0,20 1 15,-21 21-15,21-21 0,-20-21 16,20 21-16,-21-22 0,0 1 0,0 0 16,1-1-16,-1 1 0,21-43 15,-42 22-15,0 20 0,21 1 16,-21 21-16,0 0 0,0-22 0,0 22 15,0 0-15,0 0 16,-21 21-16,0 21 16,0 0-16,21 0 15,-21 1-15,21-1 0,0 21 0,0 0 16,-22 1-16,22-1 0,0 0 0,-21 1 16,21-1-16,0 0 0,0-20 15,0 20-15,0 0 0,0-21 0,0 1 16,0-1-16,21 0 0,1 0 15,-22 0-15,21-21 0,0 0 0,0 21 16,21-21-16,-20 0 0,-1 0 16,0 0-16,0 0 0,21-21 0,-20 21 15,-1-21-15,0 0 0,21 0 16,-21 0-16,1-22 0,-22 22 0,21 0 16,0-21-16,-21 20 0,0 1 0,0 0 15,0 42 16,0 0-31,0 1 0,0-1 16,0 0-16,0 0 0,0 0 16,0 0-16,0 1 0,0-1 0,0 0 15,0 0-15,21-21 16,0 0 0,0 0-16,1 0 0,-1-21 15,-21 0-15,21 21 0,-21-21 16,21-22-16</inkml:trace>
  <inkml:trace contextRef="#ctx0" brushRef="#br2" timeOffset="142362.81">8445 11197 0,'0'0'0,"-21"0"0,0 0 0,0 0 16,0 0-1</inkml:trace>
  <inkml:trace contextRef="#ctx0" brushRef="#br2" timeOffset="142543.62">7599 11515 0,'0'0'16,"-21"21"-1,42-21-15,21 0 16,-21 0-16,22-21 0,-1 0 16,0 21-16,1-22 0,-1 1 0,0 21 15,22-21-15,-22 0 0,0 0 0</inkml:trace>
  <inkml:trace contextRef="#ctx0" brushRef="#br2" timeOffset="143055.59">8551 11494 0,'0'0'0,"0"-22"0,0-20 15,0 21-15,0 0 16,0 42 15,0 0-31,0 21 16,0-20-16,0 20 0,21-21 0,-21 21 16,0 1-16,22 20 0,-22-20 15,0 20-15,0-21 0,0 22 0,0-1 16,0 22-16,-22-21 0,1-1 15,0 1-15,0-1 0,21-21 0,-21 22 16,0-22-16,21 1 0,0-1 16,-22-21-16,1 0 0,21 0 0,0 1 0,-21-22 15,21-22 17,0 1-32,0-21 0,21 21 15,0-22-15,-21 1 0,22 0 16,-1-1-16,-21 1 0</inkml:trace>
  <inkml:trace contextRef="#ctx0" brushRef="#br2" timeOffset="143355.76">8636 11642 0,'0'-21'0,"0"42"0,0-64 16,0 1-16,0 21 0,0 0 16,0 0-16,0-1 0,0 1 15,21 21-15,0-21 0,0 0 0,1 21 16,20 0-16,-21 0 0,0 0 15,22 0-15,-22 0 0,21 0 0,-21 21 16,22 0-16,-22 0 0,0 1 0,-21-1 16,0 0-16,0 0 0,0 0 15,0 0-15,-21 22 0,0-22 16,-1 0-16,-20-21 0,21 21 0,-21 0 0,-1 1 16,1-22-16,0 21 0,20-21 15,1 0-15,-21 0 0,21 0 0,21-21 47,21-1-47,21 1 0,-21 21 16,1-21-16,-1 0 0,21 0 0</inkml:trace>
  <inkml:trace contextRef="#ctx0" brushRef="#br2" timeOffset="143600.42">9334 11049 0,'0'21'16,"0"0"0,0 22-16,0-22 0,-21 21 15,21 1-15,-21-1 0,0-21 16,21 21-16,0 1 0,-21-1 0,21 0 16,-21 1-16,21-22 0,-22 21 0,22-21 15,0 1-15,0-1 0,0 0 16,0 0-16,22-21 31,-1 0-31,0-21 16,0 0-16</inkml:trace>
  <inkml:trace contextRef="#ctx0" brushRef="#br2" timeOffset="143919.71">9377 11536 0,'21'0'31,"0"0"-31,0 0 16,0 0-16,-21-21 0,22 21 0,-1-21 0,0-1 15,0 22-15,0-21 0,-21 0 16,21 21-16,-21-21 0,0 0 0,0 0 16,0-1-16,-21 22 15,0 0-15,0 0 0,0 0 16,0 22-16,-1-1 0,1-21 0,0 21 15,0 21-15,0-21 0,21 1 16,-21-1-16,21 21 0,-22-21 16,22 0-16,0 1 0,0-1 0,0 0 15,0 0-15,0 0 0,22 0 0,-1-21 16,0 0-16,0 0 0,21 0 16,-20 0-16,-1 0 0,21 0 0,-21 0 15,0-21-15,22 21 0,-22-21 0</inkml:trace>
  <inkml:trace contextRef="#ctx0" brushRef="#br2" timeOffset="146327.79">11091 11176 0,'0'0'0,"21"-21"47,1 21-47,20-21 16,-21 0-16,0 21 0,22-22 0,-22 1 15,21 0-15,-21 21 0,0-21 16,1 0-16,-1 21 0,-21-21 0,0-1 16,-21 22-1,-1 0-15,-20 0 0,0 0 16,-1 0-16,1 0 0,0 22 15,-1-1-15,1 0 0,0-21 16,-1 21-16,22 0 0,0 22 0,0-22 16,21 0-16,0 0 0,0 0 15,0 0-15,0 1 0,21-1 0,21 0 16,-20-21-16,20 0 0,-21 0 16,21 21-16,1-21 0,-1 0 15,-21 0-15,22 0 0,-22 0 0,21 0 16,-21 0-16,0-21 0,-21 0 31,-21 21-31,0 0 16,-21 0-16,21 0 0,-22 0 0,22 21 15,-21 0-15,21 0 0,-22 0 16,22 1-16,0-1 0,0 21 0,0-21 16,-1 22-16,22-22 0,-21 0 0,21 21 15,0-21-15,0 1 0,0-1 16,0 0-16,21 0 0,1-21 0,-1 0 15,0 21-15,21-21 0,-21 0 0,22 0 16,-22 0-16,21 0 0,1-21 16,-22 0-16,21 0 0,0 0 0,1-1 15,-1 1-15,-21 0 0,22-21 0,-1-1 16,-21 22-16,21-21 16,-20-22-16,-1 22 0,0 0 0,0-22 15,0 22-15,0 0 0,-21-1 0,0 22 16,0-21-16,0 21 0,0-1 15,0 1-15,-21 21 32,21 21-32,-21 1 0,0-1 15,0 21-15,0 0 0,21 1 0,-22-1 16,1 0-16,21 1 0,0 20 0,-21-20 16,21-1-16,-21 0 0,21 1 15,0-22-15,0 21 0,0-21 0,0 0 16,0 1-16,21-1 0,-21 0 15,21 0-15,22-21 0,-22 0 16,0 0-16,21 0 0,-21 0 0,22 0 16,-1-21-16,0 21 0,1-21 0,-1 0 15,0-1-15,1 1 0,-1 0 16,0 0-16,-20-21 0,-1 20 0,0-20 16,0 21-16,-21 0 0,0-22 0,0 22 15,0 0-15,-21 21 16,0-21-16,0 21 0,-1 0 0,1 0 15,0 21-15,0 0 0,0-21 0,0 21 16,-1 1-16,1-1 16,21 21-16,0-21 0,0 0 0,0 1 15,0-1-15,0 0 0,0 0 0,21-21 16,1 21-16,-1 0 0,0-21 16,0 0-16,0 0 0,22 0 0,-22 0 15,21 0-15,0 0 0,-20 0 0,20 0 16,0-21-16,-21 21 0,22-21 15,-22 0-15,0 0 0,0 0 0,0-1 16,1 1-16,-22-21 0,0 21 0,0 0 16,21-1-16,-21 1 0,0 0 15,0 0-15,0 42 32,0 0-32,0 0 15,0 1-15,0-1 0,0 0 16,0 21-16,0-21 0,-21 1 0,21-1 15,0 0-15,0 0 0,0 0 16,0 0-16,0 1 0,0-44 47,0 1-31,0 0-16,0 0 0,0 0 15,0-22-15,21 22 0,-21 0 16,21-21-16,0 21 0,-21-22 0,21 22 15,0 0-15,-21-21 0,22 42 16,-1-22-16,0 1 0,0 21 16,0 0-16,0 0 0,1 0 0,-1 21 15,-21 1-15,21-22 0,-21 42 16,0-21-16,0 0 0,21 0 16,-21 1-16,0 20 0,0-21 0,0 0 15,21 22-15,-21-22 0,0 0 0,0 0 16,0 0-16,0 0 15,0-42 17,21 21-17,1-21-15,-1 0 0,-21 0 0,21 0 16,0-22-16,-21 22 0,21 0 0,0-21 16,1 20-16,-1-20 0,0 21 15,0 0-15,0 0 0,0-1 0,1 22 16,-1-21-16,0 21 0,0 0 15,-21 21 1,0 1-16,0-1 0,0 0 16,0 21-16,0-21 0,0 1 15,0-1-15,-21 0 0,21 0 0,0 0 16,0 0-16,0 1 0,0-1 0,0 0 16,0 0-16,0 0 15,21-21-15,0 21 0,0-21 0,1 0 16,-1 0-16,21 0 0,-21 0 0,0 0 15,22 0-15,-22 0 0,21-21 16,-21 0-16,22 0 0,-22 0 0,0 0 16,0-1-16,0 1 0,1-21 0,-1 21 15,-21-22-15,0 22 0,0 0 16,0 0-16,0 0 0,0 0 0,-21 21 16,-1 0-1,1 0-15,21 21 16,-21 0-16,0 0 0,21 0 0,0 0 15,0 1-15,0 20 0,0-21 16,0 0-16,0 0 0,0 1 0,0-1 16,0 0-16,0 0 15,21-21-15,0 0 0,0 21 0,1-21 16,-1 0-16,0 0 0,0 0 0,0 0 16,0 0-16,1 0 0,-1-21 15,21 21-15,-21-21 0,0 0 0,1 0 16,-1-1-16,0 1 0,0-21 0,-21 21 15,0 0-15,21-22 0,-21 22 16,0 0-16,0 0 0,0 42 31,0 0-15,-21-21-16,21 21 0,0 22 0,0-22 16,0 0-16,-21 0 0,21 0 0,0 0 15,-21 1-15,21-1 0,-21-21 16,21 21-16,0 0 0,0 0 15,0-42 17,0 0-17,21 0-15,-21 0 0,21-1 0,0 1 16,0-21-16,-21 21 0,43 0 16,-22-22-16,0 22 0,0-21 15,0 21-15,0-1 0,22 22 0,-22 0 16,0 0-16,0 0 0,0 0 15,-21 22-15,22-1 0,-22 0 16,0 0-16,0 0 0,0 0 0,0 22 16,0-22-16,0 0 0,0 0 15,0 0-15,0 1 0,0-1 0,0 0 16,0 0-16,-22-21 0,22-21 47,0 0-32,22 0-15,-1-1 16</inkml:trace>
  <inkml:trace contextRef="#ctx0" brushRef="#br2" timeOffset="146567.73">14626 10859 0,'0'0'0,"0"-22"0,0 44 31,-21-22-31,21 21 15,-21 21-15,0-21 0,21 0 0,-22 22 16,22-22-16,-21 21 0,0 1 16,21-1-16,0-21 0,0 21 0,-21 1 15,21-1-15,0-21 0,-21 22 16,21-22-16,0 0 0,0 0 16,0 0-16,0 0 0,0 1 0,0-1 15,21-21 1,0 0-1</inkml:trace>
  <inkml:trace contextRef="#ctx0" brushRef="#br2" timeOffset="146911.81">14944 11197 0,'0'0'0,"21"-21"0,0 0 0,-21 0 16,0 0-16,-21 21 31,0 0-31,-1 21 15,1-21-15,0 21 0,0 0 16,0-21-16,0 21 0,21 0 0,0 1 16,0-1-16,0 0 0,0 0 15,0 0-15,21-21 16,0 21-16,0 1 0,0-22 16,0 21-16,1-21 0,-1 21 0,0-21 15,-21 21-15,21 0 16,-21 0-16,0 1 15,-21-22-15,0 21 16,0-21-16,-1 0 0,1 0 16,0 21-16,0-21 0,0 0 0,-22 0 15,22 0-15,0 0 0,-21 0 0,21 0 16,-1 0-16,1 0 0,0-21 16,21 0-16,0-1 0,0 1 15,0 0-15</inkml:trace>
  <inkml:trace contextRef="#ctx0" brushRef="#br2" timeOffset="147131.25">14393 11070 0,'0'0'0,"0"-21"0,21 21 15,1 0-15,-1 0 0,21 0 0,-21-21 16,22 21-16,-1 0 0,-21 0 15,21 0-15,-20 0 0,20 0 0,-21 0 16,0 0-16,0 0 0,1 0 0,-1 0 16,-21-21 15</inkml:trace>
  <inkml:trace contextRef="#ctx0" brushRef="#br2" timeOffset="147871.26">16468 11451 0,'0'0'0,"21"-21"0,0 0 0,0 21 15,0-21-15,0 0 16,1-1-16,-22 1 0,21-21 0,0 21 0,-21 0 16,21-1-16,-21-20 15,0 21-15,0 0 0,0-22 0,0 22 16,0 0-16,-21 0 0,0 0 0,0 0 16,-1 21-16,1 0 0,0 0 15,-21 0-15,21 0 0,-1 0 0,-20 0 16,21 21-16,-21 0 0,-1 0 0,22 21 15,-21 1-15,21-1 0,-1 0 16,1 1-16,0-1 0,21-21 0,0 22 16,0-22-16,0 21 0,0-21 0,0 0 15,21 1-15,0-22 0,1 0 16,-1 21-16,0-21 0,21 0 16,1 0-16,-22 0 0,21-21 0,0-1 15,1 1-15,-1 0 0,0 0 16,-20 0-16,-1 0 0,21-22 0,-21 22 15,0 0-15,1-21 0,-22-1 16,0 22-16,0 0 0,0 0 0,0 0 16,0-1-16,0 44 15,0-1 1,-22 0-16,22 0 0,0 0 0,-21 22 16,21-22-16,-21 21 0,21-21 0,0 22 15,0-22-15,0 0 0,0 0 16,0 0-16,0 0 0,21 1 15,0-1-15,1-21 0,-1 0 0,0 21 0,0-21 16,0 0-16,0 0 16,1 0-16,-1 0 0,0-21 0,0 21 15,0-21-15,0-1 0,1 1 0</inkml:trace>
  <inkml:trace contextRef="#ctx0" brushRef="#br2" timeOffset="148243.06">17018 11218 0,'0'-21'16,"0"42"-16,0-63 0,0 21 0,0 0 0,0 0 15,0-1-15,21 22 16,-21-21-16,21 21 0,0 0 16,1 0-16,-1 0 15,21 0-15,-21 0 0,22 0 0,-22 0 16,21 0-16,0 21 0,-20 1 16,20-1-16,-21 0 0,0 21 0,0-21 15,-21 1-15,22 20 0,-22-21 0,0 0 16,0 0-16,-22 1 0,-20-1 15,21 0-15,0 0 0,0 0 0,-1-21 16,1 0-16,0 0 16,21-21-1,0 0-15,0 0 0,0 0 16,0-1-16,21-20 0,0 21 16,1-21-16,-22 20 0,42-20 0,-21 21 15,0 0-15,0 0 0,22-1 16,-22 1-16,21 0 0,-21 21 15,22 0-15,-22-21 0,0 21 0,0 0 16,0 0-16,1 0 0,-22 21 16,0 0-1,0 0-15</inkml:trace>
  <inkml:trace contextRef="#ctx0" brushRef="#br2" timeOffset="148543.79">17738 11218 0,'21'43'15,"-42"-107"-15,42 149 0,-42-149 0,42 149 0,0-85 0,0 0 16,0 21-16,0-21 15,1 0-15,-1 0 16,0 0-16,0-21 0,0 0 0,0 0 16,1 0-16,-1-1 15,-21 1-15,21 0 0,-21 0 0,0 0 16,0 0-16,0-1 0,-21 22 16,0-21-16,-1 21 15,1 0-15,0 0 0,0 0 0,0 0 16,0 21-16,-1 1 0,1-1 0,0 0 15,0 21-15,0-21 0,21 1 16,0 20-16,-21-21 0,21 0 0,0 0 16,0 1-16,0-1 0,0 0 15,21 0-15,0-21 0,0 0 16,0 21-16,0-21 0,1 0 0,-1 0 16,21 0-16,-21-21 0,22 0 0,-1 21 15,-21-21-15,21 0 0</inkml:trace>
  <inkml:trace contextRef="#ctx0" brushRef="#br2" timeOffset="150102.78">19304 11197 0,'0'0'16,"21"-21"15,-21 0-31,0 0 0,0 0 15,0-1-15,0 1 16,0 0-16,-21 0 0,0 0 16,0-22-16,-1 22 0,1 0 0,0 21 15,0-21-15,0 0 0,0 21 0,-1 0 16,-20 0-16,21 0 0,0 21 16,0 0-16,-1 0 0,1 0 0,0 1 15,-21 20-15,21-21 0,-1 21 0,1 1 16,21-1-16,0 0 0,-21-20 15,21 20-15,0-21 0,0 21 0,0-20 16,0-1-16,21 0 0,-21 0 0,21-21 16,1 0-16,-1 0 0,21 0 15,-21 0-15,22 0 0,-22 0 0,21-21 16,0 0-16,1 0 0,-1-1 16,0 1-16,1-21 0,-1 0 15,0 20-15,1-20 0,-22 0 0,21-1 16,-21-20-16,1 21 0,-1-1 0,0 1 15,0 0-15,-21-22 0,21 22 16,-21-1-16,0 22 0,0-21 0,0 0 16,0 20-16,0 1 15,-21 21-15,0 21 16,0 1-16,0-1 0,21 0 0,-22 21 16,1-21-16,21 22 0,-21-1 15,21 0-15,-21 1 0,0-1 0,21-21 16,0 22-16,0-1 0,0 0 15,0 1-15,0-22 0,0 21 16,0 0-16,0-20 0,21-1 0,-21 0 16,42 0-16,-21 0 0,1 0 15,20-21-15,0 0 0,-21 0 0,22 0 16,-1 0-16,0 0 0,-20-21 0,20 0 16,0 21-16,-21-21 0,22 0 15,-22-22-15,0 22 0,0 0 0,0-21 16,-21 21-16,22-1 0,-22-20 0,0 21 15,0 0-15,0 0 16,0-1-16,-22 22 0,1 0 16,0 0-16,0 0 0,0 0 15,0 22-15,-1-22 0,1 21 16,21 0-16,-21 0 0,0 0 0,21 22 16,-21-22-16,21 21 0,0-21 0,0 22 15,0-22-15,0 0 0,0 21 16,0-21-16,21 1 0,0-22 0,0 21 15,0-21-15,1 0 0,-1 0 0,0 0 16,0 0-16,21 0 0,-20 0 16,-1 0-16,21-21 0,-21-1 15,0 1-15,22 0 0,-22 0 0,0-21 16,21 20-16,-20-20 0,-1 21 16,0-21-16,0 20 0,0 1 0,-21 0 15,0 0-15,21 21 0,-21-21 16,0 42-1,0 0 1,-21 0-16,21 0 0,-21 1 16,21-1-16,0 21 0,0-21 15,0 0-15,0 1 0,0-1 0,0 0 16,0 0-16,0 0 0,21-21 16,0 0-16,1 0 15,-1 0-15,0 0 0,0 0 0,21 0 16,-20 0-16,-1 0 0,0-21 0,0 0 15,21 0-15,-20 0 0,-1-1 16,0 1-16,0-21 0,-21 21 0,21 0 16,-21-22-16,21 22 0,-21 0 15,0 0-15,0 0 0,0 42 47,-21 0-47,21 0 0,-21 0 16,21 0-16,0 1 0,0-1 0,0 0 0,0 0 15,0 0-15,0 0 16,0 1-16,0-1 0,0 0 0,21-21 16,0 21-16,1-21 0,-1 0 15,21 0-15,-21 0 0,0 0 16,1 0-16,20 0 0,-21 0 0,0-21 16,0 0-16,22 0 0,-22-1 0,0 1 15,0 0-15,-21 0 0,21-21 16,-21 20-16,22 1 0,-22 0 15,0 0-15,0 0 0,-22 21 16,1 0 0,0 0-16,21 21 0,-21-21 0,0 21 15,0 0-15,21 0 0,0 1 16,0-1-16,-22 0 0,22 21 16,0-21-16,0 1 0,0-1 0,22 0 15,-1 0-15,0 0 0,0-21 16,0 0-16,0 0 0,1 0 15,-1 0-15,0 0 0,0 0 0,21 0 16,-20 0-16,-1 0 0,0-21 16,21 0-16,-21 0 0</inkml:trace>
  <inkml:trace contextRef="#ctx0" brushRef="#br2" timeOffset="150363.79">21759 10541 0,'0'0'0,"0"-21"0,-63 21 32,42 0-32,-1 21 0,1 0 15,0 0-15,0 22 0,0-22 16,0 21-16,21 1 0,-22-1 16,1-21-16,0 21 0,21 1 0,-21-1 15,21-21-15,-21 22 0,0-1 0,21-21 16,0 21-16,0 1 0,0-22 0,0 0 15,0 21-15,0-20 0,0-1 16,21 0-16,0-21 16,0 0-16,21 0 0,-20 0 15,-1-21-15</inkml:trace>
  <inkml:trace contextRef="#ctx0" brushRef="#br2" timeOffset="150739.76">21929 11007 0,'-22'0'0,"1"0"16,0 0-16,0 21 0,0 0 0,0-21 16,-1 21-16,1 0 15,0-21-15,0 22 0,21-1 0,-21 0 16,21 0-16,0 0 0,0 0 0,0 1 16,0-1-16,0 0 0,21-21 15,0 21-15,0-21 0,0 0 0,1 0 16,-1 0-16,0 0 0,0 0 0,21 0 15,-20 0-15,20 0 0,-21-21 16,0 0-16,22 21 0,-22-21 0,0-1 16,0-20-16,-21 21 0,0 0 0,0-22 15,0 22-15,0 0 0,0 0 16,0 0-16,-21 0 0,0-1 0,0 22 16,-1 0-16,1 0 0,-21 0 15,21 0-15,-22 0 0,22 0 16,-21 22-16,21-1 0,0-21 0,-1 21 15,22 0-15,0 0 0,0 0 0,0 1 16,0-1-16,0 0 0,0 0 16,22-21-16,-1 0 0,0 21 0,0-21 15,0 0-15</inkml:trace>
  <inkml:trace contextRef="#ctx0" brushRef="#br2" timeOffset="151095.75">22437 11028 0,'0'0'16,"0"-21"-16,0 0 0,-22 21 47,22 21-47,0 0 0,-21 21 16,21-21-16,0 1 15,0 20-15,0-21 0,0 21 0,-21 1 16,0-1-16,0 22 0,0-22 0,21 0 15,0 22-15,-22-22 0,22 22 16,-21-1-16,0 1 0,21-1 16,-21 1-16,0-1 0,0 1 0,-1-1 15,1 1-15,21-1 0,-21 1 0,0-22 16,0 0-16,21 1 0,0-22 16,0 0-16,-21 0 0,21 0 0,-22-21 15,22-21 1,0 0-16,0 0 15,0-22-15,22 22 0,-1-21 0,0 0 16,0-22-16,0 22 0,0-22 0,1 1 16</inkml:trace>
  <inkml:trace contextRef="#ctx0" brushRef="#br2" timeOffset="151655.79">22331 11218 0,'0'0'0,"-21"-42"0,-1-85 31,22 106-31,0 0 0,0 0 0,22 21 16,-1-22-16,0 1 0,0 21 16,0 0-16,22 0 0,-22 0 15,21 0-15,-21 0 0,22 0 0,-22 0 0,0 21 16,21 1-16,-42-1 0,21 0 16,-21 0-16,0 0 0,0 0 0,0 1 15,-21-1-15,0 0 0,0 0 0,0 0 16,-22-21-16,22 21 0,-21-21 15,21 0-15,0 0 0,-22 0 16,22 0-16,0 0 0,0 0 0,0 0 16,42 0 15,0 0-15,0 0-16,0 0 0,0 0 15,1 0-15,-1 0 0,21 0 0,-21 0 16,64 0-16,-64 0 15,21-21-15,1 0 0,-1 21 0,0-21 16,1 0-16,-1 0 0,-21-1 16,22 1-16,-22 0 0,0 0 0,0 0 15,-21 0-15,0-1 16,-21 22 0,0 0-16,0 0 15,-1 0-15,1 0 0,0 22 0,0-22 16,0 21-16,21 0 0,-21 0 0,21 0 15,0 0-15,0 1 0,0-1 16,0 0-16,0 0 0,21 0 16,0-21-16,0 21 0,21-21 0,-20 22 15,-1-22-15,21 0 0,-21 0 16,22 0-16,-22 0 0,21 0 0,0 0 16,1-22-16,-1 1 0,0 21 15</inkml:trace>
  <inkml:trace contextRef="#ctx0" brushRef="#br2" timeOffset="152156.44">23622 11028 0,'0'0'16,"21"-21"-16,-21 0 0,0-1 16,0 1-16,-21 0 0,0 21 15,0 0-15,-1-21 0,1 21 0,0 0 16,-21 0-16,21 0 0,-1 0 16,1 0-16,0 21 0,0-21 0,0 21 15,0 0-15,-1 1 0,22-1 16,0 0-16,0 0 0,0 0 15,0 0-15,0 1 0,0-1 16,0 0-16,0 0 16,22 0-16,-1-21 0,0 0 15,0 0-15,0 0 0,0 0 0,1 0 16,-1 0-16,0-21 0,0 0 16,0 0-16,-21 0 0,21-1 0,1 1 15,-1 0-15,-21-21 0,21 21 0,0-22 16,-21 1-16,21 0 0,0-1 15,-21 1-15,22 0 0,-1-1 0,-21 1 16,0 0-16,0 20 0,0 1 0,-21 42 31,-1 1-15,1 20-16,0 0 0,0-21 0,0 22 16,0-1-16,21 0 0,0-20 15,0 20-15,0 0 0,0-21 0,0 22 16,0-1-16,0-21 0,0 22 15,0-22-15,21 0 0,0 0 0,0 0 16,0 0-16,0 1 0,1-22 0,-1 0 16,21 0-16,-21 0 0,0 0 15,22 0-15,-22 0 0,0 0 0,21-22 16,-20 22-16,-1-21 0,0 0 0,0 0 16,0 0-16,-21 0 15</inkml:trace>
  <inkml:trace contextRef="#ctx0" brushRef="#br2" timeOffset="153203.25">1820 12869 0,'0'0'0,"0"-21"0,0-42 31,0 42-31,-21 21 31,21 21-31,-21 0 16,21 21-16,0-21 0,0 22 15,0-1-15,0 0 0,0 22 0,0-22 16,0 1-16,0-1 0,0 0 16,0 1-16,0-22 0,0 0 15,0 21-15,21-21 0,0 1 16,0-22-16,1 0 0,-1 0 16,21 0-16,-21 0 0,0 0 15,1-22-15,20 1 0,0 0 0,-21 0 16,22 0-16,-1-22 0,0 1 15,-20 21-15,20-21 0,-21-1 0,0 1 16,0 0-16,-21-1 0,0 1 16,0 21-16,0-22 0,0 1 0,-21 21 15,0-21-15,21 20 16,-21 22-16,0-21 0,0 21 16,-1 0-1,22 21-15,0 1 0,0-1 16,0 0-16,0 0 0,0 0 15,0 0-15,22 1 0,-1-1 0,0 0 16</inkml:trace>
  <inkml:trace contextRef="#ctx0" brushRef="#br2" timeOffset="153633.79">2879 12975 0,'-22'0'31,"1"0"-31,0 0 0,0 0 0,0 0 16,-22 0-16,22 21 0,0 1 15,0-22-15,-21 21 0,20-21 0,1 21 16,21 0-16,-21-21 16,21 21-16,21 0 15,0-21-15,1 22 16,-1-22-16,0 0 0,0 0 0,0 21 15,22-21-15,-22 0 0,0 21 16,0-21-16,21 21 0,-42 0 16,0 0-1,0 1-15,-21-22 0,0 21 16,0 0-16,0-21 0,-22 0 16,22 21-16,-21-21 0,21 0 15,-22 0-15,22 0 0,-21 0 0,21 0 16,-22 0-16,22 0 0,0-21 15,21 0-15,0 0 0,0-1 16,0 1-16,21 0 16,0 0-16,1 21 0,20-21 0,-21 0 15,21 21-15,-20-22 0,20 22 16,-21 0-16</inkml:trace>
  <inkml:trace contextRef="#ctx0" brushRef="#br2" timeOffset="153866.82">3133 13039 0,'21'63'31,"-21"-42"-31,0 1 0,0-1 16,0 0-16,0 0 0,-21-21 0,21 21 16,0 0-16,-22-21 0,22 22 15,0-1 1,0-42 31,0-1-47,0 1 0,0 0 15,0 0-15,0 0 0</inkml:trace>
  <inkml:trace contextRef="#ctx0" brushRef="#br2" timeOffset="154051.79">3111 12827 0,'0'-21'0,"0"42"0,-21-42 15,0 21 1,21 21 15,0 0-31,0 0 16,0 1-16,21-22 16,0 0-16,-21 21 0,22 0 0,-1-21 15,-21 21-15,21-21 16,0 0-16</inkml:trace>
  <inkml:trace contextRef="#ctx0" brushRef="#br2" timeOffset="154491.76">3408 13018 0,'0'0'0,"0"21"0,0 0 15,0 0-15,0 0 16,0 0-16,0 1 0,0-1 15,0 0-15,0 0 16,0 0-16,0 0 0,0 1 16,0-1-16,0-42 62,0-1-62,0 1 0,0 0 0,0 0 16,0 0-16,0-22 15,21 22-15,0-21 0,0 21 0,0-22 16,1 22-16,-1 0 0,21 0 0,-21 0 16,22 0-16,-22 21 0,0 0 15,21 0-15,-21 0 0,1 21 0,-1 0 16,0-21-16,0 42 0,-21-21 16,0 1-16,0 20 0,0-21 0,0 0 15,0 22-15,-21-22 0,0 0 16,21 0-16,-21 0 0,21 0 0,-22-21 15,22 22-15,-21-22 0,42 0 32,1 0-17,-1-22-15</inkml:trace>
  <inkml:trace contextRef="#ctx0" brushRef="#br2" timeOffset="155240.65">4339 12912 0,'0'0'0,"0"-21"0,0-1 0,-21 1 15,0 21-15,0 0 16,-1 0-16,1 0 16,0 0-16,0 0 0,0 21 15,21 1-15,-21-22 0,-1 42 16,1-21-16,21 0 0,0 0 0,0 22 15,-21-22-15,21 0 0,0 0 0,0 0 16,0 1-16,0-1 0,0 0 16,0 0-16,21-21 0,0 0 15,1 0-15,-1 0 16,0 0-16,0 0 0,0-21 0,0 0 16,1 0-16,-1 21 0,0-22 0,0 1 15,0 0-15,-21 0 0,21 0 16,-21 0-16,22-1 0,-22 1 0,0 0 15,0 0-15,0 0 16,0 42 31,-22 0-47,22 0 0,0 22 0,0-22 16,0 21-16,0-21 0,-21 22 15,21-1-15,0 0 0,0 1 0,0-1 16,0 0-16,0 22 0,0-1 0,0-20 15,0 20-15,0 22 0,21-22 16,1 1-16,-1-1 0,-21 1 0,21 20 16,0-20-16,0-1 0,0 1 15,1 21-15,-1-22 0,-21 1 16,21-1-16,-21 1 0,21-1 0,-21-21 16,0 22-16,0-22 0,-21 1 0,0-22 15,0 21-15,-1-21 0,1 0 16,0 1-16,-21-1 0,21-21 0,-22 0 15,1 0-15,0 0 0,-1 0 0,-20-21 16,20-1-16,1-20 0,0 0 16,-1-1-16,1 1 0,0-21 0,-1-1 15,22-21-15,0 22 0,0-22 16,21 22-16,0-1 0,0 1 0,0-1 16,0 1-16,21-1 0,0 1 0,0-1 15,1 1-15,20-1 0,-21 1 16,21 20-16,1 1 0,-22-21 15,21 41-15,-21-20 0,22 0 0,-1 21 16,-21-22-16,22 22 0,-22 0 16,21 0-16,-21 0 0,22-1 0,-22 1 15,21 0-15</inkml:trace>
  <inkml:trace contextRef="#ctx0" brushRef="#br2" timeOffset="155682.82">6054 12615 0,'0'0'0,"0"22"31,0-1-31,-22 0 0,22 0 16,0 0-16,-21 22 0,0-1 0,21 0 15,-21 1-15,21-1 0,-21 0 16,0 1-16,21-22 0,0 21 0,-22 0 16,22-20-16,0 20 0,0-21 0,0 0 15,0 0-15,22-21 16,-1 0-16,0 0 0,21 0 16,-21 0-16,1-21 0,-1 21 15,0-21-15,0 0 0,0 21 16,0-21-16,1 0 0,-22-1 0</inkml:trace>
  <inkml:trace contextRef="#ctx0" brushRef="#br2" timeOffset="155883.72">5884 12954 0,'-21'0'0,"42"0"0,-63 0 0,21 0 15,42 0 16,0 0-31,0 0 16,0 0-16,1 0 0,20-21 0,-21 21 16,21-21-16,-20 21 0,20 0 0,0-21 15,1-1-15,-22 22 0,21 0 16,0 0-16,1 0 0</inkml:trace>
  <inkml:trace contextRef="#ctx0" brushRef="#br2" timeOffset="157045.56">6752 13039 0,'0'0'0,"21"0"15,-21-21 1,0-1-16,21 22 16,-21-21-16,0 0 0,0 0 15,0 0-15,0 0 0,0-1 0,0 1 16,0 0-16,0-21 0,0 21 15,0-1-15,-21 22 0,0-21 0,0 21 16,0 0-16,0 0 0,-1 0 0,1 0 16,0 21-16,-21 1 0,21-1 15,-1 21-15,1-21 0,0 22 0,0-22 16,0 21-16,0 0 0,21 1 0,-22-22 16,22 21-16,0-21 0,0 1 15,0-1-15,0 0 0,22 0 16,-1-21-16,0 0 15,0 0-15,0 0 0,0 0 0,22 0 16,-22 0-16,21-21 0,-21 0 0,22 21 16,-22-21-16,21-1 0,-21 1 15,1 0-15,20 0 0,-21 0 0,-21-22 16,21 22-16,-21 0 0,21 0 16,-21 0-16,0 0 0,-21 42 31,21 0-16,-21 0-15,21 0 16,0 0-16,0 1 0,0 20 0,0-21 16,0 0-16,0 0 0,0 1 15,0-1-15,0 0 0,21-21 0,0 21 16,1-21-16,-1 0 0,0 0 0,0 0 16,21 0-16,-20 0 0,20 0 15,-21 0-15,21 0 0,1-21 0,-1 0 16,-21 21-16,22-21 0,-22-1 0,21 1 15,-21 0-15,22-21 0,-43 21 16,21-1-16,-21 1 0,0 0 0,0 0 16,0 0-16,0 0 0,-21-1 15,-1 22-15,1 0 16,0 0-16,0 0 0,0 0 0,0 22 16,-1-22-16,1 21 0,0 0 0,0 0 15,0 0-15,21 0 0,0 1 16,0-1-16,0 0 0,0 0 0,0 0 15,21-21 1,0 0-16,0 0 0,0 0 16,22 0-16,-22 0 0,0 0 15,0-21-15,0 0 0,1 21 0,-22-21 16,21 21-16,0-21 0,-21-1 16,0 1-16,21 21 15,-21-21-15,0 42 47,0 0-47,-21 1 16,21-1-16,0 0 0,0 21 0,0-21 15,0 22-15,0-22 0,0 21 0,0-21 16,0 22-16,0-1 0,0 0 16,0 22-16,0-22 0,0 22 0,0-1 15,0-20-15,0 41 0,21-20 0,0-1 16,-21 1-16,21-1 0,1 1 15,-22 20-15,21-20 0,0-1 16,-21 1-16,0-1 0,21 1 0,-21-1 16,0 22-16,0-43 0,0 1 15,-21-22-15,0 0 0,0 0 16,-1-21-16,-20 0 0,21 0 0,-21 0 16,-1 0-16,1 0 0,-22-21 0,22-21 15,-21 21-15,-1-22 0,1-20 16,-1 20-16,1-20 0,20-1 15,-20 1-15,20-1 0,22 1 0,0-1 0,0 1 16,21-1-16,0-20 0,0 41 16,0-20-16,21-1 0,0 1 15,22 21-15,-22-22 0,21 22 0,0-1 16,1 1-16,-1 0 0,0-1 16,22 22-16,-22-21 0,22 0 0,-22-1 15,0 22-15,1 0 0,20-21 0</inkml:trace>
  <inkml:trace contextRef="#ctx0" brushRef="#br2" timeOffset="158749.54">7747 12891 0,'0'0'0,"-21"0"31,0 21-31,21 0 15,0 0-15,-22 0 0,22 0 16,0 1-16,-21-1 0,21 0 0,0 0 16,0 0-16,0 0 0,0 1 15,0-1-15,0 0 16,0-42 15,0 0-15,0-1-16,0 1 15,21 0-15,1-21 0,-1 21 16,0-1-16,0 1 0,21-21 0,-20 21 16,20 0-16,0-1 0,-21 1 15,22 21-15,-22 0 0,21 0 0,-21 0 16,1 0-16,-1 0 0,-21 21 0,0 1 16,21-1-16,-21 0 0,0 0 15,0 21-15,0-20 0,0-1 0,0 0 16,0 0-16,0 0 0,0 0 0,21 1 15,-21-1-15,21 0 16,0-21-16,1 0 0,-1 0 16,0 0-16,0 0 0,0 0 0,0 0 15,22 0-15,-22-21 16,0 0-16,21 21 0,-20-22 0,-1 1 16,21 0-16,-21 0 0,0 0 0,-21 0 15,0-1-15,0-20 0,0 21 16,0 0-16,0 0 0,0-22 0,0 22 15,-21 21-15,0-21 0,0 0 16,0 21-16,0 0 0,-22 0 0,22 0 16,0 0-16,0 21 0,0-21 0,-1 21 15,1 0-15,0 0 0,0 22 16,0-22-16,21 0 0,-21 21 0,21-20 16,0-1-16,0 21 0,0-21 15,0 0-15,0 1 0,21-1 16,0-21-16,0 21 0,0-21 0,0 0 15,1 0-15,-1 0 0,0 0 0,0 0 16,0 0-16,0-21 16,1 0-16,-1-1 0,0 22 0,0-21 15,-21 0-15,0-21 0,21 21 0,-21-1 16,0 1-16,0-21 0,0 21 16,0 0-16,0-1 0,0 1 15,0 0-15,0 42 31,0 0-31,0 1 0,0-1 0,0 0 0,0 0 16,0 0-16,0 0 16,0 1-16,0-1 0,0 0 0,0 0 15,0 0-15,21 0 0,1 1 0,-1-22 16,0 0-16,0 0 0,0 0 16,22 0-16,-22 0 0,0 0 0,0 0 15,0 0-15,0-22 0,1 22 0,-1-21 16,-21 0-16,21 0 0,-21 0 15,21 0-15,-21-22 0,0 22 0,0-21 16,0 21-16,0-1 0,0-20 16,0 21-16,0 0 0,0 42 31,0 0-31,0 0 16,0 0-16,0 1 0,-21-1 0,21 0 15,0 0-15,-21 21 0,21-20 0,0-1 16,0 0-16,0 0 0,0 0 15,0 0-15,0 1 0,0-44 47,0 1-31,0 0-16,0 0 0,21 0 0,-21 0 16,21-1-16,0-20 15,-21 21-15,21 0 0,1-22 0,-22 22 16,21 0-16,0 21 0,-21-21 0,21 0 15,0 21-15,0 0 16,1 0-16,-22 21 0,0 0 16,0 0-16,21 0 0,-21 1 15,0-1-15,21 0 0,-21 0 0,0 0 16,0 0-16,0 1 0,21-1 0,-21 0 16,0 0-16,0 0 15,21-21-15,0 0 31,1-21-15,-22 0-16,21 21 0,-21-21 0,0 0 16,21-1-16,0 1 0,0-21 0,-21 21 15,21 0-15,1-22 0,-1 22 16,0 0-16,0 0 0,-21 0 0,21 21 16,0 0-16,-21 21 31,0 0-31,0 0 0,0 0 15,0 0-15,0 1 0,0-1 16,0 0-16,0 0 0,0 0 16,0 0-16,0 1 0,0-1 0,0 0 15,0 0-15,22-21 16,-1 21-16,0-21 0,0 0 0,0 0 16,0 0-16,1 0 0,-1 0 0,0 0 15,0 0-15,0 0 0,0-21 16,22 21-16,-22-21 0,0 0 0,0 0 15,-21-1-15,0 1 0,21 0 0,-21 0 16,0 0-16,0-22 0,0 22 16,0 0-16,0 0 0,-21 0 0,21 0 15,-21 21-15,0 0 0,0 0 16,0 0-16,-1 21 0,22 0 16,0 0-16,-21 0 0,21 0 15,0 22-15,0-22 0,0 0 0,0 21 16,0-20-16,0-1 0,21 0 15,1 0-15,-22 0 0,21 0 0,0-21 16,21 22-16,-21-22 16,1 0-16,-1 0 0,0 0 15,0 0-15,0-22 0,0 1 0</inkml:trace>
  <inkml:trace contextRef="#ctx0" brushRef="#br2" timeOffset="160307.65">10626 13102 0,'0'0'0,"42"0"0,-21 0 0,0-21 16,22 21-16,-22-21 0,21 0 0,0 21 16,1-21-16,-22 21 0,21-22 15,1 1-15,-22 21 0,21-21 0,-21 0 16,0 0-16,-21 0 0,0-1 15,0 1-15,0 0 0,0 0 0,0 0 16,0 0-16,-21-1 0,0 1 0,0 0 16,0 0-16,0 0 0,-1 0 15,1 21-15,0 0 0,0 0 0,-21 0 16,20 0-16,-20 0 0,21 21 16,0-21-16,0 42 15,-1-21-15,1 0 0,0 22 0,0-1 16,0 0-16,0-20 0,21 20 0,0 0 15,0-21-15,0 1 0,0 20 16,0-21-16,0 0 0,0 0 16,21-21-16,0 0 0,0 0 15,0 0-15,0 0 0,1 0 0,20-21 16,-21 0-16,0 21 0,22-21 0,-22 0 16,0 0-16,0-1 15,0 1-15,0 0 0,-21-21 0,0 21 0,0-1 16,0 1-16,0 0 0,0 0 0,0 0 15,0 0-15,0 42 47,0 0-47,-21 0 0,21 0 0,0 22 16,0-22-16,0 0 0,0 0 0,0 21 16,0-20-16,0-1 0,21 0 15,1-21-15,-1 21 0,0 0 0,0-21 16,0 0-16,0 0 0,22 0 0,-22 0 15,0 0-15,0 0 0,22 0 16,-22-21-16,0 21 0,21-21 16,-21 0-16,1 0 0,-1-1 0,0 1 15,-21 0-15,0 0 0,0-21 0,21 20 16,-21 1-16,0-21 0,0 21 16,0 0-16,0-1 15,0 44 1,0-1-16,-21 0 0,21 0 15,0 0-15,0 0 0,-21 22 16,21-22-16,0 0 0,0 0 0,0 0 16,0 1-16,0-1 0,0 0 15,0 0-15,0-42 47,21 0-47,0 0 0,-21-1 16,0 1-16,21 0 0,0 0 0,1 0 15,-22-22-15,21 22 0,-21 0 0,21-21 16,0 21-16,0-1 16,0 22-16,1 0 15,-1 22-15,0-1 16,-21 0-16,0 0 16,21 21-16,-21-20 0,21-1 0,0 21 15,1-21-15,-1 0 0,0 1 16,21-22-16,-21 21 0,1-21 15,20 0-15,0 21 0,1-21 0,-1 0 16,0 0-16,1 0 0,-1 0 16,0 0-16,1 0 0,-1-21 0,0 21 15,1-21-15,-1-1 0,-21 1 0,0 0 16,0 0-16,1 0 0,-22-22 16,21 22-16,-21-21 0,0 21 0,0-22 15,0 22-15,-21 0 0,-1 0 0,1 0 16,0 0-16,0 21 0,-21 0 15,20 0-15,-20 0 0,0 0 0,-1 0 16,22 21-16,-21 0 0,0 0 0,20 0 16,1 0-16,0 22 0,0-22 15,0 0-15,21 21 0,0-20 16,0 20-16,0-21 0,0 0 0,0 0 16,21 1-16,0-22 0,0 21 15,22 0-15,-22-21 0,0 0 0,21 0 16,-21 0-16,22 0 0,-22 0 0,0-21 15,21 0-15,-20-1 0,-1 22 16,21-42-16,-21 21 0,0 0 0,1-22 16,-22 22-16,21-21 0,-21 0 15,21 20-15,-21-20 0,0 0 16,0-1-16,0 1 0,0 21 0,0-21 0,0 20 16,0-20-16,0 21 0,0 0 0,0 42 31,0 21-16,0-21-15,0 1 0,-21 20 0,21 0 16,0 1-16,0-1 0,0-21 16,0 21-16,0 1 0,0-1 15,0 0-15,0-20 0,0 20 0,0-21 16,21 0-16,0 0 0,-21 1 16,21-1-16,0-21 0,1 0 0,-1 0 0,0 0 15,0 0-15,0 0 16,0-21-16,1-1 0</inkml:trace>
  <inkml:trace contextRef="#ctx0" brushRef="#br2" timeOffset="162302.76">13737 13060 0,'0'0'0,"-21"0"15,0 0-15,0 0 16,21-21-16,0 0 15,0-1-15,0 1 0,0 0 16,0-21-16,0 21 0,0-22 0,0 1 16,21 21-16,0-22 0,0 1 15,0 0-15,22-1 0,-22 22 0,21-21 16,-21 21-16,22 0 0,-22 21 0,0 0 16,21 0-16,-21 0 15,1 0-15,-1 0 0,-21 21 16,21 0-16,-21 0 0,0 0 15,0 0-15,0 1 16,0-1 0,0-42 15,0-1-31,0 1 16,0 0-16,-21 21 0,21-21 15,-21 0-15,-1 0 16,1 21-16,0 0 0,0 0 15,0 0-15,0 0 0,-1 0 16,1 0-16,0 0 0,0 0 0,0 21 16,21 0-16,-21 0 0,-1 21 0,1-20 15,0 20-15,21-21 0,0 21 16,-21 1-16,21-22 0,0 21 0,0-21 16,0 22-16,0-22 0,0 0 0,21 0 15,0 0-15,0 1 0,1-1 16,20-21-16,-21 0 0,21 0 0,1 0 15,-22 0-15,21 0 0,1 0 16,-1 0-16,0-21 0,1 21 16,-1-22-16,21-20 0,-41 21 0,20 0 15,0-22-15,1 1 0,-22 21 16,0-21-16,21-1 0,-21 1 0,-21 0 16,22-1-16,-22 1 0,21 0 0,-21-1 15,0 1-15,0 21 0,0-22 16,0 22-16,0 0 0,-21 21 15,-1 0 1,22 21-16,0 0 0,-21 22 16,0-22-16,21 0 0,-21 21 0,21-20 15,0 20-15,0 0 0,0-21 16,0 22-16,0-1 0,0 0 16,0-20-16,0 20 0,0 0 0,21-21 15,0 1-15,0 20 0,1-21 16,-1 0-16,0-21 0,0 21 0,0-21 15,0 0-15,22 0 0,-22 0 0,0 0 16,21 0-16,-20 0 0,20-21 16,0 0-16,-21 0 0,22 0 0,-22 0 15,21-1-15,-21-20 0,1 21 0,-1-21 16,0 20-16,-21-20 0,0 0 16,0 21-16,0-1 0,0 1 0,0 0 15,-21 0-15,0 0 0,-1 21 0,1 0 16,0 0-16,0 0 0,0 0 15,0 0-15,-22 21 0,22-21 16,0 21-16,0 0 0,21 0 0,-43 43 16,22-22-16,21-21 15,0 22-15,0-22 0,0 21 0,0-21 16,0 1-16,0-1 0,0 0 16,0 0-16,0 0 0,0 0 0,21-21 15,1 0-15,-1 0 0,0 0 16,0 0-16,0 0 0,0-21 15,22 0-15,-22 0 0,0 0 0,0 0 16,-21-1-16,21-20 0,1 21 16,-1-21-16,-21 20 0,0-20 15,0 21-15,0 0 0,0 0 0,0-1 16,0 1-16,0 0 0,0 42 31,-21 0-15,21 1-16,0-1 0,-22 21 15,22-21-15,0 0 0,0 1 16,0 20-16,0-21 0,0 0 0,0 0 16,0 1-16,0-1 0,22 0 15,-1 0-15,0-21 0,0 21 16,0-21-16,22 0 0,-22 0 16,21 0-16,-21 0 0,22-21 15,-1 21-15,0-21 0,1 0 0,-22 0 16,21-22-16,0 22 0,1 0 0,-22-21 15,0 20-15,0-20 0,0 21 16,-21 0-16,0-22 0,-21 43 31,0 0-31,21 22 16,0-1-16,0 0 16,0 0-16,0 0 0,0 0 15,0 1-15,0-1 0,0 0 0,0 0 16,0 0-16,21 0 0,0 1 15,-21-1 1,-21-21 31,0-21-47,21-1 0,-21 22 16,21-21-16,0 0 0,-21 0 15,21 0-15,-21 21 16,-1 0-16,22 21 15,0 0-15,0 0 16,0 0-16,0 1 16,0-1-16,0 0 15,22-21-15,-1 21 0,0-21 16,0 0-16,0 0 0,0 0 16,1 0-16,-1 0 0,21 0 0,-21 0 15,22-21-15,-1 21 0,-21-21 0,21 0 16,1-1-16,-1 1 0,-21 0 15,22 0-15,-1 0 0,-21 0 0,0-22 16,0 22-16,1 0 0,-22 0 16,0 0-16,0-1 0,0 1 0,0 0 15,-22 21-15,1 0 0,0 0 16,0 0-16,0 0 0,0 0 16,-1 21-16,22 0 0,-21 1 15,21-1-15,0 0 0,0 0 0,0 0 16,0 0-16,0 1 0,0-1 15,0 0-15,0 21 0,0-21 0,21 1 16,-21-1-16,22 0 0,-22 0 16,0 0-16,0 0 15,-22 1 1,1-22-16,0 0 0,0 0 16,0 0-16,0 0 0,-1 0 15,1 0-15,0-22 0,0 22 16,0-21-16,21 0 0</inkml:trace>
  <inkml:trace contextRef="#ctx0" brushRef="#br2" timeOffset="164379.56">16637 12510 0,'0'0'0,"0"-22"15,-21 22-15,0 0 32,21 22-32,0-1 15,0 0-15,0 0 16,-22 0-16,22 0 0,0 1 0,-21-1 15,21 0-15,0 0 0,0 21 0,-21-20 16,21-1-16,-21 0 0,21 0 16,-21-21-16,21 21 0,0-42 47,0 0-47,0 0 0,0 0 0,0-1 15,21 1-15,0 0 0,0 0 16,-21-21-16,21 20 0,1 1 0,-1-21 15,0 21-15,0 0 0,21-1 16,-20 22-16,-1-21 0,0 21 16,0 0-16,0 0 0,0 0 0,1 0 15,20 43-15,-21-22 0,0 0 16,-21 0-16,0 21 0,0-20 16,0 41-16,0-42 0,21 22 15,-21-22-15,0 0 0,22 0 16,-22 0-16,21 0 0,0-21 15,0 0-15,0 0 0,0 0 16,22 0-16,-22 0 0,21 0 0,1 0 16,-1 0-16,0-21 0,1 0 15,-1 21-15,0-21 0,1-21 0,-22 20 16,21 1-16,-21 0 0,-21 0 16,0 0-16,0-22 0,0 22 0,0 0 15,0 0-15,0 0 0,-21 0 0,0-1 16,0 22-16,-22-21 0,22 21 15,-21 0-15,21 0 0,-22 0 0,22 0 16,-21 0-16,21 0 0,-22 21 16,22 1-16,0-1 0,0 0 0,-21 0 15,20 0-15,22 0 0,-21 1 0,0 20 16,21-21-16,0 0 0,0 0 16,0 22-16,0-22 0,0 0 15,21 0-15,0 0 0,1-21 16,-1 0-16,21 0 0,-21 0 15,22 0-15,-22 0 0,21 0 0,-21 0 16,22-21-16,-22 0 0,21 21 16,-21-21-16,22-21 0,-22 20 0,0 1 15,0 0-15,0 0 0,0-21 16,-21 20-16,0 1 0,22 0 0,-22 0 16,0 0-16,0 0 15,0 42 1,-22 0-1,1-21-15,0 21 0,21 0 16,0 0-16,0 1 0,0 20 0,0-21 16,0 0-16,0 0 0,0 1 15,0-1-15,0 0 0,0 0 0,21 0 16,0-21-16,1 0 0,-1 21 16,0-21-16,0 0 0,0 0 0,0 0 15,22 0-15,-22 0 0,0-21 0,0 0 16,0 21-16,1-21 0,-1 0 15,-21-22-15,21 22 0,-21-21 16,21 21-16,-21 0 0,0-1 0,0-20 16,0 21-16,0 0 15,0 0-15,0 42 32,0 0-32,0 0 15,0 0-15,0 0 0,-21 22 16,21-22-16,0 0 0,-21 0 0,21 0 15,0 1-15,0-1 0,0 0 16,0 0-16,0 0 0,0 0 16,0-42 31,0 0-47,0 0 15,0 0-15,0 0 0,0-22 0,0 22 16,21 0-16,0 0 0,-21-22 15,21 22-15,0 0 0,1 0 16,-1 0-16,0 0 0,21 21 0,-21-22 16,1 22-16,-1 0 0,0 0 0,0 0 15,0 0-15,0 22 16,1-1-16,-22 0 0,0 0 16,0 0-16,21 0 0,-21 1 15,0-1-15,0 0 0,0 0 0,21 0 16,-21 0-16,0 1 0,0-1 0,0 0 15,0 0-15,0 0 16,0 0-16,21-21 16,-21-21-1,21 0 1,-21 0-16,0 0 0,21 0 16,1-1-16,-22 1 0,21 0 0,0 0 15,0 0-15,0-22 0,0 22 16,1 0-16,-1 0 0,0 0 0,0 0 15,0-1-15,0 22 0,1 0 0,-1-21 16,0 21-16,0 0 16,-21 21-16,0 1 15,0-1-15,0 0 16,0 0-16,0 0 0,0 0 16,0 1-16,0-1 0,0 21 15,0-21-15,21 0 0,-21 1 16,21-1-16,-21 0 0,22 0 0,-1 0 15,0 0-15,0-21 0,0 0 16,0 0-16,1 0 16,-1 0-16,0 0 0,0 0 0,21 0 15,-20-21-15,-1 21 0,0-21 0,21 0 16,-21 0-16,1 0 0,-1-1 16,0 1-16,0-21 0,0 21 15,-21 0-15,21-22 0,-21 22 0,0 0 16,0 0-16,0 0 0,0-1 15,-21 22-15,0 0 0,0 0 16,0 0-16,0 0 0,-1 22 16,1-1-16,0-21 0,21 21 0,0 0 15,-21 0-15,21 22 0,0-22 0,0 0 16,0 0-16,0 0 0,0 0 16,0 1-16,21-1 0,-21 0 15,21-21-15,0 0 0,-21 21 16,22-21-16,-1 0 0,0 0 15,0 0-15,0 0 0,0 0 16,1-21-16,-22 0 0,21 21 16,0-21-16,-21-1 15,21 22-15,-21-21 0</inkml:trace>
  <inkml:trace contextRef="#ctx0" brushRef="#br2" timeOffset="164567.78">19304 12764 0,'0'21'15,"-21"-21"-15,0 0 47,-1 0-31,1 0-1,0 0-15</inkml:trace>
  <inkml:trace contextRef="#ctx0" brushRef="#br2" timeOffset="170681.04">1905 14478 0,'0'0'0,"-21"0"0,0 0 15,21-21 17,0 0-32,0 0 15,0-1-15,21 1 16,0 0-16,-21-21 0,21 21 0,0-1 15,-21 1-15,0 0 16,21 0-16,-42 21 16,0 0-1,0 0-15,0 0 0,-22 0 16,22 21-16,-21 0 0,21 0 16,-22 1-16,22-1 0,0 0 0,0 21 15,0-21-15,0 1 0,21 20 16,0-21-16,0 0 0,0 0 0,21 1 15,0-1-15,0 0 0,0 0 16,22 0-16,-22 0 0,21 1 16,0-1-16,-20-21 0,20 21 0,-21 0 15,0 0-15,0 0 0,1 1 16,-22-1-16,0 0 0,0 0 16,0 0-16,-22 0 0,1 1 0,0-1 15,-21 0-15,21 0 0,-22 0 16,1-21-16,21 0 0,-22 21 0,1-21 15,0 0-15,-1 0 0,22 0 16,-21-21-16,21 0 0,-22 21 0,22-21 16,0 0-16,0 0 0,21-1 15,0 1-15,0 0 0,0 0 0,0 0 16,0 0-16,0-1 16,21 1-16,0 0 0,0 0 0,1 21 15,20-21-15,-21 21 0,21 0 16,-20 0-16,20-21 0</inkml:trace>
  <inkml:trace contextRef="#ctx0" brushRef="#br2" timeOffset="171067.58">2392 14542 0,'-21'21'16,"-1"0"-16,1 0 15,0 21 1,21-20-16,-21-1 0,21 21 0,0-21 16,-21 22-16,21-22 0,0 0 15,0 21-15,0-21 0,0 1 0,0-1 16,0 0-16,21-21 0,0 0 16,0 21-16,0-21 0,1 0 0,-1 0 15,21 0-15,-21-21 0,0 0 16,22 0-16,-22-1 0,0 1 0,0 0 15,0-21-15,1 21 0,-1-1 16,-21-20-16,0 21 0,0-21 0,0 20 16,0 1-16,-21 0 0,-1 0 15,-20 0-15,21 21 0,-21 0 16,-1 0-16,1 0 0,0 21 16,20-21-16,-20 21 0,21 0 0,-21 0 15,20 22-15,22-22 0,0 0 16,0 0-16,0 0 0,0 1 0,22-22 15,-1 21-15</inkml:trace>
  <inkml:trace contextRef="#ctx0" brushRef="#br2" timeOffset="172127.78">3831 14647 0,'0'-105'31,"0"83"-31,0 1 0,0 0 0,0 0 31,21 42-15,-21 0-16,0 0 0,0 1 15,0 20-15,0-21 0,0 21 16,0-20-16,0 20 0,0 0 0,0-21 16,0 22-16,-21-22 0,21 21 15,-21-21-15,21 1 0,0-1 0,0 0 16,21-42 15,0 0-31,-21-1 16,21 1-16,1-21 15,-1 21-15,0 0 0,0-22 0,-21 22 16,21-21-16,0 21 0,-21-1 16,22 1-16,-1 0 0,-21 0 0,0 0 15,21 21-15,0 0 0,0 0 16,-21 21-16,0 0 15,0 0-15,0 0 0,21 1 0,-21-1 16,0 21-16,22-21 0,-22 0 16,0 1-16,0-1 0,0 0 0,21 0 15,-21 0-15,21 0 0,-21 1 0,21-22 16,0 21-16,0-21 16,1 0-16,-1 0 15,0 0-15,0-21 0,0 21 16,0-22-16,22 1 0,-22 0 0,0 0 15,0 0-15,0 0 0,22-1 0,-22 1 16,0 0-16,-21-21 0,21 21 16,0-1-16,-21 1 0,22 0 0,-22 0 15,0 0-15,0 42 32,0 0-17,0 0-15,0 0 16,0 1-16,0-1 0,0 0 0,0 0 15,0 21-15,0-20 0,0-1 16,0 0-16,0 0 0,21 0 0,0-21 16,0 21-16,0-21 0,0 0 0,1 0 15,-1 0-15,21 0 0,-21 0 16,0 0-16,22 0 0,-22 0 0,21-21 16,-21 0-16,1 0 0,-1 0 15,21 0-15,-21-1 0,0 1 0,-21 0 16,22-21-16,-22 21 0,21-22 0,-21 1 15,0 21-15,0-22 0,0 22 16,0 0-16,0 0 0,0 0 0,0 0 16,-21 21-16,-1 0 0,22 21 15,-21 0 1,21 0-16,-21 21 0,21-20 0,-21 20 16,21-21-16,0 21 0,0-20 0,0 20 15,0-21-15,0 21 0,0-20 16,0-1-16,0 0 0,0 0 0,0 0 15,0 0-15,21-21 16,0 0-16,0 0 0,1 0 16,20 0-16,-21 0 0,0 0 0,22-21 15,-22 0-15,21 0 0,0 0 16</inkml:trace>
  <inkml:trace contextRef="#ctx0" brushRef="#br2" timeOffset="173467.42">7112 14182 0,'0'0'0,"0"-21"0,42-22 31,-42 64-15,0 1-1,0-1-15,0 21 0,0-21 0,0 22 16,0-1-16,-21 0 0,21 1 16,0-1-16,0 21 0,0-20 0,0-22 15,0 21-15,0 1 0,0-22 16,0 0-16,0 0 0,0 0 0,0 0 15,21-21-15,0 0 0,1 0 16,-1 0-16,0-21 16,0 21-16,0-21 0,0 0 0,-21 0 15,43-22-15,-43 22 0,42-21 16,-42 0-16,21-1 0,0 22 0,1-21 16,-1-1-16,0 1 0,-21 21 0,0-21 15,21 20-15,-21 1 0,21 0 16,-21 0-1,0 42 1,0 0-16,0 22 16,0-22-16,0 0 0,0 21 15,0 1-15,21-22 0,-21 21 0,0 0 16,22 1-16,-22-22 0,0 21 16,21-21-16,0 1 0,-21-1 0,21 0 15,0-21-15,0 0 0,1 0 16,-1 0-16,21 0 0,-21 0 15,22 0-15,-22-21 0,21 0 0,0-1 16,-20 1-16,20 0 0,0-21 16,-21 21-16,22-22 0,-22 1 0,0 21 15,0-22-15,0 1 0,-21 21 0,0 0 16,0-22-16,0 22 0,0 0 16,0 42-1,0 0 1,-21 1-16,21-1 0,0 0 15,-21 21-15,21-21 0,0 22 0,0-22 16,0 21-16,0-21 0,0 1 16,21-1-16,-21 0 0,21 0 0,-21 0 15,0 0-15,0 1 0,22-22 16,-22 21-16,-22-21 31,1 0-15,0-21-16,0-1 15,0 22-15,0-21 0,21 0 0,-22 21 16,1-21-16,0 0 0,21 0 16,0 42 15,0 0-31,0 0 0,0 0 16,0 0-16,21-21 15,-21 22-15,0-1 0,21 0 0,1-21 16,-22 21-16,21-21 0,0 0 15,0 21-15,0-21 0,0 0 16,1 0-16,-1 0 0,21 0 0,-21 0 16,0-21-16,22 0 0,-22 21 15,21-21-15,1 0 0,-22-1 0,21-20 16,0 21-16,-20-21 0,20 20 0,-21-20 16,0 0-16,22 21 0,-43-22 15,0 1-15,21 21 0,-21 0 0,0-1 16,0 1-16,0 0 0,-21 21 15,-1 0 1,1 0-16,0 21 0,0 0 0,0 1 16,21-1-16,-21 0 0,-1 21 15,1 1-15,0-22 0,21 21 0,0 0 16,-21-20-16,21 20 0,0-21 0,0 0 16,0 0-16,0 1 0,0-1 15,21-21-15,0 0 0,0 0 0,1 0 16,-1 0-16,0 0 0,21 0 0,-21 0 15,22-21-15,-1-1 0,0 1 16,1 0-16,-1 0 0,0 0 0</inkml:trace>
  <inkml:trace contextRef="#ctx0" brushRef="#br2" timeOffset="173912.22">10033 14034 0,'0'0'0,"0"-22"0,0-105 31,0 106-31,-21 21 32,21 21-32,-21 1 0,-1-1 15,22 0-15,-21 21 0,21-21 16,0 22-16,-21-1 0,21 0 0,-21 1 15,21-1-15,-21 0 0,21 1 16,0 20-16,0-42 0,0 22 0,0-1 16,0-21-16,0 22 0,0-22 15,21 0-15,0 0 0,0-21 16,0 0-16,1 0 0,-1 0 16,0 0-16,0-21 0,-21 0 15,0 0-15</inkml:trace>
  <inkml:trace contextRef="#ctx0" brushRef="#br2" timeOffset="174111.75">9885 14372 0,'0'0'0,"0"-21"32,0 0-32,0 0 15,21 21 1,21-21-16,-21-1 0,22 22 15,-22-21-15,21 21 0,1-21 0,-1 21 16,0 0-16,1-21 0,-1 21 16,-21 0-16,21 0 0,-20 0 0,-1 0 15</inkml:trace>
  <inkml:trace contextRef="#ctx0" brushRef="#br2" timeOffset="175214.04">10604 14330 0,'22'21'0,"-1"-21"31,0-21-31,-21 0 16,21 21-16,-21-21 15,21-1-15,-21 1 0,0 0 0,0 0 16,0 0-16,0 0 16,0-1-16,-21 1 0,0 21 0,0-21 15,0 21-15,-1 0 0,1 0 16,0 0-16,0 0 0,0 21 15,0 0-15,-1 1 0,-20-1 16,21 21-16,0-21 0,0 22 0,-1-1 16,22 0-16,0 1 0,-21-22 15,21 21-15,0-21 0,0 0 0,0 1 16,0-1-16,0 0 0,21-21 0,1 0 16,-1 0-16,0 0 0,0 0 15,0 0-15,0-21 0,1 21 0,-1-21 16,21-1-16,-21-20 0,22 21 15,-22 0-15,0-22 0,21 22 0,-21 0 16,1-21-16,-1 21 0,0-22 0,-21 22 16,0 0-16,0 0 15,21 21-15,-21-21 0,-21 21 32,0 21-32,0 0 15,21 0-15,-22 0 0,22 22 0,-21-22 16,21 21-16,0-21 0,0 22 0,0-22 15,0 21-15,0-21 0,0 0 16,21 1-16,1-22 0,-1 21 0,21-21 16,0 0-16,1 0 0,-1 0 0,0 0 15,1 0-15,-1-21 0,22 21 16,-22-22-16,0 1 0,22 0 0,-22 0 16,0-21-16,1 20 15,-22 1-15,0-21 0,0 21 0,0 0 16,-21-22-16,0 22 0,0 0 0,0 0 15,0 0-15,-21 21 0,0 0 16,0-22-16,0 22 0,-22 0 0,22 0 16,0 0-16,0 22 0,0-1 15,-22-21-15,22 21 0,0 0 0,0 0 16,21 0-16,0 1 0,-21-1 0,21 0 16,0 0-16,0 0 0,21-21 15,0 0-15,0 0 16,22 0-16,-22 0 0,0 0 0,0 0 15,21 0-15,-20-21 0,-1 0 16,0 21-16,0-21 0,0 21 16,-21-21-16,21 21 0,-21-22 31,0 44-15,-21-1-16,21 0 15,0 0-15,-21 21 0,21-20 16,0 20-16,0 0 0,0 22 0,0-22 15,0 0-15,0 22 0,0-1 0,0-20 16,0 20-16,0 1 0,0-1 16,0 1-16,0-1 0,0 22 0,0-22 15,0 1-15,0 21 0,0-22 16,0 1-16,0-1 0,0 1 0,0-22 16,0 21-16,0-20 0,-21-1 15,0 0-15,21-20 0,-21 20 16,-1-42-16,-20 21 0,21-21 0,0 0 0,-22 0 15,22-21-15,-21 0 0,0 0 16,-1-1-16,1-20 0,0 0 0,-22-1 16,22 1-16,-1-21 0,1 20 0,0-20 15,-1-1-15,1 1 0,21-1 16,0 1-16,21-1 0,0 1 0,0 20 16,0 1-16,21 0 0,0-1 15,0 1-15,22 0 0,-22-1 16,21 22-16,0-21 0,22 0 0,-22 20 15,22-20-15,-1 0 0,-20 21 16,20-22-16,1 22 0</inkml:trace>
  <inkml:trace contextRef="#ctx0" brushRef="#br2" timeOffset="176799.8">11811 14182 0,'0'-21'0,"0"42"31,0 0-31,0 0 16,0 21-16,0-20 0,0-1 16,0 21-16,0-21 0,-21 22 0,21-22 15,-21 0-15,21 21 0,0-21 16,0 1-16,0-44 47,0 1-47,0 0 0,21 0 0,0-21 15,0 20-15,0 1 0,0-21 16,1 21-16,-1-22 0,0 22 0,0 0 16,0 0-16,0 0 0,22 0 15,-22 21-15,0 0 0,0 0 0,0 0 16,1 0-16,-1 0 0,-21 21 16,0 21-16,0-21 0,0 0 15,0 22-15,0-22 0,0 21 16,0-21-16,0 22 0,0-22 0,21 0 15,0 0-15,-21 0 0,21 1 0,0-1 16,1-21-16,20 0 0,-21 0 16,21 0-16,-20 0 0,20 0 0,-21 0 15,21-21-15,-20-1 0,20 22 0,-21-21 16,21-21-16,-20 21 0,-1 0 16,0-1-16,0-20 0,-21 21 15,0-21-15,0 20 0,0-20 0,0 21 16,0 0-16,0 0 0,-21-1 15,0 1-15,-22 21 0,22 0 0,0 0 16,0 0-16,0 0 0,0 0 0,-1 0 16,1 21-16,-21 1 0,21-1 15,21 0-15,-21 0 0,21 21 0,-22-20 16,22 20-16,0-21 0,0 21 16,0-20-16,0-1 0,0 0 15,0 0-15,22 0 0,-1 0 0,0-21 16,0 0-16,0 0 0,0 0 0,1 0 15,-1 0-15,0 0 0,0-21 16,0 21-16,0-21 0,1 0 0,-1 0 16,0 0-16,-21-22 0,0 22 15,21-21-15,-21 21 0,21-22 0,-21 22 16,0 0-16,0 0 0,0 0 0,0-1 16,0 44-1,0-1 1,0 0-16,0 0 0,0 0 15,0 22-15,0-22 0,0 0 0,0 21 16,0-21-16,0 1 0,21-1 0,-21 0 16,43 0-16,-22 0 0,0-21 15,21 0-15,-20 0 0,20 0 16,0 0-16,-21 0 0,22 0 0,-1-21 16,-21 0-16,22 21 0,-22-21 15,0 0-15,0-22 0,0 22 0,0 0 16,-21 0-16,0-22 0,0 22 0,0 0 15,0 0-15,0 0 0,0 0 16,0-1-16,-21 44 31,21-1-15,0 0-16,-21 0 0,21 0 0,0 0 16,0 22-16,0-22 15,0 0-15,0 0 0,0 22 0,-21-22 16,21 0-16,0 0 0,21-42 47,-21 0-47,21 0 0,-21-1 15,21 1-15,1-21 0,-22 21 16,21 0-16,0-22 0,0 22 0,0 0 16,0 0-16,-21 0 0,22-1 15,-1 1-15,0 21 0,-21 21 16,21 1-1,-21-1-15,0 0 16,0 0-16,0 0 0,0 22 0,0-22 16,0 0-16,0 21 0,0-21 0,0 22 15,21-22-15,-21 0 16,21-21-16,1 0 16,-1 0-16,0-21 15,0 0-15,-21 0 16,21-1-16,0 1 0,1 0 0,-22-21 15,21 21-15,0-22 0,0 22 0,0 0 16,0-21-16,-21 20 0,22 1 16,-22 0-16,21 21 0,-21 21 31,0 0-31,0 1 16,0-1-16,0 0 0,0 0 0,0 0 15,0 22-15,0-22 0,0 0 16,0 21-16,0-21 0,21 1 0,0-1 15,21-21-15,-20 21 0,20 0 0,-21-21 16,21 0-16,1 0 0,-1 0 16,0 0-16,1 0 0,-1 0 0,0-21 15,1 0-15,-1 21 0,0-21 0,-20-22 16,-1 22-16,0 0 16,0 0-16,-21-22 0,0 22 0,0 0 15,0-21-15,0 21 0,0-1 0,-21 22 16,0-21-16,0 21 0,-1 0 15,1 0-15,0 0 0,0 21 0,0 1 16,0-1-16,21 0 0,-22 0 0,22 0 16,0 22-16,0-22 0,0 0 15,0 21-15,0-21 0,0 1 16,0-1-16,22 0 0,-1-21 0,0 21 16,0-21-16,0 0 0,0 0 0,1 0 15,-1 0-15,0-21 0,0 0 0,0 21 16</inkml:trace>
  <inkml:trace contextRef="#ctx0" brushRef="#br2" timeOffset="178264.74">15917 14309 0,'-21'21'0,"42"-42"0,-42 21 46,21-21-46,21 21 0,0-22 16,-21 1-16,22 0 0,-22 0 0,21 0 16,-21 0-16,0-1 0,0 1 0,0 0 15,0 0-15,-21 0 0,-1 0 16,1-1-16,0 1 0,-21 0 0,21 21 16,-1 0-16,-20 0 0,21 0 15,-21 0-15,20 0 0,-20 21 16,21 0-16,-21 1 0,20-1 0,1 0 15,0 21-15,0-21 0,0 22 0,21-22 16,0 21-16,0-21 0,0 1 16,0-1-16,0 0 0,0 0 0,0 0 15,21-21-15,0 0 0,21 0 16,-20 0-16,-1 0 0,21 0 0,-21 0 16,0-21-16,22 0 0,-22 21 0,21-21 15,-21 0-15,1-1 16,-1 1-16,0 0 0,0 0 0,-21 0 15,21 0-15,-21-1 0,0 1 0,0 0 16,0 0-16,0 42 31,0 0-31,0 0 16,0 1-16,0 20 0,0-21 0,0 0 16,0 22-16,0-22 0,0 21 0,0-21 15,21 0-15,1 1 0,-1-1 16,0-21-16,21 0 0,-21 0 0,22 0 15,-1 0-15,0 0 0,1 0 16,-1-21-16,0-1 0,1 1 0,-1 0 16,0 0-16,1 0 0,-22 0 15,21-1-15,-21-20 0,-21 21 16,0 0-16,22 0 0,-22-22 0,0 22 16,0 0-16,0 0 0,-22 21 15,1 0 1,21 21-16,-21 0 0,0 0 0,21 0 15,-21 1-15,0-1 0,21 0 16,-22 21-16,22-21 0,-21 1 0,21 20 16,-21-21-16,21 0 0,0 0 0,0 1 15,21-22 17,0 0-32,1 0 0,-1-22 0,0 1 15,0 0-15,0 0 0,0 0 16,1 0-16,-1-1 0,0 1 0,0-21 15,0 21-15,0 0 0,1-1 0,-1 22 16,0-21-16,0 21 16,0 0-16,-21 21 15,0 1-15,0-1 0,0 0 16,0 0-16,0 21 0,0-20 16,21-1-16,-21 0 0,22 0 0,-22 0 15,21 0-15,0 1 0,0-22 16,0 21-16,22-21 0,-22 0 15,21 0-15,0 0 0,1 0 0,-1 0 16,0 0-16,1-21 0,-1 21 16,0-22-16,1 1 0,-1 0 0,-21 0 15,22 0-15,-43 0 0,21-22 0,-21 22 16,0 0-16,0 0 0,0 0 16,-21-1-16,-1 1 0,1 21 0,0 0 15,0 0-15,0 0 0,-22 0 0,22 0 16,-21 0-16,21 21 0,-22-21 15,22 22-15,0-1 0,0 0 0,0 0 16,0 21-16,21-20 0,0-1 16,0 0-16,0 0 0,0 0 0,0 0 15,21 1-15,0-1 0,0-21 16,0 21-16,0-21 0,1 0 16,-1 0-16,21 0 0,-21 0 0,22 0 15,-22-21-15,21 0 0,-21-1 0,22 1 16,-22 0-16,0 0 0,21-21 15,-21 20-15,1-20 0,-1 21 16,0-21-16,0-1 0,0 1 0,-21 0 0,0-22 16,21 22-16,-21-1 0,0 1 15,22 0-15,-22 21 0,0-1 0,0 1 16,-22 21 0,1 43-16,0-22 0,0 21 15,0-21-15,0 22 0,21-1 0,-22 0 16,22 1-16,0-1 0,0 0 15,0 1-15,0-1 0,22-21 0,-1 21 16,0-20-16,0 20 0,0-21 0,0 0 16,1-21-16,-1 21 0,0-21 15,0 0-15,21 0 0,-20 0 0,-1 0 16,0-21-16,0 0 0</inkml:trace>
  <inkml:trace contextRef="#ctx0" brushRef="#br2" timeOffset="179903.38">19156 13991 0,'0'0'0,"-21"-21"0,-1 21 15,22-21-15,-21 21 0,0-21 16,0 0-16,0 21 16,21-22-16,-21 1 0,-1 21 0,1 0 15,0 0-15,0 0 16,0 0-16,21 21 0,-21-21 16,-1 22-16,1-1 0,0 21 0,0-21 15,21 22-15,0-22 0,-21 42 16,21-20-16,0-22 15,0 21-15,0-21 0,0 22 0,0-22 0,21 0 16,0 0-16,0 0 0,22 0 16,-22 1-16,21-22 0,0 0 0,1 0 15,20 0-15,-20 0 0,20 0 0,-21-22 16,22 1-16,-1 0 0,-20 0 16,20 0-16,-20-22 0,-1 22 15,0 0-15,-21-21 0,22-1 0,-22 22 16,0-21-16,-21 0 0,21-22 15,-21 22-15,21-1 0,-21 1 0,0-21 16,0 41-16,0-20 0,0 21 16,0-21-16,-21 63 15,21 0 1,-21 21-16,0-21 0,21 22 16,0-1-16,-21 0 0,21 1 15,-21-1-15,21 0 0,0 1 0,0-22 16,0 21-16,0-21 0,0 22 0,0-22 15,21 21-15,0-21 0,0 1 16,0-1-16,0 0 0,1-21 16,20 21-16,-21-21 0,21 0 0,-20 0 15,20 0-15,-21 0 0,21 0 0,-20-21 16,20 0-16,-21 0 0,21-1 16,-20 1-16,-1 0 0,0 0 0,0 0 15,0-22-15,-21 22 0,0-21 0,0 21 16,0-22-16,0 22 0,0 0 15,-21 0-15,0 0 0,0 21 0,0 0 16,-1 0-16,1 0 0,-21 0 16,21 21-16,0 0 0,-1 0 0,1 0 15,0 1-15,0-1 0,21 21 16,-21-21-16,21 0 0,-21 1 16,21-1-16,0 21 0,0-21 0,0 0 15,0 1-15,0-1 0,21-21 0,0 21 16,0-21-16,0 0 15,0 0-15,1 0 0,-1 0 0,0 0 16,0-21-16,0 0 0,0 21 0,1-22 16,-1 1-16,-21-21 0,21 21 15,0 0-15,-21-22 0,21 22 0,-21 0 16,0-21-16,0 20 0,0 1 16,0 0-16,0 42 31,0 0-31,0 1 15,-21-1-15,21 21 0,-21-21 0,21 0 16,0 1-16,-21-1 0,21 0 0,0 0 16,0 0-16,0 0 0,0 1 15,0-1-15,21 0 0,0 0 0,0-21 16,22 0-16,-22 0 0,21 0 16,-21 0-16,22 0 0,-1 0 0,0 0 15,1-21-15,-22 0 0,21 21 0,0-21 16,1-22-16,-1 22 0,-21 0 15,22 0-15,-22 0 0,0-22 16,-21 22-16,0 0 0,0 0 0,0 0 16,0-1-16,0 1 0,-21 21 15,0 0-15,-1 0 16,22 21-16,-21-21 0,0 22 0,21-1 16,0 0-16,0 0 0,-21 0 15,21 0-15,0 1 0,0-1 0,0 0 16,0 0-16,21 0 0,-21 0 15,0 1-15,21-1 0,0-21 0,-21 21 16,0 0-16,0-42 47,0 0-47,-21 0 16,0 21-16,21-22 15,-21 22-15,0-21 0,0 21 16,-1 0-1,22 21-15,0 1 0,0-1 16,0 0-16,0 0 0,22 0 16,-1-21-16,0 21 0,0-21 15,0 0-15,0 22 0,1-22 0,-1 0 16,21 0-16,-21 0 0,22 0 0,-1-22 16,0 22-16,-21-21 15,22 0-15,-1 0 0,-21 0 0,22 0 16,-22-1-16,0 1 0,0 0 0,-21 0 15,0 0-15,0 0 0,0-22 16,0 22-16,0 0 0,0 0 16,-21 21-16,0 0 15,0 0-15,21 21 16,0 0-16,0 0 0,0 0 16,0 1-16,0-1 0,0 0 15,0 0-15,0 0 0,0 0 0,0 1 16,0-1-16,0 0 0,0 0 15,0 0-15,0 0 16,-22-21-16,1 0 16,0 0-1,21-21 1,0 0-16,0 0 0,21 0 16,0 0-16,-21-1 0,22 1 0</inkml:trace>
  <inkml:trace contextRef="#ctx0" brushRef="#br2" timeOffset="181545.72">21548 13991 0,'0'0'0,"21"-21"16,0 21-1,-21 21 1,0 0-16,-21 1 16,21-1-16,-21 0 0,21 0 0,0 0 15,0 0-15,0 1 0,-22-1 16,22 0-16,0 0 0,-21 0 0,21 0 15,0 1-15,0-1 16,0-42 15,0-1-31,0 1 16,21 0-16,1 21 0,-22-21 0,21 0 16,0-22-16,0 22 0,-21 0 15,21-21-15,0 21 0,1-1 16,-1 1-16,0 0 0,-21 0 15,21 21-15,-21 21 16,0 0 0,0 0-16,0 1 0,0-1 0,0 0 15,0 0-15,0 0 0,0 0 16,0 1-16,21-1 0,-21 0 0,21 0 16,1 0-16,-1 0 0,0 1 0,21-22 15,-21 21-15,22-21 0,-22 0 16,21 0-16,-21 0 0,22 0 0,-1 0 15,-21 0-15,22-21 16,-22 21-16,0-22 0,0 1 0,0 0 16,0 0-16,1 0 0,-1 0 0,-21-1 15,0-20-15,21 21 0,-21-21 16,0 20-16,0-20 0,0 21 0,0 0 16,-21 21-16,0-21 0,-1 21 0,1 0 15,0 0-15,-21 0 0,21 21 16,-1-21-16,-20 21 0,21 0 0,0 0 15,0 0-15,-22 22 0,22-22 16,21 0-16,0 0 0,-21 0 0,21 1 16,0-1-16,0 0 0,0 0 0,0 0 15,21-21-15,0 21 0,0-21 16,1 0-16,20 0 16,-21 0-16,0 0 0,0 0 15,1-21-15,-1 0 0,0 21 0,0-21 16,0 0-16,0 0 0,-21-1 0,22 1 15,-22 0-15,21 0 0,-21 0 16,0 0-16,0-1 0,0 1 0,0 42 31,0 1-31,0-1 16,-21 0-16,21 0 0,0 0 16,0 0-16,0 1 0,0-1 15,0 0-15,21 0 16,0 0-16,0-21 15,0 0-15,0 0 0,1 0 16,20 0-16,-21 0 0,0 0 0,22 0 16,-22-21-16,0 21 0,0-21 0,-21 0 15,21 0-15,0-1 0,-21 1 16,0-21-16,0 21 0,0 0 0,22-1 16,-22 1-16,0 0 0,-22 42 31,22 0-31,0 1 15,-21-22-15,0 21 16,21 0-16,-21 0 0,21 0 0,0 0 16,0 1-16,0-1 0,0 0 15,0 0-15,0-42 63,0 0-63,0 0 0,0-1 15,21 1-15,0 0 0,0 0 16,1 0-16,-1 0 0,0-1 0,0 1 16,0 0-16,0 0 0,-21 0 15,22 21-15,-1 0 0,0 0 16,-21 21 0,21 0-16,-21 0 0,0 0 15,0 1-15,0-1 0,0 0 16,0 0-16,21 0 0,-21 0 15,0 1-15,0-1 0,21-21 16,-21 21-16,22-21 0,-1 0 31,0 0-31,0-21 16,0 0-16,0-1 16,1 1-16,-1 0 15,0 0-15,0 0 0,0 0 16,-21-1-16,21 1 0,1 0 0,-22 42 47,0 0-47,0 1 0,0-1 15,0 0-15,0 0 16,0 0-16,21-21 0,-21 21 0,21 1 16,0-1-16,0-21 15,0 0-15,1 0 16,-1 0-16,0 0 0,0 0 15,0 0-15,0 0 16,1-21-16,-1 21 0,0-22 0,21 1 16,-21 0-16,1 0 0,-1 0 0,21 0 15,-42-22-15,21 22 0,-21-21 16,21 21-16,-21-1 0,0 1 0,0 0 16,-21 21-16,0 0 15,0 0-15,-21 21 0,20 0 0,1 1 16,-21-1-16,42 21 0,-21-21 0,21 22 15,-21-22-15,21 0 0,0 21 16,0-21-16,0 1 0,0-1 0,0 0 16,21-21-16,0 21 0,0 0 0,0-21 15,0 0-15,1 0 16,20 0-16,-21 0 0,21 0 0,-20 0 16,-1 0-16,21-21 0,-21 0 0,22 21 15,-22-21-15,0 0 0</inkml:trace>
  <inkml:trace contextRef="#ctx0" brushRef="#br2" timeOffset="182743.76">3873 15896 0,'0'-21'46,"0"0"-46,0 0 16,0 0-16,0-1 0,0 1 16,-21 0-1,21 0-15,-21 21 0,0-21 0,0 21 16,0-21-16,-22 21 0,22-22 16,0 22-16,-21 0 0,20 0 15,1 0-15,-21 0 0,21 22 0,0-1 16,-1 0-16,1 21 0,0-21 15,0 22-15,21-1 0,0 22 0,-21-22 16,21 0-16,0 1 0,0-1 16,0-21-16,0 21 0,0-20 0,21-1 15,0 0-15,0-21 0,0 0 16,1 0-16,-1 0 0,0 0 0,21-21 16,-21 0-16,22-1 0,-22 1 15,0 0-15,21-21 0,-20-1 0,-1 22 16,0-21-16,0 0 0,0 20 15,0-20-15,-21 21 0,0-21 16,0 20-16,0 1 0,0 0 0,0 0 16,0 42-1,0 0 1,0 22-16,0-22 0,0 21 16,0-21-16,0 22 0,0-1 0,0 0 15,0-21-15,0 22 0,22-22 0,-1 21 16,0-21-16,0 1 0,0-22 15,0 21-15,1-21 0,20 0 16,-21 0-16,0-21 0,0-1 16,22 1-16,-22 0 0,21 0 15,-21 0-15,22-22 0,-22 22 0,21-21 16,1-22-16,-22 22 16,0 21-16,-21-21 0,0 20 0,0 1 15,0 0-15,0 0 0,-21 21 16,0 0-16,-1 0 15,1 21 1,21 0-16,0 0 0,0 22 0,0-22 16,0 0-16,0 21 0,0-20 15,21 20-15,-21-21 0,22 0 0,-1 0 16,-21 1-16,0-1 0,21 0 16,-21 0-16,0 0 15,0 0-15,-21-21 16,0 22-16,-1-22 0,1 0 15,0 0-15,0 0 0,-21 0 0,20 0 16,1 0-16,0 0 0,21-22 16,0 1-16,0 0 15,0 0-15,21 0 0</inkml:trace>
  <inkml:trace contextRef="#ctx0" brushRef="#br2" timeOffset="183083.64">6202 15473 0,'0'0'16,"-21"-21"-1,-1 42-15,22 0 0,0 0 16,-21 0-16,21 1 0,-21 20 0,21 0 16,-21 1-16,21-1 0,0 0 15,-21 1-15,0-1 0,-1 0 16,22 1-16,0-1 0,0-21 0,-21 21 16,21-20-16,0-1 0,0 0 15,0 0-15,0 0 0,0-42 31,0 0-31,0 0 16,0 0-16</inkml:trace>
  <inkml:trace contextRef="#ctx0" brushRef="#br2" timeOffset="183831.28">5651 15917 0,'0'0'16,"-21"0"-16,0 0 15,42 0 1,0 22-16,1-22 0,20 0 0,-21 0 15,21 0-15,1 0 0,-1-22 16,22 1-16,-22 21 0,0-21 0,1 0 16,20 0-16,-21 0 0,1-1 15,-1 1-15,43-21 0,-64 42 16,0-21-16,0 0 0,-21-1 0,0 1 16,0 0-16,0 0 0,0 0 15,-21 0-15,0-1 0,0 22 16,0 0-1,-1 22-15,22-1 16,0 21-16,0-21 0,0 22 0,0-22 16,0 21-16,0 0 0,0-20 15,0 20-15,0 0 0,0 1 0,0-1 16,0 0-16,0-21 0,0 22 0,0-22 16,0 0-16,0 0 0,0 0 15,0 1-15,0-44 31,0 1-31,0 0 0,22-21 16,-1 21-16,0-1 0,-21-20 16,21 0-16,0 21 0,-21-22 15,21 22-15,1 0 0,-1 0 0,0 0 16,0-1-16,0 22 0,0 0 16,1 0-16,-1 0 0,0 22 0,-21-1 15,21 0-15,0 0 0,-21 0 0,0 0 16,0 22-16,21-22 0,-21 0 15,0 21-15,22-20 0,-22-1 0,0 0 16,21 0-16,0 0 0,-21 0 16,21-21-16,0 0 0,0 22 0,1-22 15,-1 0-15,21 0 0,-21 0 0,22-22 16,-22 1-16,21 0 0,-21 0 16,0 0-16,22 0 0,-22-1 0,0-20 15,0 21-15,0-21 0,-21 20 16,0 1-16,0 0 0,0 0 15,0-21-15,-21 42 16,0 21-16,0 0 16,0 21-16,21-21 0,0 1 15,-21 20-15,21-21 0,-22 0 0,22 22 16,0-22-16,0 0 0,0 0 16,0 0-16,0 0 0,22-21 15,-1 0-15,0 0 0,0 0 16,0 0-16,22 0 15,-22 0-15,21 0 0,-21-21 0,22 21 16,-1-21-16</inkml:trace>
  <inkml:trace contextRef="#ctx0" brushRef="#br2" timeOffset="184210.84">9313 15663 0,'0'0'0,"-42"-21"15,21 21 1,0 0-16,21 21 0,-22 1 16,1-1-16,0 0 0,21 0 15,-21 21-15,21 1 0,-21-1 0,21 0 16,-21 22-16,21-1 0,0-20 15,-22 20-15,1 1 0,21-1 0,-21 1 16,0-1-16,0 1 0,0-1 0,-1 1 16,1-1-16,21 1 0,-21-1 15,0 1-15,21-22 0,-21 0 0,21 1 16,0-22-16,0 0 0,0 0 16,0 0-16,21-42 31,0 0-31,0 0 0,0-21 15,1 20-15,-22-20 0,21 0 0,0-1 16,-21 1-16</inkml:trace>
  <inkml:trace contextRef="#ctx0" brushRef="#br2" timeOffset="184491.76">9017 16214 0,'-21'-170'16,"42"488"-16,-21-466 0,-21-85 16,21 191-16,0-1 0,0 1 0,0 0 15,21 20-15,0-20 0,0 21 16,22 0-16,-22 0 0,21-1 15,0 1-15,1 0 0,-1 21 0,0 0 16,-20 0-16,20 0 0,0 21 0,-21 0 16,22 22-16,-22-22 0,0 0 15,-21 21-15,0 1 0,0-1 0,0 0 16,-21-20-16,0 20 0,-22 0 0,22-21 16,-21 22-16,0-22 0,-1 0 15,1 0-15,0 0 0,20-21 0,-20 0 16,21 0-16,42 0 31,0 0-31,0-21 16,22 0-16,-1 0 0,-21 21 0,22-21 15,-1 0-15</inkml:trace>
  <inkml:trace contextRef="#ctx0" brushRef="#br2" timeOffset="185330.7">9948 15748 0,'0'0'0,"21"0"0,-21-21 15,0 0-15,-21 21 16,0-21-16,0 21 0,0 0 0,0 0 16,-1 0-16,1 0 0,-21 0 15,21 0-15,0 21 0,-1 0 0,1 0 16,0 0-16,0 0 0,0 22 0,21-22 16,0 0-16,0 21 15,0-20-15,0-1 0,0 21 0,0-21 16,0 0-16,0 1 0,0-1 15,21-21-15,0 0 0,0 0 16,0 0-16,1 0 0,-1 0 0,0 0 16,0-21-16,0-1 0,0 22 15,1-21-15,-1 0 0,0 0 0,-21 0 16,21 0-16,-21-22 0,21 43 0,-21-21 16,21 0-16,-21 0 0,22 21 15,-22 21 1,0 0-1,0 0-15,0 0 16,0 1-16,0-1 0,21 0 0,-21 0 16,0 0-16,21-21 0,-21 21 0,21-21 15,0 0 1,0 0-16,1 0 0,-1 0 16,0 0-16,0-21 0,0 21 15,0-21-15,1 0 0,-1 0 0,-21 0 16,21-1-16,-21 1 0,21 0 0,-21 0 15,21 0-15,-21 0 16,0 42 0,0 0-16,0 0 15,0 0-15,0 0 16,0 1-16,0 20 0,0-21 0,0 0 16,21 0-16,1-21 0,-22 22 15,21-1-15,0-21 0,0 0 0,0 0 16,0 0-16,1 0 0,20 0 0,-21-21 15,0 21-15,22-22 0,-22 1 16,0 0-16,21 0 0,-21 0 0,1-22 16,-1 22-16,0-21 0,-21 0 0,21 20 15,-21-20-15,21 0 0,-21-1 16,0 1-16,0 0 0,0-1 0,0 1 16,0 21-16,0 0 0,0 0 15,-21 42 1,0 0-16,0 21 0,21-21 15,-21 22-15,21-1 0,-22 0 16,22-20-16,0 20 0,0 0 0,0 1 16,0 20-16,0-21 0,0-20 15,0 20-15,0-21 0,22 0 16,-1 0-16,-21 1 0,21-22 0,0 0 16,0 0-16,0 0 0,1 0 15,-1 0-15,0 0 0,0-22 16,0 1-16,0 0 0,1 0 0,-1 0 15,0 0-15,0-1 0,-21-20 16,0 21-16</inkml:trace>
  <inkml:trace contextRef="#ctx0" brushRef="#br2" timeOffset="185491.53">10774 15706 0,'0'0'0,"-64"0"15,64 21-15,0 0 16,21-21-1,1 0 1,-1 0-16,0 0 0,21 0 0,-21 0 16,22 0-16,-22 0 0,21-21 15,1 21-15</inkml:trace>
  <inkml:trace contextRef="#ctx0" brushRef="#br2" timeOffset="186298.75">13017 15579 0,'0'-21'0,"-21"21"0,21-22 0,-21 22 16,0 0-16,21-21 15,-21 21-15,0 0 0,-1 0 0,1 0 16,-21 0-16,21 0 0,0 0 0,-1 0 15,1 0-15,0 21 0,0 1 16,0-1-16,0 0 0,-1 0 0,1 0 16,0 22-16,21-22 0,0 21 15,-21-21-15,21 0 0,0 22 0,-21-22 16,21 0-16,0 0 0,0 0 0,0 1 16,21-1-16,0-21 0,0 0 15,0 0-15,1 0 0,20 0 0,-21 0 16,0-21-16,22-1 0,-22 1 15,21 0-15,-21 21 0,0-21 16,1 0-16,-22 0 0,0-1 0,0 1 16,0 0-16,0 0 0,-22 0 15,1 0-15,0-1 0,0 1 0,0 0 16,0 21-16,-1-21 0,22 0 31,22 21-31,-1 0 16,21 0-16,-21-21 0,22 21 0,-1-22 15,0 1-15,1 21 0,-1-21 16,0 21-16,-21-21 0,22 21 0,-1-21 16,-21 21-16,0 0 0,1 0 15,-22 21 17,0 0-32,0 0 15,0 0-15,-22 1 0,22 20 16,-21-21-16,21 0 0,0 22 0,-21-22 0,21 21 15,0 0-15,0 1 0,0 20 16,0-20-16,0 20 0,0 1 0,0-1 16,0 1-16,0-1 0,0 1 15,0-22-15,0 21 0,0 1 16,0-1-16,0 1 0,0-1 0,0-20 0,0 20 16,0 1-16,21-22 0,-21 0 15,0 1-15,0-1 0,0-21 16,0 0-16,0 1 0,-21-22 0,0 0 15,0 0-15,-22 0 0,22-22 16,0-20-16,0 21 0,0-21 0,0-1 16,-1 1-16,1-22 0,0 1 0,21 21 15,0-22-15,0 1 0,0-1 16,21 1-16,0-1 0,1 1 0,20 20 16,0-20-16,1-1 0,-1 1 15,0-1-15,22 22 0,-22-22 16,22 22-16</inkml:trace>
  <inkml:trace contextRef="#ctx0" brushRef="#br2" timeOffset="186640">15325 15155 0,'0'0'0,"0"-21"0,0-106 31,0 148 1,0 1-32,0-1 0,0 21 0,0 0 15,0 1-15,21 20 0,0-20 16,0 20-16,0-21 0,0 1 0,1 20 15,-1-20-15,-21-1 0,0-21 16,21 21-16,-21-20 0,0 41 16,0-42-16,0 0 0,21-21 15,0 0 1,0 0-16,-21-21 0</inkml:trace>
  <inkml:trace contextRef="#ctx0" brushRef="#br2" timeOffset="186871.62">15811 15282 0,'0'0'16,"0"-21"-16,0-21 0,0 21 0,0 0 16,-21 21-16,0 0 15,-21 0-15,-22 42 0,22-21 16,-22 21-16,22-20 0,-21 20 16,20 0-16,-20 1 0,20-1 0,1 0 15,0 1-15,-1-1 0,1 0 0,21-21 16,0 22-16,21-22 15,0 0-15,0 0 0,0 0 16,42-21-16,-21 0 0,22 0 0,-1 0 16,0 0-16,1 0 0,-1 0 15,21-21-15,-20 21 0,-1-21 0</inkml:trace>
  <inkml:trace contextRef="#ctx0" brushRef="#br2" timeOffset="187139.73">16044 15473 0,'0'0'0,"0"-21"31,0 42-31,0 0 16,-21 0-16,0 0 0,0 22 15,21-22-15,-21 21 0,21 1 16,0-1-16,0 0 0,0 22 0,-22-22 16,22 22-16,0-1 0,0 1 15,-21-1-15,21 1 0,0-1 0,0 1 16,-21-1-16,21 1 0,-21-22 15,21 21-15,0-20 0,-21-1 0,21-21 16,0 22-16,0-22 0,0 0 0,0-42 31,21 0-31,-21-1 0,0-20 16,21 21-16,0-21 0,-21-1 0</inkml:trace>
  <inkml:trace contextRef="#ctx0" brushRef="#br2" timeOffset="187411.54">15960 16066 0,'0'-85'0,"0"21"0,0 424 0,0-571 0,0-1 15,0 170-15,0-22 0,0 1 16,21 20-16,0 1 0,0 0 0,0-1 16,-21 22-16,43-21 0,-22 21 0,0-1 15,0 1-15,21 0 0,-20 21 16,-1 0-16,0 0 0,21 0 0,-21 0 16,1 21-16,-22 0 15,0 1-15,0 20 0,0-21 16,0 0-16,0 0 0,-22 22 0,1-22 0,-21 0 15,0 0-15,20 0 16,-20 1-16,0-22 0,21 21 0,-22 0 16,22-21-16,0 0 0,0 0 0,0 0 15,42 0 1,0 0 0,0 0-16,0-21 0,22 21 0,-1-21 15</inkml:trace>
  <inkml:trace contextRef="#ctx0" brushRef="#br2" timeOffset="187851.8">16806 15452 0,'0'0'0,"0"-21"16,0-1-16,0 1 0,-21 21 16,0 0-1,0 0-15,0 21 0,-1 1 16,1-1-16,0 0 0,0 0 0,0 0 15,0 0-15,-1 1 0,1 20 0,21-21 16,0 0-16,-21 0 0,21 1 16,0-1-16,21-21 15,0 21-15,1-21 0,-1 0 16,21 0-16,-21 0 16,0-21-16,1 21 0,-1-21 0,0-1 15,0 22-15,-21-21 0,0 0 16,21 0-16,-21-21 0,0 20 15,0 1-15,0 0 0,0 0 0,0 0 16,0 0-16,0 42 16,0 0-1,0 21-15,0-21 0,0 1 16,0-1-16,0 0 0,0 0 16,0 0-16,0 0 0,0 1 0,0-1 15,21-21-15,1 21 16,-1-21-16,0 0 15,0 0-15,21 0 0,-20 0 16,-1-21-16,0 21 0,21-21 0,-21-1 16,1 22-16</inkml:trace>
  <inkml:trace contextRef="#ctx0" brushRef="#br2" timeOffset="188079.39">17335 15282 0,'0'0'0,"0"-42"0,0 0 15,0 21-15,0-1 0,0 1 0,0 0 16,-21 21-16,0 0 15,0 21-15,21 0 0,-21 22 16,21-1-16,0 0 0,-21 1 16,-1-1-16,22 0 0,-21 1 15,21-1-15,0-21 0,-21 22 0,21-1 16,-21-21-16,21 21 0,0-20 16,0-1-16,0 0 0,0 0 0,0 0 15,21-21-15,0 0 16,22 0-16,-22 0 15,0-21-15,0 0 0,21 0 0,-20 0 16</inkml:trace>
  <inkml:trace contextRef="#ctx0" brushRef="#br2" timeOffset="188483.05">17632 15155 0,'0'0'16,"0"-42"-16,21 21 0,-21 0 0,0 42 15,0 0 1,0 0-16,0 22 0,0-22 15,-21 21-15,0 0 0,21 1 0,0-1 16,-22 0-16,22 1 0,-21-1 0,21-21 16,0 22-16,-21-22 0,21 0 15,-21 21-15,21-21 0,0 1 16,-21-22-16,42 0 31,0-22-31,-21 1 16,21 21-16,0-21 0,1-21 15,-1 21-15,0-1 0,0 1 16,0 0-16,0 0 0,1 0 0,-22 0 16,21 21-16,-21 21 15,0 0-15,0 0 16,0 0-16,0 0 0,0 1 0,0-1 16,0 0-16,0 0 0,0 0 15,0 0-15,0 1 0,0-1 0,0 0 16,21-21-16,0 0 15,0 0-15,0 0 16,1 0-16,-1 0 0,0 0 0,0-21 16,0 0-16,0-1 15</inkml:trace>
  <inkml:trace contextRef="#ctx0" brushRef="#br2" timeOffset="188683.14">17251 15367 0,'-43'0'0,"86"0"0,-107 21 0,43-21 15,0 0-15,21 21 0,-21-21 16,21 22 0,21-22-16,0 0 0,21 0 15,-20 0-15,20 0 0,0-22 16,1 22-16,20-21 0,-21 0 0</inkml:trace>
  <inkml:trace contextRef="#ctx0" brushRef="#br2" timeOffset="189315.73">18669 15325 0,'0'0'15,"-21"-21"-15,-22 21 0,22-22 0,0 22 0,0 0 16,0 0-16,0 0 16,-1 0-16,44 0 31,-1 0-31,0 0 0,0-21 15,21 21-15,-20-21 0,20 0 0,-21 21 16,21-21-16,-20 0 0,-1 21 16,0-22-16,0 1 0,-21 0 0,0 0 15,0 0-15,-21 21 16,0-21-16,0 21 16,-1 0-16,-20 0 0,21 0 0,-21 0 15,-1 0-15,22 21 0,-21-21 16,21 21-16,-22 0 0,22 0 0,0 0 15,0 22-15,21-22 0,0 0 0,0 21 16,0-20-16,0-1 0,21 0 16,21 0-16,-21 0 0,1 0 0,20-21 15,-21 22-15,21-22 0,-20 0 16,20 0-16,-21 0 0,0 0 0,0 0 16,1 0-16,-44 0 31,-20 0-31,0 0 0,-1 0 15,1 21-15,0-21 0,-22 21 0,22 0 16,0-21-16,-1 21 0,22 0 16,0 1-16,0-1 0,0-21 0,21 21 15,0 0-15,0 0 0,21 0 16,0 1-16,21-22 0,1 0 16,-1 0-16,0 0 0,1 0 15,20 0-15,-21 0 0,1 0 0,20 0 16,-20 0-16,-1-22 0,0 22 0,1-21 15</inkml:trace>
  <inkml:trace contextRef="#ctx0" brushRef="#br2" timeOffset="189511.75">19050 15431 0,'0'0'0,"0"-64"32,0 85-17,21 0 1,-21 1-16,21-1 0,0 0 0,-21 0 15,22 21-15,-22-20 0,0-1 0,21-21 16,-21 21-16,21 0 0,-21 0 16,0 0-16,21-21 0</inkml:trace>
  <inkml:trace contextRef="#ctx0" brushRef="#br2" timeOffset="189698.98">19367 15431 0,'0'-22'16,"0"44"-16,-21-44 16,0 22-16,0 0 0,0 0 0,0 22 15,-22-22-15,22 21 0,0 0 16,-21 0-16,20 0 0,1 0 0,0 1 16,0-1-16,0 0 0,21 0 15,0 0-15,0 0 0,0 1 16,21-22-1,0 0-15,0 0 0</inkml:trace>
  <inkml:trace contextRef="#ctx0" brushRef="#br2" timeOffset="190030.74">19600 15409 0,'0'-21'0,"0"42"0,0-63 16,0 63-1,0 0-15,0 22 16,0-22-16,0 21 0,0-21 16,0 22-16,0-1 0,0 0 15,-21 1-15,21 20 0,0-20 0,0 20 16,0 1-16,-21-1 0,0 1 0,0-1 16,21 1-16,-22 20 0,1-20 15,0-1-15,0 1 0,0-1 0,0 1 16,-1-22-16,1 22 0,0-22 15,21 0-15,-21-21 0,21 1 0,-21-1 16,21 0-16,0-42 16,0-22-1,0 22-15,0-21 0,21 21 16,-21-22-16,21-20 0,0 21 0,-21-22 16,21 1-16,-21-1 0,22 1 15</inkml:trace>
  <inkml:trace contextRef="#ctx0" brushRef="#br2" timeOffset="190295.73">19516 15621 0,'0'0'0,"0"-42"16,0-1-16,0 22 0,21-21 0,0 21 16,-21-22-16,21 22 0,0 0 15,0 0-15,1 0 0,-1 21 0,0-21 16,0 21-16,21 0 0,-20 0 16,20 0-16,-21 0 0,21 21 15,-20 0-15,-1 0 0,0 0 0,0 0 16,-21 22-16,0-22 0,0 21 15,0-21-15,0 1 0,-21 20 0,-21-21 16,20 0-16,-20 0 0,0-21 0,-1 22 16,22-1-16,-21-21 0,0 0 15,20 0-15,1 0 0,42-21 32,22-1-17,-22 1-15,0 0 0,0 21 0</inkml:trace>
  <inkml:trace contextRef="#ctx0" brushRef="#br2" timeOffset="190691.93">20129 15452 0,'0'-43'31,"0"22"-31,0 0 0,0 0 16,22 0-1,-1 21-15,0 0 0,0 0 16,0 0-16,0 0 0,1 0 16,-1 0-16,0 0 15,0 21-15,0-21 0,0 21 0,1 0 16,-22 0-16,0 1 0,0-1 0,0 0 16,0 0-16,0 0 0,0 0 15,0 1-15,0-1 0,-22-21 16,22-21 15,0-1-31,0 1 16,0 0-16,0 0 15,22 0-15,-22 0 0,0-1 0,21 1 16,0 0-16,0 0 0,0 0 16,-21 0-16,21-1 0,1 22 15,-1-21-15,0 21 0,0 0 16,0 0-16,0 0 15</inkml:trace>
  <inkml:trace contextRef="#ctx0" brushRef="#br2" timeOffset="192707.32">20722 15452 0,'85'21'31,"-64"-21"-31,0-21 0,0 21 0,0-21 16,1-1-16,-1 1 15,0 21-15,-21-21 0,0 0 0,21 0 16,-21 0-16,0-1 0,0 1 16,0 0-16,0 0 0,0 0 0,-21 21 15,0 0-15,0 0 16,-1 21-16,1 0 16,0 0-16,21 0 0,-21 22 0,21-22 15,0 0-15,-21 0 0,21 22 16,0-22-16,0 0 0,0 0 0,0 0 15,0 0-15,0 1 0,0-1 0,21-21 16,0 21-16,0-21 16,0 0-16,1 0 0,20 0 0,-21 0 15,21 0-15,-20 0 0,20 0 0,-21 0 16,21-21-16,-20 0 0,20 21 16,-21-22-16,0 1 0,22 0 0,-43 0 15,21 0-15,-21-22 0,21 22 16,-21 0-16,0-21 0,0 21 0,0-1 15,0 1-15,0 0 0,-21 21 0,0 0 16,21 21 0,0 0-16,0 1 15,0-1-15,0 0 0,0 0 0,0 0 16,0 22-16,0-22 0,0 0 16,0 0-16,0 0 0,0 0 15,0 1-15,0-1 0,0 0 16,-22-21 15,1 0-15,21-21-16,-21 0 0,0 21 15,0 0-15,21 21 47,0 0-31,21-21-16,0 0 15,0 0-15,0 0 0,1 0 16,-1 0-16,0 0 0,0 0 0,21 0 16,-20 0-16,20 0 0,-21 0 15,21-21-15,-20 0 0,20 21 0,-21-22 16,21 1-16,-20 0 0,-1 0 16,0 0-16,0-22 0,-21 22 0,21 0 15,-21 0-15,0-21 0,0 20 0,0 1 16,-21 21-16,0 0 15,0 0-15,21 21 16,-21-21-16,21 22 0,0-1 16,0 0-16,0 0 0,0 21 15,0-20-15,0-1 0,0 0 0,0 0 16,0 0-16,0 0 0,0 1 16,0-1-16,0 0 15,-22-21-15,1 0 31,0 0-31,21-21 16,-21 21 0,21-21-16,0 42 31,21 0 0,0-21-31,0 0 0,1 0 16,-1 0-16,0 0 0,21 0 15,-21 0-15,1 0 0,20 0 0,0 0 16,22-21-16,-43 21 0,21-21 16,-21-1-16,1 22 0,-1-21 15,-21 0-15,21 0 0,0 0 0,-21-22 16,0 22-16,0 0 0,0 0 16,0 0-16,0 0 0,21-1 0,-21 44 31,0-1-16,0 0-15,-21 0 0,21 0 0,0 0 16,0 22-16,0-22 0,0 21 16,0-21-16,0 1 0,0-1 15,21 0-15,0-21 0,1 0 16,-1 21-16,0-21 0,0 0 16,21 0-16,-20 0 0,20 0 0,-21 0 15,21 0-15,-20-21 0,-1 21 0,0-21 16,21 0-16,-42-1 0,21 1 15,1 0-15,-1 0 0,-21 0 0,0-22 16,0 22-16,0 0 0,0 0 16,0 0-16,-21 42 31,-1 0-31,22 0 16,-21 0-16,0 22 0,21-22 0,0 0 15,0 0-15,0 0 0,0 1 16,0-1-16,0 0 0,0 0 15,0 0-15,21-21 16,0 0-16,1 0 0,-1 0 16,0 0-16,0 0 0,0-21 15,0 21-15,-21-21 0,0 0 16,0 0-16,0-1 0,0 1 16,0 0-16,0-21 0,0 21 15,0-1-15,-21 1 0,0 0 16,0 0-16,21 0 0,-21 21 15,0 0-15,42 21 32,0-21-32,0 0 15,0 0-15,0 0 16,1 0-16,-1 0 0,0 0 0,0 0 16,21 0-16,-20 0 0,-1 0 0,0 0 15,0-21-15,0 21 16,0 0-16,1 21 15,-22 0-15,0 0 16,0 0-16,0 1 16,0-1-16,0 0 0,0 0 0,0 0 15,0 0-15,0 1 16,0-1-16,0 0 0,0-42 62,0 0-46,0-1-16,21 1 16,0 0-16,0-21 0,0 21 0,22-1 15,-22-20-15,0 21 16,0 0-16,21 0 0,-20-1 0,-1 1 16,0 21-16,0 0 0,0 0 0,-21 21 15,0 1-15,0 20 16,0-21-16,0 0 0,0 0 0,0 22 15,0-22-15,0 0 0,0 0 16,0 0-16,0 1 0,0-1 0,0 0 16,0 0-1,21-21 1,1 0-16,-1 0 16,0-21-16,-21 0 15,21 21-15,-21-21 16,21-1-16,-21 1 0,0 0 15,0 0-15,0 0 0,0 0 16,0-1-16</inkml:trace>
  <inkml:trace contextRef="#ctx0" brushRef="#br2" timeOffset="192923.73">22521 15028 0,'0'0'0,"-21"0"16,-42-21 0,41 21-1,22-21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1T10:28:02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1863 0,'21'-21'31,"-21"-1"-31,0 1 16,21 0-16</inkml:trace>
  <inkml:trace contextRef="#ctx0" brushRef="#br0" timeOffset="975.93">1778 572 0,'21'0'0,"-21"-22"16,0 1-1,0 0 1,0 0 0,0 0-1,0 0-15,0-1 16,0 44 46,-21-1-62,21 21 16,-21-21-16,0 0 16,-1 22-16,22-22 0,0 21 15,-21 1-15,0-1 0,0 21 0,21-20 16,0 20-16,0-20 0,-21 20 15,21-21-15,0 1 0,0-1 0,0 0 16,0 1-16,0-22 0,21 21 16,0-21-16,0 1 0,0-1 0,1 0 15,20-21-15,-21 21 0,0-21 16,22 0-16,-22 0 0,0 0 16,0 0-16,0 0 0,0 0 15,1 0-15,-1 0 0,0-21 0,0 21 16,0-21-16,0 21 0,1-21 15,-22-1-15,21 22 0,0-21 0,-21 0 16,0 0-16,21 0 0,-21 0 16,0-1-16,0 1 15,0 0-15,0 0 0,0 0 0,-21 21 16</inkml:trace>
  <inkml:trace contextRef="#ctx0" brushRef="#br0" timeOffset="1192.24">1884 1037 0,'0'0'0,"0"21"0,-21-21 16,42 0 15,0 0-31,0-21 16,0 21-16,-21-21 0,21 21 0,22-21 15,-22 0-15,0 21 0,-21-21 16,21 21-16,0-22 0,1 22 0,-1-21 15,0 21-15,-21-21 0,0 0 16,0 0-16</inkml:trace>
  <inkml:trace contextRef="#ctx0" brushRef="#br0" timeOffset="1428.07">1926 614 0,'-21'0'16,"21"-21"-16,0 0 31,21 21-31,0 0 0,0-22 16,1 22-16,20 0 16,-21 0-16,0-21 0,22 21 0,-22 0 15,21 0-15,-21 0 0,0 0 16,22 0-16,-22 0 0,0 0 0,0 0 15,0 0-15,1 21 16</inkml:trace>
  <inkml:trace contextRef="#ctx0" brushRef="#br0" timeOffset="2079.96">2625 1016 0,'0'0'0,"-22"0"0,1 0 15,21-21 1,0 0-16,0 0 16,0-1-16,0 1 15,21 0-15,1 0 0,-1 21 0,0-21 16,0 21-16,0 0 0,0-21 15,1 21-15,-1 0 0,0 0 16,0 0-16,0 0 0,0 21 16,1 0-16,-1 0 0,-21 0 15,0 0-15,0 22 0,0-22 0,0 21 16,-21 1-16,-1-22 0,1 21 16,0-21-16,-21 22 0,21-22 0,-1 0 15,1 0-15,0 0 0,0-21 16,21 21-16,21-42 31,0 21-31,0-21 0,1 0 16,-1 0-16,21 0 15,-21-1-15,22-20 0,-22 21 0,21-21 16,0 20-16,-20-20 0,20 0 16,-21 21-16,21-22 0,-20 22 0,-1 0 15,0 0-15,-21 0 0,-21 21 31,0 21-15,-1 0-16,1 0 0,0 0 16,21 22-16,-21-22 0,0 21 0,21-21 15,-21 22-15,21-22 0,0 21 16,0-21-16,0 0 0,0 22 0,0-22 16,0 0-16,21 0 15,0 0-15,0-21 0,0 22 16,0-22-16,1 0 15,-1 0-15,0 0 0,0 0 0,0 0 16,0-22-16,22 1 0,-22 21 16,0-21-16,21 0 0,-20 0 0</inkml:trace>
  <inkml:trace contextRef="#ctx0" brushRef="#br0" timeOffset="2492.56">3408 1080 0,'0'0'0,"-21"21"31,42-21 0,0 0-31,0 0 0,0 0 16,0 0-16,22-21 0,-22 21 0,0-22 16,0 22-16,0-21 0,1 0 15,-1 21-15,0-21 0,0 0 0,-21 0 16,0-1-1,0 1-15,-21 21 16,0 0-16,0 0 16,-1 0-16,1 21 0,0 1 0,0-1 15,0 0-15,0 0 0,-1 0 16,1 0-16,0 1 0,0 20 16,21-21-16,0 0 0,0 0 15,0 1-15,0-1 0,0 0 0,0 0 16,0 0-16,21 0 15,0-21-15,0 0 16,1 0-16,-1 0 16,0 0-16,0 0 0,0 0 0,22 0 15,-22-21-15,0 21 0,0-21 16,21 0-16,-20 0 0,-1 21 16,0-21-16</inkml:trace>
  <inkml:trace contextRef="#ctx0" brushRef="#br0" timeOffset="2907.65">3916 1080 0,'0'0'0,"0"-22"16,0 1-1,0 0-15,0 0 16,21 0 0,0 21-16,-21-21 0,21 21 0,0 0 15,-21-22-15,22 22 0,-1 0 16,0 0-16,0 0 0,0 0 15,0 0-15,-21 22 16,0-1-16,22 0 0,-22 0 16,21 0-16,0 22 0,-21-22 15,0 0-15,0 0 0,0 0 0,0 22 16,0-22-16,0 0 0,0 0 16,-21 0-16,0-21 15,21 21-15,-22-21 16,22-21-1,0 0-15,0 0 0,0 0 16,0 0-16,22-1 0,-1 1 16,-21-21-16,21 21 0,0 0 0,-21-1 15,21 1-15,0 0 0,1 0 16,-1 0-16,0 0 0,0 21 16,0-22-16,0 22 0,1 0 15,-22-21-15,21 0 0,0 21 0,0 0 16,0 0-16,0 0 0</inkml:trace>
  <inkml:trace contextRef="#ctx0" brushRef="#br0" timeOffset="3459.64">4826 931 0,'0'0'0,"42"-42"15,-42 21 1,0 0-16,-21 21 31,0 0-31,0 0 16,0 0-16,-1 21 16,1 0-16,0 0 0,0 0 0,0 1 15,0 20-15,-1-21 0,1 21 16,21-20-16,0 20 0,0-21 0,0 0 15,0 22-15,0-22 16,0 0-16,0 0 0,21 0 16,1-21-16,-1 0 0,0 21 15,21-21-15,-21 0 0,22 0 0,-1 0 16,-21 0-16,22-21 0,-22 21 16,21-21-16,-21 0 0,22 21 0,-22-21 15,0 0-15,0-22 0,0 22 16,-21 0-16,21-21 0,-21 20 0,22 1 15,-22 0-15,21 0 0,-21 0 0,0 42 47,0 0-47,-21 0 0,21 0 16,0 1-16,-22 20 0,22-21 16,0 0-16,0 0 0,0 1 15,0-1-15,0 0 0,0 0 16,22-21-1,-1 0-15,0 0 16,-21-21-16,21 0 0,0 21 16,-21-21-16,21-1 0,-21 1 15</inkml:trace>
  <inkml:trace contextRef="#ctx0" brushRef="#br0" timeOffset="3638.67">5270 720 0,'0'0'0,"-21"0"0,0 0 16,0 0 0,0 0-1,21 21-15,0 0 16,21-21 0,-21 21-16,21-21 15,-21 21-15</inkml:trace>
  <inkml:trace contextRef="#ctx0" brushRef="#br0" timeOffset="4060.21">5821 910 0,'0'0'16,"21"0"-16,0 0 0,-21-21 15,-21 21 1,0-21-16,-22 21 0,22 0 15,0 0-15,0 0 0,0 0 16,0 0-16,-1 21 0,1-21 0,0 21 16,0-21-16,21 21 0,0 1 15,0-1-15,0 0 16,0 0-16,21 0 16,21 0-16,-20-21 0,-1 22 15,0-22-15,0 21 0,21 0 16,-20-21-16,-1 21 0,0-21 0,-21 21 15,21 0-15,-21 1 0,0-1 16,0 0 0,-21-21-16,0 0 0,-22 21 0,22-21 15,-21 0-15,21 21 0,-22-21 16,22 0-16,0 0 0,-21 0 0,21 0 16,-1 0-16,1 0 0,0 0 15,21-21 1,0 0-1,21 0-15,0 21 16,1-21-16,-1-1 0</inkml:trace>
  <inkml:trace contextRef="#ctx0" brushRef="#br0" timeOffset="4455.93">6075 1122 0,'0'0'0,"21"0"0,0 0 0,0 0 15,-21-21 1,21 21-16,1-21 0,-1 21 0,0 0 16,0-22-16,0 22 15,0 0-15,1-21 0,-1 0 0,0 0 16,-21 0-16,21 0 16,-21-1-16,0 1 0,0 0 15,-21 21 1,0 0-16,0 0 0,-1 0 15,1 0-15,0 0 0,0 21 16,0 0-16,0 1 0,-1-1 0,1 21 16,0-21-16,0 22 0,21-22 15,0 21-15,-21-21 0,21 0 0,0 1 16,0 20-16,0-21 0,0 0 16,21 0-16,0-21 15,0 0-15,0 0 0,1 0 0,20 0 16,-21 0-16,21 0 0,-20 0 15,20 0-15,-21 0 0,21 0 0,-20-21 16,-1 0-16,21 0 0,-21 0 16,-21 0-16</inkml:trace>
  <inkml:trace contextRef="#ctx0" brushRef="#br0" timeOffset="5196.43">974 1969 0,'0'0'0,"0"21"0,21-21 47,0 0-47,0 0 15,0 0-15,22 0 0,-1 0 16,21 0-16,-20 0 0,41-21 0,-20 21 16,21 0-16,20 0 0,-20-22 15,21 22-15,0 0 0,21-21 0,0 21 16,42 0-16,-21-21 0,22 21 16,-1-21-16,0 21 0,1 0 15,20 0-15,1-21 0,-1 21 0,1 0 16,-1 0-16,-21 0 0,22-21 0,-22 21 15,1 0-15,-22 0 0,-21 0 0,21-22 16,-21 22-16,0 0 0,-21 0 0,0 0 16,-22 0-16,22-21 0,-42 21 0,20 0 15,-20 0-15,-22 0 0,0 0 0,1-21 16,-1 21-16,-21 0 0,0 0 0,1 0 16,-1 0-1,-21-21 16,0 0-15,-21 0 0,-1-1-16</inkml:trace>
  <inkml:trace contextRef="#ctx0" brushRef="#br0" timeOffset="39880.62">1016 2942 0</inkml:trace>
  <inkml:trace contextRef="#ctx0" brushRef="#br0" timeOffset="40735.99">1016 2985 0,'0'0'0,"21"0"94,-21-22-94,21 22 15,-21-21-15,0 0 16,21 0-16,-21 0 16,0 0-16,0-1 15,0 1 1,0 42 31,0 1-32,0-1-15,0 0 0,0 0 16,0 0-16,0 0 0,0 1 0,0-1 16,0 0-16,0 21 0,0-21 15,0 1-15,0 20 0,0-21 16,0 21-16,-21-20 0,21-1 15,0 21-15,0-21 0,0 0 0,0 1 16,0-1-16,0 0 0,0 0 0,0 0 16,0 0-16,0 1 0,0-1 15,0 0 1,-21-21 15,0 0-15,0 0-16,0 0 15,-1 0-15,1 0 16,0 0-16,0 0 0,0 0 0,-22 0 16,22 0-16,0 0 0,-21 0 15,21 0-15,-1 0 0,1 0 16,0 0-16,0 0 0,0 0 16,42 0 15,0 0-16,0 0-15,0 0 0,22 21 0,-22-21 16,21 0-16,-21 0 0,22 0 16,-22 0-16,21 0 0,-21 0 0,22 0 15,-22 0-15,21 0 0,-21 0 16,22 0-16,-22 0 0,0 0 16,0 0-16,0 0 0,1 0 0,-1 0 15,-21-21 48,0 0-48,0 0 1</inkml:trace>
  <inkml:trace contextRef="#ctx0" brushRef="#br0" timeOffset="41316.62">1651 3112 0,'-21'0'16,"21"21"0,0 0-1,21-21 32,0 0-31,-21-21-1,0 0-15,0-1 16,-21 22 31,0 0-47,21 22 15,0-1-15,-21-21 16,21 21-16,21-21 47,0 0-31,-42 0 46</inkml:trace>
  <inkml:trace contextRef="#ctx0" brushRef="#br0" timeOffset="62679.57">3323 2773 0,'0'0'0,"21"-21"16,-21 0-16,21 21 15,-21-22-15,0 1 16,0 42 31,-21 1-32,0-1-15,0 0 0,-21 21 16,20-21-16,1 1 0,0-1 16,-21 21-16,21-21 0,-1 0 0,1 22 15,-21-22-15,21 21 16,0-21-16,-1 22 0,-41-1 16,42 0-16,0-20 0,-1-1 15,1 0-15,0 0 0,0-21 0,21 21 16,-21-21-16,0 0 0,21-21 31,0 0-15,0 0-1,0 0-15,21-1 0,0 22 16,0 0-16,21-21 0,-20 21 16,-1 0-16,21 0 0,-21 0 0,0 0 15,22 0-15,-22 0 16,21 0-16,-21 0 0,22 21 0,-22-21 15,21 22-15,-21-1 0,1 0 16,-1-21-16,0 21 0,0 0 0,0 0 16,0 1-16,1-1 0,-1-21 15,-21 21-15,0 0 0,21-21 0,-21 21 16,21-21-16,-21 21 0,0-42 62,21 0-46</inkml:trace>
  <inkml:trace contextRef="#ctx0" brushRef="#br0" timeOffset="62975.87">3789 3048 0,'0'0'0,"0"-21"0,21 21 16,0 21 15,-21 0-31,0 0 16,0 1-16,0-1 0,0 0 15,0 0-15,0 0 0,0 0 0,0 1 16,0-1-16,0 0 0,0 0 15,0 0-15,0 0 0,-21-21 16,21 22-16,0-44 31,0 1-31</inkml:trace>
  <inkml:trace contextRef="#ctx0" brushRef="#br0" timeOffset="63372.53">3916 2752 0,'-21'21'31,"-1"0"-31,22 0 0,0 0 0,0 1 16,0-1-1,0 0-15,22-21 32,-1 0-17,0-21-15,0 0 16,0-1 0,-21 1-16,0 0 0,0 0 15,0 0-15,0 0 0,-21 21 16,0 0-16,0 0 0,0 0 15,-1 0-15,1 0 16,21 21-16,-21 0 0,21 0 16,0 0-16,0 0 15,0 1-15,0-1 16,21 0 0,0 0-16</inkml:trace>
  <inkml:trace contextRef="#ctx0" brushRef="#br0" timeOffset="63971.6">4212 3048 0,'0'21'16,"0"0"0,0 1-16,0-1 15,0 0-15,0 0 0,0 0 16,0 0-16,0 1 0,0-1 16,0 0-16,0 0 15,0 0-15,0 0 0,0 1 0,0-1 16,0 0-16,0 0 15,0-42 17,0 0-17,0 0-15,0-1 0,-21 1 0,21 0 16,0 0-16,0 0 0,0-22 0,0 22 16,0 0-16,0-21 0,0 21 15,21-1-15,0 1 0,0 0 0,1-21 16,-1 21-16,21 21 0,0-22 15,-20 1-15,20 21 0,0 0 0,1 0 16,-1 0-16,-21 0 0,21 0 16,1 0-16,-22 0 0,0 21 0,21 1 15,-20-1-15,-1 0 0,-21 21 16,0-21-16,0 1 0,0 20 16,0-21-16,0 0 0,0 22 0,0-22 15,-21 0-15,-1 0 0,22 0 0,-21 0 16,21 1-16,-21-1 0,0-21 15,21 21-15,0-42 32,0 0-17,0-1-15,21 1 0</inkml:trace>
  <inkml:trace contextRef="#ctx0" brushRef="#br0" timeOffset="64414.09">5165 2963 0,'0'0'0,"0"-21"32,-22 21-1,22 21-31,0 1 15,0-1-15,0 0 0,0 0 16,0 0-16,0 0 0,0 22 16,0-1-16,0-21 0,0 43 0,0-22 15,0 0-15,0 22 0,0-22 16,0 22-16,0-22 0,0 22 0,0-22 16,0 21-16,0 1 0,0-1 0,0 1 15,0-1-15,-21 1 0,21 21 16,0-22-16,0 1 0,0-1 0,0 1 15,0-22-15,0 21 0,0-20 0,0-1 16,0 0-16,-21 1 0,21-1 16,0 0-16,0 22 0,-21-43 15,21 0-15,0 0 0,0-42 32,0 0-32,0 0 15,0 0-15,0 0 0,21-22 0,0 1 16,-21 0-16,21-1 0,-21 1 0,22-22 15</inkml:trace>
  <inkml:trace contextRef="#ctx0" brushRef="#br0" timeOffset="64796.61">5080 3323 0,'0'0'0,"-21"-21"0,0-85 31,21 85-31,0 0 0,0 0 16,0 0-16,0-1 0,21 1 16,-21 0-16,42 0 0,-21 0 15,0 21-15,22-21 0,-22 21 0,21-22 16,-21 22-16,22 0 0,-1 0 0,0 0 16,1 0-16,-22 0 0,21 0 15,-21 0-15,1 22 0,-1-1 0,0 0 16,-21 0-16,0 0 0,0 0 0,0 22 15,-21-22-15,-22 0 0,22 21 16,-21-20-16,21-1 0,-22 21 16,1-21-16,0 0 0,21-21 15,-1 22-15,-20-1 0,21-21 16,0 21-16,0-21 0,21-21 47,21 0-47,0 21 0,0-22 15,0 1-15</inkml:trace>
  <inkml:trace contextRef="#ctx0" brushRef="#br0" timeOffset="65645.07">5969 2921 0,'-21'0'32,"21"21"-32,-21 0 15,21 1-15,-22-1 0,22 0 16,-21 0-16,21 0 0,0 22 16,0-22-16,0 0 0,0 0 0,0 21 15,0-20-15,0-1 0,0 0 0,0 0 16,0 0-1,21-21-15,1 0 0,-1 0 0,0 0 16,0 0-16,0 0 0,0 0 16,1 0-16,20-21 0,-21 0 15,0 0-15,0-22 0,1 22 0,-1 0 16,0-21-16,0 21 0,0-1 16,0-20-16,-21 21 0,22 0 0,-1 0 15,-21-1-15,21 1 0,-21 0 0,0 0 16,0 42 31,0 0-47,0 0 0,0 1 15,-21 20-15,21-21 0,0 0 0,-21 0 16,21 1-16,0-1 0,0 21 16,0-21-16,0 0 0,0 1 0,0-1 15,21-21-15,0 21 0,0 0 0,0-21 16,0 0-16,1 0 0,-1 0 15,21 0-15,-21 0 0,0 0 0,22-21 16,-22 0-16,21 0 0,-21-1 16,22 1-16,-22 0 0,21-21 15,-21 21-15,22-22 0,-22 1 0,0 0 0,0 20 16,0-20-16,1 0 16,-22-1-16,0 22 0,21-21 0,-21 0 15,0 20-15,0 1 0,0-21 16,0 21-16,0 0 0,0-1 0,0 1 15,0 42 17,0 1-32,0-1 0,-21 0 15,21 21-15,-22-21 0,22 22 16,-21-22-16,21 21 0,0 1 0,-21-22 16,21 21-16,-21 0 0,21 1 0,0-22 15,0 21-15,0 1 16,0-22-16,0 63 0,0-62 15,0-1-15,0 21 0,0-21 0,0 0 16,21 1-16,0-22 0,-21 21 16,21 0-16,1-21 0,-1 0 15,0 0-15,0 0 0,0 0 16,0-21-16,1 0 0,-1 21 16,0-22-16,0 1 0,0 0 15,-21 0-15,21 0 0,1 0 0</inkml:trace>
  <inkml:trace contextRef="#ctx0" brushRef="#br0" timeOffset="65991.5">6752 2921 0,'0'0'16,"-21"0"-16,42 0 31,0 0-31,0 0 0,22 0 16,-1 0-16,0 0 0,1 0 15,-1-21-15,0 21 0,1 0 0,-1-21 16,0 0-16,1 21 0,-22 0 16,21 0-16,-21-22 0,1 22 0,-1 0 15,0 0-15</inkml:trace>
  <inkml:trace contextRef="#ctx0" brushRef="#br0" timeOffset="67897.41">9144 2561 0,'0'0'0,"0"-21"0,21 0 15,-21 0-15,21 0 0,-21-1 16,0 1-16,0 0 15,0 0 1,0 42 15,0 0-31,0 0 0,0 1 0,-21 20 16,0 0-16,21 1 0,-21-1 16,21 0-16,-21 1 0,21-1 0,-22-21 15,1 21-15,21 1 0,-21-1 0,21-21 16,0 22-16,0-22 0,0 0 15,0 0-15,0 0 0,0 0 0,0 1 16,0-1-16,0 0 16,21-21-16,0 0 0,1 0 15,-1 0-15,0-21 0,0 21 16,0-21-16,0-1 0,1 22 16,-1-21-16,0 0 0,-21 0 15,21 21-15,-21-21 0,21 0 0</inkml:trace>
  <inkml:trace contextRef="#ctx0" brushRef="#br0" timeOffset="68633.03">8996 2879 0,'0'0'0,"-21"0"16,42 0 31,0 0-47,0-21 0,21 21 15,-20 0-15,20 0 0,-21-22 16,21 22-16,1-21 0,-22 21 16,21 0-16,-21 0 0,1-21 0,-1 21 15,0 0-15,0 0 0,0 0 16,0-21-16,-21 42 31,0 0-15,0 0-1,0 1-15,0-1 0,0 0 0,0 0 0,-21 0 16,21 0-16,0 1 16,0-1-16,0 0 0,0 0 15,0 0-15,21 0 0,1-21 16,-1 0-16,0 0 16,0 0-16,21 0 0,-20 0 0,20 0 15,0-21-15,-21 21 0,22-21 0,-1 0 16,0 21-16,-20-21 0,20 0 15,-21-1-15,0 1 0,0 0 0,1 0 16,-22 0-16,0 0 0,0-1 16,0 1-16,0 0 0,0 0 15,0 0-15,-22 21 32,22 21-32,-21-21 0,21 21 15,-21 0-15,21 0 0,0 22 0,0-22 16,-21 0-16,21 21 0,-21-20 15,21 20-15,-21 0 0,21 1 0,0-1 16,0 0-16,0 22 0,0-22 0,0 0 16,0 22-16,0-22 0,0 1 15,0-1-15,0 0 0,0 1 0,0-1 16,0-21-16,0 21 0,0-20 0,0 20 16,0-21-16,-22 0 0,1 0 15,0-21-15,0 22 0,0-22 16,-22 0-16,22 0 0,-21 0 0,0 0 0,20 0 15,-20 0-15,0 0 16,21-22-16,-22 1 0,22 0 0,0 0 16,0 0-16,0 0 0,-1-1 0,1 1 15,21 0-15,0 0 0,0 0 16,0 0-16,0-1 0,21-20 0,1 21 16,-1 0-16,0 0 0,64-43 15</inkml:trace>
  <inkml:trace contextRef="#ctx0" brushRef="#br0" timeOffset="68964.56">10329 2836 0,'0'0'15,"-21"0"-15,0 0 16,21 22-1,0-1-15,0 0 0,0 0 16,0 0-16,0 22 0,0-22 0,0 21 16,0 0-16,0 1 0,0-1 15,0 0-15,0 1 0,0 20 16,0-20-16,0-1 0,0 21 0,-21-20 16,21-1-16,-21 0 0,21 1 0,-22-22 15,22 21-15,0-21 0,0 1 16,0-1-16,-21 0 0,21-42 31,0 0-15,0-22-16,0 22 0,21-21 15,-21-1-15</inkml:trace>
  <inkml:trace contextRef="#ctx0" brushRef="#br0" timeOffset="69268.49">10266 2921 0,'0'0'0,"-21"-106"31,21 85-31,21 0 16,0 0-1,0 21-15,21 0 0,-20-21 0,20 21 16,-21 0-16,21 0 0,1 0 0,-22 0 16,21 21-16,-21-21 0,1 21 15,-1 0-15,0 0 0,-21 0 0,0 1 16,0 20-16,0-21 0,-21 0 15,-22 0-15,22 1 0,0-1 0,-21 0 16,-1 0-16,22-21 0,-21 21 16,21 0-16,-22-21 0,22 0 0,0 22 15,0-22-15,0 0 16,21-22 0,21 22-16,0-21 15,0 0-15,0 21 0</inkml:trace>
  <inkml:trace contextRef="#ctx0" brushRef="#br0" timeOffset="69692.5">10943 2879 0,'0'0'0,"-21"21"0,0-21 16,21 21-16,21-21 31,0 0-31,0 0 16,0 0-16,1 0 0,-1-21 15,0 21-15,0 0 0,0-21 0,22 0 16,-22 21-16,0-22 0,0 1 16,0 0-16,-21 0 0,21 21 15,-21-21-15,0 0 16,-21 21-1,-21 0-15,21 0 0,0 0 0,-22 21 16,1 0-16,21-21 0,-22 21 0,22 0 16,-21 22-16,21-22 0,0 0 15,21 0-15,-22 0 0,22 0 0,0 1 16,0-1-16,0 0 0,0 0 16,0 0-16,22-21 15,-1 21-15,0-21 0,0 0 0,0 0 16,0 0-16,22 0 0,-1 0 15,0 0-15,-20 0 0,20 0 16,0-21-16,-21 0 0,22 21 16</inkml:trace>
  <inkml:trace contextRef="#ctx0" brushRef="#br0" timeOffset="69924.08">11684 2815 0,'-42'0'32,"63"0"-1,0 0-31,0 0 0,0 0 16,0 0-16,1 0 0,-1 0 15,0 0-15,0 0 0,0 0 16</inkml:trace>
  <inkml:trace contextRef="#ctx0" brushRef="#br0" timeOffset="70072.48">11620 2963 0,'0'22'0,"0"-44"0,-21 44 0,42-22 31,1 0-16,-1 0-15,0 0 0,0 0 16,0-22-16,22 22 0,-22-21 16,21 21-16,0-21 0</inkml:trace>
  <inkml:trace contextRef="#ctx0" brushRef="#br0" timeOffset="70444.55">12573 2307 0,'0'0'0,"-64"0"16,43 0-1,0 0-15,0 0 16,21 21-16,21-21 47,0 0-32,-21-21-15,21 21 16,-21-21-16,22 0 0,-22 0 16,-22 21 15,1 21-31,0 0 0,21 0 16,-21 0-16,0 1 0,0-1 15,21 21-15,-22-21 0,22 22 16,-21-22-16,21 21 0,0-21 0,-21 0 15,21 1-15,0-1 0,0 0 0,0 0 16,21-21-16,0 0 0,1 21 16</inkml:trace>
  <inkml:trace contextRef="#ctx0" brushRef="#br0" timeOffset="70799.58">12912 2498 0,'0'-21'0,"0"-1"15,0 1-15,21 21 0,-21-21 16,0 0-16,0 0 16,0 42 15,0 0-31,-21 21 0,21-20 0,-22 20 15,1 0-15,21 1 0,-21-1 16,0 21-16,0-20 0,21-1 16,0 0-16,-21 1 0,-1-22 0,22 21 15,0-21-15,0 22 0,0-22 0,0 0 16,0 0-16,0 0 0,0 1 16,0-1-16,22-21 0,-1 0 15,0 0-15,0 0 0,0 0 16,0 0-16,1-21 0,-1-1 15,0 22-15,0-21 0,0 0 0</inkml:trace>
  <inkml:trace contextRef="#ctx0" brushRef="#br0" timeOffset="70979.58">12763 2836 0,'0'0'0,"-21"0"15,-21 0 1,21 0-16,42 0 31,0 0-15,0-21-16,22 21 0,-22 0 0,21 0 15,-21-21-15,22 21 0,-1 0 0,0 0 16</inkml:trace>
  <inkml:trace contextRef="#ctx0" brushRef="#br0" timeOffset="71368.53">13271 2794 0,'0'21'16,"22"-21"15,-1 0-31,0 0 0,0 0 16,0 0-16,0-21 15,1 21-15,-1-21 0,21 21 0,-42-21 16,21 21-16,0-21 0,1-1 15,-22 1-15,0 0 16,0 0 0,-22 21-16,1 0 0,0 0 0,0 0 15,-21 0-15,20 21 16,1-21-16,0 21 0,0 0 0,0 1 16,-22-1-16,22 0 0,21 21 15,-21-21-15,0 1 0,21-1 0,0 0 16,0 0-16,0 0 0,0 0 0,0 1 15,0-1-15,21 0 0,0-21 16,0 21-16,1-21 0,-1 0 0,21 21 16,-21-21-16,22 0 0,-22 0 0,21 0 15,-21 0-15,0 0 16,22 0-16,-22-21 0,0 21 0,0-21 16,0 21-16</inkml:trace>
  <inkml:trace contextRef="#ctx0" brushRef="#br0" timeOffset="71615.55">13758 2667 0,'0'0'0,"0"21"47,21-21-47,-21 21 0,0 22 16,22-22-16,-1 0 0,0 0 15,0 22-15,0-22 0,0 0 0,1 0 0,20 43 16,-21-43-1,0 0-15,0 0 0,-21 0 16,22-21-16,-22 21 0,0-42 47,0 0-47,0 0 0,21-21 16</inkml:trace>
  <inkml:trace contextRef="#ctx0" brushRef="#br0" timeOffset="71860.23">14203 2625 0,'0'0'0,"-21"21"31,21 0-31,-22-21 0,1 21 0,0 0 16,21 1-16,-21-1 0,0 21 0,0-21 15,-22 22-15,22-22 0,0 21 16,0-21-16,-22 0 0,22 22 0,0-22 15,0 0-15,21 0 0,-21 0 0,21 1 16,-21-1-16,21 0 16,21-21-1,0 0-15,0 0 16,0-21-16</inkml:trace>
  <inkml:trace contextRef="#ctx0" brushRef="#br0" timeOffset="72208.57">14626 2307 0,'0'0'0,"0"-21"31,0 42-16,0 0-15,0 1 16,0 20-16,0 0 0,-21 1 16,0-1-16,21 0 0,-21 1 0,21-1 15,-22 0-15,22 1 0,-21-1 16,0 0-16,21 1 0,0-22 0,0 21 16,0-21-16,0 0 0,0 1 15,0-1-15,0 0 0,0 0 0,0 0 16,21-21-16,0 0 15,1 0-15,-1 0 0,0 0 16,0 0-16,0-21 16,0 0-16,22 0 0,-22 0 0,0-1 15</inkml:trace>
  <inkml:trace contextRef="#ctx0" brushRef="#br0" timeOffset="72400.22">14520 2731 0,'0'0'16,"-42"0"-16,21 0 0,-22 0 31,65 0-15,-1 0 0,0 0-16,0 0 0,21-22 0,-20 22 15,-1 0-15,0-21 0,21 0 0,-21 21 16,1-21-16</inkml:trace>
  <inkml:trace contextRef="#ctx0" brushRef="#br0" timeOffset="72812.34">15240 2307 0,'-21'0'94,"0"0"-94,-1 0 15,1 0-15,21-21 16,0 0-1,0 0 1,21 21-16,1 0 0,-22-21 16,21 21-16,0 0 0,0 0 15,-21-22-15,21 22 0,0 0 0,1 0 16,-22 22-16,0-1 16,0 0-16,0 0 0,0 21 15,0-20-15,0-1 0,0 21 0,-22-21 16,1 0-16,0 1 0,0-1 15,21 0-15,-21 0 0,0-21 0,-1 0 16</inkml:trace>
  <inkml:trace contextRef="#ctx0" brushRef="#br0" timeOffset="73368.03">16954 2731 0,'0'-43'31,"-21"43"-31,21 21 32,0 1-32,0-1 0,0 0 0,0 0 15,0 0-15,0 22 0,0-22 0,0 0 16,0 0-16,0 0 0,0 0 15,0 1-15,0-1 0,-21 0 0,21 0 16,0 0-16,-21-21 16,21-21 31,0 0-47</inkml:trace>
  <inkml:trace contextRef="#ctx0" brushRef="#br0" timeOffset="73548.57">16891 2434 0,'0'0'15,"0"-21"-15,0 0 0,0 0 32,0 42-17,0 0 1,21 0-16,-21 0 15,21 1-15,0-1 0,1 0 0</inkml:trace>
  <inkml:trace contextRef="#ctx0" brushRef="#br0" timeOffset="74145.35">17653 2879 0,'21'-43'31,"-21"22"-31,0 0 16,0 0-16,0 0 0,0 0 15,0-1-15,-21 1 0,0 0 0,0 21 16,-1-21-16,1 21 0,0 0 0,0 0 16,0 0-16,-22 0 0,22 0 15,-21 21-15,21 0 0,-22 0 0,22 1 16,-21 20-16,21-21 0,0 21 15,-1-20-15,1 20 0,0-21 0,21 0 16,0 43-16,0-43 0,0 0 16,0 0-16,0 0 15,0 1-15,21-1 0,0-21 0,1 0 16,-1 21-16,21-21 0,-21 0 0,22 0 16,-1 0-16,-21 0 0,21-21 15,1 0-15,-1-1 0,-21 1 0,22 0 16,-22 0-16,0-21 0,0-1 0,0 1 15,0 0-15,1-22 0,-1 22 16,-21-22-16,0 1 0,21-1 0,-21 1 16,21-1-16,-21 22 0,0 0 15,0-1-15,0 22 0,0 0 0,0 0 16,0 0-16,0-1 0,-21 44 31,21-1-31,-21 21 0,21-21 0,-21 22 16,21 20-16,0-21 15,0 22-15,-22-1 0,22-20 0,-21 20 16,21-20-16,0-1 0,0 0 0,0 1 16,0-22-16,0 21 0,0-21 15,0 0-15,21 1 0,1-1 0,-22 0 16,21-21-16,0 0 0,0 0 0,0 0 16,0 0-16,1 0 15,-1 0-15,0-21 0,0 0 0</inkml:trace>
  <inkml:trace contextRef="#ctx0" brushRef="#br0" timeOffset="74395.57">18394 2604 0,'0'0'0,"21"0"47,0 0-47,0 0 0,0 0 15,1 0-15,-1 0 0,0 0 16,0 0-16,-21 21 0,21-21 16,-21 21-1</inkml:trace>
  <inkml:trace contextRef="#ctx0" brushRef="#br0" timeOffset="74536.72">18267 2794 0,'0'42'31,"21"-42"-31,0 0 16,0 0-16,0 0 0,1 0 0,-1 0 0,0 0 15,0 0-15,21 0 16,-20-21-16,-1 21 0,21-21 0,-21 21 15</inkml:trace>
  <inkml:trace contextRef="#ctx0" brushRef="#br0" timeOffset="74915.55">19092 2265 0,'0'0'0,"-21"0"16,0 0 15,42-21 16,-21 0-16,21 21-31,-21-22 0,-21 22 47,0 0-31,21 22-16,0-1 0,-21-21 16,0 21-16,21 0 0,-22 0 0,22 0 15,-21 22-15,21-22 0,0 0 16,0 0-16,0 0 0,0 1 0,0-1 15,0 0-15</inkml:trace>
  <inkml:trace contextRef="#ctx0" brushRef="#br0" timeOffset="75488.16">19812 2688 0,'0'-21'0,"0"42"0,0-63 0,0 21 0,-21 0 16,0-1-16,-1 1 16,22 0-16,-21 21 0,0 0 0,21-21 15,-21 21-15,0 0 0,0 0 16,-1 0-16,1 21 0,0 0 0,-21 0 15,21 1-15,-1-1 0,-20 21 0,21 0 16,-21-20-16,20 20 0,-20 0 16,21 1-16,0-22 0,-22 42 15,43-42-15,-21 22 16,21-22-16,0 0 0,21 0 16,1 0-16,-1-21 0,0 0 0,0 0 15,21 0-15,-20 0 0,20 0 16,0 0-16,-21 0 0,22-21 0,-22 0 15,21 0-15,-21 0 0,22 0 16,-22-22-16,21 22 0,-21-21 0,1-1 16,-1 1-16,0 0 0,0-1 0,0 1 15,-21 0-15,0 21 0,0-1 16,0 1-16,0 0 0,0 42 31,-21 0-31,21 1 0,-21-1 0,0 21 16,21-21-16,0 22 0,-21-1 0,21-21 15,-22 21-15,22-20 0,0 20 16,0-21-16,0 0 0,0 0 0,0 1 16,0-1-16,22 0 0,-1-21 0,0 21 15,0-21-15,0 0 16,0 0-16,1 0 0,-1-21 0</inkml:trace>
  <inkml:trace contextRef="#ctx0" brushRef="#br0" timeOffset="76039.56">20278 2286 0,'-22'-21'32,"1"42"-32,21 0 15,-21 0-15,21 1 0,0 20 16,0 0-16,-21 1 0,21-1 0,-21 0 15,21 22-15,-21-22 0,21 0 16,0 1-16,0-1 0,0 0 16,0 1-16,0-22 0,0 21 0,0-21 15,0 1-15,0-1 0,0 0 0,0 0 16,0-42 15,0 0-15,0 0-16,0-1 0,0 1 15,0 0-15,0-21 0,21 21 0,0-1 16,-21-20-16,21 21 0,0-21 16,-21 20-16,21 1 0,1 0 0,20 0 15,-21 0-15,0 0 0,22 21 16,-22 0-16,21 0 0,0 0 16,-20 0-16,20 21 0,-21-21 0,0 21 15,0 21-15,1-21 0,-1 1 16,-21 20-16,0-21 0,0 21 0,0-20 15,0-1-15,0 21 0,-21-21 0,-1 0 16,1 1-16,0-1 0,-21 0 16,-1 0-16,22-21 0,-21 21 0,0-21 15,-1 0-15,1 21 0,21-21 0,-22 0 16,22 0-16,0 0 0,0 0 16,21-21 15,21 0-16,21 21-15</inkml:trace>
  <inkml:trace contextRef="#ctx0" brushRef="#br0" timeOffset="76356.49">21209 2561 0,'0'0'0,"0"-21"16,-21 21 15,0 21-31,-1 0 0,22 1 0,-21-1 16,0 0-16,0 21 0,0-21 16,0 22-16,-1-22 0,1 0 0,21 21 15,0-20-15,0-1 0,0 21 0,0-21 16,0 0-16,0 1 0,0-1 15,21 0-15,1-21 16,-1 0-16,21 0 0,-21 0 0,0 0 16,1 0-16,20 0 0,-21 0 15,21-21-15,1 21 0,-22-21 0,21-1 16,1 22-16</inkml:trace>
  <inkml:trace contextRef="#ctx0" brushRef="#br0" timeOffset="76756.25">21759 2286 0,'0'21'46,"0"0"-30,-21-21 15,21-21-15,0 0 0,0 0-16,0 0 15,21 0 1,0 21-16,1 0 15,-1 0 1,0 0-16,-21 21 16,0 0-16,0 0 15,0 0-15,-21 22 0,0-22 0,-1 21 16,-20 0-16,21 1 0,0-22 16,-22 0-16,22 0 0,21 0 0,0 1 15</inkml:trace>
  <inkml:trace contextRef="#ctx0" brushRef="#br0" timeOffset="77524.58">22564 2180 0,'0'0'15,"0"-21"1,0 42 62,0 0-62,21 1-16,0-22 0,0 21 0,0 0 15,22 0-15,-22-21 0,21 21 16,0 0-16,1 1 0,20-1 0,1 0 15,-22 21-15,22-21 0,-22-21 16,0 22-16,1-1 0,-1 0 0,-21-21 16,0 0-16,0 0 0,1 0 15,-1 0-15,-21 21 32,-21-21-17,-1 0-15,1 21 0,0-21 0,-21 21 16,-1 1-16,1-1 0,0 0 15,-1 0-15,-20 21 0,21-20 0,-22-1 16,22 0-16,-1 21 0,22-21 16,-21 1-16,21-1 0,-22 0 0,22 0 15,0 0-15,0 0 16</inkml:trace>
  <inkml:trace contextRef="#ctx0" brushRef="#br1" timeOffset="89363.42">6244 4339 0,'0'-21'16,"0"0"-1,0 0 17,0 0-32,0 42 62,-21 0-62,21 0 16,0 0-16,0 22 0,0-22 0,-21 0 15,21 21-15,0-21 0,0 22 16,0-1-16,0-21 0,0 22 0,0-1 16,0-21-16,0 21 0,0 1 0,0-1 15,0 0-15,0 1 0,0-1 16,0-21-16,0 22 0,0-22 0,21 0 16,0 0-16,-21 0 0,21 0 15,0-21-15,1 0 0,-1 0 0,0 0 16,0 0-16,0 0 0,0-21 0,1 21 15,20-21-15,-21 0 16,0-21-16,0 20 0,22 1 0,-22-21 16,0 0-16,0-1 0,0 22 15,-21-21-15,22-1 0,-22 1 0,21-43 16,-21 43-16,0 0 0,0-1 16,0 22-16,21-21 0,-21 21 15,0 0-15,21-1 0,-21 1 0,0 0 16,0 0-1,0 42 17,0 0-32,0 0 15,0 1-15,21-1 16</inkml:trace>
  <inkml:trace contextRef="#ctx0" brushRef="#br1" timeOffset="89864.17">7239 4551 0,'-21'0'31,"0"0"-31,-1 0 15,1 0-15,0 0 0,0 0 16,0 21-16,0-21 0,-1 21 0,1 0 16,0-21-16,21 22 15,0-1 1,0 0 0,21-21-16,0 21 0,1-21 0,-1 0 15,0 0-15,0 21 0,0-21 0,0 0 16,1 21-16,-1-21 15,0 0-15,0 22 0,0-22 0,0 21 16,1-21-16,-1 21 0,0 0 16,0 0-16,-21 0 0,0 1 15,0-1-15,0 0 0,-42 0 16,21-21-16,-1 21 0,1 0 16,0-21-16,-21 22 0,21-22 0,-22 0 15,22 0-15,-21 0 0,21 0 16,-43 0-16,43 0 0,-21 0 15,20 0-15,1 0 0,0-22 16,0 22-16,21-21 16,21 0-1,0 21 1,0 0-16,22 0 0,-22-21 0,0 21 16</inkml:trace>
  <inkml:trace contextRef="#ctx0" brushRef="#br1" timeOffset="90176.5">7683 4699 0,'-42'0'15,"42"21"-15,0 0 16,0 1-16,-21-1 0,21 0 0,0 0 16,0 0-16,0 0 0,0 1 15,0-1-15,0 0 0,0 0 16,0 0-16,0 0 0,0 1 16,0-44 15,0 1-16,21 21-15,-21-21 0,0 0 16</inkml:trace>
  <inkml:trace contextRef="#ctx0" brushRef="#br1" timeOffset="90582.31">7705 4382 0,'0'0'0,"-22"0"15,-41 21 1,42 0-16,21 0 16,-21-21-16,21 21 0,0 0 0,0 1 15,0-1-15,0 0 16,0 0-16,21-21 16,0 0-16,0 0 15,0 0-15,0 0 0,1 0 16,-1 0-16,0 0 0,0 0 0,0 0 15,0-21-15,1 0 16,-22 0-16,21-1 0,-21 1 0,0 0 16,0 0-16,0 0 15,0 0-15,-21 21 0,-1-22 0,1 22 16,0 0-16,0 0 0,0 0 16,0 0-16,-1 22 0,1-22 15,0 21-15,0 0 0,21 0 0,-21-21 16,21 21-16,0 0 15,0 1-15,0-1 0,0 0 0,0 0 16,0 0-16,0 0 0,21 1 16,0-22-16,0 21 0</inkml:trace>
  <inkml:trace contextRef="#ctx0" brushRef="#br1" timeOffset="91115.91">8128 4699 0,'0'0'0,"-21"0"0,0 0 15,-1 21 1,22 0 0,0 1-16,0-1 15,0 0-15,0 0 0,0 0 0,0 0 16,0 1-16,0-1 0,0 0 15,0 0-15,0 0 0,0 0 16,0 1 0,-21-22-1,21-22 1,0 1 0,-21 0-16,21 0 15,0 0-15,0 0 0,0-22 0,0 22 16,0 0-16,21 0 0,0-22 15,1 22-15,-1 0 0,21 0 0,-21 0 16,22 0-16,-22-1 0,21 1 0,-21 21 16,22 0-16,-22 0 0,21 0 15,-21 0-15,0 0 0,22 21 0,-22-21 16,0 22-16,0-1 0,0 0 16,-21 0-16,0 21 0,0-20 0,0-1 15,0 21-15,0-21 0,0 0 16,0 1-16,-21-1 0,0 0 15,21 0-15,0 0 0,-21 0 0,0-21 16,21 22-16,-21-22 16,21-22-1,0 1 1,0 0-16,0 0 16</inkml:trace>
  <inkml:trace contextRef="#ctx0" brushRef="#br1" timeOffset="92063.48">9292 4720 0,'0'0'0,"0"-42"31,0 21-31,-21 21 0,0 0 16,0-21-16,-1 21 0,1 0 15,0 0-15,0 0 0,0 0 0,0 0 16,-1 0-16,1 0 16,0 0-16,0 21 0,0 0 0,0-21 15,-22 21-15,43 0 0,-21 0 0,0 1 16,21-1-16,-21 0 0,21 0 15,0 0-15,0 0 0,0 1 0,0-1 16,0 0-16,0 0 0,21-21 16,0 0-16,0 21 0,0-21 0,1 0 15,-1 0-15,21 0 0,-21 0 0,0-21 16,1 21-16,20-21 0,-21 0 16,0 0-16,0-1 0,1 22 0,-1-21 15,0 0-15,-21 0 0,0 0 16,21 0-16,-21-1 15,0 1-15,21 21 0,-21-21 16,0 42 15,0 0-15,0 1-16,0-1 16,-21 0-16,21 0 0,0 0 0,0 0 15,-21 22-15,21-22 0,0 21 16,0 1-16,0-1 0,0 0 15,0 1-15,0-1 0,0 0 0,0 1 16,0 20-16,0-21 0,0 22 0,0-22 16,0 22-16,0-1 0,0 1 15,0-1-15,0-20 0,0 20 0,0 1 16,0-22-16,0 21 0,0-20 0,0-1 16,0 0-16,0 1 0,0-1 0,0 0 15,0 1-15,0-1 0,0 0 16,0-20-16,-21-1 0,21 21 0,-21-21 15,-1 0-15,1 1 0,0-1 0,-21-21 16,21 21-16,-1-21 0,-20 0 0,21 0 16,-21 0-16,-1 0 0,22-21 15,-64-43-15,64 43 0,-21-21 16,21-1-16,0-20 0,-1 21 16,1-22-16,0-21 0,21 22 15,0-22-15,0 1 0,0-1 0,0 0 16,21 1-16,0-1 0,22 21 0,-22-20 15,21 20-15,-21 1 0,22 20 16,-1-20-16,0 21 0,1 20 0,-22-20 16,21 0-16,1 21 0,-1-1 0,-21 1 15,21 0-15,-20 21 16,-1-21-16,0 21 0,0 0 0,0-21 0,0 21 16,1 0-1</inkml:trace>
  <inkml:trace contextRef="#ctx0" brushRef="#br1" timeOffset="99207.5">10266 4763 0,'0'0'0,"-21"0"15,-1 0-15,1 0 0,0 0 16,0 0-16,0 0 0,0 0 0,-1 0 16,1 0-16,0 0 0,63 0 47,-20 0-32,20 0-15,21 0 0,-20 0 16,20 0-16,-20 0 0,20 0 15,22 0-15,-22-22 0,22 22 0,0 0 16,-1 0-16,1 0 0,0 0 0,-1 0 16,1 0-16,0 0 0,-22 0 15,-21 0-15,22-21 0,-22 21 0,-21 0 16,22 0-16,-22 0 0,0 0 16,0 0-16,-21-21 46,0 0-30</inkml:trace>
  <inkml:trace contextRef="#ctx0" brushRef="#br1" timeOffset="99647.81">11536 4487 0,'0'-21'0,"-21"21"0,-1 0 16,1 0-16,21 21 31,0 1-15,0-1-1,21 0-15,1-21 0,-1 21 0,0-21 16,0 0-16,0 21 0,0-21 15,1 0-15,-1 0 0,0 21 0,0-21 16,0 0-16,0 0 0,1 0 16,-1 0-16,0 0 0,0 0 0,-42 0 62,0 0-62,0 0 0,-1 22 16,1-22-16,0 21 0,0 0 15,0 0-15,-22 0 0,22 0 0,0 1 16,-21 20-16,21-21 0,-1 0 0,1 22 16,0-22-16,-21 0 0,42 0 15,-21 0-15,-1 0 0,22 1 0,-21-22 16,21 21-16,-21-21 0,21 21 16,21-21-1,0 0-15,1-21 0,-1 21 16</inkml:trace>
  <inkml:trace contextRef="#ctx0" brushRef="#br1" timeOffset="99971.97">12552 4509 0,'0'0'0,"0"21"31,0 0-15,0 0-16,0 0 0,0 0 16,0 1-16,0-1 0,0 0 15,-21 0-15,21 0 0,0 0 16,0 1-16,0-1 0,0 0 0,-22-21 15,22 21-15,0 0 16,0-42 15,22 0-31</inkml:trace>
  <inkml:trace contextRef="#ctx0" brushRef="#br1" timeOffset="100384.54">12636 4149 0,'0'0'0,"-21"0"0,0 0 16,0 0-16,0 0 0,21 21 15,-21 0-15,-1 0 16,22 0-16,0 1 0,0-1 15,0 0-15,0 0 16,22 0-16,-1-21 16,0 0-16,0 0 0,0 0 15,0 0-15,1 0 16,-1 0-16,0 0 16,-21-21-16,0 0 0,0 0 15,0 0-15,0-1 0,0 1 16,0 0-16,0 0 0,0 0 15,-21 21-15,0-21 16,-1 21-16,1 0 0,0 0 16,21 21-16,-21-21 15,0 21-15,21 0 0,0 0 0,0 0 16,0 1-16,0-1 16,0 0-16,0 0 0,0 0 15,21 0-15</inkml:trace>
  <inkml:trace contextRef="#ctx0" brushRef="#br1" timeOffset="101072.24">13356 4551 0,'0'0'0,"0"-21"0,0 0 15,0-1-15,0 1 16,-21 21-16,0 0 0,0-21 16,-1 21-16,1 0 15,0 0-15,0 0 0,0 0 16,0 0-16,-1 0 0,1 21 0,0-21 16,-21 43-16,21-22 15,21 0-15,-22 0 0,1 0 0,21 0 16,-21 1-16,21 20 0,0-21 15,0 0-15,0 0 0,0 1 16,0 20-16,0-21 0,0 0 16,0 0-16,0 1 0,21-22 15,0 0-15,1 0 0,-1 0 16,0 0-16,0 0 0,0 0 0,0 0 16,1-22-16,20 1 0,-21 0 15,0 0-15,0 0 0,22 0 0,-22-22 16,0 22-16,0-21 0,0 21 15,1-22-15,-1 1 0,0 0 16,0-1-16,0 1 0,-21 0 0,21-1 0,-21 1 16,22 0-16,-22-1 0,0 22 15,0 0-15,0-21 0,0 20 16,0 1-16,0 42 31,0 1-31,0-1 0,0 21 16,0-21-16,-22 22 0,1-1 15,21 0-15,-21 1 0,21-1 16,-21 21-16,21-20 0,0-1 16,0-21-16,0 22 0,0-22 0,0 21 15,0-21-15,21 0 0,0 1 0,0-1 16,1 0-16,-1-21 0,0 21 16,0-21-16,0 0 0,0 0 0,22 0 15,-22 0-15,0 0 0,0 0 16,0-21-16,1 21 0,-1-21 15,21 21-15,-21-21 0,-21-1 16,21 22 0</inkml:trace>
  <inkml:trace contextRef="#ctx0" brushRef="#br0" timeOffset="113588.95">910 7176 0,'-21'0'46,"21"-22"-30,-21 22 0,21-21-16,-21 21 15,21-21 1,0 0 0,21 21-1,0 0-15,0 0 16,0 0-16,0 21 15,1-21-15,-22 21 0,21 0 16,-21 22-16,0-22 16,0 21-16,0 1 0,0-1 0,0 0 15,0 1-15,0-22 0,0 21 16,0 0-16,0 1 0,-43 20 16,22-20-16,0-22 0,0 21 15,0-21-15,-22 22 0,1-1 0,21-21 16,-21 0-16,-1 22 0,1-22 15,0 0-15,-1-21 0,22 21 16,0-21-16,-21 0 0,20 0 0,1 0 16,0-21-16,0 0 0,0 0 15,0-22-15,21 22 0,0 0 0,-22-21 16,22-1-16,0 22 16,0-21-16,0 21 0,22-22 0,-22 22 15,21-21-15,21 21 0,-21-1 16,0 1-16,1 0 0,20 21 0,-21 0 15,21 0-15,-20 0 0,-1 0 16,21 0-16,-21 0 0,22 21 16,-22 0-16,0 1 0,0-1 15,0 21-15,0-21 0,1 0 0,-22 1 16,0 20-16,21-21 0,0 0 0,-21 0 16,21 1-16,-21-1 15,0 0-15,21-21 0,-21 21 16,21 0-16,1-21 47,-1-21-32</inkml:trace>
  <inkml:trace contextRef="#ctx0" brushRef="#br0" timeOffset="113788.29">1270 7641 0,'0'0'16,"0"-21"0,21 21 62,0 0-78</inkml:trace>
  <inkml:trace contextRef="#ctx0" brushRef="#br0" timeOffset="114483.97">3069 7197 0,'0'-21'16,"0"42"-1,0 0-15,0 0 16,0 0-16,-21 0 0,0 22 15,-22-1-15,22-21 0,-21 22 0,21-1 16,-22 0-16,-20 1 16,21-1-16,-1 0 0,-20-21 0,20 22 15,1-22-15,0 0 0,21 0 0,-22 0 16,1-21-16,21 22 0,0-22 16,-1 0-16,1 0 0,0 0 15,21-22 1,0 1-16,0 0 0,21 0 15,0 0-15,1 0 0,-1 21 16,0-22-16,21 1 0,-21 21 0,22 0 16,-1 0-16,0 0 0,1 0 15,-1 0-15,0 21 0,1-21 0,-1 22 16,0-1-16,1 0 0,-1-21 16,-21 21-16,22 0 0,-22 0 15,0 1-15,0-1 0,0 0 0,0-21 16,1 21-16,-22 0 0,21-21 15,-21 21-15,0 1 0,0-1 16,21-21 0,0-21-1,-21-1-15,21 1 16</inkml:trace>
  <inkml:trace contextRef="#ctx0" brushRef="#br0" timeOffset="114983.35">3852 7535 0,'0'0'0,"-21"-21"16,21 42 15,0 1-15,0-1-16,0 21 0,0-21 15,0 0-15,0 1 0,0 20 16,0-21-16,0 0 0,0 0 0,0 1 15,0-1-15,0 0 16,0 0-16,0-42 47,0 0-47</inkml:trace>
  <inkml:trace contextRef="#ctx0" brushRef="#br0" timeOffset="115364.48">3831 7049 0,'0'0'16,"-21"0"-16,21 21 0,0 0 16,0 0-16,0 0 0,0 0 15,0 1-15,0-1 0,0 0 0,21 0 16,-21 0-16,21-21 15,0 0-15,1 0 0,-1 0 16,0 0-16,0 0 0,0 0 16,-21-21-16,21 21 0,1-21 0,-22 0 15,21 0-15,-21-1 0,0 1 16,0 0-16,0 0 0,0 0 16,0 0-16,-43 21 0,43-22 0,-21 22 15,0 0-15,-21 0 0,21 0 16,-1 0-16,1 0 0,0 0 0,0 22 15,21-1-15,-21 0 0,21 0 16,0 21-16,0-20 0,0 20 0,0-21 16,0 21-16,21 1 0,0-22 0,0 0 15,0 21-15,1-20 0,-1-1 16,0-21-16,21 21 0,-21 0 16</inkml:trace>
  <inkml:trace contextRef="#ctx0" brushRef="#br0" timeOffset="115836.53">4276 7472 0,'-22'21'0,"1"21"16,21 1-1,0-22-15,0 0 0,0 0 16,0 0-16,0 1 15,0-1-15,0 0 0,0 0 0,0 0 16,0 0-16,0 1 16,-21-22-1,0 0 1,21-22 0,0 1-16,0 0 15,0 0-15,0 0 0,0 0 0,0-22 16,0 22-16,21 0 15,21-21-15,-20 20 0,20 1 0,-21-21 16,21 21-16,1 21 0,20-21 0,-20 21 16,-1 0-16,0 0 0,1 0 15,-22 0-15,21 21 0,0 0 16,-20 0-16,-1 0 0,-21 0 0,0 1 16,0-1-16,0 0 0,0 0 0,0 0 15,0 0-15,-21 1 0,21-1 0,-22 0 16,1 0-16,0-21 0,21 21 15,-21-21-15,21 21 0,0-42 32,21 21-32,0-21 15</inkml:trace>
  <inkml:trace contextRef="#ctx0" brushRef="#br0" timeOffset="116199.9">5143 7408 0,'0'22'47,"-21"-1"-47,21 0 0,0 0 16,0 21-16,0-20 0,0 20 0,0-21 15,0 21-15,0 1 0,0-1 16,0 0-16,0 22 0,0-1 15,0 1-15,0-1 0,0 22 0,0-21 16,-21 20-16,21-20 0,0 20 0,0 1 16,-21-21-16,21 20 0,-21-20 15,0 20-15,21-20 0,0-22 0,-22 22 16,22-22-16,-21 0 0,21 1 0,0-22 16,0 0-16,0 0 0,0 0 0,0-42 31,0 0-31,0-21 15,0 21-15,21-22 0,-21 1 0,22-22 16,-1 22-16,-21-21 16,21-1-16,-21 1 0</inkml:trace>
  <inkml:trace contextRef="#ctx0" brushRef="#br0" timeOffset="116528.51">5038 7789 0,'-22'-42'16,"44"84"-16,-65-105 0,43 42 0,0 0 0,0-22 15,0 22-15,0 0 16,0 0-16,0 0 0,0-1 0,21 1 16,1 0-16,20 0 0,-21 21 15,0 0-15,22-21 0,-22 21 16,21 0-16,0 0 0,-20 21 16,20 0-16,0 0 0,-21 0 0,22 1 15,-22-1-15,0 0 0,-21 21 16,0-21-16,0 22 0,-21-22 0,0 0 15,0 0-15,-22 0 0,22 1 16,-21-1-16,21 0 0,-1 0 0,-20 0 16,21 0-16,0-21 0,0 22 15,-1-22-15,44 0 32,-1 0-17,0-22-15,0 1 16,21 0-16,-20 21 0</inkml:trace>
  <inkml:trace contextRef="#ctx0" brushRef="#br0" timeOffset="117275.85">5821 7514 0,'0'0'0,"0"-21"0,0 0 16,0 42 15,0 0-31,0 0 15,0 1-15,0-1 0,0 0 16,0 0-16,0 0 0,0 0 0,0 1 16,0 20-16,0-21 0,0 0 15,0 0-15,0 1 0,21-1 16,0-21-16,0 21 0,0-21 16,1 0-16,-1 0 15,0 0-15,0 0 0,0-21 0,-21 0 16,21-1-16,1 1 0,-1 0 0,0 0 15,0 0-15,-21 0 0,21-22 16,0 1-16,-21 21 0,22-22 0,-22 22 16,21-21-16,0 21 0,-21 0 0,0-1 15,0 1-15,21 21 16,-21-21-16,0 42 16,0 0-1,0 1-15,0-1 0,0 0 16,0 21-16,0-21 0,0 22 0,0-22 15,0 0-15,0 21 0,0-20 0,0-1 16,0 0-16,21 0 0,-21 0 16,21-21-16,1 21 0,-1-21 15,0 0-15,0 0 0,0 0 0,0 0 16,22 0-16,-22 0 0,0 0 16,0-21-16,22 0 0,-22 0 15,0 0-15,21 0 0,-21-22 0,1 1 16,-1 0-16,0-1 0,0-20 15,0-1-15,0 22 0,1-22 0,-1 22 16,-21-21-16,21 20 0,0 1 0,0 21 16,-21 0-16,0-1 0,0 1 15,0 42 1,0 1 0,0 20-16,0-21 0,-21 21 15,0 22-15,21-22 0,-21 1 0,21 20 16,0-21-16,0 1 0,-21-1 15,21 22-15,0-43 0,0 21 16,0 0-16,0-20 0,0-1 0,0 21 16,0-21-16,0 0 0,21 1 15,0-22-15,0 0 16,0 0-16,0 0 0,1 0 0,-1 0 16,0 0-16,0-22 0,0 1 0,0 0 15,1 0-15,-1 0 0,0 0 16,0-1-16</inkml:trace>
  <inkml:trace contextRef="#ctx0" brushRef="#br0" timeOffset="117504.52">6837 7366 0,'-21'0'0,"42"0"0,-64 21 0,43 0 15,22-21 1,-1 0-16,21 0 15,-21 0-15,0 0 0,22 0 16,-22 0-16,21 0 0,-21 0 0,22 0 16,-22-21-16,0 21 0,0 0 0,0 0 15,1-21-15,-1 21 0,-21-21 32</inkml:trace>
  <inkml:trace contextRef="#ctx0" brushRef="#br0" timeOffset="118460.01">9102 7027 0,'21'0'0,"-21"-21"16,0 0 0,0 42 46,0 0-62,-21 22 0,-1-1 16,22-21-16,0 22 0,0 20 15,-21-21-15,21 1 0,-21 20 16,21-20-16,-21-1 0,21 0 0,0 1 16,0-22-16,0 0 0,0 21 0,0-21 15,0 1-15,21-22 0,0 21 16,0-21-16,1 0 0,-1 0 15,0 0-15,21 0 0,-21 0 0,1-21 16,-1-1-16,0 1 0,0 0 16,0 0-16,-21 0 0,0 0 15,0-22-15</inkml:trace>
  <inkml:trace contextRef="#ctx0" brushRef="#br0" timeOffset="119180.15">8848 7366 0,'0'0'0,"0"21"16,0 0-16,21-21 16,0 0-1,21 0-15,-21 0 0,22 0 16,-1 0-16,0-21 0,1 21 0,-1-21 16,0 0-16,1 21 0,-1-21 15,0 0-15,1-1 0,-22 22 16,21-21-16,-21 21 0,22-21 15,-43 42 17,0 0-32,0 1 0,0-1 0,0 0 15,0 0-15,0 0 0,0 22 16,-21-22-16,21 0 0,0 0 0,0 0 16,0 0-16,0 1 0,0-1 0,0 0 15,0 0-15,21-21 16,0 0-16,0 0 0,0 0 0,0 0 15,22 0-15,-22 0 0,21 0 0,1-21 16,-1 21-16,0-21 0,1 0 16,-1-1-16,0 1 0,-21-21 15,22 21-15,-22 0 0,0-22 0,0 22 16,0 0-16,-21 0 0,0 0 16,0-1-16,0 1 0,0 0 0,0 0 15,-21 21 1,0 21-1,0 21-15,21-20 16,0-1-16,0 0 0,0 21 16,-21 1-16,21-22 0,0 21 15,-21 0-15,21 1 0,0-1 0,0 0 16,-22-20-16,22 20 0,0 21 0,0-20 16,0-1-16,0 0 0,0 22 0,0-22 15,0 1-15,22 20 0,-22-21 16,0 1-16,0-1 0,0-21 0,0 22 15,0-22-15,-22 0 0,1 0 16,0 0-16,0 0 0,-21-21 0,-1 0 16,1 22-16,0-22 0,-1 0 0,1 0 15,0-22-15,-1 22 0,1-21 16,0 0-16,20 0 0,-20-21 0,21 20 16,0-20-16,0 21 0,21-21 15,0 20-15,0-41 0,0 21 16,21 20-16,0-20 0,0 21 15,0 0-15,22-22 0,20-20 16,1 42-16</inkml:trace>
  <inkml:trace contextRef="#ctx0" brushRef="#br0" timeOffset="119456.48">10477 7324 0,'0'0'16,"0"21"-1,0 0 1,0 0-16,0 22 0,0-22 16,0 21-16,-21 0 0,21-20 0,0 20 15,0 0-15,0 1 0,0-1 16,0 21-16,0-20 0,0-1 16,-21 22-16,21-22 0,-21 0 0,21 22 15,-21-22-15,21 43 0,0-64 16,-21 21-16,21-21 0,0 1 0,-22-1 15,22-42 17,22-22-32,-22 22 0</inkml:trace>
  <inkml:trace contextRef="#ctx0" brushRef="#br0" timeOffset="119768.3">10414 7641 0,'-21'-42'0,"42"84"0,-42-126 0,21 62 0,-21 1 15,21-21-15,-22 21 0,22 0 16,0-1-16,0 1 0,0 0 0,0 0 16,0 0-16,22 0 0,-1-1 0,0 22 15,0-21-15,0 21 0,0 0 16,43 0-16,-22 0 0,1 0 16,-22 21-16,21 1 0,-21-1 15,0 0-15,1 21 0,-1-21 0,-21 1 16,0 20-16,0-21 0,0 0 15,-21 0-15,-1 1 0,1-1 0,0 0 16,-21 0-16,-1 0 0,22 0 0,-21 1 16,21-22-16,-22 0 0,22 21 15,0-21-15,0 0 0,21-21 32,0-1-32,21 1 15,0 0-15,0 0 0,1 0 0</inkml:trace>
  <inkml:trace contextRef="#ctx0" brushRef="#br0" timeOffset="120137.09">11007 7451 0,'0'0'0,"21"0"16,0 0-1,0 0 1,0 0-16,0 0 0,1-21 15,-1 21-15,0-22 0,0 1 16,0 21-16,22-21 0,-22 0 0,0 0 16,0 0-16,0-1 0,-21 1 15,0 0-15,21 0 0,-21 0 16,0 0-16,-21 21 0,0 0 16,0 0-16,0 0 0,0 0 15,-22 21-15,22 0 0,-21 0 0,21 0 16,-22 0-16,1 22 0,21-22 15,0 21-15,-1 1 0,1-22 0,0 21 16,21-21-16,0 0 0,0 1 16,0-1-16,0 0 0,0 0 0,0 0 15,21 0-15,0-21 0,22 22 0,-22-22 16,21 0-16,-21 0 0,22 0 16,41 0-16,-41-22 0,-1 22 15,0-21-15</inkml:trace>
  <inkml:trace contextRef="#ctx0" brushRef="#br0" timeOffset="120375.95">11747 7133 0,'0'0'15,"-21"0"-15,42 0 47,1 0-47,-1 0 16,0 0-16,0 0 0,0 0 0,0 0 15,1 0-15,-1 0 0,0 0 16,0 0-16,-21 21 16</inkml:trace>
  <inkml:trace contextRef="#ctx0" brushRef="#br0" timeOffset="120527.89">11684 7387 0,'0'0'0,"0"21"0,0 1 31,21-22-31,0 0 16,0 0-16,1 0 15,-1-22-15,21 22 0,-21-21 16,0 0-16,22 21 0</inkml:trace>
  <inkml:trace contextRef="#ctx0" brushRef="#br0" timeOffset="120912.5">12615 6837 0,'0'0'0,"-21"0"0,0 0 16,0 0-16,0 0 31,21 21-31,-22 0 0,22 0 16,22-21 15,-1 0-31,0 0 16,0-21-16,0 0 15,-21 0-15,0 0 16,0 0-16,0-1 0,0 1 15,-21 21 1,0 21 0,0 1-16,21-1 0,-21 0 15,-1 0-15,1 21 0,21-20 16,0-1-16,-21 21 0,21-21 16,0 0-16,0 1 0,0-1 0,0 0 15,0 0-15,0 0 0,21-21 16,0 0-16,1 21 0,-1-21 15</inkml:trace>
  <inkml:trace contextRef="#ctx0" brushRef="#br0" timeOffset="121196.31">13123 6879 0,'0'0'16,"0"-21"-16,-21 21 15,21 21 1,-21 0-16,0 1 16,21-1-16,-21 0 0,-1 0 15,22 21-15,-21 1 0,0-1 0,21 0 16,-42 43-16,42-43 16,0 43-16,-21-43 0,21 1 15,0-22-15,0 21 0,0-21 0,0 1 16,0-1-16,21 0 0,0-21 15,0 0-15,0 0 0,22 0 16,-22 0-16,0 0 0,0-21 0,21 21 16</inkml:trace>
  <inkml:trace contextRef="#ctx0" brushRef="#br0" timeOffset="121388.87">12869 7239 0,'0'0'0,"-21"0"0,0 0 16,0 0-16,21 21 0,0 0 16,21-21-1,21 0 1,-21 0-16,1 0 0,20 0 16,0 0-16,-21 0 0,22-21 0,-1 0 15,0 21-15,-20-21 0</inkml:trace>
  <inkml:trace contextRef="#ctx0" brushRef="#br0" timeOffset="121780.09">13441 7176 0,'0'21'16,"-21"-21"-16,42 0 31,0 0-16,0-21-15,0 21 0,0-22 16,1 22-16,-1-21 0,0 21 0,-21-21 16,21 0-16,0 21 0,-21-21 15,0 0-15,-21 21 32,0 0-32,0 0 15,0 0-15,-1 0 0,-20 21 0,21 0 16,0 0-16,0 0 0,-1 0 15,22 22-15,-21-22 0,21 0 0,-21 21 16,21-20-16,0-1 0,0 21 16,0-21-16,0 0 0,0 1 0,21-1 15,0 0-15,1-21 0,-1 21 16,0-21-16,21 0 0,-21 21 0,1-21 16,20 0-16,-21 0 0,21 0 15,-20 0-15,-1-21 0,0 21 0,21-21 16,-21 0-16,1 0 0</inkml:trace>
  <inkml:trace contextRef="#ctx0" brushRef="#br0" timeOffset="122016.41">13885 7049 0,'0'0'0,"21"0"47,-21 21-47,0 0 0,0 0 16,22 0-16,-1 22 0,0-22 0,-21 21 15,21-21-15,21 43 0,-42-43 16,22 0-16,-1 0 0,-21 22 16,21-22-16,0-21 0,0 21 0,0 0 15,1-21-15,-22 21 0,21-21 16,-21-21 0,21 21-16,-21-21 15,21 0-15,-21 0 0</inkml:trace>
  <inkml:trace contextRef="#ctx0" brushRef="#br0" timeOffset="122236.52">14330 7049 0,'0'0'15,"0"-22"-15,-21 22 16,-1 0-16,1 22 16,0-22-16,0 21 0,0 0 15,0 0-15,-1 0 0,1 22 0,0-22 16,-21 21-16,21 0 0,-1 1 0,-20-22 15,21 21-15,0-21 0,0 22 16,-1-22-16,1 0 0,0 21 16,21-20-16,0-1 0,21-21 31,0 0-31</inkml:trace>
  <inkml:trace contextRef="#ctx0" brushRef="#br0" timeOffset="122560.47">14795 6837 0,'-42'-21'32,"42"42"-17,-21 0-15,21 0 16,-21 22-16,21-22 0,0 21 0,0-21 15,0 22-15,-21-1 0,21 0 16,-22 1-16,22-1 0,-21 0 0,21 1 16,0-1-16,0 0 0,0-21 0,0 22 15,0-22-15,0 0 0,0 0 16,0 0-16,0 1 0,21-22 0,1 0 16,-1 21-16,0-21 0,0 0 15,0 0-15,22 0 16,-22 0-16,0-21 0,0-1 0,0 22 15,0-21-15,1 0 0,-1 0 0,0-21 16,-21 20-16</inkml:trace>
  <inkml:trace contextRef="#ctx0" brushRef="#br0" timeOffset="122732.41">14690 7197 0,'-22'0'0,"44"0"0,-65 0 16,43 21-1,21-21 1,1 0 0,-1 0-16,0 0 0,0 0 0,21 0 15,-20-21-15,-1 21 16,0-21-16,0 21 0</inkml:trace>
  <inkml:trace contextRef="#ctx0" brushRef="#br0" timeOffset="123322.46">15303 6773 0,'0'0'0,"-21"0"94,0 0-94,0 0 15,0 0-15,0 0 16,21-21 0,0 0-16,0 0 15,21 21-15,0 0 0,-21-21 16,21 21-16,0 0 15,0 0-15,1 0 16,-22 21 0,0 0-16,0 0 15,0 0-15,0 1 16,0-1 0,-22-21-1,1 0-15,0 0 16,21-21-16,0-1 0,0 1 15,0 0 1,0 0-16,0 0 16,0 0-16,21 21 0,-21-22 15,21 22-15,1 0 0,-1 0 16,0 0-16,-21 22 16,21-22-16,-21 21 0,21 21 15,-21-21-15,0 0 0,0 1 0,0 20 16,0-21-16,0 0 0,-21 22 0,0-22 15,0 0-15,0 0 0,-1 0 16,1 0-16,-21 1 0,21-1 0,0-21 16</inkml:trace>
  <inkml:trace contextRef="#ctx0" brushRef="#br0" timeOffset="124147.9">16764 7133 0,'0'0'0,"0"-21"0,0 0 16,0 0-16,0 0 15,0 42 16,0 0-15,0 0-16,0 0 0,0 0 16,0 1-16,0-1 0,0 21 0,-21-21 15,21 0-15,0 22 0,-21-22 0,21 0 16,0 0-16,0 0 16,-22 1-16,22-1 0,-21-21 0,21 21 15,-21-21 1,21-21-1,0 0-15,0-1 16,0 1-16,0 0 0,0-21 16,0 21-16,21-22 0,-21 22 15,21-21-15,1-1 0,-1 22 0,0 0 16,0 0-16,21 0 0,-20 0 16,20-1-16,-21 22 0,21 0 0,1 0 15,-1 0-15,-21 0 0,22 0 0,-22 22 0,0-22 16,0 21-16,0 21 15,0-21-15,-21 0 0,0 22 0,0 20 16,0-42-16,0 22 0,0-22 16,-21 0-16,21 0 0,-21 0 15,21 1-15,0-1 0,-21-21 0,21 21 16,21-42 15,0 0-31,0-1 0,22 1 16</inkml:trace>
  <inkml:trace contextRef="#ctx0" brushRef="#br0" timeOffset="124600.49">17738 7112 0,'0'0'0,"21"-21"0,-21 0 16,21 0-16,-21-1 0,0 1 0,0 0 16,0 0-16,-21 21 15,0 0-15,-1-21 0,1 21 0,0 0 16,0 0-16,0 0 0,-22 0 0,22 21 15,0 0-15,0 0 0,-21 0 16,20 1-16,1 20 0,0-21 16,-42 43-16,63-22 0,0-21 0,-22 21 15,22-20-15,0 20 16,0-21-16,0 0 0,22 0 0,-1-21 16,0 22-16,21-22 15,-21 0-15,1 0 0,20 0 0,-21-22 16,0 1-16,22 0 0,-22 0 0,0 0 15,0 0-15,0-22 0,0 22 16,1-21-16,-1 21 0,-21-22 0,21 22 16,-21 0-16,0 0 0,0 0 0,0 42 31,0 0-15,0 0-16,0 21 0,0-20 15,0-1-15,0 21 16,0-21-16,0 0 0,0 1 0,0-1 15,0 0-15,21-21 0,0 21 16,-21 0-16,21-21 0,1 0 0,-1 0 16,0 0-16,0 0 0,0 0 0,0-21 15,1 21-15,-1-21 0,0 0 16</inkml:trace>
  <inkml:trace contextRef="#ctx0" brushRef="#br0" timeOffset="125232.38">18119 7049 0,'0'0'16,"0"-22"-16,0 1 0,0 0 0,0 0 15,0 42 17,0 0-32,0 0 0,0 1 15,0-1-15,0 0 0,0 0 16,0 21-16,0-20 0,0-1 0,0 0 16,0 0-16,0 21 0,0-20 0,0-1 15,0 0-15,0-42 47,0 0-47,0-1 16,0 1-16,0 0 0,0-21 0,0 21 15,0-1-15,0-20 0,21 21 16,0 0-16,-21 0 0,21-1 16,21 1-16,-20 0 0,-1 0 0,0 21 15,21 0-15,-21-21 0,22 21 16,-22 0-16,0 0 0,0 0 0,0 21 15,1 0-15,-1-21 0,0 21 0,0 0 16,-21 1-16,0 20 0,21-21 16,-21 0-16,0 0 0,0 1 0,0-1 15,0 0-15,0 0 0,0 0 16,-21 0-16,0-21 0,0 0 16,0 0-1,21-21 1,0 0-16,0 0 15,0 0-15,0 0 0,21-1 0,0 1 16,0 0-16,0-21 0,0 21 16,1-1-16,-1 1 0,21 0 0,-21 0 15,0 21-15,1 0 0,-1-21 16,0 21-16,0 0 0,0 0 0,0 21 16,-21 0-16,0 21 0,0-20 15,0-1-15,0 0 0,0 21 16,0-21-16,0 1 0,0 20 0,0-21 15,0 0-15,0 0 0,-21 1 0,21-1 16,-21-21-16,21 21 0,21-42 47</inkml:trace>
  <inkml:trace contextRef="#ctx0" brushRef="#br0" timeOffset="125613.28">19135 7112 0,'21'0'47,"0"-21"-47,0 21 15,0-21-15,0 21 0,1-21 16,-1 21-16,0-22 0,0 22 0,0-21 15,0 21-15,1-21 0,-22 0 0,0 0 16,0 0 0,-22 21-1,1 0-15,-21 0 0,21 21 16,0-21-16,-22 21 0,22 0 0,0 0 16,0 0-16,-22 1 0,22 20 0,21-21 15,-21 0-15,21 22 16,-21-22-16,21 21 0,0-21 0,0 0 15,0 1-15,0-1 0,21 0 0,0-21 16,0 21-16,1-21 0,-1 0 16,0 0-16,21 0 0,1 0 0,-22 0 15,42 0-15,-20 0 0,-1 0 0,0-21 16,1 0-16,-1 21 0</inkml:trace>
  <inkml:trace contextRef="#ctx0" brushRef="#br0" timeOffset="125852.13">20066 7027 0,'0'0'0,"-21"0"0,0 0 16,42 0 15,0 0-31,0 0 15,0 0-15,0 0 0,1 0 16,-1 0-16,0 0 0,0 0 16,0 0-16</inkml:trace>
  <inkml:trace contextRef="#ctx0" brushRef="#br0" timeOffset="125988.47">20045 7133 0,'0'0'15,"-21"21"-15,21 1 0,21-22 32,0 0-32,0 0 15,0 0-15,22-22 16,-22 1-16,0 21 0,0-21 16</inkml:trace>
  <inkml:trace contextRef="#ctx0" brushRef="#br0" timeOffset="126356.28">20680 6583 0,'-21'0'16,"42"0"-16,-64 0 0,22 0 0,0 0 15,0 0-15,21 21 16,-21-21-16,21 21 0,0 0 15,21-21 1,0 0-16,0 0 16,0 0-16,1 0 15,-1 0-15,0 0 0,0-21 16,0 0-16,0 0 16,-21 0-16,0 0 0,0-1 15,0 1-15,-21 42 31,0 1-31,0-1 0,0 0 16,0 21-16,21-21 0,-22 22 0,1-22 16,21 21-16,-21-21 0,21 1 15,0-1-15,0 21 0,0-21 0,0 0 16</inkml:trace>
  <inkml:trace contextRef="#ctx0" brushRef="#br0" timeOffset="126732.87">21230 7049 0,'0'0'0,"-21"-22"31,21 44-16,0-1-15,0 0 16,0 0-16,-21 0 0,21 22 0,0-1 16,0-21-16,0 21 0,-21 1 15,21 20-15,0-20 0,0-1 0,-22 0 16,22 22-16,-21-22 0,0 0 0,21 22 16,0-22-16,-21 1 0,21 20 15,-21-21-15,21 1 0,0-1 0,0 0 16,0 1-16,0-1 0,0-21 0,0 0 15,0 1-15,0-1 0,0 0 16,0-42 0,0 0-16,0-1 15,21 1-15,-21 0 0,0-21 16,0-1-16,21 1 0</inkml:trace>
  <inkml:trace contextRef="#ctx0" brushRef="#br0" timeOffset="127048.46">21124 7197 0,'0'0'16,"-21"-43"-16,21 22 0,0 0 0,0 0 0,0 0 16,0 0-16,0-1 0,0 1 15,0 0-15,21 0 0,0 21 0,1-21 16,-1 21-16,21 0 0,-21 0 16,0 0-16,22 0 0,-22 0 15,21 0-15,-21 0 0,1 0 0,-1 0 16,0 21-16,0 0 0,0-21 15,-21 21-15,0 0 0,0 1 0,0-1 16,0 0-16,-21 0 0,0 0 0,0 0 16,0 1-16,-22-1 0,22 0 15,0-21-15,-21 21 0,20 0 16,1-21-16,-21 0 0,21 0 0,21 21 16,-21-21-16,-1 0 15,44 0 1,-1-21-1,0 0-15,21 0 0</inkml:trace>
  <inkml:trace contextRef="#ctx0" brushRef="#br0" timeOffset="127624.49">21717 6943 0,'0'0'0,"21"0"0,-21-21 0,-21 42 31,0-21-15,21 21-16,-21 0 0,-1 0 16,22 0-16,0 1 0,-21-1 15,21 21-15,-21-21 0,21 0 16,0 1-16,0-1 0,0 0 16,0 0-1,21-21 1,-21-21-1,21 0-15,1 21 0,-1-21 16,-21-1-16,21 1 0,0 0 16,21-21-16,-42 21 0,22-1 15,-1 22-15,0-21 0,0 21 16,-21 21 0,0 1-1,0-1-15,0 0 0,0 0 16,0 0-16,0 0 0,0 1 0,21-1 15,-21 0-15,21 0 0,1 0 16,-1-21-16,0 21 0,0-21 16,21 0-16,-20 0 0,-1 0 15,0 0-15,0-21 0,0 0 0,-21 0 16,21 0-16,1 0 0,-22-1 0,21 1 16,-21 0-16,0-21 0,0 21 15,0-22-15,0 22 0,0 0 16,0-21-16,0 20 0,0 1 0,-21 21 15,21-21-15,0 0 0,-22 21 16,1 0-16,0 0 0,21 21 31,0 0-31,0 0 16,0 1-16,21-1 16,0 0-16</inkml:trace>
  <inkml:trace contextRef="#ctx0" brushRef="#br0" timeOffset="128188.66">22712 6922 0,'0'0'0,"0"-106"31,-21 106-31,-1 0 0,22-21 16,-21 21-16,0 0 0,0 0 15,0 0-15,0 21 0,-1 0 0,1-21 16,0 21-16,0 0 0,0 0 16,0 1-16,21-1 0,0 0 0,-22 0 15,22 0-15,-21 0 0,21 1 16,0-1-16,0 0 0,0 0 16,0 0-16,0 0 0,21 1 0,1-1 15,-1 0-15,0-21 16,0 0-16,0 0 0,0 0 15,1 0-15,-1 0 0,0-21 0,0 0 16,0 21-16,22-22 0,-22 1 16,0 0-16,21-21 0,-21 21 0,1-22 15,-1 22-15,21-21 0,-21-1 16,0 1-16,1 0 0,-1-1 16,0-20-16,0 21 0,-21-22 0,0 22 15,0-1-15,21 22 0,-21-21 16,0 21-16,0 0 0,0-1 0,-21 22 15,0 0-15,0 0 16,0 22-16,21-1 0,-22 21 16,1-21-16,0 22 0,21-1 15,0 0-15,-21 1 0,21-1 0,0 0 16,0-21-16,0 22 0,0-1 0,0 0 16,0-20-16,0 20 0,21-21 15,0 0-15,-21 0 0,21 1 0,1-1 16,-1 0-16,0 0 0,0-21 15,0 0-15,0 0 0,1 0 0,-1 0 16,0 0-16</inkml:trace>
  <inkml:trace contextRef="#ctx0" brushRef="#br0" timeOffset="128599.97">23410 6541 0,'0'21'16,"-21"-21"-16,0 21 15,0-21 17,21-21-32,0 0 15,0-1 1,21 22 0,0-21-16,0 21 15,0 0-15,-21 21 31,0 1-31,0-1 0,0 0 16,0 0-16,0 0 0,-21 0 16,21 1-16,-21-1 0,0 0 0,21 0 15,0 0-15,-21 0 16</inkml:trace>
  <inkml:trace contextRef="#ctx0" brushRef="#br0" timeOffset="129154.28">23812 6625 0,'0'-21'0,"-21"21"0,42 21 47,1-21-32,-1 21-15,-21 1 0,21-1 16,0-21-16,0 21 0,0 0 0,1 0 15,-1 0-15,0-21 0,0 22 16,-21-1-16,21-21 0,0 21 0,1 0 16,-1-21-16,0 21 0,0 0 15,0-21-15,0 0 0,-21 22 16,22-22-16,-44 0 47,1 0-32,0 0-15,0 0 0,-21 0 16,20 0-16,-20 21 0,21 0 0,-21-21 16,20 21-16,-20 0 0,21 0 0,0-21 15,-22 22-15,22-1 0,0 0 16,0 0-16,21 0 0,-21 0 16,21 1-16,0-1 15</inkml:trace>
  <inkml:trace contextRef="#ctx0" brushRef="#br1" timeOffset="147048.1">6329 8700 0,'0'0'0,"0"-43"31,0 22-31,0 0 16,0 0 0,0 42 31,0 0-47,-21 21 15,21-20-15,0-1 0,0 21 16,-22 0-16,22 1 0,0-1 0,0 0 15,-21 1-15,21-22 0,0 21 16,0 1-16,0-22 0,0 21 0,0-21 16,0 0-16,0 1 0,21-1 15,1-21-15,-1 0 0,0 0 16,0 0-16,0 0 0,0 0 0,1 0 16,20-21-16,-21-1 0,0 1 15,22 0-15,-22 0 0,0 0 16,0-22-16,0 1 0,0 21 0,1-21 15,-22-1-15,0 1 0,21 0 16,-21-1-16,0 22 0,21 0 0,-21-21 16,0 20-16,0 1 0,0 0 15,-21 42 32,21 0-47,0 1 0,0-1 16,0 0-16,0 0 15,21 0-15</inkml:trace>
  <inkml:trace contextRef="#ctx0" brushRef="#br1" timeOffset="147516.85">7239 8827 0,'0'0'0,"42"-22"16,-42 1-1,-21 21 1,0 0 0,0 0-16,0 0 0,-1 0 15,1 0-15,0 21 0,0-21 0,0 22 16,0-22-16,21 21 0,-22 0 16,22 0-16,0 0 15,0 0-15,22 1 16,-1-1-16,0-21 15,0 21-15,0-21 0,0 21 0,1-21 16,-1 21-16,0-21 0,0 21 0,0 1 16,0-22-16,-21 21 15,0 0-15,0 0 16,0 0-16,-21 0 16,0 1-16,-21-22 0,21 21 15,-22-21-15,1 0 0,0 0 0,-1 0 16,-20 0-16,20 0 0,22 0 15,-21 0-15,0 0 0,20 0 0,1-21 16,0 21-16,0-22 0,0 22 0,21-21 16,0 0-16,0 0 15,21 21-15,0 0 0,0-21 16,22 21-16,-22 0 0,21 0 0,0-21 16,-20 21-16,20 0 0,0-22 15,-21 22-15,22 0 0</inkml:trace>
  <inkml:trace contextRef="#ctx0" brushRef="#br1" timeOffset="147755.59">7599 8869 0,'0'0'0,"0"21"47,0 0-47,0 0 0,-21 1 15,21-1-15,0 0 0,-22-21 16,22 21-16,0 0 0,-21 0 16,21 1-16,0-1 15</inkml:trace>
  <inkml:trace contextRef="#ctx0" brushRef="#br1" timeOffset="147941.51">7641 8636 0,'-21'0'16,"42"0"-16,-63 0 0,42-21 0,-21 21 16,-1 0-16,1 0 15,21 21 1,0 0-1,21 0 1,1-21-16,-1 22 0,0-22 0</inkml:trace>
  <inkml:trace contextRef="#ctx0" brushRef="#br1" timeOffset="148439.5">8043 8805 0,'-42'43'16,"42"-22"-16,0 0 15,0 0-15,-21-21 0,21 21 0,0 1 16,0-1-16,0 0 0,0 0 0,0 21 16,0-20-16,-21-1 15,21 0-15,0 0 0,0 0 16,0 0-16,-22-21 31,1 0-15,21-21-1,0 0-15,0 0 0,0 0 16,0 0-16,0-1 0,0-20 0,0 21 16,0 0-16,21-22 0,1 22 15,-1 0-15,21 0 0,0-21 16,1 20-16,-1 1 0,-21 21 0,22 0 15,-1 0-15,-21 0 0,21 0 16,-20 0-16,20 0 0,-21 0 0,21 21 16,-20 1-16,-22-1 0,21 21 15,-21-21-15,0 0 0,0 1 0,0 20 16,0-21-16,0 0 0,-21 0 16,21 1-16,-22-1 0,1 0 15,0 0-15,21 0 0,-21-21 0,21 21 16,-21-21-16,21-21 31</inkml:trace>
  <inkml:trace contextRef="#ctx0" brushRef="#br1" timeOffset="149308.04">9102 8827 0,'0'0'0,"0"-22"0,0 1 16,-22 21-16,22-21 15,-21 21-15,0 0 0,0 0 16,0 0-16,0 0 0,-1 0 16,1 0-16,0 21 0,0 0 0,0 1 15,0-1-15,-1 0 0,1 0 16,0 0-16,21 0 0,-21 1 15,21-1-15,0 0 0,0 0 0,0 0 0,0 0 16,0 1 0,21-22-16,0 0 15,0 0-15,1 0 0,-1 0 0,21 0 16,-21 0-16,0-22 0,1 22 16,20-21-16,-21 0 0,0 0 0,0 0 15,1 0-15,-1-1 16,0 1-16,-21 0 0,21 0 0,-21 0 15,0 0 1,0 42 31,0 0-31,0 0-16,0 0 0,0 0 0,0 1 15,0-1-15,0 0 0,0 21 0,-21-21 16,21 22-16,-21-22 0,21 21 15,0 1-15,0-1 0,0-21 0,0 21 16,0 1-16,0-1 0,0 22 0,-21-22 16,21 21-16,0 1 0,0-22 15,0 22-15,0-1 0,0 1 0,0-22 16,0 22-16,0-1 0,0-21 0,0 1 16,0 20-16,0-20 0,0-1 15,21 21-15,-21-20 0,0-1 16,0 0-16,0 1 0,0-22 0,-21 21 15,-1-21-15,1 1 0,0-1 0,0 0 16,-21-21-16,20 0 0,1 0 16,-21 0-16,0 0 0,20 0 0,-20-21 15,0 0-15,-1-22 0,1 1 0,0 0 16,-1-1-16,1 1 0,0-22 16,21 1-16,-22 21 0,22-22 0,0 1 15,21-64-15,0 63 0,0 1 16,0-1-16,0 1 0,0-1 15,21 22-15,-21-1 0,21 1 0,22 0 16,-22-1-16,0 1 0,21 21 16,1-21-16,-1 20 0,0 1 15,22-21-15,-22 21 0,0 0 0,1-1 16,-1 22-16,0-21 0,1 0 0,-1 21 16,-21 0-16,22 0 15</inkml:trace>
  <inkml:trace contextRef="#ctx0" brushRef="#br1" timeOffset="149864.41">10033 9038 0,'0'0'0,"-21"0"15,-43 0 1,43 0-16,21-21 31,21 21-31,0 0 0,1 0 0,20 0 16,0 0-16,1 0 0,20 0 0,1 0 16,-22 0-16,21 0 0,1-21 15,-1 21-15,1 0 0,21 0 16,-22 0-16,22 0 0,-22 0 0,1 0 15,-1 0-15,-20 0 0,41-21 16,-63 21-16,1 0 0,-1 0 16,-21-21-1,-21 21 1,-1 0-16,1-22 0,0 22 16</inkml:trace>
  <inkml:trace contextRef="#ctx0" brushRef="#br1" timeOffset="150272.49">10922 8721 0,'0'0'0,"-64"-21"31,64 42 0,0 0-31,0 0 16,0 0-16,22-21 0,-1 21 15,0 1-15,21-22 0,-21 21 0,1 0 16,20-21-16,0 0 0,-21 0 0,22 0 16,-1 0-16,-21 0 0,22 0 15,-22 0-15,21 0 0,-21 0 0,0 0 16,1-21 0,-22 0-16,-22 21 15,1 0 1,0 0-16,0 0 0,0 21 15,0-21-15,-1 21 0,-20 0 0,21 0 16,-21 0-16,20 22 0,1-22 16,-21 0-16,21 0 0,0 0 15,-22 1-15,22-1 0,0 0 0,0 0 16,0 0-16,21 0 0,0 1 16,21-22 15</inkml:trace>
  <inkml:trace contextRef="#ctx0" brushRef="#br1" timeOffset="150839.39">12107 8678 0,'0'-21'16,"-21"21"0,21 21-1,0 1-15,0-1 16,0 0-16,0 0 0,0 0 0,0 22 16,0-22-16,0 0 0,0 21 15,0-21-15,0 22 0,-21-22 16,21 0-16,0 0 0,0 22 15,0-22-15,0 0 0,-21 0 0,21 0 16,-21-21 0,21-21-1,0 0 1,0 0-16,0 0 0,0-1 16,0 1-16,0 0 0,0-21 0,0 21 15,0-22-15,0 22 0,21-21 0,0-1 16,0 22-16,21 0 0,-20 0 15,20 0-15,-21 0 0,21-1 0,1 1 16,-1 21-16,0 0 0,-20 0 16,20 0-16,-21 0 0,21 0 15,-20 21-15,-1 1 0,0-1 0,0 0 16,-21 21-16,0 1 0,0-1 16,0-21-16,0 21 0,0-20 15,0-1-15,-21 21 0,0-21 0,0-21 16,-1 21-16,22 1 0,-21-1 15,0-21-15,0 0 0,21 21 0,0-42 32,0 0-17,21-1-15</inkml:trace>
  <inkml:trace contextRef="#ctx0" brushRef="#br1" timeOffset="151368.71">13314 8763 0,'0'0'0,"21"-21"0,-21 0 15,0 0-15,0-1 16,0 1-16,0 0 0,-21 21 16,0-21-16,-1 21 0,1 0 0,0-21 15,0 21-15,-21 0 0,20 0 0,-20 0 16,0 0-16,21 0 0,-22 21 15,1 0-15,21 0 0,-22 0 16,22 1-16,0-1 0,0 21 0,0-21 16,0 22-16,21-22 0,-22 21 0,22-21 15,0 0-15,0 22 0,0-22 16,22 0-16,-1 0 0,0-21 16,0 0-16,0 0 0,0 0 0,22 0 15,-22 0-15,21 0 0,1 0 16,-22 0-16,21-21 0,0 0 0,-20 0 15,20 0-15,-21-1 0,21 1 16,-20-21-16,-1 21 0,0-22 16,0 22-16,-21 0 0,0-21 0,21 21 15,-21-1-15,0 1 16,0 0-16,-21 42 16,21 0-1,-21 22-15,21-22 16,-21 0-16,21 21 0,0-20 0,0-1 15,0 21-15,0-21 0,0 0 0,0 1 16,0-1-16,0 0 0,0 0 16,0 0-16,21 0 0,0-21 0,0 0 15,0 0-15,1 0 0,-1 0 16,21 0-16,-21 0 0,0 0 16,22-21-16</inkml:trace>
  <inkml:trace contextRef="#ctx0" brushRef="#br1" timeOffset="152055.26">13843 8721 0,'0'0'16,"0"-21"-16,-21 21 15,0 0 1,21 21-16,-22-21 0,22 21 0,0 0 16,0 0-16,0 0 0,0 1 15,0-1-15,0 0 0,0 0 0,0 0 16,0 0-16,0 1 0,-21-1 15,21 0-15,0 0 0,0 0 16,0 0 0,0-42 15,0 0-31,0 0 16,0 0-16,0 0 0,0-1 0,0 1 15,0-21-15,0 21 0,0 0 16,21-22-16,1 22 0,-22 0 0,21 0 15,0 0-15,0-1 0,0 22 16,43-21-16,-43 21 16,0 0-16,0 0 0,0 0 0,22 0 15,-22 0-15,0 21 0,0 1 16,0-1-16,1 0 0,-22 0 0,21 0 16,-21 22-16,21-22 0,-21 0 0,0 0 15,0 21-15,0-20 0,0-1 16,0 0-16,0 0 0,0 0 15,0-42 32,0 0-47,0 0 0,0 0 16,0-1-16,0 1 0,0 0 16,0 0-16,21-21 0,0 20 0,0 1 15,22 0-15,-22-21 0,0 21 0,21 21 16,-20-22-16,-1 1 0,21 21 15,-21 0-15,0 0 0,1 0 0,-1 0 16,0 0-16,-21 21 0,0 1 0,0-1 16,0 0-16,0 21 15,0-21-15,0 1 0,0-1 16,0 0-16,0 0 0,0 0 0,-21 0 0,21 1 16,0-1-16,0 0 0,0 0 15,-21-21 1,21-21-1,0 0 1</inkml:trace>
  <inkml:trace contextRef="#ctx0" brushRef="#br1" timeOffset="152484.41">14880 8784 0,'0'21'16,"21"-21"31,0 0-47,1 0 0,-1 0 0,0 0 16,0 0-16,0-21 0,0 0 0,1 21 15,20-21-15,-21 0 0,0 21 16,0-21-16,1-1 0,-1 1 0,-21 0 15,0 0-15,0 0 0,0 0 16,-21 21 0,-22 0-16,22 0 15,-21 0-15,21 21 0,-22 0 0,22 0 16,0 0-16,-21 0 0,20 1 16,-20 41-16,21-42 0,0 22 15,21-22-15,0 21 0,0-21 16,0 0-16,0 1 0,0-1 0,0 0 15,21 0-15,0-21 0,21 0 16,-20 0-16,20 0 0,-21 0 16,21 0-16,-20 0 0,20 0 0,0 0 15,-21-21-15,43 0 0,-43 21 16,0-21-16</inkml:trace>
  <inkml:trace contextRef="#ctx0" brushRef="#br0" timeOffset="161245.18">825 10880 0,'0'0'0,"-21"0"0,21 21 0,-21-21 16,0 0 0,0 0-1,21-21 17,0 0-32,0-1 15,21 22-15,0-21 0,0 21 16,0 0-16,1-21 15,-1 21-15,0 0 0,0 0 0,0 0 0,0 0 16,1 0-16,-1 21 16,0 0-16,-21 1 0,0-1 0,0 0 15,0 0-15,0 0 0,0 22 16,-21-22-16,0 0 0,-1 21 16,1-21-16,0 22 0,0-22 15,0 0-15,0 0 0,-1 0 0,1 1 16,0-22-1,21-22 1,0 1-16,0 0 16,0 0-16,21 0 15,0 0-15,1 21 0,-22-22 16,21 22-16,0 0 0,0-21 0,0 21 16,0 0-16,1 0 0,-1 0 15,21 0-15,-21 0 0,0 0 0,1 21 16,-1 1-16,0-1 15,0 0-15,-21 0 0,0 0 0,0 22 16,0-1-16,0-21 0,-21 21 16,0 1-16,0-1 0,-22 0 0,22-20 15,-21 20-15,-1-21 0,22 21 16,-21-20-16,0-22 0,20 21 0,-20-21 16,21 0-16,-21 0 0,-1 0 15,22 0-15,0 0 0,-21 0 0,20-21 16,1 21-16,21-22 0,-21 1 15,0 0-15,21 0 16,0 0-16,0 0 0,0-1 16,21 1-16,0 21 15,0 0-15,-21-21 0,22 21 16,-1-21-16,0 21 0,0-21 0</inkml:trace>
  <inkml:trace contextRef="#ctx0" brushRef="#br0" timeOffset="161500.43">1482 11218 0,'0'0'0,"0"-21"15,0 0 1,21 21 47,0 0-63</inkml:trace>
  <inkml:trace contextRef="#ctx0" brushRef="#br0" timeOffset="162288.7">3302 10986 0,'0'0'0,"0"-22"0,0 1 15,21 0-15,-21 42 47,-21 0-47,0 1 16,0 20-16,-1 0 0,1 1 0,-21-1 16,21 0-16,-22 22 15,1-22-15,0 22 0,-43 20 16,43-20-16,-1-43 0,22 21 0,-21-21 15,0 1-15,20-1 16,1 0-16,0-21 0,0 0 0,21-21 31,0 0-31,0-1 0,21 1 16,-21 0-16,21 0 0,0 0 16,1 0-16,-1-1 0,21 22 0,-21-21 15,0 21-15,1 0 0,20 0 16,-21 0-16,21 0 0,-20 21 0,20-21 15,-21 22-15,21-1 0,1 0 0,-22 0 16,21 0-16,1 0 0,-1 1 16,21-1-16,-41 0 15,-1 0-15,0 0 0,0-21 16,0 21-16,-21-42 47,0 0-32</inkml:trace>
  <inkml:trace contextRef="#ctx0" brushRef="#br0" timeOffset="162528.43">3916 11282 0,'0'42'31,"0"-21"-31,0 1 0,0-1 16,0 0-16,0 0 0,0 0 0,0 0 16,0 1-16,0-1 0,0 0 0,0 0 15,0 0-15,-21 0 0,21 1 16,-22-22-16,22-22 47,0 1-47</inkml:trace>
  <inkml:trace contextRef="#ctx0" brushRef="#br0" timeOffset="162703.73">3873 11070 0,'0'0'0,"0"-21"0,0 0 16,-21 21-16,0 0 15,21 21 16,21-21-15,0 0-16,1 21 16,-22 0-16,21-21 0,0 22 0</inkml:trace>
  <inkml:trace contextRef="#ctx0" brushRef="#br0" timeOffset="163188.46">4127 11218 0,'0'0'0,"0"22"16,0-1 0,0 0-16,0 0 0,0 0 15,0 0-15,0 1 0,0-1 16,0 0-16,0 0 0,0 0 16,0 0-16,0 1 0,0-1 0,0 0 15,0 0-15,0 0 0,0 0 16,0-42 31,0 0-47,0 0 0,0 0 15,0-22-15,0 22 0,0 0 0,0-21 16,0-1-16,0 22 0,22-21 16,-1 21-16,21-22 0,-21 22 15,0 0-15,22 0 0,-1 0 0,0 21 16,1 0-16,-1 0 0,-21 0 0,22 21 15,-1 0-15,0 0 0,-21 0 16,1 1-16,-1-1 0,0 21 16,-21-21-16,21 22 0,-21-22 0,0 21 15,0-21-15,-21 0 0,0 22 0,0-22 16,-1 0-16,1 0 0,0 0 16,0-21-16,0 0 15,42-21 16,0 0-31,0 21 0,0-21 16,1 0-16,-1 0 0</inkml:trace>
  <inkml:trace contextRef="#ctx0" brushRef="#br0" timeOffset="163520.39">5080 11134 0,'0'0'0,"0"21"31,0 0-31,0 0 16,0 0-16,0 1 0,0-1 0,0 0 15,0 21-15,0 1 0,0-1 16,0 0-16,0 1 0,0-1 16,0 0-16,0 22 0,0-22 0,0 22 15,0-1-15,0-21 0,0 22 16,0-1-16,0 1 0,0-1 0,-21 1 15,0-1-15,-1 1 0,22-22 0,0 1 16,-21-1-16,21 0 0,-21 1 16,21-22-16,0 0 0,0 0 0,0 0 15,0-42 1,0 0 0,0 0-16,21 0 0,-21-22 0,21 22 15,1-42-15,-22 20 0,21 1 0</inkml:trace>
  <inkml:trace contextRef="#ctx0" brushRef="#br0" timeOffset="163844.35">5080 11367 0,'-21'-43'16,"42"86"-16,-63-107 0,20 43 0,1 0 0,0-22 16,21 22-16,0 0 0,0 0 15,0 0-15,0 0 0,0-1 16,21 1-16,0 21 0,1 0 15,-1-21-15,21 21 0,-21 0 0,0 0 16,22 0-16,-22 0 0,21 21 16,-21 0-16,22 1 0,-22-1 0,0 0 15,0 21-15,0-21 0,-21 22 16,0-22-16,0 21 0,0 1 0,-42-22 16,21 21-16,0-21 0,0 0 0,-22 1 15,22-1-15,-21 0 0,21 0 16,-1 0-16,1-21 0,0 0 0,0 0 15,0 0-15,21-21 16,0 0 0,21 21-16,0-21 0,0 0 15,0-1-15,1 1 0</inkml:trace>
  <inkml:trace contextRef="#ctx0" brushRef="#br0" timeOffset="164520.45">5651 11113 0,'0'0'16,"0"21"15,0 0-31,-21 0 0,21 0 0,0 0 16,0 22-16,-21-22 0,21 0 16,0 21-16,-21-20 0,21-1 0,0 21 15,0-21-15,0 0 0,0 1 0,0-1 16,21 0-16,0-21 15,0 0-15,1 0 0,-1 0 16,0 0-16,21 0 0,-21-21 0,22 0 16,-22-1-16,0 1 0,21 0 0,-20-21 15,-1 21-15,0-22 0,0 22 16,0-21-16,0-1 0,1 22 0,-22-21 16,0 21-16,21 0 0,-21-1 0,0 1 15,0 42 16,0 1-31,0-1 0,0 0 16,-21 0-16,21 21 0,0 1 0,0-22 16,0 21-16,0-21 0,0 22 15,0-22-15,0 0 0,21 0 0,0 0 16,0 1-16,0-1 0,0-21 0,1 0 16,-1 0-16,0 0 0,0 0 15,21 0-15,-20 0 0,-1-21 0,21-1 16,-21 1-16,22 0 0,-22 0 0,0-21 15,21-1-15,-21 1 0,22 0 16,-22-1-16,0 1 0,0 0 16,0-1-16,-21 1 0,0 0 0,22 20 15,-22-20-15,0 21 0,0 0 0,0 0 16,0-1-16,0 1 0,-22 21 16,1 21-1,21 1-15,0-1 0,-21 0 16,0 21-16,21-21 0,0 22 0,0-1 15,0 0-15,0 1 0,0-1 0,0 0 16,0 1-16,0-1 0,0 0 16,21 22-16,0-43 0,0 0 15,1 0-15,-1 1 0,0-1 0,0-21 16,0 0-16,22 0 0,-22 0 16,21 0-16,22-43 0,-43 22 15,0 0-15,0 0 0,0-21 0</inkml:trace>
  <inkml:trace contextRef="#ctx0" brushRef="#br0" timeOffset="164695.44">6540 11049 0,'22'0'15,"-1"0"1,0 0-16,21 0 0,1 0 0,-22 0 15,21 0-15,0 0 0,1-21 0,-22 21 16,21 0-16,1-21 0,-22 21 16</inkml:trace>
  <inkml:trace contextRef="#ctx0" brushRef="#br0" timeOffset="167272.01">9038 10880 0,'0'-21'16,"21"21"-16,-21-22 0,0 1 16,0 42 15,0 1-31,0-1 0,0 0 16,-21 0-16,0 21 0,21 1 0,-21-1 15,21 0-15,0 1 0,-21-1 16,21 22-16,0-22 0,-22 0 0,22 1 15,0-1-15,0 0 0,0-21 16,0 1-16,0-1 0,22 0 16,-1 0-16,0 0 0,0-21 0,0 0 15,0 0-15,1 0 0,-1 0 0,0-21 16,0 0-16,21 21 0,-20-21 16,-1 0-16,0-1 0,0-20 0,-21 21 15,0 0-15,0 0 0,0-22 0,0 22 16</inkml:trace>
  <inkml:trace contextRef="#ctx0" brushRef="#br0" timeOffset="167936.7">8784 11261 0,'-21'0'0,"42"0"0,-21 0 32,21 0-17,0 0-15,22 0 0,-1-21 0,-21 21 16,22-22-16,-1 22 0,0-21 0,1 0 15,20 21-15,-21-21 0,1 21 16,-22-21-16,21 21 0,-21-21 0,1 21 16,-1 0-16,0 0 0,0 0 15,-21 21-15,0 0 16,0 0-16,0 0 0,0 0 0,-21 22 16,0-22-16,0 0 0,21 21 0,-22-20 15,22-1-15,0 21 0,0-21 16,0 0-16,0 1 0,0-1 15,22-21 1,-1 0-16,0 0 0,0 0 16,0 0-16,22 0 0,-1-21 0,0-1 15,-21 22-15,22-21 0,-1 0 0,0-21 16,1 21-16,-22-1 0,21 1 16,-21-21-16,1 21 0,-1 0 0,0-1 15,-21 1-15,0 0 0,0 0 16,0 0-16,-21 21 15,0 0 1,-1 0-16,22 21 0,0 0 0,-21 0 16,21 0-16,-21 22 15,21-22-15,0 21 0,0-21 0,0 22 16,0-1-16,-21 0 0,21-20 0,0 20 16,0 0-16,0 1 0,0-1 15,0 0-15,0-21 0,0 22 16,0-1-16,0 0 0,0-20 0,0 20 15,0-21-15,0 0 0,0 22 0,0-22 16,-21-21-16,0 21 0,-1 0 0,-20-21 16,21 0-16,-21 0 0,-1 0 0,22 0 15,-21 0-15,-1-21 0,1 21 16,0-21-16,-1 0 0,22-1 16,0 1-16,0 0 0,0 0 0,21 0 15,0 0-15,0-1 0,21 1 16,0 21-16,0-21 0,0 0 15,22 0-15,-22 0 0,21-1 0,1 1 16,20 0-16,-21 0 0</inkml:trace>
  <inkml:trace contextRef="#ctx0" brushRef="#br0" timeOffset="168219.87">10287 11197 0,'-21'0'31,"21"21"-31,-21-21 0,21 43 0,0-22 16,-22 0-16,22 21 0,0 1 0,0-1 15,0-21-15,0 22 0,0-1 16,0 0-16,0 1 0,0-1 0,0 0 16,-21-21-16,21 22 0,0-22 0,-21 21 15,21-21-15,0 1 0,0-1 16,-21 0-16,21 0 0,0-42 47,0 0-47,0 0 0,0-22 0,21 22 15,-21-21-15,0 21 0,21-22 0</inkml:trace>
  <inkml:trace contextRef="#ctx0" brushRef="#br0" timeOffset="168468.17">10245 11303 0,'0'-42'0,"0"84"0,0-105 16,21 41-16,0 1 0,0 0 15,-21 0-15,21 21 0,0-21 16,1 21-16,-1 0 0,0 0 0,0 0 16,0 0-16,0 0 0,1 0 15,-1 21-15,0 0 0,0 0 0,0 0 16,-21 1-16,0 20 0,0-21 16,0 0-16,0 22 0,-21-22 0,0 21 15,0-21-15,-22 0 0,1 1 16,21-1-16,-21 0 0,-1 0 0,22 0 15,0-21-15,0 0 0,0 21 0,21-42 32,21 0-32,0 0 0,0 21 15,0-21-15,0 0 0</inkml:trace>
  <inkml:trace contextRef="#ctx0" brushRef="#br0" timeOffset="168848.19">10858 11240 0,'0'21'0,"22"-21"31,-1 0-31,0 0 0,0 0 16,0 0-16,0 0 0,1-21 15,-1 21-15,0-22 0,21 22 0,-21-21 16,1 0-16,-1 21 0,0-21 0,0 0 15,0 21-15,-21-21 16,-21-1 0,0 22-16,0 0 0,-22 0 15,22 0-15,-21 22 0,21-1 16,-22-21-16,22 21 0,0 0 0,-21 0 16,21 0-16,21 1 0,-22-1 0,22 0 15,0 0-15,0 0 0,0 0 16,0 1-16,22-1 0,20 0 15,-21-21-15,0 0 0,22 0 16,-22 0-16,21 0 0,-21 0 16,22 0-16,-1 0 0,0 0 0,-21 0 15,22 0-15,-22-21 0,21 21 0</inkml:trace>
  <inkml:trace contextRef="#ctx0" brushRef="#br0" timeOffset="169463.47">11557 11134 0,'-21'0'32,"42"0"-17,0 0-15,0 0 0,0 0 0,1-21 16,-1 21-16,0 0 15,0 0-15,0 0 0,0 0 0,1 0 16,-44 0 15</inkml:trace>
  <inkml:trace contextRef="#ctx0" brushRef="#br0" timeOffset="169592.66">11536 11282 0,'0'0'0,"0"21"0,0 0 31,21-21-31,0 0 0,0 0 16,0 0-16,1 0 0,-1-21 0,0 21 15,21-21-15,-21 21 0</inkml:trace>
  <inkml:trace contextRef="#ctx0" brushRef="#br0" timeOffset="169951.1">12361 10816 0,'0'0'0,"-63"0"32,42 0-32,21 21 15,0 1-15,21-22 31,0 0-31,0 0 0,0 0 16,0 0-16,-21-22 0,22 1 16,-1 0-16,-21 0 15,0 0 1,-21 21 0,-1 0-16,1 0 15,0 0-15,0 21 0,0 0 16,0 0-16,-1 0 0,22 1 0,-21-1 15,21 0-15,-21 0 0,21 0 0,0 0 16,0 1-16,0-1 0,0 0 16</inkml:trace>
  <inkml:trace contextRef="#ctx0" brushRef="#br0" timeOffset="170436.49">13123 10816 0,'0'0'0,"0"-21"0,21-64 31,-42 107-15,0-1-1,21 0-15,-21 0 0,0 21 16,0-20-16,21 20 0,-22 0 16,1 1-16,0-1 0,0 0 0,0 22 15,0-22-15,-1 0 0,1 1 16,21-1-16,0 0 0,0-20 0,0-1 16,0 0-16,0 0 0,0 0 15,21-21-15,1 0 0,-1 0 16,0 0-16,0 0 0,0-21 0,0 0 15,1 0-15,-1 0 0,0-1 16,0 1-16,-21 0 0</inkml:trace>
  <inkml:trace contextRef="#ctx0" brushRef="#br0" timeOffset="170587.76">12763 11155 0,'-42'21'0,"84"-42"0,-105 63 16,84-42-1,0 0-15,0 0 16,1 0-16,20 0 0,0 0 0,1 0 16,-1-21-16,21 0 0,-20 21 15,20-21-15</inkml:trace>
  <inkml:trace contextRef="#ctx0" brushRef="#br0" timeOffset="170960.3">13483 11070 0,'0'0'0,"0"21"0,21-21 47,0 0-31,1 0-16,-1-21 0,0 21 0,0-21 15,0 21-15,0-21 0,1 21 0,-1 0 16,-21-21-16,0 0 15,-21 21 1,-1 0 0,1 0-16,0 0 0,-21 21 15,21-21-15,-1 21 0,1 0 16,0 0-16,0 0 0,0 1 0,21 20 16,-21-21-16,21 0 0,0 22 15,0-22-15,0 0 0,0 0 0,21 0 16,0 0-16,0 1 0,0-22 0,0 21 15,22-21-15,-22 0 0,21 0 0,-21 0 16,22 0-16,-22 0 0,21 0 16,1-21-16,-1 21 0,0-22 0,-21 1 15</inkml:trace>
  <inkml:trace contextRef="#ctx0" brushRef="#br0" timeOffset="171172.47">14139 10964 0,'0'0'0,"0"22"32,21-1-32,-21 0 0,22 0 15,-22 21-15,0-20 0,0-1 16,21 0-16,0 0 0,-21 21 0,21-20 16,-21-1-16,21 0 0,-21 0 0,0 0 15,21-21-15,-21 21 0,22-21 16,-1 0-1,0 0-15</inkml:trace>
  <inkml:trace contextRef="#ctx0" brushRef="#br0" timeOffset="171396.09">14520 10986 0,'0'0'0,"0"-22"0,-21 22 31,0 0-31,0 0 0,0 0 0,-22 22 15,22-1-15,0-21 0,-21 21 16,20 0-16,-20 0 0,21 22 16,0-22-16,0 0 0,-22 21 0,43-21 15,-21 22-15,0-22 0,21 0 0,-21 0 16,21 0-16,0 1 0,0-1 16,21-21-16,21 0 15,-21 0-15,1 0 0,20-21 16</inkml:trace>
  <inkml:trace contextRef="#ctx0" brushRef="#br0" timeOffset="171677.2">14859 10816 0,'0'0'0,"0"-21"0,0 42 31,0 22-16,0-22-15,-21 0 0,0 0 16,-1 21-16,22-20 0,-21 20 0,21 0 16,0-21-16,-21 22 0,21-1 15,-21 0-15,21-20 0,0 20 0,0-21 16,0 21-16,0-20 0,0-1 16,0 0-16,21 0 0,0-21 0,0 0 15,1 21-15,-1-21 0,0 0 0,0 0 16,0 0-16,22-21 0,-22 21 15,0-21-15,0 0 0,0 0 16</inkml:trace>
  <inkml:trace contextRef="#ctx0" brushRef="#br0" timeOffset="171852.16">14774 11091 0,'-21'0'0,"42"0"47,0 0-47,1 0 16,-1 0-16,0 0 0,21 0 0,22-21 15,-22 21-15,0-21 0,1 0 16</inkml:trace>
  <inkml:trace contextRef="#ctx0" brushRef="#br0" timeOffset="172184.15">15642 10689 0,'-21'0'16,"42"0"-16,-63 0 0,63 0 62,0 0-62,0 0 16,-21-21-16,0 0 0,21 21 0,1-21 16,-22 0-1,21 21-15,0 0 16,-21 21-16,0 0 16,0 0-16,0 0 0,0 0 15,0 1-15,0-1 0,-21 21 0,0-21 16,-1 0-16,1 1 0,0-1 0,0 0 15,0 0-15,0 0 0,21 0 16</inkml:trace>
  <inkml:trace contextRef="#ctx0" brushRef="#br0" timeOffset="172825.41">16997 10732 0,'0'0'0,"21"-43"31,-21 22-31,-21 21 16,0 0-1,-1 21-15,1-21 0,0 21 0,0 1 16,0 20-16,0-21 0,-1 0 16,1 22-16,0-22 0,0 21 15,0 0-15,21-20 0,0-1 0,0 21 16,0-21-16,0 22 0,0-22 0,0 0 16,0 0-16,21 0 0,0 0 15,0 1-15,22-22 0,-22 0 0,21 0 16,-21 0-16,22 0 0,-1 0 0,21-22 15,-20 22-15,-1-21 0,0 0 16,22-21-16,-22 21 0,1-1 16,-1-20-16,-21 21 0</inkml:trace>
  <inkml:trace contextRef="#ctx0" brushRef="#br0" timeOffset="173036.31">17589 10583 0,'0'-21'0,"0"42"0,0-63 0,0 21 0,0 42 16,-21 0-1,0 0-15,21 1 0,-21 20 16,21 0-16,0 1 0,-21-22 0,0 21 16,21 0-16,0 1 0,-22-22 0,1 21 15,21-21-15,-21 22 0,21-22 16,0 21-16,0-21 0,0 22 0,0-22 16,0 0-16,0 0 0,21 0 15,0-21-15,1 0 0,-1 0 16,0 0-16,21 0 0,-21-21 15</inkml:trace>
  <inkml:trace contextRef="#ctx0" brushRef="#br0" timeOffset="174116.45">17992 10901 0,'0'0'16,"0"-21"-16,0-85 15,-22 85 1,1 21-16,0 0 0,0 0 15,0 21-15,-22 0 0,22 0 16,0 0-16,0 1 0,0-1 16,21 0-16,-21 21 0,-1-21 0,22 1 15,0-1-15,0 0 0,0 0 16,0 0-16,0 0 0,0 1 0,0-1 16,22-21-16,-1 0 15,0 0-15,0 0 0,0 0 0,22 0 16,-22 0-16,0-21 0,0-1 0,0 22 15,0-21-15,1 0 0,-22 0 16,21 0-16,-21 0 0,21-1 16,-21 1-16,0-21 0,0 21 0,0 0 15,0-1-15,0 1 0,0 42 47,0 1-47,0-1 0,0 0 16,0 0-16,0 21 0,0-20 0,0-1 15,0 0-15,0 0 0,0 0 0,0 22 16,0-22-16,0 0 16,21 0-16,0-21 0,0 21 15,1-21-15,-1 0 0,21 0 0,-21 0 16,22 0-16,-1-21 0,-21 0 16,64-21-16,-43 20 0,0 1 15,-20 0-15,20 0 0,0 0 0,-21-22 16,1 22-16,-1 0 15,0 0-15,-21 0 0,0 0 0,0-1 16,-21 22-16,0 0 16,-1 0-16,-20 0 0,21 22 15,0-22-15,21 21 0,-21 0 16,21 0-16,0 0 0,0 0 16,21 22-16,0-22 15,-21 0-15,0 0 0,21 0 0,0-21 16,-21 22-16,21-1 0,-21 0 15,-21-21 17,21-21-32,-21 21 15,0-21-15,0-1 16,0 22-16,-1 0 0,22-21 16,-21 21-1,21 21 1,0 1-16,0-1 15,21-21-15,1 0 16,-1 21 0,0-21-16,21 0 0,-21 0 0,1 0 0,20 0 15,-21 0-15,21-21 0,1 21 16,-22-21-16,21-1 0,1 22 16,-22-21-16,21 0 0,-21 0 0,22 0 15,-22 0-15,0-1 0,0-20 0,0 21 16,0 0-16,1 0 0,-22-1 15,0 1-15,0 0 0,0 0 0,-22 21 32,1 0-32,0 0 0,0 21 15,21 0-15,0 0 0,0 1 0,0-1 16,0 0-16,0 0 0,0 0 0,0 0 16,0 1-16,0-1 0,0 0 15,0 0-15,0 0 0,0 0 0,0 1 16,0-1-16,0 0 15,0 0 1,-21-21-16,0 0 0,-1 0 16,22-21-1,0 0-15,0 0 16,0-1-16,22 1 0,-1 0 16</inkml:trace>
  <inkml:trace contextRef="#ctx0" brushRef="#br0" timeOffset="174331.9">19579 10880 0,'0'21'32,"21"-21"-32,0 0 0,1 0 15,-1 0 1,0 0-16,0 0 0,0 0 0,0 0 15,1 0-15,-1 0 16,-42 0 0</inkml:trace>
  <inkml:trace contextRef="#ctx0" brushRef="#br0" timeOffset="174456.65">19537 11007 0,'0'0'0,"-21"0"0,21 21 31,21-21-15,0 0-16,21 0 0,-21 0 16,1 0-16,-1-21 0,0 0 0</inkml:trace>
  <inkml:trace contextRef="#ctx0" brushRef="#br0" timeOffset="174992.31">20299 10583 0,'21'0'31,"0"0"-31,0 0 16,-21-21-16,21 21 0,1 0 15,-1-21-15,0 21 0,-21-21 16,21 0-16,0 0 0,-21-1 16,0 1-16,0 0 15,-21 21 1,0 0-16,0 0 0,0 0 0,-1 0 15,1 0-15,0 0 0,0 21 16,0 0-16,0 1 0,-1-1 0,22 21 16,0-21-16,-21 22 0,21-22 15,0 0-15,-21 21 0,21-21 0,0 1 16,0-1-16,0 0 0,0 0 0,0 0 16</inkml:trace>
  <inkml:trace contextRef="#ctx0" brushRef="#br0" timeOffset="175540.43">20870 10901 0,'0'0'0,"21"0"0,1-21 16,-22 0-16,21 21 0,-21-22 0,0 1 15,0 0-15,0 0 0,0 0 16,0 0-1,-21 21-15,-1 0 0,1 0 16,0 0-16,0 0 0,0 0 0,0 21 16,-1 0-16,-20-21 0,21 21 15,0 0-15,0 22 0,-1-22 0,1 0 16,-21 0-16,21 0 0,0 22 0,21-22 16,-22 0-16,22 0 0,-21 0 15,21 22-15,0-22 0,0 0 0,21 0 16,1-21-16,-1 0 0,0 0 15,0 0-15,0 0 0,0 0 16,22 0-16,-22 0 0,21-21 0,-21 0 16,1 0-16,20-1 0,-21 1 15,0 0-15,0 0 0,1 0 0,-1-22 16,0 22-16,-21 0 0,21-21 16,-21 21-16,21-1 0,-21 1 0,0 0 15,0 0-15,0 42 31,0 0-31,0 0 16,0 1-16,0-1 0,-21 0 16,21 0-16,-21 0 0,21 0 0,0 22 15,0-22-15,0 0 0,0 0 16,0 0-16,0 1 0,0-1 16,21-21-16,0 0 0,0 0 15,1 0-15,-1 0 0,0 0 0,0-21 16,21-1-16,-20 22 0,20-21 15</inkml:trace>
  <inkml:trace contextRef="#ctx0" brushRef="#br0" timeOffset="176043.56">21484 10583 0,'0'0'0,"0"-21"0,0-21 16,0 21-1,-21 21-15,21 21 16,-21 0-16,21 0 0,0 0 0,0 1 15,0 20-15,0-21 0,0 21 0,0-20 16,0 20-16,-21-21 16,21 21-16,0-20 0,0 20 0,0-21 15,0 0-15,-22 0 0,22 22 0,0-22 16,0 0-16,-21 0 16,21 0-16,-21-21 0,21-21 46,0 0-46,0 0 0,0 0 16,0 0-16,21-1 0,-21 1 16,21 0-16,1 0 15,20 0-15,-21 21 0,21-21 0,-20-1 0,20 22 16,0 0-16,1-21 0,-1 21 16,0 0-16,1 0 0,-22 0 15,21 21-15,-21 1 0,22-22 0,-22 21 16,-21 0-16,0 0 0,0 0 0,0 0 15,0 1-15,0-1 0,-21 0 16,-1 0-16,-20 0 0,21-21 0,-21 21 16,-1 1-16,1-22 0,0 21 0,-1-21 15,1 0-15,0 0 0,20 0 16,-20 0-16,21 0 0,0 0 16,21-21-1,21 21-15,-21-22 16,21 1-16,21 21 0,-20-21 15,20 21-15,-21-21 0</inkml:trace>
  <inkml:trace contextRef="#ctx0" brushRef="#br0" timeOffset="176340.26">22310 10816 0,'21'0'0,"-21"-42"31,0 21-31,0 0 16,-21 21 0,-1 0-1,22 21-15,-21 0 0,0 0 0,0-21 16,21 21-16,-21 22 0,21-22 16,-21 0-16,21 0 0,-22 0 0,22 0 15,0 1-15,0-1 0,0 0 16,0 0-16,22-21 15,-1 0-15,0 0 0,0 0 0,0 0 16,22 0-16,-22 0 0,0 0 16,21 0-16,-21 0 0,22-21 0,-1 0 15,-21 21-15</inkml:trace>
  <inkml:trace contextRef="#ctx0" brushRef="#br0" timeOffset="176676.15">22860 10520 0,'0'0'0,"-21"0"0,-22 21 31,22-21-31,21 21 16,0-42 30,0 0-30,0 0-16,21 21 16,1-21-16,-1 21 0,0-22 15,0 22-15,0 0 16,0 0-16,-21 22 16,0-1-16,0 0 0,0 0 0,0 0 15,-21 22-15,0-22 0,0 0 16,-21 0-16,20 0 0,1 0 0,0 1 15,0-1-15,0-21 0,21 21 0</inkml:trace>
  <inkml:trace contextRef="#ctx0" brushRef="#br0" timeOffset="177148.93">23453 10499 0,'0'-21'0,"0"42"31,0 0-31,21 0 16,-21 0-16,21 0 0,0 1 0,-21-1 15,21 0-15,0 0 0,1 0 16,-1-21-16,0 21 0,0 1 0,21-1 16,-20-21-16,20 21 0,-21 0 0,21-21 15,1 0-15,-22 0 0,21 0 16,-21 0-16,1 0 0,-1 21 0,0-21 16,-42 0 15,0 0-31,-22 0 0,22 0 0,-21 0 15,21 0-15,-22 21 16,1 1-16,0-22 0,-1 21 0,22 0 16,-21 0-16,-1 0 0,22 0 0,-21-21 15,21 22-15,0-1 0,-22 0 0,22 0 16,0-21-16,21 21 0,-21 0 16,0-21-16,21 22 0</inkml:trace>
  <inkml:trace contextRef="#ctx0" brushRef="#br2" timeOffset="-205197.33">6202 12340 0,'-21'-21'15,"21"0"-15,0 0 16,0 0-16,0-1 0,0 1 15,0 0-15,0 0 0,0 0 16,0 0-16,0-1 16,0 1-16,0 0 0,0 42 47,0 0-47,0 1 15,0-1-15,0 0 0,0 21 16,0 1-16,0-22 0,0 21 15,0 43-15,0-43 0,0-21 16,0 22-16,0-22 0,0 21 16,0-21-16,0 22 0,0-22 0,0 0 15,0 0-15,21 0 0,-21 0 0,21-21 16,0 0-16,0 0 0,0 0 16,1 0-16,-1 0 0,0 0 0,21-21 15,-21 0-15,1 21 0,-1-21 16,21-21-16,-21 20 0,0 1 15,1-21-15,-1 21 0,0-22 0,0 1 16,-21 0-16,0-1 0,21 1 0,-21 0 16,21 21-16,-21-22 0,0 22 15,0 0-15,0 0 0,0 0 16,0 42 15,0 0-15,0 0-16,0 0 0,0 0 15,0 1-15,22-1 0</inkml:trace>
  <inkml:trace contextRef="#ctx0" brushRef="#br2" timeOffset="-204767.37">7218 12383 0,'-275'42'47,"148"-127"-47,529 128 16,-699 20-16,276-63 0,0 21 0,21 0 16,0 1-1,21-22-15,22 21 0,-22-21 16,0 0-16,21 21 0,-21-21 15,1 0-15,20 21 0,-21-21 0,0 21 16,22-21-16,-22 21 0,0-21 16,-21 22-16,21-1 0,-21 0 15,-21 0-15,0-21 16,0 21-16,-1 0 0,-20-21 16,0 0-16,21 22 0,-22-22 0,1 0 15,0 0-15,20 0 0,-20 0 0,21 0 16,-21 0-16,20 0 0,1 0 15,0 0-15,0 0 0,21-22 0,0 1 16,0 0 0,21 21-16,0 0 15,0-21-15,1 21 0,20 0 0,-21-21 16,21 0-16</inkml:trace>
  <inkml:trace contextRef="#ctx0" brushRef="#br2" timeOffset="-204516.73">7451 12446 0,'0'0'0,"-22"21"31,22 0-31,0 1 16,0-1-16,0 0 15,0 0-15,0 0 0,-21 0 16,21 1-16,0-1 15,0 0-15,0 0 16,0-42 15,0 0-31,0 0 16</inkml:trace>
  <inkml:trace contextRef="#ctx0" brushRef="#br2" timeOffset="-204161.35">7493 12213 0,'-21'0'0,"42"0"0,-63 0 0,20 0 32,22 21-32,0 1 15,0-1 1,0 0-16,22-21 15,-1 0-15,0 0 0,0 0 16,0 0-16,0 0 16,-21-21-1,0 0-15,0-1 16,0 1-16,-21 0 0,0 0 16,0 0-16,0 0 0,0 21 15,21-22-15,-22 22 16,1 22-1,21-1-15,0 0 16,0 0-16,0 0 0,0 0 0,21 1 16,1-1-16,-22 0 0,21 0 0,0 0 15</inkml:trace>
  <inkml:trace contextRef="#ctx0" brushRef="#br2" timeOffset="-203671.89">7832 12488 0,'0'0'0,"0"22"16,-22-22-16,22 21 0,0 0 15,0 0-15,0 0 16,0 0-16,0 1 15,0-1-15,0 0 16,0 0-16,0 0 16,-21-21-1,0 0 1,21-21-16,0 0 16,-21 0-16,21 0 15,0-1-15,0 1 0,0 0 0,21 0 16,0 0-16,0 0 0,1-22 15,-1 22-15,0 0 0,64 0 16,-64 0-16,21-1 0,0 22 16,-20 0-16,20 0 0,-21 0 0,0 0 15,22 22-15,-22-1 0,0 0 16,-21 0-16,21 0 0,-21 0 16,0 1-16,0-1 0,0 0 15,0 0-15,-21 0 0,0 0 16,0-21-16,-1 22 0,1-1 15,21 0-15,-21-21 0</inkml:trace>
  <inkml:trace contextRef="#ctx0" brushRef="#br2" timeOffset="-203000.35">8869 12446 0,'0'0'0,"-21"-42"31,-1 42-31,1 0 0,-21 0 0,21 0 16,0 0-16,-1 0 0,-20 0 0,21 0 16,0 0-16,0 21 0,-22 0 15,22 0-15,0-21 0,0 21 0,21 1 16,-21-1-16,21 0 0,0 0 0,0 0 15,0 0-15,0 1 16,21-22-16,0 0 16,0 0-16,0 0 0,0 0 0,22 0 15,-22 0-15,21 0 0,-21 0 16,1 0-16,-1-22 0,0 1 0,21 21 16,-42-21-16,21 0 0,1 0 15,-1 0-15,-21-1 0,0 1 16,0 0-16,0 42 47,-21 0-47,21 1 15,0-1-15,-22 0 0,22 0 0,0 21 16,-21-20-16,21 20 0,0 0 16,0 1-16,0-1 0,0 0 0,0 1 15,0 20-15,0-21 0,0 22 0,0-22 16,0 22-16,0-22 0,0 0 15,0 22-15,0-22 0,0 1 0,0 20 16,0-21-16,0 1 0,0-1 0,0 0 16,0 1-16,0-1 0,0 0 15,-21-20-15,0-1 0,0 0 0,-22 0 16,22 0-16,0-21 0,-21 0 16,-1 0-16,22 0 0,-21-21 15,21 0-15,-22 0 0,22 0 0,-21-22 16,21-20-16,0 20 0,-1-20 15,22-1-15,0 1 0,0 21 0,0-22 16,0 1-16,0-1 0,22-42 16,-1 43-16,0 20 0,0 1 0,0 0 15,22-1-15,-22 1 0,21 21 16,0-21-16,-20 20 0,20 1 0,0 0 16,1 0-16</inkml:trace>
  <inkml:trace contextRef="#ctx0" brushRef="#br2" timeOffset="-202576.56">10520 12213 0,'0'0'0,"0"-21"0,0 0 0,0 42 31,0 0-31,0 0 16,21 1-16,0-1 0,0 0 0,-21 21 15,21-21-15,1 1 0,-1 20 16,0-21-16,0 0 0,-21 22 0,21-22 16,0 21-16,-21-21 15,0 0-15,0 1 16</inkml:trace>
  <inkml:trace contextRef="#ctx0" brushRef="#br2" timeOffset="-202332.62">10880 12256 0,'0'0'0,"21"-22"0,-21 1 15,0 0-15,-21 21 16,-1 21-1,1 0-15,0 1 0,-21-1 16,-1 0-16,22 21 0,-21-21 0,21 22 16,-22-22-16,22 21 0,-21-21 15,21 1-15,0 20 0,-1-21 0,1 0 16,21 0-16,-21 22 0,21-22 16,21-21-1,0 0-15,1 0 16,-1 0-16,0-21 0,0 0 15</inkml:trace>
  <inkml:trace contextRef="#ctx0" brushRef="#br2" timeOffset="-202039.38">11112 12404 0,'0'0'0,"22"-21"31,-22 42-15,0 0-16,0 0 0,0 0 15,0 0-15,0 22 0,0-22 0,0 21 16,0 1-16,-22 20 0,22-21 16,0 22-16,-21-1 0,21 1 0,-21-1 15,21 1-15,-21-1 0,0 1 0,21-1 16,0 1-16,-21-1 16,-1-20-16,22 20 0,-21-20 0,21-1 15,0 0-15,0-21 0,0 22 0,0-22 16,0-42-1,0 0-15,21-1 16,-21 1-16,22-21 0,-22 0 0,0-1 16,21 1-16,-21-22 0</inkml:trace>
  <inkml:trace contextRef="#ctx0" brushRef="#br2" timeOffset="-201765.13">11049 12615 0,'0'0'0,"0"-42"0,-21-106 31,21 127-31,21 0 16,0-1-16,0 22 0,0-21 0,1 0 16,20 21-16,-21 0 0,21 0 0,-20 0 15,20 0-15,0 0 0,-21 21 16,1 0-16,-1 1 0,0-1 0,0 0 16,-21 21-16,0-21 0,0 1 0,0 20 15,-21-21-15,0 0 16,0 0-16,-1 1 0,1-1 0,-21 0 15,21-21-15,-22 21 0,22-21 0,0 0 16,0 0-16,21-21 31,0 0-31,21 21 0,0-21 16,0 21-16</inkml:trace>
  <inkml:trace contextRef="#ctx0" brushRef="#br2" timeOffset="-201312.84">11917 12361 0,'0'0'16,"0"-21"-16,-21 0 15,-1 21 1,1 0-16,0 0 0,0 0 16,0 0-16,-22 21 0,22-21 15,0 21-15,0 1 0,-21-1 0,20 21 16,1-21-16,21 0 0,-21 22 15,0-22-15,21 0 0,-21 0 0,21 0 16,0 22-16,0-22 0,0 0 16,0 0-16,21-21 0,0 0 15,0 0-15,0 0 0,1 0 16,-1 0-16,0-21 0,21 0 0,-21 0 16,1 0-16,-1-1 0,0 1 0,-21 0 15,0-21-15,21 21 16,-21-1-16,21-20 0,-21 21 0,0 0 0,0 0 15,0 42 17,0 0-32,0 0 0,0 0 15,0 0-15,0 1 0,0-1 0,0 0 16,0 0-16,0 0 0,0 0 16,0 22-16,0-22 0,0 0 0,21 0 15,-21 0-15,22-21 0,-1 22 0,0-22 16,0 0-16,0 0 15,0 0-15,1 0 0,20 0 16,-21-22-16,0 1 0</inkml:trace>
  <inkml:trace contextRef="#ctx0" brushRef="#br2" timeOffset="-201088.38">12404 12256 0,'0'0'0,"0"-64"31,-22 64-31,22 21 15,-21 0-15,0 1 0,21-1 16,0 21-16,0-21 0,-21 22 0,21-22 16,-21 21-16,21-21 0,-21 22 0,21-22 15,0 21-15,0-21 0,0 0 16,0 1-16,0-1 0,0 0 16,0 0-16,21-21 0,0 0 15,0 0-15,0 0 16,0 0-16,1-21 0,-1 0 0</inkml:trace>
  <inkml:trace contextRef="#ctx0" brushRef="#br2" timeOffset="-200665.3">12679 12171 0,'0'0'16,"21"-21"-16,-21 0 0,0-1 0,0 44 31,0-1-31,0 0 0,0 0 0,0 21 16,0-20-16,0 20 15,0-21-15,0 21 0,0-20 0,0 20 16,0-21-16,-21 21 0,21-20 0,0-1 16,-21 21-16,21-21 0,0 0 15,0 1-15,0-1 0,-22-21 32,22-21-17,0-1-15,0 1 16,0 0-16,0-21 0,0 21 15,22-1-15,-1 1 0,0 0 16,0-21-16,0 21 0,0-1 0,1 22 16,-1-21-16,0 21 0,21 0 0,-21 0 15,1 0-15,20 0 0,-21 0 16,0 21-16,0 1 0,1-1 0,-22 0 16,0 0-16,0 0 0,0 0 0,0 1 15,0-1-15,0 0 0,0 0 16,0 0-16,-22 0 0,1-21 0,0 22 15,0-22-15,0 0 0,0 0 16,-1 0 0</inkml:trace>
  <inkml:trace contextRef="#ctx0" brushRef="#br2" timeOffset="-200496.56">12234 12361 0,'-21'0'0,"42"0"0,-63 0 0,21 0 16,0 0-16,42 0 31,21 0-31,-21 0 0,22 0 16,-1 0-16,0 0 0,1 0 0,-1 0 16,-21-21-16,21 21 0</inkml:trace>
  <inkml:trace contextRef="#ctx0" brushRef="#br2" timeOffset="-199371.4">13864 12129 0,'0'0'0,"0"-22"0,0 1 0,0 0 16,0 0-16,0 0 0,0 0 16,0-1-16,0 44 31,-21-1-31,21 21 0,-21-21 0,0 22 15,-1-1-15,22 0 0,-21 1 0,0-1 16,21 0-16,-21 22 0,21-43 16,-21 21-16,21 1 0,-21-1 0,21-21 15,0 43-15,0-43 16,0 0-16,21 0 0,0 0 16,21-21-16,-21 0 0,1 0 0,20 0 15,-21 0-15,21-21 0,1 0 16,-22 21-16,21-21 0,-21 0 0,1-1 15,-1 1-15,0-21 0,-21 21 0,0 0 16,0-1-16,0 1 0,0 0 16,0 0-16,-21 21 0,0-21 15,-1 21-15,1 0 0,0 0 0,0 0 16,0 0 0,21 21-16,0 0 0,21 0 31,0-21-31,0 0 0,0 0 0,22 0 15,-22 0-15,21 0 0,1 0 16,-22 0-16,21 0 0,-21-21 16,22 21-16,-22-21 0,0 21 0,0 0 15,0-21-15,0 21 0,1 0 0,-22-21 16,-22 42 31,1 0-47,0-21 0,21 21 15,0 0-15,0 0 0,-21-21 0,21 22 16,0-1-16,0 0 0,0 0 16,21-21-1,-21 21-15,21-21 0,0 0 16,1 0-16,-1 0 0,21 0 0,-21 0 16,0-21-16,1 0 0,-1 21 15,21-21-15,-21 0 0,0 21 0,-21-22 16,22 1-16,-1 0 0,-21 0 0,21 21 15,-21-21-15,0 0 0,0-1 16,0 1-16,0 42 47,0 1-47,0-1 0,0 0 16,0 0-16,0 0 0,0 22 15,0-22-15,0 21 0,0 0 16,0 22-16,0-22 0,0 22 0,0-1 15,0-20-15,-21 20 0,21 1 0,-21-1 16,-1 1-16,1-1 0,21 1 16,-21-1-16,0-21 0,0 22 0,21-1 15,0-20-15,-21-1 0,-1 0 0,22-20 16,0-1-16,0 0 0,-21 0 0,0-21 16,0-21-1,21 0-15,0 0 0,0-22 0,-21 22 16,21-42-16,-21 20 0,21 1 0,-22-22 15,22 1-15,0-1 16,0-20-16,0 20 0,0 1 0,0-1 16,22 1-16,-1-1 0,21 22 0,-21 0 15,0-1-15,1 1 0,20 21 16,-21-22-16,43 1 0,-43 21 16,21-21-16</inkml:trace>
  <inkml:trace contextRef="#ctx0" brushRef="#br2" timeOffset="-198245.35">15938 12277 0,'22'0'0,"-44"0"0,44-21 0,-1 21 15,-21-22-15,21 22 0,-21-21 0,0 0 16,0 0-16,0 0 0,0 0 15,0-1-15,0 1 0,0 0 16,0 0-16,0 0 0,0 0 0,-21-1 16,0 22-16,-1 0 0,1 0 0,0 0 15,0 0-15,0 22 0,0 20 0,-1-21 16,-20 21-16,21 1 16,-21-1-16,20 0 0,-20 1 0,21-1 0,0 0 15,0 1-15,-1-22 0,22 21 0,0-21 16,0 1-16,0-1 15,0 0-15,22-21 16,-1 0-16,0 0 0,0 0 0,0 0 16,22 0-16,-22-21 0,0 0 15,21-1-15,-21 1 0,22 0 0,-22 0 16,21 0-16,-21-22 0,1 22 0,-1-21 16,0 0-16,0-1 0,-21 1 15,0 21-15,0-22 0,0 22 0,0 0 16,0 0-16,0 42 15,0 0 1,0 22-16,0-22 0,0 21 0,0 0 16,0-20-16,-21 20 15,21 0-15,0-21 0,0 22 0,0-22 16,0 21-16,0-21 0,0 1 0,21-1 16,0 0-16,0-21 15,1 0-15,20 0 0,-21 0 0,0 0 16,22 0-16,-22 0 0,21 0 0,0-21 15,-20 0-15,20-1 0,0-20 16,-21 21-16,22-21 0,-22 20 0,0-41 16,0 21-16,0-1 0,-21 1 0,0-22 15,22 22-15,-22 0 0,0-1 16,0 22-16,0 0 0,0 0 16,0 0-16,0 0 0,0 42 31,0 0-31,-22 21 0,22-21 0,-21 22 15,21-1-15,0 0 0,0 1 16,-21-1-16,21 0 0,0 1 0,-21-22 16,21 21-16,0 1 0,0-1 15,0 0-15,0-21 0,0 1 16,21-22-16,0 21 0,0-21 16,1 0-16,-1 0 0,0 0 0,0 0 15,0 0-15,22 0 0,-22-21 16,0-1-16,0 1 0,0 0 15,0-21-15,1 21 0,-1-22 0,-21 1 16,21-22-16,-21 22 0,21-21 16,-21 20-16,0 1 0,21 0 0,-21-1 15,0 22-15,0 0 0,21 0 0,-21 63 32,-21-21-32,21 22 15,-21-22-15,21 21 0,0 0 16,0 1-16,0-1 0,-21 0 0,21 1 15,0-1-15,0 0 0,0-20 0,0 20 16,0-21-16,0 0 16,0 0-16,0 1 0,0-1 15,21-21-15,0 0 0,0 0 16,1-21 0,-22-1-16,0 1 0</inkml:trace>
  <inkml:trace contextRef="#ctx0" brushRef="#br2" timeOffset="-198056.19">16531 12256 0,'0'0'0,"-42"0"0,-1 0 0,22 0 15,0 0-15,0 0 0,0 0 16,63 0 0,-21 0-1,22 0-15,-1 0 0,0 0 16,1 0-16,20 0 0,-21 0 0,22-22 15,-1 22-15,-20 0 0,-1 0 16,22-21-16,-22 21 0,-21 0 0</inkml:trace>
  <inkml:trace contextRef="#ctx0" brushRef="#br2" timeOffset="-197508.43">17230 12256 0,'-22'0'15,"44"0"-15,-65 0 0,22 0 0,0 0 16,0 0-16,21-22 16,0 1-1,21 0 1,0 21-16,0 0 0,0-21 0,22 21 16,-22 0-16,21 0 0,-21 0 0,1 0 15,20 0-15,-21 0 0,0 0 16,0 21-16,1 0 0,-1 0 0,0 1 15,0-1-15,-21 0 0,0 21 16,0-21-16,0 1 0,0-1 16,0 0-16,0 0 0,0 0 0,-21 0 15,0-21-15,21 22 0,-21-22 16,-1 0-16,22-22 31,0 1-31,22 0 16,-1 0-16,-21 0 0,21 0 15,0-1-15,0-20 0,22 21 0,-22 0 16,0 0-16,0-1 0,21 1 16,-20 0-16,-1 0 0,0 21 0,0 0 15,21 0-15,-42 21 16,0 0-16,0 0 16,0 1-16,0-1 0,0 0 0,0 0 15,0 0-15,0 0 0,0 1 0,-21-1 16,21 0-16,0 0 15,0 0-15,0-42 47,0 0-47,0 0 16,0-22-16,0 22 0</inkml:trace>
  <inkml:trace contextRef="#ctx0" brushRef="#br2" timeOffset="-197332.35">17865 11980 0,'-22'0'16,"44"0"-16,-65 0 0,22 0 0,0 0 15,0 0-15,21 22 16,0-1 15,21-21-15,0 0-16,0 0 0,0 0 15</inkml:trace>
  <inkml:trace contextRef="#ctx0" brushRef="#br2" timeOffset="-196824.88">18161 11875 0,'-21'0'31,"21"21"-31,-21 0 16,21 21-16,0-21 0,0 1 0,0 20 16,0 0-16,0-21 0,-22 22 0,22-1 15,0-21-15,0 22 0,-21-22 16,21 21-16,0-21 0,0 0 16,0 22-16,0-22 0,0 0 0,0 0 15,0 0 1,0-42-1,0 0 1,0 0-16,0 0 16,0 0-16,0-1 0,0 1 15,0 0-15,21 0 0,1 0 0,-1 0 16,0-1-16,21 22 0,-21-21 16,1 21-16,20 0 0,-21 0 0,0 0 15,22 0-15,-22 0 0,0 0 16,0 21-16,0 1 0,-21-1 15,0 0-15,0 0 0,0 0 0,0 0 16,0 1-16,-21-1 16,0 0-16,-21 0 0,20-21 0,-20 21 15,21-21-15,-21 21 0,20-21 0,-20 0 16,21 0-16,0 0 0,0 0 0,21-21 47,21 21-47,0-21 0,21 0 15,-21 21-15,1-21 0</inkml:trace>
  <inkml:trace contextRef="#ctx0" brushRef="#br2" timeOffset="-196176.12">18690 12171 0,'0'0'0,"0"-21"16,21 21-16,-21 21 31,0 0-31,-21-21 0,21 21 15,0 0-15,0 1 0,-21-1 16,21 0-16,-21 0 0,21 0 0,0 0 16,0 1-16,0-1 0,0 0 15,0 0-15,21-21 0,0 0 16,0 21-16,0-21 0,1 0 0,-1 0 16,0 0-16,0 0 0,0 0 15,0 0-15,1-21 0,-1 0 16,0 21-16,-21-21 0,21 0 0,0-1 15,0 1-15,-21-21 0,0 21 0,0 0 16,0-1-16,22 1 0,-22 0 16,0 0-16,0 42 31,0 0-31,0 0 16,-22 1-16,22 20 0,0-21 0,0 0 15,0 0-15,0 1 0,0-1 16,0 0-16,0 0 0,22-21 15,-1 21-15,0-21 16,0 0-16,0 0 0,0 0 0,1 0 16,-1 0-16,0 0 0,0-21 15,0 0-15,0 0 0,1 0 16,-1-1-16,0 1 0,0-21 0,0 0 16,-21-1-16,21 1 0,-21 0 15,22-22-15,-22 22 0,0-1 0,0 22 16,0 0-16,0 0 15,0 0-15,-22 21 16,1 21-16,0 0 0,0 21 16,21-20-16,-21 20 15,21 0-15,-21 1 0,21-22 0,0 21 16,0 0-16,0-20 0,0 20 0,0 0 16,0-21-16,0 1 15,0-1-15,0 0 0,21 0 16,0-21-16,0 0 0,0 0 15,0 0-15,1 0 0,-1 0 16,0 0-16,0-21 0,0 0 16</inkml:trace>
  <inkml:trace contextRef="#ctx0" brushRef="#br2" timeOffset="-195988.43">19325 12150 0,'0'0'16,"-21"0"-16,0 0 0,0 0 15,21 21 1,0 0-16,21-21 16,0 0-1,0 0-15,0 0 0,0 0 0,1 0 16,20 0-16,-21 0 0,21 0 0,-20 0 16,20 0-16,-21 0 0,21-21 15</inkml:trace>
  <inkml:trace contextRef="#ctx0" brushRef="#br2" timeOffset="-195312.25">19812 12192 0,'0'21'0,"21"-21"32,0 0-17,0 0-15,1 0 16,-1 0-1,-21-21-15,21 21 0,-21-21 16,0 0-16,0 0 0,0-1 16,0 1-1,-21 21 1,0 0-16,-1 0 16,1 21-16,0 1 15,21-1-15,0 0 0,-21 0 0,21 0 16,-21 0-16,21 1 0,0-1 15,0 0-15,0 0 0,0 0 16,0 0-16,0 1 0,0-1 16,21-21-16,0 21 0,0 0 15,0-21-15,1 0 0,-1 0 16,0 0-16,0 0 0,0 0 16,0 0-16,22 0 15,-22 0-15,0-21 0,0 21 0,22-21 16,-22 0-16,0-1 0,21 1 0,-21 0 15,22-21-15,-22 21 0,0-22 16,21 1-16,-42 21 0,22-22 0,-22 22 16,0 0-16,0 0 0,0 0 15,-22 21-15,1 0 16,0 0-16,0 21 0,0 0 16,0 0-16,-1 0 0,1 1 15,0-1-15,21 0 0,0 0 0,0 21 16,0-20-16,0-1 0,0 0 0,0 21 15,0-21 1,0 1-16,21-22 0,0 21 16,1-21-16,-22 21 0,21-21 15,-21 21-15,-21-21 32,-1 0-17,1 0 1,0 0-16,0 0 15,21-21 1,-21 21-16</inkml:trace>
  <inkml:trace contextRef="#ctx0" brushRef="#br2" timeOffset="-193892.34">5969 13293 0,'21'0'31,"0"0"0,0 0-31,1 0 0,-1 0 16,0 0-16,21 0 0,-21 0 15,1 0-15,20 0 0,-21 0 16,21 0-16,1 0 0,-1 0 0,0 0 16,22 0-16,-22 0 0,22 0 0,-1 0 15,22 0-15,-22 0 0,22 0 16,0 0-16,-1 0 0,-20 0 15,42 0-15,-22 0 0,1 0 0,21 0 16,0 0-16,0 0 0,-1 0 16,1 0-16,0 0 0,0-21 0,0 21 15,0 0-15,-1 0 0,22 0 0,0 0 16,-21 0-16,21 0 0,0 0 16,-21 0-16,21 0 0,0 0 0,0 0 15,0 0-15,21 0 0,-21 0 0,0 0 16,0 0-16,-21 0 0,21 0 15,21-22-15,-21 22 0,0 0 16,0 0-16,0 0 0,0 0 0,0 0 16,0 0-16,0 0 0,21-21 15,-21 21-15,0 0 0,22 0 0,-22 0 16,0-21-16,-22 21 0,44 0 0,-22 0 16,0-21-16,21 21 0,-21 0 15,0 0-15,21 0 0,-21-21 0,21 21 16,-21 0-16,21 0 0,-21 0 0,21 0 15,-21-21-15,22 21 0,-22 0 16,21 0-16,0 0 0,-21 0 0,21 0 16,0-22-16,-21 22 0,0 0 15,21 0-15,1 0 0,-1 0 0,-21 0 16,21 0-16,-21-21 0,21 21 16,-21 0-16,0-21 0,21 21 15,0 0-15,-21 0 0,0 0 0,22 0 16,-22-21-16,0 21 0,21 0 0,-21 0 15,21 0-15,-21 0 0,0-21 16,21 21-16,-42 0 0,21 0 0,0 0 16,21 0-16,-21 0 0,-21 0 0,21 0 15,0-21-15,-21 21 0,-22 0 16,22 0-16,0 0 0,-21 0 0,-1-22 16,1 22-16,0 0 0,-22 0 15,1 0-15,-22 0 0,0 0 0,1 0 16,-22-21-16,0 21 0,0 0 15,0 0 1,-42 0 0,0 0-1,0 0-15</inkml:trace>
  <inkml:trace contextRef="#ctx0" brushRef="#br2" timeOffset="-192772.7">8128 14372 0,'0'21'31,"0"-42"32,0 0-47,0 0-16,-21 0 15,21 0-15,-21 21 0,-1-22 16,1 22-16,0 0 15,0 0-15,0 0 0,0 0 16,-1 0-16,1 22 16,0-1-16,0 0 0,21 0 0,-21 21 15,0-20-15,21 20 0,0-21 16,0 21-16,-22-20 0,22-1 16,0 21-16,0-21 0,0 0 0,0 1 15,22-22 1,-1 0-16,0 0 0,0 0 15,0 0-15,0 0 0,1 0 16,-22-22-16,21 22 16,-21-21-16,21 21 0,-21-21 15,0 0 1,0 0 203,0 0-204,0-1 1</inkml:trace>
  <inkml:trace contextRef="#ctx0" brushRef="#br2" timeOffset="-191616.94">8107 14224 0,'21'0'16,"0"-21"-16,0 0 15,0 21-15,-21-21 0,22-1 16,-1 22-16,-21 22 47,-21-1-47,-1 0 0,1 21 16,21-21-16,-21 22 0,0-22 15,0 21-15,0 1 0,-22-1 16,22 21-16,0-20 0,-21-22 15,20 21-15,1 1 0,0-22 0,0 21 16,-21 0-16,20-20 0,22-1 16,-21-21-16,21 21 15,0-42 1,21 21 0,1-21-16,-1-1 0,0 1 0,-21-21 15,42 21-15,1-64 16,-1 43-16,-21-22 0,0 22 0,22-22 15,-1 22-15,-21 0 0,0-1 16,22 1-16,-22 0 0,0 21 0,-21-22 16,21 22-16,-21 0 0,21 21 15,-21-21-15,0 42 16,-21 0 0,0-21-16,0 21 0,0 22 0,-1-22 15,1 21-15,0 0 0,0 1 0,-21-1 16,20 0-16,-20 1 0,21-1 15,-21 0-15,20 1 0,-20-1 0,21-21 16,0 22-16,-22-22 0,43 0 16,-21 0-16,0-21 0,21 21 0,-21-21 15,21-21 17,21 0-32,0 0 0,0 0 15,1-1-15,-1-20 0,0 21 0,21-21 16,-21-1-16,22 1 0,-22 0 15,21-1-15,-21 1 0,22 0 16,-22-1-16,0 1 0,0 21 0,0-22 16,1 22-16,-1 0 0,0 0 0,-21 0 15,0 42 17,0 0-17,-21 0-15,21 0 0,-21 1 0,-1-1 16,1 21-16,0 0 15,0 1-15,0-1 0,0 0 0,-1 22 16,-20-22-16,21 1 0,0 20 0,-22-21 16,22-20-16,-21 20 0,21-21 15,0 21-15,-1-20 0,1-1 0,21 0 16,-21-21 0,21-21-1,0 0-15,21-1 0,0 1 16,1-21-16,-1 0 0,0-1 15,21 1-15,-21 0 0,1-22 16,20 1-16,-21 20 0,0-20 0,22 20 16,-22 1-16,0 0 0,21 21 15,-42-22-15,21 43 0,-21-21 0,22 0 16,-22 42 0,-22 0-1,1 0-15,0 1 0,21-1 0,-21 0 16,0 0-16,0 21 0,-1 1 15,-20-1-15,21 0 0,0 1 16,0-1-16,-22-21 0,22 22 0,0-1 16,0-21-16,0 0 0,21 0 15,0 1-15,-22-1 0,22 0 0,22-21 32,-1-21-32,0 0 0,0-1 15</inkml:trace>
  <inkml:trace contextRef="#ctx0" brushRef="#br2" timeOffset="-191248.23">8657 14076 0,'0'-21'0,"0"0"15,0-1 1,-21 44 15,0-1-31,21 0 0,-21 0 16,-1 0-16,1 22 0,0-1 0,0 0 15,0 1-15,0-1 0,-1 21 16,1-20-16,0 20 0,-21-20 0,21 20 16,-1-21-16,-20 1 0,21-22 15,0 21-15,0-21 0,-1 1 0,1-1 16,21 0-16,-21 0 0,42-42 62,0 0-46,1 21-16,-1-21 0,0-1 0,0 1 16,0 0-16,0 0 0</inkml:trace>
  <inkml:trace contextRef="#ctx0" brushRef="#br2" timeOffset="-190949.35">8953 14372 0,'22'-21'0,"-22"-21"15,0 63 16,0 0-15,0 0-16,0 22 0,-22-22 0,22 0 16,-21 21-16,0-21 0,21 22 15,0-22-15,-21 0 0,21 21 0,-21-20 16,21-1-16,-21-21 0,21 21 0,0 0 16,21-42 15,0 0-31,0 0 15,0-1-15,0-20 0</inkml:trace>
  <inkml:trace contextRef="#ctx0" brushRef="#br2" timeOffset="-190632.54">9144 14097 0,'0'0'0,"-21"0"0,0 0 0,-1 0 15,1 0-15,0 0 0,0 0 16,0 21-16,0-21 0,21 21 15,0 1 1,21-22 0,0 0-16,0 0 0,0 0 15,0 0-15,1 0 16,-1 0-16,0-22 0,0 22 0,-21-21 16,0 0-1,0 0-15,-21 21 16,0 0-16,0 0 0,-1 0 15,1 0-15,0 21 0,0-21 16,0 21-16,0 0 0,21 1 16,0-1-16,0 0 0,0 0 15,0 0-15,0 0 0,21 1 16,-21-1-16,42-21 0</inkml:trace>
  <inkml:trace contextRef="#ctx0" brushRef="#br2" timeOffset="-190176.76">9440 14372 0,'0'0'16,"-21"0"-16,21 21 0,-21 1 16,21-1-16,0 0 0,-21-21 15,21 21-15,0 0 0,0 0 0,0 1 16,0-1-16,0 0 0,0 0 0,-21 0 15,21 0-15,-22 1 16,22-1-16,-21-21 31,21-21-15,0-1-16,0 1 16,0 0-16,0 0 0,0-21 0,21 20 15,1-20-15,-22 21 0,21-21 16,0 20-16,0-20 0,21 21 15,-20 0-15,-1 0 0,21 21 0,-21 0 16,0 0-16,22 0 0,-22 0 16,0 0-16,0 0 0,0 21 0,1 21 15,-22-21-15,0 0 0,0 22 16,0-22-16,0 0 0,0 21 0,0 1 16,-22-1-16,1-21 0,0 22 15,0-22 1,42-42 15,0-1-15</inkml:trace>
  <inkml:trace contextRef="#ctx0" brushRef="#br2" timeOffset="-189836.47">10054 14309 0,'0'0'0,"0"-21"16,0-1-16,0 44 31,0-1-31,0 0 16,0 0-16,0 0 0,0 0 15,0 22-15,0-22 0,-21 21 0,21 1 16,0-1-16,0 0 0,0 22 0,-21-22 16,21 0-16,0 1 0,0 20 15,-21-20-15,-1 20 0,22 1 0,-21-22 16,21 21-16,-21 1 0,0-1 15,21-20-15,0 20 0,0-20 16,-21-1-16,21 0 0,0 1 0,-21-22 16,21 21-16,0-21 0,0 0 15,0 1-15,0-44 16,0 1 0,0 0-16,0-21 0,21 21 15,-21-22-15,21 22 0,0-42 16,0 20-16,-21-20 0,21 20 0</inkml:trace>
  <inkml:trace contextRef="#ctx0" brushRef="#br2" timeOffset="-189548.43">10075 14542 0,'0'-22'0,"0"44"0,0-86 16,0 43-16,-21 0 0,21 0 0,0-1 16,0 1-16,0 0 15,0 0-15,0 0 0,21 0 16,0 21-16,22 0 0,-22-22 15,0 22-15,21 0 0,1 0 0,-22 0 16,21 0-16,-21 22 0,1-1 0,-1-21 16,0 42-16,-21-21 0,0 0 15,0 1-15,0 20 0,0-21 0,0 0 16,-21 0-16,0 1 0,-1-1 16,1 0-16,0 0 0,-21-21 15,21 21-15,-1-21 0,1 21 0,0-21 16,0 0-16,0 0 0,21-21 31,0 0-31,21 0 0,0 0 16,0 21-16</inkml:trace>
  <inkml:trace contextRef="#ctx0" brushRef="#br2" timeOffset="-188855.74">10626 14266 0,'0'22'32,"0"-1"-32,0 0 0,0 0 0,0 0 15,0 0-15,0 1 0,0-1 16,0 21-16,0-21 0,0 0 0,0 1 16,0-1-16,0 0 0,0 0 0,0 0 15,21-21-15,0 0 16,0 0-16,0 0 0,0 0 15,1-21-15,-1 21 0,0-21 16,0 0-16,-21 0 16,21-1-16,0 1 0,-21 0 0,22-21 15,-22 21-15,0-1 0,0-20 0,21 21 16,-21 0-16,21 21 0,-21-21 16,0 42-1,0 0-15,0 0 16,-21 21-16,21-20 15,0-1-15,0 0 0,0 0 0,0 0 16,0 0-16,0 1 0,21-1 16,0 0-16,-21 0 0,21 0 0,0-21 15,1 0-15,-1 0 0,0 0 0,21 0 16,-21 0-16,1 0 0,-1 0 16,0-21-16,0 0 0,-21 0 15,21 0-15,0-1 0,1 1 0,-1-21 16,-21 0-16,21 20 0,-21-20 15,0 0-15,21-1 0,-21 1 16,21 0-16,-21-1 0,21 1 0,-21 21 16,0 0-16,0 0 0,0-1 15,0 1-15,-21 21 16,0 21-16,21 1 0,0-1 0,-21 0 16,0 21-16,21-21 0,-21 1 15,21 20-15,0-21 0,0 21 0,0 1 16,0-1-16,0-21 0,0 22 15,0-1-15,0-21 0,0 21 16,21-20-16,-21-1 0,21 0 0,-21 0 16,21 0-16,0-21 15,0 0-15,1 0 0,-1 0 16,0-21-16,0 21 0,-21-21 16,21 0-16,0 0 0,-21-1 15,0 1-15,22-21 0</inkml:trace>
  <inkml:trace contextRef="#ctx0" brushRef="#br2" timeOffset="-188659.9">11282 14245 0,'-21'0'31,"42"0"-31,0 0 16,0 0-16,0 0 0,0 0 0,22 0 15,-22 0-15,0 0 0,0 0 16,0 0-16,1 0 0,-1 0 0,-21-21 16,21 21-16,0-21 0</inkml:trace>
  <inkml:trace contextRef="#ctx0" brushRef="#br2" timeOffset="-188260.38">12340 13907 0,'0'-22'16,"21"22"0,-21-21-16,21 21 0,1 0 15,20 0-15,-21-21 0,21 21 16,-20 0-16,20 0 0,0 0 0,1 0 15,20 0-15,-21 0 0,1 0 0,-1 0 16,0 0-16,1 0 16,-22 0-16,0 0 0,0 0 0,-42 0 31,0 0-31,0 0 0</inkml:trace>
  <inkml:trace contextRef="#ctx0" brushRef="#br2" timeOffset="-187936.42">12552 13864 0,'0'0'0,"-21"0"31,-1 0-15,22 21-16,-21 1 16,21-1-16,0 0 0,0 0 15,-21 0-15,0 22 0,21-1 16,-21-21-16,21 21 0,0-20 0,0 20 15,-21 0-15,21 22 0,-22-22 16,22 22-16,0-22 0,0 21 0,-21-20 16,21-1-16,0 22 0,0-22 15,0 0-15,0 1 0,0-1 0,0-21 16,0 21-16,21-20 0,1-1 0,-1 0 16,0 0-16,0-21 0,0 0 15,22 0-15,-22 0 0,21 0 0,-21 0 16,22 0-16,-22 0 0,21-21 15,-21 21-15,22-21 0,-22 0 16,21-1-16,-21 1 0</inkml:trace>
  <inkml:trace contextRef="#ctx0" brushRef="#br2" timeOffset="-187200.34">13420 14330 0,'0'-42'15,"-22"20"-15,1 22 16,0 0-16,0-21 16,0 21-16,0 0 0,-1 0 15,1 0-15,0 21 16,0-21-16,21 22 0,-21-1 0,0 0 16,21 0-16,0 21 0,-22-20 0,22-1 15,0 0-15,0 0 0,0 21 16,0-20-16,0-1 0,0 0 15,22-21-15,-1 0 16,0 0-16,0 0 16,0-21-16,0 21 0,-21-21 0,22-1 15,-1 22-15,0-21 0,-21 0 16,21-21-16,0 21 0,-21-1 16,0 1-16,21 0 0,-21 0 0,22 21 15,-22-21-15,0 0 16,0 42-1,0 0-15,0 0 16,0 0-16,0 0 16,0 1-16,0-1 0,0 0 0,0 0 15,0 0-15,0 0 0,0 1 16,21-22-16,0 0 0,0 21 16,0-21-16,0 0 0,1 0 0,-1 0 15,0 0-15,0 0 0,0-21 16,0 21-16,1-22 0,-1 1 15,-21 0-15,21 0 0,0 0 0,-21 0 16,21-22-16,-21 1 0,0 21 16,0-22-16,0 1 0,0 21 0,0-21 15,0-1-15,-21 22 0,0-21 0,0 21 16,-22-1-16,22 1 0,-21 0 16,21 21-16,-22 0 0,-20 0 0,21 0 15,-22 0-15,22 21 0,-22 0 16,1 1-16,20-1 0,-20 21 15,21 0-15,-1 1 0,1-1 0,0 0 0,-1 22 16,22-22-16,0 1 16,21 20-16,0-21 0,0 1 0,0-22 15,21 21-15,0-21 0,22 22 0,-1-22 16,0 0-16,1 0 0,-1-21 16,21 21-16,-20-21 0,20 0 0,-20 0 15,20 0-15,-21 0 0,1-21 0,-1 21 16,-21-21-16,22 0 0,-1 0 15,0-22-15,1 22 0</inkml:trace>
  <inkml:trace contextRef="#ctx0" brushRef="#br2" timeOffset="-186715.59">14224 14012 0,'0'0'0,"21"-21"15,-21 0-15,21 21 16,-21-21-16,0 42 31,-21 0-15,21 0-16,0 1 0,-21 20 0,0-21 15,0 21-15,-1-20 16,22 20-16,-21 0 0,0-21 0,21 22 0,-21-1 16,21-21-16,0 22 15,0-22-15,0 0 0,0 0 0,0 0 16,21-21-16,0 0 16,0 0-16,1 0 15,-1-21-15,0 0 0,0 0 0,0 0 16,0-1-16,-21 1 0</inkml:trace>
  <inkml:trace contextRef="#ctx0" brushRef="#br2" timeOffset="-186032.77">14076 14224 0,'0'0'0,"-21"0"31,42 0-15,0 0-16,21 0 15,-21 0-15,1 0 16,20 0-16,-21 0 0,21 0 0,-20 0 16,20 0-16,-21 0 0,21 0 0,-20-21 15,-1 21-15,0 0 0,0 0 16,-21 21 0,0 0-1,0 0-15,0 1 0,-21-1 16,21 0-16,0 0 0,0 0 15,0 0-15,0 1 0,0-1 16,0 0-16,0 0 16,21-21-16,0 0 15,0 0-15,1 0 0,-1 0 16,21 0-16,-21-21 0,0 21 0,1-21 16,-1 0-16,21-1 0,-21 1 0,0 0 15,1 0-15,-1 0 0,0 0 16,-21-1-16,0 1 0,21 21 0,-21-21 15,0 0-15,0 0 0,-21 21 47,21 21-47,-21 0 0,21 21 16,0-20-16,-21-1 16,21 21-16,0 0 0,-22 1 0,22-1 15,0 0-15,-21 1 0,21-1 16,0 0-16,0 22 0,0-22 0,0 1 15,-21-1-15,21 0 0,-21-21 0,21 22 16,0-1-16,-21 0 0,0-20 16,-1 20-16,1-21 0,0 0 0,0 0 15,0-21-15,0 22 0,-22-22 16,22 0-16,0 0 0,-21 0 0,20 0 16,-20-22-16,21 1 0,-21 0 15,20 21-15,1-21 0,0 0 0,0 0 16,21-1-16,-21 1 0,21 0 0,0 0 15,0 0-15,21 0 16,0-1-16,0 1 16,0 0-16,22 0 0,-1 21 0,0-21 0,-20-22 15</inkml:trace>
  <inkml:trace contextRef="#ctx0" brushRef="#br2" timeOffset="-185745.38">15155 14224 0,'0'0'0,"0"-21"0,0 0 16,-21 21 15,21 21-31,0 0 0,-21 0 0,21 22 16,-21-1-16,21-21 0,-21 21 15,21 1-15,0 20 0,0-20 0,-22-1 16,22 0-16,-21 1 0,0-1 15,21-21-15,-21 21 0,21 1 0,-21-22 16,0 0-16,21 0 0,0 0 16,0 1-16,-22-22 0,44-22 31,-22 1-15,21 0-16,0 0 0,-21 0 0</inkml:trace>
  <inkml:trace contextRef="#ctx0" brushRef="#br2" timeOffset="-185435.37">15092 14415 0,'0'0'0,"0"-43"0,0 22 0,0 0 16,0 0-16,0 0 0,0-1 0,0 1 15,0 0-15,0 0 0,0 0 0,21 21 16,0-21-16,0 21 16,0 0-16,1-22 0,-1 22 0,21 0 15,0 0-15,22 0 0,-22 0 16,-21 22-16,22-22 0,-22 21 15,0 0-15,-21 0 0,0 0 0,0 22 16,0-22-16,0 0 0,-21 0 0,0 0 16,-22 0-16,22 1 15,-21-1-15,0 0 0,-1 0 0,22-21 0,-21 21 16,21-21-16,-22 0 0,22 0 16,0 0-16,42-21 46,0 0-46,0 21 0,1-21 0,20 0 16,-21 21-16,0-22 0</inkml:trace>
  <inkml:trace contextRef="#ctx0" brushRef="#br2" timeOffset="-185060.59">15600 14309 0,'21'0'31,"0"0"-31,0 0 16,0 0-16,1-21 0,-1 21 16,0-22-16,0 22 0,-21-21 15,21 21-15,0-21 0,1 21 16,-1 0-16,0-21 0,0 21 0,-21-21 16,0 0-16,-21 21 31,0 0-31,0 0 0,-1 0 15,1 0-15,0 0 0,0 0 0,0 21 16,0 0-16,-1 0 16,1 0-16,21 0 0,-21 1 0,21 20 15,0-21-15,0 0 0,0 0 0,0 22 16,0-22-16,0 0 16,0 0-16,21 0 0,0-21 15,1 0-15,-1 0 0,0 0 0,0 0 16,0 0-16,0 0 0,1 0 15,20-21-15,-21 21 0,21-21 0,-20 0 16,20 0-16,0-22 0</inkml:trace>
  <inkml:trace contextRef="#ctx0" brushRef="#br2" timeOffset="-184824.7">16425 14161 0,'0'0'0,"0"21"32,21-21-17,1 0-15,-1 0 16,0 0-16,0 0 0,0 0 16,0 0-16,1 0 15,-1 0-15,0 0 16</inkml:trace>
  <inkml:trace contextRef="#ctx0" brushRef="#br2" timeOffset="-184661.72">16341 14330 0,'63'-64'0,"-126"128"16,63-43-16,21-21 0,0 0 15,0 21-15,0-21 16,0 0-16,1 0 15,-1 0 1,0 0-16,-21-21 16,21 21-16,-21-21 0,21 21 0</inkml:trace>
  <inkml:trace contextRef="#ctx0" brushRef="#br2" timeOffset="-184176.3">16976 13885 0,'0'0'0,"21"0"94,0 0-78,0 0-16,0 0 0,0 0 15,1 0-15,-22-21 16,21 21-16,-21-21 0,0 0 16,0 0-16,0 0 15,-21 21 1,-1 0-16,1 0 0,0 0 0,0 21 16,21 0-16,-21 0 0,0 0 15,21 0-15,-22 1 0,22-1 0,0 0 16,-21 0-16,21 21 0,0-20 0,-21-1 15,21 0-15,0 0 16,0 0-16,21-21 0,0 0 0,1 21 16</inkml:trace>
  <inkml:trace contextRef="#ctx0" brushRef="#br2" timeOffset="-183868.11">17695 13907 0,'21'0'0,"-42"0"0,42-22 16,-42 22-1,0 22 1,0-22-16,21 21 0,-21 0 0,0 0 16,-1 0-16,1 0 0,0 22 15,0-22-15,21 0 0,-21 21 0,0-20 16,-1-1-16,22 21 0,0 0 15,0-20-15,-21 20 0,21-21 16,0 21-16,0-20 0,0-1 0,0 0 16,21 0-16,1 0 0,-1-21 0,0 0 15,0 0-15,0 0 0,22 0 16,-1 0-16,0-21 0,-21 21 16,1-21-16,-1 0 0,0 0 0</inkml:trace>
  <inkml:trace contextRef="#ctx0" brushRef="#br2" timeOffset="-183668.38">17526 14182 0,'-21'0'0,"42"0"0,-63 0 16,20 0-16,1 0 0,42 0 47,1 0-47,-1 0 0,21 0 15,-21 0-15,0 0 0,22 0 16,-22 0-16,21 0 0,1 0 0,-22 0 16,21-21-16,-21 21 0</inkml:trace>
  <inkml:trace contextRef="#ctx0" brushRef="#br2" timeOffset="-183284.9">18013 14118 0,'0'0'0,"-21"0"16,21 21 0,21-21 15,0 0-31,0 0 0,0 0 0,0 0 16,1 0-16,-1 0 15,0-21-15,-21 0 0,0 0 16,0 0-1,0 0-15,-21 21 16,0 0-16,-1 0 16,1 0-16,0 0 0,0 0 0,0 21 15,0 0-15,-1 0 16,1-21-16,21 21 0,0 0 0,0 1 16,-21-1-16,21 21 0,0-21 0,0 0 15,0 1-15,0-1 0,0 0 16,0 0-16,0 0 0,21 0 0,0-21 15,1 22-15,-1-22 0,0 0 16,0 0-16,0 0 0,22 0 16,-1 0-16,-21 0 0,21 0 0,1-22 15,-22 1-15</inkml:trace>
  <inkml:trace contextRef="#ctx0" brushRef="#br2" timeOffset="-183049.43">18500 14076 0,'0'0'0,"0"-21"15,0 42 17,0 0-32,21 0 0,-21 0 15,0 1-15,21-1 16,-21 0-16,21 0 0,-21 0 0,21 0 16,0-21-16,1 22 0,-22-1 0,21 0 15,0 0-15,0-21 0,-21 21 16,21-21-16,0 0 15,1 0 1,-1-21-16,-21 0 16</inkml:trace>
  <inkml:trace contextRef="#ctx0" brushRef="#br2" timeOffset="-182823.56">18859 14076 0,'0'0'0,"0"-21"0,-21 21 31,0 0-15,0 0-16,0 21 0,0 0 16,-1 0-16,1-21 0,0 21 0,-21 1 15,21-1-15,-1 0 0,1 0 16,-21 0-16,21 0 0,0 1 0,-1-1 16,1 0-16,0 0 0,0 0 0,0 0 15,21 1-15,-21-22 0,21 21 16,21-21-1,0 0-15</inkml:trace>
  <inkml:trace contextRef="#ctx0" brushRef="#br2" timeOffset="-182523.67">19113 13885 0,'0'0'15,"0"-21"-15,22 21 0,-22-21 0,0 42 32,-22 0-17,1 1-15,21-1 0,-21 0 0,21 21 16,0-21-16,-21 1 0,21 20 16,0-21-16,-21 0 0,21 0 15,0 22-15,0-22 0,0 0 0,0 0 16,0 0-16,0 1 0,0-1 15,0 0-15,0 0 0,21 0 16,0-21-16,0 0 0,0 0 16,1 0-16,-1 0 0,0-21 15,0 0-15,21 21 0,-20-21 0</inkml:trace>
  <inkml:trace contextRef="#ctx0" brushRef="#br2" timeOffset="-182312.42">19071 14097 0,'-21'0'16,"42"0"-16,-63 0 15,63 21 17,0-21-17,0 0-15,0 0 0,1 0 0,-1 0 16,0 0-16,0 0 0,0 0 0,0-21 15,1 0-15,20 21 0,-21 0 16,0-21-16</inkml:trace>
  <inkml:trace contextRef="#ctx0" brushRef="#br2" timeOffset="-181758.97">19770 13885 0,'0'0'0,"-22"0"16,22-21 62,0 0-47,22 0-31,-1 21 16,-21 21 15,0 0-31,0 0 16,0 1 0,0-1-16,0 0 15,-21-21-15,21 21 0,-22-21 16,1 0-1,21-21 32,0 0-47,21 0 0,1-1 16,-1 1-16,0 21 16,0-21-16,0 21 15,-21 21 1,0 0-16,0 1 0,0-1 15,0 0-15,0 0 0,0 0 16,-21 0-16,0 1 0,0-1 16,21 0-16,-21 0 0,-22 0 15,22 0-15,0-21 0</inkml:trace>
  <inkml:trace contextRef="#ctx0" brushRef="#br2" timeOffset="-181205.46">20129 13568 0,'0'0'0,"0"-21"15,22 21-15,-1-21 0,0 21 16,0 0-16,0-22 0,0 22 16,1 0-16,-1 0 15,0 0-15,0 0 16,0 22 0,-21-1-1,0 0-15,0 0 0,0 0 16,0 0-16,0 1 15,0-1-15,0 0 0,0 0 0,0 0 16,0 22-16,0-22 0,0 0 0,0 0 16,0 21-16,0-20 0,0-1 15,0 21-15,0-21 0,0 0 0,0 22 16,0-22-16,0 0 0,0 21 16,0-20-16,0-1 0,0 21 0,0-21 15,-21 22-15,0-22 0,21 0 0,-21 21 16,0-21-16,-1 1 0,1-1 15,0 0-15,0 0 0,0 0 16,0 0-16,-22 1 0,22-22 0,0 21 0,0-21 16,-22 0-16,22 21 15,0-21-15,21 21 0,-21-21 0,0 0 16,0 0-16,-1 0 16,22-21 15,0 0-31,0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ACC-13F2-2F64-689D-BB698256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6387-AAC0-75A7-3916-F0995FB7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4D6A-6D50-5BA2-B84E-B6ACBB0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DDC-3B87-0ECC-F37A-E4D71905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777A-1B14-8DB2-340D-F9F2263D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62C-3B3C-4A8F-F3A1-230EFAD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3363E-CF45-6C92-59E3-0DDF6B38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9583-9696-8378-0F4B-99715E06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3067-8235-9F49-4F81-8EC8D37F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79C1-38DC-444D-ADE4-5D4FB09E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E683B-3F9C-7F53-BD32-CEA40457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95C90-2BB3-E2EB-AC3C-D629A918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9F82-9409-9B88-DB83-C8DAC93D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04DE-3BBE-C8B6-1E82-C722B8C9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1A32-0D19-958D-1BD0-E7C13BF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6FC4-5A76-7A2C-E437-D546C625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F3A8-1B68-707C-90E7-7058BFD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6BB1-531F-79CE-F753-476D09B6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F82D-37C4-5125-E5CC-33F70684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927-84E2-289F-FD78-E5D2B22E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76F6-B9D5-DA81-D4C5-BB06918B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56B3-F3B6-6986-7B38-98F41EF0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DAFE-A10F-232C-C26A-6AF23D73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3BE7-A851-6D68-FFEB-E84F5A1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3DC3-EC8D-7452-62E2-48AC9696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5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8A79-6CF0-9ACC-4EC3-83D1AB08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F4B0-947E-D6D7-E152-904CACB5A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2AEF-219A-ADF3-CD60-1D5235D7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1D1E-0067-7355-299F-B96AEA6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B920-5125-AC0E-6C3B-E36A33F0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971AA-E026-91A3-BB70-80EF5E45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32BE-74F3-509E-E56E-A548AEEE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D38D5-E835-7368-2A51-79F66D90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280C-F72B-7FB5-523C-247B7A4F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FE34A-26AE-C2D9-2FEA-B0CBA845D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CA166-2C3E-4603-9B67-4291CBC7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35438-02CF-E883-24D5-70BB051B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E2BCF-2722-F744-0C54-1FE573C9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D7D64-D194-6404-4D4E-546FE68B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4FD4-9DF6-F9AE-912A-3FF09CB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0C5C0-3D71-5309-52C7-771BFC2D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6FE5E-3120-35A2-9BB2-83850F5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956A-341D-0DBA-8E8B-D195469D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5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A36E1-4EA1-BDAC-DC50-B40FC04A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3A6E5-6BAC-21A0-905F-5E4292F9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C3F3-10EA-DDBF-A2C7-6F68BDF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0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EBA9-E270-1C22-E38C-2EC26453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CA38-D1BE-C1A7-AB65-DB1B9937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07FE-DD7A-EFFF-F1BD-E0BB071A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D962-8DA5-A2FE-2C0E-C818B5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1570-DC68-626B-85DD-6F7FEEA9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CC4C-B36E-57C2-5ECD-E05421D4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9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D672-8B30-8ED5-38FF-3E3DA448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FC1BC-AAB8-881F-7807-A24CA0738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0A05-1E7B-38A6-E3F1-4C001FA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E7A57-9CBD-49D5-54FD-595FF1B7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9295-37F6-EDC7-8C9F-2A00048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8060-357C-851F-EA9C-A473F76E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5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4426-A766-EA97-BF1B-18147CE8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71907-ACC1-0C7B-555A-9A4D6BB2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A3FF-F242-FCFE-929E-66555D21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8121-8D60-4B93-9C73-C2FDB9A27D8E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AF8B-D4FA-9C78-A42F-FE4F89D9B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3AA2-6AC9-1A38-FC22-A094EFB60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652E-E55A-4C98-A600-434E3996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2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12D79-75ED-682B-FC3C-E5DA4A6C4B7E}"/>
                  </a:ext>
                </a:extLst>
              </p14:cNvPr>
              <p14:cNvContentPartPr/>
              <p14:nvPr/>
            </p14:nvContentPartPr>
            <p14:xfrm>
              <a:off x="434160" y="137160"/>
              <a:ext cx="221400" cy="112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12D79-75ED-682B-FC3C-E5DA4A6C4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27800"/>
                <a:ext cx="240120" cy="11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17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4313BE-35C2-12D8-3DAC-09185163C8CC}"/>
                  </a:ext>
                </a:extLst>
              </p14:cNvPr>
              <p14:cNvContentPartPr/>
              <p14:nvPr/>
            </p14:nvContentPartPr>
            <p14:xfrm>
              <a:off x="388440" y="243720"/>
              <a:ext cx="887796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4313BE-35C2-12D8-3DAC-09185163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34360"/>
                <a:ext cx="889668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64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683529-EAF5-5B19-8B72-B13BED364465}"/>
                  </a:ext>
                </a:extLst>
              </p14:cNvPr>
              <p14:cNvContentPartPr/>
              <p14:nvPr/>
            </p14:nvContentPartPr>
            <p14:xfrm>
              <a:off x="144720" y="266760"/>
              <a:ext cx="90759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683529-EAF5-5B19-8B72-B13BED364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57400"/>
                <a:ext cx="90946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55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751B1-33AB-BC06-C754-B167A1BBE960}"/>
                  </a:ext>
                </a:extLst>
              </p14:cNvPr>
              <p14:cNvContentPartPr/>
              <p14:nvPr/>
            </p14:nvContentPartPr>
            <p14:xfrm>
              <a:off x="144720" y="0"/>
              <a:ext cx="866448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751B1-33AB-BC06-C754-B167A1BBE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868320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45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18BA7-9CA7-F59C-7A83-ED8851AA6271}"/>
                  </a:ext>
                </a:extLst>
              </p14:cNvPr>
              <p14:cNvContentPartPr/>
              <p14:nvPr/>
            </p14:nvContentPartPr>
            <p14:xfrm>
              <a:off x="198000" y="30600"/>
              <a:ext cx="850428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18BA7-9CA7-F59C-7A83-ED8851AA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1240"/>
                <a:ext cx="852300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2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C8E5F7-DF0E-32C4-1116-E52830F758C1}"/>
                  </a:ext>
                </a:extLst>
              </p14:cNvPr>
              <p14:cNvContentPartPr/>
              <p14:nvPr/>
            </p14:nvContentPartPr>
            <p14:xfrm>
              <a:off x="0" y="137160"/>
              <a:ext cx="554760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C8E5F7-DF0E-32C4-1116-E52830F75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5566320" cy="64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826D2F-70DB-F7F5-846A-DB49D3CEA891}"/>
                  </a:ext>
                </a:extLst>
              </p14:cNvPr>
              <p14:cNvContentPartPr/>
              <p14:nvPr/>
            </p14:nvContentPartPr>
            <p14:xfrm>
              <a:off x="22680" y="5539680"/>
              <a:ext cx="5745960" cy="73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826D2F-70DB-F7F5-846A-DB49D3CEA8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5530320"/>
                <a:ext cx="576468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0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13803-4C58-9ACF-0EC2-17D1936B1055}"/>
                  </a:ext>
                </a:extLst>
              </p14:cNvPr>
              <p14:cNvContentPartPr/>
              <p14:nvPr/>
            </p14:nvContentPartPr>
            <p14:xfrm>
              <a:off x="586800" y="68760"/>
              <a:ext cx="756684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13803-4C58-9ACF-0EC2-17D1936B1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59400"/>
                <a:ext cx="758556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2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DA8267-4F59-A6F9-FA47-155E66A8CEAA}"/>
                  </a:ext>
                </a:extLst>
              </p14:cNvPr>
              <p14:cNvContentPartPr/>
              <p14:nvPr/>
            </p14:nvContentPartPr>
            <p14:xfrm>
              <a:off x="68400" y="152280"/>
              <a:ext cx="7818480" cy="590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DA8267-4F59-A6F9-FA47-155E66A8C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42920"/>
                <a:ext cx="7837200" cy="59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2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951C4-16D7-D250-540B-D468A64A0FAB}"/>
                  </a:ext>
                </a:extLst>
              </p14:cNvPr>
              <p14:cNvContentPartPr/>
              <p14:nvPr/>
            </p14:nvContentPartPr>
            <p14:xfrm>
              <a:off x="464760" y="1089720"/>
              <a:ext cx="7437600" cy="464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951C4-16D7-D250-540B-D468A64A0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080360"/>
                <a:ext cx="745632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47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638E9-8CB1-68C0-43B6-F278C1ED2056}"/>
                  </a:ext>
                </a:extLst>
              </p14:cNvPr>
              <p14:cNvContentPartPr/>
              <p14:nvPr/>
            </p14:nvContentPartPr>
            <p14:xfrm>
              <a:off x="190440" y="457200"/>
              <a:ext cx="552492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638E9-8CB1-68C0-43B6-F278C1ED2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47840"/>
                <a:ext cx="554364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1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C9E8D-D39E-2E31-8131-4F521BBBB94E}"/>
                  </a:ext>
                </a:extLst>
              </p14:cNvPr>
              <p14:cNvContentPartPr/>
              <p14:nvPr/>
            </p14:nvContentPartPr>
            <p14:xfrm>
              <a:off x="7560" y="0"/>
              <a:ext cx="948744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C9E8D-D39E-2E31-8131-4F521BBBB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9506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580A0-6503-5EB4-7889-5D159473022A}"/>
                  </a:ext>
                </a:extLst>
              </p14:cNvPr>
              <p14:cNvContentPartPr/>
              <p14:nvPr/>
            </p14:nvContentPartPr>
            <p14:xfrm>
              <a:off x="137160" y="259200"/>
              <a:ext cx="842796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580A0-6503-5EB4-7889-5D1594730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49840"/>
                <a:ext cx="844668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2E0A2-DB50-2E16-A181-75B6DF83985F}"/>
                  </a:ext>
                </a:extLst>
              </p14:cNvPr>
              <p14:cNvContentPartPr/>
              <p14:nvPr/>
            </p14:nvContentPartPr>
            <p14:xfrm>
              <a:off x="182880" y="23040"/>
              <a:ext cx="1200168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2E0A2-DB50-2E16-A181-75B6DF839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3680"/>
                <a:ext cx="1202040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9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1141E-19B4-298A-6FC1-C2A7DE0BFC58}"/>
                  </a:ext>
                </a:extLst>
              </p14:cNvPr>
              <p14:cNvContentPartPr/>
              <p14:nvPr/>
            </p14:nvContentPartPr>
            <p14:xfrm>
              <a:off x="1569600" y="983160"/>
              <a:ext cx="2979720" cy="35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1141E-19B4-298A-6FC1-C2A7DE0BF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240" y="973800"/>
                <a:ext cx="2998440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9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EE696-B3AE-1C57-16BD-742DEBE4C5DF}"/>
                  </a:ext>
                </a:extLst>
              </p14:cNvPr>
              <p14:cNvContentPartPr/>
              <p14:nvPr/>
            </p14:nvContentPartPr>
            <p14:xfrm>
              <a:off x="15120" y="45720"/>
              <a:ext cx="874836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EE696-B3AE-1C57-16BD-742DEBE4C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36360"/>
                <a:ext cx="876708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8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0B6D8-0FE0-E841-8003-EBAFE2D3FC19}"/>
                  </a:ext>
                </a:extLst>
              </p14:cNvPr>
              <p14:cNvContentPartPr/>
              <p14:nvPr/>
            </p14:nvContentPartPr>
            <p14:xfrm>
              <a:off x="792360" y="632520"/>
              <a:ext cx="660708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0B6D8-0FE0-E841-8003-EBAFE2D3F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623160"/>
                <a:ext cx="662580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12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E23E7C-277C-D6E2-F7CE-9B921F140C77}"/>
                  </a:ext>
                </a:extLst>
              </p14:cNvPr>
              <p14:cNvContentPartPr/>
              <p14:nvPr/>
            </p14:nvContentPartPr>
            <p14:xfrm>
              <a:off x="114120" y="114480"/>
              <a:ext cx="854244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E23E7C-277C-D6E2-F7CE-9B921F140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05120"/>
                <a:ext cx="856116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34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22B-86E8-C79A-4E8E-9E7D62453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98-7814-1239-55F1-5362F3656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B3CE7-F01D-EBF7-951F-AE767E347307}"/>
                  </a:ext>
                </a:extLst>
              </p14:cNvPr>
              <p14:cNvContentPartPr/>
              <p14:nvPr/>
            </p14:nvContentPartPr>
            <p14:xfrm>
              <a:off x="114120" y="152280"/>
              <a:ext cx="8603640" cy="549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B3CE7-F01D-EBF7-951F-AE767E347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42920"/>
                <a:ext cx="8622360" cy="55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1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2022-08-11T11:26:50Z</dcterms:created>
  <dcterms:modified xsi:type="dcterms:W3CDTF">2022-08-11T11:27:10Z</dcterms:modified>
</cp:coreProperties>
</file>