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09:35:52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670 0,'17'0'16,"-34"0"-16,52-70 15,-17 52-15,-18-35 16,0 36-16,0-1 16,0 0-1,0 71 16,0 35-15,0 53 0,0-88-16,0 194 15,0-70 17,0-1-17,0-52 1,17-19-1,-17-34 1,0-89 15,-35-52-15,17-54 0</inkml:trace>
  <inkml:trace contextRef="#ctx0" brushRef="#br0" timeOffset="415.33">5838 829 0,'0'0'16,"-17"-18"-16,-36-17 16,18-18-1,17 0 1,36-17-1,52-1 1,107 1 0,-36 34-1,70 36 1,-34 53 0,-71 71-1,-106-1 1,-106 54-1,0-54 1,-18 1 0,54-72-1,35-52-15,-1 36 32,19-36-17,-1 0 1</inkml:trace>
  <inkml:trace contextRef="#ctx0" brushRef="#br0" timeOffset="1199.33">6809 1376 0,'0'0'0,"17"-18"0,19-35 16,-36-17-1,0 34 1,0 19-1,0-1 1,-53 53 0,-18 71-1,53-70 1,-52 69 0,-1 54-1,54-18 1,17-17-1,35-71 1,88-53 0,-87 0-16,70-36 15,17-52 1,-17-18 0,-36-35-1,-70 0 1,-17 18-1,-54 52 1,-52 53 0,35 18-1,-54 53 1,54 0 15,35 35-15,53-70-16,0 35 15,36-18 1,52-35 0,-53 0-16</inkml:trace>
  <inkml:trace contextRef="#ctx0" brushRef="#br0" timeOffset="1616.56">7444 1288 0,'0'0'0,"0"-36"16,0 19 15,0 34 1,0 1-32,0 17 15,0 71 1,0 18-1,17 158 1,1-106 0,-18 71-1,0 18 1,-53-71 0,35 0-1,-17-88 1,17-53-1,1-36 1,-1-52 0,18-53-1,0-36 1,0-52 0</inkml:trace>
  <inkml:trace contextRef="#ctx0" brushRef="#br0" timeOffset="1999.6">7355 1693 0,'-17'-53'0,"34"106"0,-52-176 15,17 17 1,18 35 0,0 54-16,53-89 15,71 35 1,88 1-1,-54 70 1,-17 35 0,-88 71 15,-70 0-31,-124 17 31,-1 1-15,54-71-1,0-18 1,70-17 0,18-36 15,36-35-15,17 18-1</inkml:trace>
  <inkml:trace contextRef="#ctx0" brushRef="#br0" timeOffset="2468.26">8273 1288 0,'0'0'0,"17"0"0,1-36 31,-18 54 0,0 17-15,-18 36 0,-17 52-1,17-35 1,18 36 0,18-71-1,70-35 1,-17-18-1,52-36 1,-52-17 0,17-70-1,-70 88 1,-1-54-16,-17-34 31,0 52-15,-17 54-1,-19 17 1,19 0 0,17 17-1,0 19 1</inkml:trace>
  <inkml:trace contextRef="#ctx0" brushRef="#br0" timeOffset="2949.17">9119 1323 0,'0'0'0,"0"18"63,0-1-63,0 18 15,0-17-15,-17 88 16,-36 88 0,17 35-1,1-35 1,18-70-1,17 70 1,0-71 0,0 18-1,0-105-15,0 52 32,0-35-17,17-53 16,18-71-15,1-70 0,-1 35-16</inkml:trace>
  <inkml:trace contextRef="#ctx0" brushRef="#br0" timeOffset="3367.76">9190 1535 0,'0'0'16,"-18"-18"-16,18 0 0,-17-17 0,-1-18 16,18 18-1,35-36 1,36 36 15,52-18-15,-87 53-16,52-18 15,35 36 1,-52 35 0,-71 35-1,-36-35 1,-122 71 0,34-54-1,1 1 1,52-54-1,36 1 1,53-18 31,17 0-31,53-35-1</inkml:trace>
  <inkml:trace contextRef="#ctx0" brushRef="#br0" timeOffset="3916.05">10407 1358 0,'0'0'0,"18"-17"0,17-36 31,-35 17-31,0 1 15,-35 35 1,-18 0 0,-71 71-1,36-18 1,35-1 15,35-16-15,18-19-1,36 19 1,87-19 0,-17 19-1,-35-1 1,-19 18 0,-52-18-1,0 36 1,-70-36-1,-36 0 1,36-17 0,-36-18-1,18 0 17,35 0-17,35 0 1,0 0-1,-17 0 1</inkml:trace>
  <inkml:trace contextRef="#ctx0" brushRef="#br0" timeOffset="4798.85">6050 2346 0,'0'0'16,"-18"0"-16,-34 0 0,-19 0 16,-35-18-1,36 18 1,52 0 15,36 0 0,-1 0-31,36 0 16,71-17 0,-89 17-16,88-18 15,107 18 1,87 0 0,-17 0-1,106-18 1,105 18-1,-52 0 1,-124 0 0,106-17-1,-71-1 17,-105 0-17,105 1 1,-193-18-1,-36 35 1,-88-18 0,-36 18-1,-34 0 17,-1 0-17,1 0 1,-19 0-1</inkml:trace>
  <inkml:trace contextRef="#ctx0" brushRef="#br0" timeOffset="4931.09">10354 2152 0,'-18'0'0,"1"0"94</inkml:trace>
  <inkml:trace contextRef="#ctx0" brushRef="#br0" timeOffset="7715.45">1094 3369 0,'0'0'0,"17"-71"31,1 54-31,-18-1 16,0-35 0,0 36-16,0-19 15,0 1 1,0 53 15,-18 70-15,1 35-1,17-70-15,0 106 16,17 35 0,-17-35-1,0 52 1,18-105 15,-18-35-15,0-36-1,0-52 1,0-54 0,0-70-1,0 106-15</inkml:trace>
  <inkml:trace contextRef="#ctx0" brushRef="#br0" timeOffset="8115.09">970 3545 0,'0'0'0,"0"-17"0,-35-19 0,0-16 16,-1-1-1,36-53 1,53 0 15,35 35-15,106 1-1,-17 70 1,-18 18 0,-1 87-1,-122-69-15,-19 87 16,-70 53 0,-70-70-1,-1-35 1,-34-1-1,69-52 1,72 0 0,52-18 15,0 0-15</inkml:trace>
  <inkml:trace contextRef="#ctx0" brushRef="#br0" timeOffset="8881.86">1905 3757 0,'0'0'0,"18"-35"15,-18 17 1,0 36 15,-18 17-15,-53 53-1,36 18 1,0 35 0,35-17-1,0-71 1,88-18 15,0-53-15,36-52-1,17-36 1,-53 0 0,-53-17-1,-35 34 1,-106 1 0,71 71-16,-35-1 15,-19 18 1,-16 53-1,52 0 1,17 17 0,36-34-1,36-1 1,52-18 15,18-17-31</inkml:trace>
  <inkml:trace contextRef="#ctx0" brushRef="#br0" timeOffset="9315.65">2699 3651 0,'0'0'0,"0"18"46,0 0-30,0 17-16,0 18 16,0-18-16,0 71 15,17 105 1,1-34 15,0 105-15,-36 53-1,-53-17 1,19-107 0,16 1-1,19-88 1,17-142 15,0-70-15,0 52-16,0-140 15,35-18 1</inkml:trace>
  <inkml:trace contextRef="#ctx0" brushRef="#br0" timeOffset="9714.85">2699 4039 0,'0'0'0,"-36"-53"15,19-17 1,-1 17 0,18 18-1,53-18 1,53 17 0,-18 19-1,36 17 1,-71 35-1,-36 36 1,-17-54-16,-35 36 16,-53 35-1,-1-35 17,19 0-17,35-35 1,52-18 15,1-18-15,35-17-1</inkml:trace>
  <inkml:trace contextRef="#ctx0" brushRef="#br0" timeOffset="10182.98">3246 3810 0,'0'0'0,"0"-18"31,0 36 16,0 0-47,0-1 16,0 54-1,0 52 1,0-35 0,0-52-16,0 34 15,52-34 1,37-36 0,-19-18-1,18-70 1,-17-18-1,-36 18 1,-17-18 0,-18 35-1,0 54 1,-18 17 31,18 35-32,0-17 1,0 17 0</inkml:trace>
  <inkml:trace contextRef="#ctx0" brushRef="#br0" timeOffset="10615.44">3898 3863 0,'0'0'0,"0"-18"16,0 36 31,0 0-31,0 17-16,0 0 15,0 106 1,0 0-1,0 71 1,0 35 0,-53-35-1,-17 140 1,17-175 0,0 34-1,35-87 1,1-36-1,34-106 17,1 1-32,35-107 15,0 1 1,-18 17 0</inkml:trace>
  <inkml:trace contextRef="#ctx0" brushRef="#br0" timeOffset="10965.56">3916 4269 0,'0'0'16,"-35"-194"-1,17 88 1,18 35 0,53 18-1,0 36 1,-18 17-16,71-36 15,-18 36 1,-17 36 0,-54 17-1,-52 52 1,-71 19 15,0-36-15,53-35-1,18-35 1,35-1 0,0-34-1,18-1-15</inkml:trace>
  <inkml:trace contextRef="#ctx0" brushRef="#br0" timeOffset="11533.58">5380 3669 0,'0'0'15,"0"-18"1,0 36 15,0 0-15,0 52-1,0 1 1,0-1 0,0 1-1,0-18 1,17-71 31,-17 0-47</inkml:trace>
  <inkml:trace contextRef="#ctx0" brushRef="#br0" timeOffset="11998.21">5962 3669 0,'0'0'0,"18"-18"31,-36 18-31,0 0 16,-52 18 0,-18 17-1,52 0 1,36-17 0,0 0-1,18-18 1,0 17-16,34 1 15,19 0 1,0 17 0,-36 0-1,-35 0 1,0 1 15,-18-19-31,-52 1 16,17 0-1,0-18 1,0 0 0,18-36-1,-1 19 1,19-36 0,-1 18-16</inkml:trace>
  <inkml:trace contextRef="#ctx0" brushRef="#br0" timeOffset="12215.99">5539 3440 0,'-18'0'15,"0"0"16,36 0 1,0 0-32,17 0 15,35 0 1</inkml:trace>
  <inkml:trace contextRef="#ctx0" brushRef="#br0" timeOffset="13147.67">8008 3828 0,'0'0'0,"18"-71"32,-18 36-17,0 0 1,-18-71-1,-53 0 1,-17 35 0,-35 71-1,17 36 1,-17 69 0,52-16-1,53 34 1,1-88-16,17 54 15,17-19 1,54-35 0,35-17-1,35-71 1,0 0 15,0-35-15,-70 0-1,-36-18 1,-35 35 0,0 18-1,0 124 17,-18 0-17,18 34 1,18-34-1,-18-53-15,18 17 16,34 0 0,19-35-1,0 0 1,-19-35 15,1-18-15,-35 35-16</inkml:trace>
  <inkml:trace contextRef="#ctx0" brushRef="#br0" timeOffset="14914.94">9402 3440 0,'0'0'0,"0"-18"0,0 0 16,-18-17-1,18 17 1,-18 18-1,18 53 1,-17-35-16,17 52 16,0 125-1,0-107 1,0 18 15,0-36-15,-18-35-1,18-17 1,0-36 15,0-35-15,18 1 0,17-1-1,-17 17 1,34-17-1,1 18 1,0 18 0,-35-19-1,17 19 1,-35 34 156,0-34-47,18 17-94,-18 17 32,0 1-63,0 0 0,17 17 15,19 53 1,-1-35-1,0 17 1,18-52 0,0-18-1,-35 0-15,35-18 16,35-34 15,-18-37-15,-17 1-1,-17-71 1,-36 54 0,0-37-1,0 107 1,-36 35 0,1 71-1,17 52 1,18-35-1,0 54 1,0-37 0,53-16-1,18-19 1,-18-52 0,17-18 15,19-18-16,-37-17 1,37-53 0,-89 17-1,35-17 1,-35 70 0,0 1-1,0 52 1,0 53-1,0 0 1,0-52 0,0-1-1,0-18 1,35-17 0,-17-35 15,-18-18-16,18 0-15</inkml:trace>
  <inkml:trace contextRef="#ctx0" brushRef="#br0" timeOffset="15114.79">10672 3475 0,'0'0'16,"-18"0"-16,0 0 0,18 17 47,0 1-32,18-18-15,35 0 16,-36 0 0</inkml:trace>
  <inkml:trace contextRef="#ctx0" brushRef="#br0" timeOffset="15665.63">10954 3651 0,'0'18'0,"0"-36"0,0 54 0,-18-1 16,18-18-16,0 19 15,0 34 1,0-34 0,0-1-1,0-18 32,0-34-31,-18-18-1,18-1 1,36-52 0,17 18-1,52-36 1,-69 88-16,105-17 16,-53 35-1,0 35 1,-35 18-1,-18 35 1,-35 0 0,0-17-1,-17-18 1,-1-53 0,18 17 15,0-34 0</inkml:trace>
  <inkml:trace contextRef="#ctx0" brushRef="#br0" timeOffset="16331.8">12118 3669 0,'0'0'0,"0"-18"0,18-17 16,-18 0 0,-71-1-1,18 19 1,-35 17 0,53 17-1,-36 19 1,0 52-1,54 0 1,17-17 0,0 17-1,35-35 1,36-36 0,35-17-1,-36-35 1,36-18-1,-18-53 1,-53 18 0,-17-106-1,-18 71 1,0-36 0,-18 88 15,-17 54-16,17 34 1,18 124 0,0 1-1,0 34 1,0-53 0,0-34-1,36-19 1,17-35-1,0-17 1,35-18 0,-18-35-1</inkml:trace>
  <inkml:trace contextRef="#ctx0" brushRef="#br0" timeOffset="16847.4">12788 3687 0,'0'0'15,"18"-18"-15,-18-17 16,0-36 0,0 53-1,-18 1 1,-35 52 0,18 18-1,0 35 1,35-17-1,0-1 1,0-17 0,0-35-16,17-1 15,72-17 1,-19 0 0,36-35 15,-36-18-16,-34 0 1,-19-88 0,-34 53-1,-89 17 1,0 71 0,18 0-1,17 71 1,36-18-1,17-35-15,1 35 16,-1-18 0,18-18-1,18 1 1</inkml:trace>
  <inkml:trace contextRef="#ctx0" brushRef="#br0" timeOffset="17614.25">13176 3669 0,'0'0'0,"0"-18"15,0 1 1,0-1-16,18 0 15,0 1 1,-1 17 0,-17 17-1,0 1-15,0 53 16,-17 34 0,-1 1 15,18-53-16,0 0 1,88-53 15,18-71-15,-36 19 0,1-37-1,-36 36 1,-17 18-1,0 53 1,-18 17 0,0 36-1,0-18 1,0-1 0,52-34 15,-16-18-31,17 0 15,35 0 1,-18-35 0,1-36-1,-53-17 1,-18-18 0,-53 0-1,-18 71 1,-17 17-1,35 18 1,0 36 0,53-1-1,0-17 1</inkml:trace>
  <inkml:trace contextRef="#ctx0" brushRef="#br0" timeOffset="18664.39">15540 3616 0,'0'0'0,"0"-18"0,-18 1 0,1-19 16,-1-17 0,0 36-1,1 17 1,-1 35 0,-17 53-1,17 36 16,0-36-15,18-70-16,0 35 16,0-36-16,0 1 15,36-18 17,34-53-17,18-35 1,-35 35-1,-17 18-15,34-18 16,-52 53 0,0 17-1,-1 54 1,18 35 15,-17-53-15,88 17-1,-18-70 1,71-18 0,0-52-1,-54-1 1,-52-34 0,-53 69-16,0-70 15,-105-17 1,-54 70-1,-35 53 1,88 35 0,18 36-1,88-36-15,-18 18 16,36 0 0,70-53 15,71 0-16,-54-35-15</inkml:trace>
  <inkml:trace contextRef="#ctx0" brushRef="#br0" timeOffset="19464.33">16739 3069 0,'0'0'0,"0"-35"0,0-36 16,0 36-1,-17 70 1,-1 54 0,0 69-1,1-17 1,-1 53 0,0-70 15,18 17-16,-17-88 1,17-35 0,0-54 15,0 19-31,0-19 16,0-34-1,35-36 1,36 0-1,-18 71 1,35 17 0,-18 36-1,-17 70 1,-53-17 15,0 34-15,0-52-1,36 0 1,16-53 0,1 0-1,36-17 1,-1-19 0,0-52-1,-35 0 1,0 0-1,-36 35 1,-17 106 15,-17 53-15,17-18 0,0-35-1,17 0 16,19-53-15,17 0 0,17-18-1,-17-35-15</inkml:trace>
  <inkml:trace contextRef="#ctx0" brushRef="#br0" timeOffset="19880.41">17727 3228 0,'-18'-18'0,"36"36"0,-71-53 16,18 35-16,-36 0 15,1 53 1,70-1 0,35 1 15,18-17-16,18-36 1,-36 0-16,0 0 16,53-53-1,-70 0 1,-18-18 0,0 18-1,-35 36 1,-36 17-1,18 53 1,18 17 0,17 36-1,18-35 1,36-1 0,-19-52-1</inkml:trace>
  <inkml:trace contextRef="#ctx0" brushRef="#br0" timeOffset="20747.52">18150 3492 0,'0'-17'0,"0"34"0,0-52 0,18 18 16,-18-19-1,-18 36 16,1 18-31,-36 35 16,35 17 0,1 54-1,17-54 1,0 1 0,35-36-1,53-17 16,53-18-15,36-18 0,-19-35-1,-70 0 1,-17-88 0,-53 0-1,-1-53 1,1 71-1,-18 87-15,0-34 16,-18 105 15,-17 53-15,35 71 0,-18-35 15,18-72-31,0 72 15,0-18 1,-17-53 0,17-18-1,0-17 1,0-36 15,17-35-15,54-53-1,0 18 1,52-18 0,0 71-1,1 53 1,-71 70 0,-53 18-1,0-36 16,-18 1-15,18-36 0,0-17-1,0-36 17</inkml:trace>
  <inkml:trace contextRef="#ctx0" brushRef="#br0" timeOffset="21847.11">5750 5345 0,'0'0'0,"18"-18"0,17-70 15,-35 52 1,18-34-1,-1-36 1,-34 53 0,-89 36-1,18 17 1,-71 88 0,18 70-1,70 1 1,54 0-1,17-71 1,88-35 0,0-53-1,-53 0-15,89-53 16,-89 18-16,89-36 16,17-35-1,-71 1 16,-17-19-15,-35 71 0,-18 36-1,0 122 1,0-16 0,35 52-1,0-71 1,54 19-1,-54-72 1,-17-17-16,52 0 16,18-53-1,18-17 1</inkml:trace>
  <inkml:trace contextRef="#ctx0" brushRef="#br0" timeOffset="22130.19">6844 4974 0,'0'-17'0,"0"34"0,-18-34 16,-17 52-1,17 53 1,1 53 0,17 35-1,0 1 1,17-18-1,1 35 1,0-53 0,-18-71-1,17-17 1,1-53 0,17-53-1</inkml:trace>
  <inkml:trace contextRef="#ctx0" brushRef="#br0" timeOffset="22479.88">6809 5415 0,'0'0'0,"-36"-35"16,-17-71 0,36 35-1,70 19 1,105-19-1,36 53 1,-52 54 0,-107 34-1,-35 18 1,-71 1 15,-35-37-31,-70 19 31,106-71-15,52 0 0,36 0-1,52-35 1,18-18-16</inkml:trace>
  <inkml:trace contextRef="#ctx0" brushRef="#br0" timeOffset="22796.08">7479 5062 0,'0'36'16,"0"-19"-16,0 1 0,0 105 16,0-17 15,0 53-16,0-18 1,0 53 0,0-159-16,0 89 15,0-18 1,0-53 0,18-53-1,17-36 1,-18-52-1,-17 0 1</inkml:trace>
  <inkml:trace contextRef="#ctx0" brushRef="#br0" timeOffset="23096.68">7514 5468 0,'-17'-35'0,"34"70"0,-52-194 16,35 142-1,0-89-15,18 18 31,105 17-15,53 71 0,-70 18-1,0 88 1,-106-36 0,-35 18-1,-89-17 1,18-18-1,18-18 1,71-35 0,70-18 15</inkml:trace>
  <inkml:trace contextRef="#ctx0" brushRef="#br0" timeOffset="23696.27">8255 5327 0,'0'18'31,"18"-18"-31,-1 0 16,71-18 0,36-35-1,-18 18 1,0-36 0,-71 18-1,-35 36-15,0-36 16,-71 17-1,-35 36 1,18 53 0,18 36-1,34 52 1,36-71 0,36 1 15,52-18-16,18-36 1,53-17 0,-18-17-16</inkml:trace>
  <inkml:trace contextRef="#ctx0" brushRef="#br0" timeOffset="24247.26">9507 5115 0,'0'-17'0,"0"-19"16,-35 1-16,-35-18 16,-1 36-1,0 17 1,1 88 0,17 35-1,53-35 1,0-52-1,0 52 1,18-35 0,34-36-1,19 1 1,-18-36 0,18-35-1,-54 36-15,36-54 16,-18-52-1,1 17 1,-36 53 0,0 88 15,0-17-31,-18 88 16,18-18-1,0 18 16,35-36-15,18-52 0,0-18-1,53 0 1,-53-35 0,-18 35-16</inkml:trace>
  <inkml:trace contextRef="#ctx0" brushRef="#br0" timeOffset="24662.69">10001 5186 0,'0'-35'16,"0"-36"-1,0 18 1,53 18 0,53 17 15,-88 18-31,70 0 15,0 53 1,-35 53 0,-35-36-1,-18 19 1,0-36 0,-36-36-1,36-34 16,0-36-15,36-18 0,-1 1-1,-18-1 1,1 53-16,35-17 16,-18 0 15,1 35-31,-1 0 15</inkml:trace>
  <inkml:trace contextRef="#ctx0" brushRef="#br0" timeOffset="25180.34">11148 5151 0,'0'0'0,"17"-18"0,19-53 16,-19-34-1,-17-1 1,0 70 0,-53 36-1,-35 53 16,53-35-31,-89 88 16,72-18 0,34 0-1,53-53 1,36-17 0,35 0-1,-71-18-15,35 17 16,-17 19-1,-53-19 1,0 1 0,-88 17-1,0-17 1,17-1 0,18-17-1,36 0 16,17-17-15,0-1-16</inkml:trace>
  <inkml:trace contextRef="#ctx0" brushRef="#br0" timeOffset="26479.23">12753 4974 0,'0'-17'0,"0"34"0,0-52 0,0 17 16,35-70-1,-17 0 1,-18 53-1,-35 17 1,-36 36 0,-17 70-1,35 18 1,35-71-16,-35 141 16,53-52-1,0-1 16,89-17-15,-1-71 0,53-35-1,35-17 1,1-54 0,-36-17-1,-88 0 1,-53-53-1,-36 0 1,-122-54 0,16 107-1,37 88 1,-36 53 0,70 53-1,36 70 16,35-17-15,70-35 0,54-54-1,-1-35 1,54-35 0,17-52-1,-36-19 1,-52-17-1,-88 17 1,-1 36 0,-17 53 15,-17 70-15,-1-18-1,18-17 1,0-17 15,-17-1-15,-1-35-1,0 0 1,18-35 0,0-18-1,0-53 1,71-35-1,-54 105-15,72-34 16,87 17 0,-35 53-1,53 88 1,-106-17 0,-52 52-1,-72-35 16,-52-17-15,18-18 0,52-53-1,36-18 1</inkml:trace>
  <inkml:trace contextRef="#ctx0" brushRef="#br0" timeOffset="26963.28">15205 4780 0,'0'0'0,"0"-18"0,17-34 16,1-1-1,17 17 1,-17 19-1,-18 52 1,0 88 0,0-87-16,0 123 15,0 35 1,0-53 0,0-88-1,0-1 16,35-69 1,36-54-17</inkml:trace>
  <inkml:trace contextRef="#ctx0" brushRef="#br0" timeOffset="27481.4">15628 4745 0,'0'0'0,"0"-71"15,0 36 1,0 141 31,0-36-47,0 72 16,0-107-16,0 124 15,0-54 1,0-52 15,0-35-15,0-36 15,0-17-15,0-53-1,35-36 1,36 36-1,35 0 1,-36 88 0,-34 0-16,52 71 15,-53-1 1,-35 54 0,-18-19-1,-17-69 1,0-1 15,17-17-31,18-36 47,35-35-31</inkml:trace>
  <inkml:trace contextRef="#ctx0" brushRef="#br0" timeOffset="27895.49">16369 5151 0,'70'17'31,"-52"-17"-31,0 0 0,52-53 31,-17 18-15,-18-36 0,1 1-1,-36 17 1,-18 53 0,-70 53-1,0 53 1,52 0-1,36-1 1,0-52 0,0-35-16,71 0 15,17-1 1,0-17 0,-17-53-1,-18 0 1</inkml:trace>
  <inkml:trace contextRef="#ctx0" brushRef="#br0" timeOffset="28213.63">15134 4868 0,'0'0'0,"-53"0"15,-17 18-15,17-18 16,88 0 0,159-18-1,-18-17 1,54 0 15,-107 17-15,-17 0-1,-88 18-15</inkml:trace>
  <inkml:trace contextRef="#ctx0" brushRef="#br0" timeOffset="29030.6">18309 4974 0,'0'0'0,"0"-17"15,35 17-15,54-53 16,-36 0 0,-1-18-1,-34 18 1,-53-17 0,-36 52-1,-70 18 1,35 0 15,0 18-15,54 52-1,52 1 1,17-1 0,89 19-1,18-1 1,-19-18-1,-16 18 1,-89 18 0,-89-35-1,-69-18 1,52-53 0,0 0-1,35-18 16,54 0-31,-19-34 16,19 16-16,-1-52 16,1 18-1,17-1 1,0 53 0,52 18-1,1 0 1,53 0-1</inkml:trace>
  <inkml:trace contextRef="#ctx0" brushRef="#br0" timeOffset="30695.09">18979 4992 0,'0'0'0,"18"-18"0,0-17 32,-36 35-17,-17 0 1,35 18-16,-71 34 16,1 54-1,34-35 1,19 17-1,17-35 1,17-18 0,1-35-16,35 18 15,35-18 1,0-35 0,1-18-1,34-18 1,-35-17 15,-53 17-15,-35 54-1,-17 70 17,-1 17-17,18 1 1,0-36-16,0 0 15,53 1 1,35-1 0,1-35-1,16 0 1,-16-35 0,-19-36-1,-35-17 16,-17 17-15,-18-17 0,0 70-1,-35 1 1,-18 34 0,0 54-1,18 35 1,35-36-1,0 1 1,17-36 0,54-35-1,35 0 1,-18 0 0,35-53-1,-52 0 1,17-52 15,-70 34-15,-18 0-1,-18 71 1,-17 0 0,0 71-1,17 17 1,18 0-1,0-35 1,53-17 0,17-36-1,1 0 1,-53 0-16,70-36 16,-18 1-1,18-53 16,-52 0-15,-1 35 0,-35 17-1,0 54 1,0 53 0,-18-18-1,1 17 1,-1-17-1,0-18 1,1 1 0,17-54 46,0 0-62,0-52 16,70-54 15,54-17-15,-1 35-1,36 18 1,-53 88 0,17 53-1,-105-18-15,17 54 16,-35 52-1,-17-18 1,-19-70 0,1 18-1,17-54 1,1 1 0,17-36 46,17 1-46</inkml:trace>
  <inkml:trace contextRef="#ctx0" brushRef="#br0" timeOffset="30862.68">21378 5345 0</inkml:trace>
  <inkml:trace contextRef="#ctx0" brushRef="#br0" timeOffset="35428.96">1429 7444 0,'17'17'0,"-17"1"16,18-18 0,0 0-1,52-71 1,-35 18 0,-17-35-1,-18 18 1,0-1 15,0 36-15,0 52-1,0 1 1,0 70 0,0 71-1,0-35 1,0-89-16,0 35 15,-18 89 1,-17-88 0,-18-1-1,18-17 1,-36-35 0,1-18-1,-18 0 16,-18 0-15,35 0 0,54 0-1,34 0 17,89 0-17,53-36 1,35 19-1,-35-1 1,-18 1 0,-53 17-1,-70 0-15,-1 0 16,-34 0 46,17-18-46,0 0-16</inkml:trace>
  <inkml:trace contextRef="#ctx0" brushRef="#br0" timeOffset="35814.15">2222 7549 0,'0'18'16,"-17"0"-1,17-1-15,0 1 32,17-18-17,-17-18 1,18 1-16,-18-19 31,0 1-15,0 18-1,-18 17 1,1 0 0,-18 0-1,17 17 1,18 18-1,-18-35 1</inkml:trace>
  <inkml:trace contextRef="#ctx0" brushRef="#br0" timeOffset="36678">3563 7020 0,'0'0'16,"0"-35"15,0 53-16,0-1-15,-35 124 16,-1 53 0,1 0-1,0-88 1,17 0 0,18-71-1,0-17-15,18-18 16,17 0-1,-35-18 1</inkml:trace>
  <inkml:trace contextRef="#ctx0" brushRef="#br0" timeOffset="37011">3492 7391 0,'0'0'15,"0"-36"-15,-17-87 16,17 52-1,70 1 1,19 52 0,69 1-1,36 105 1,-105 35 0,-54 54-1,-35-72 1,-18 19 15,-17-54-15,0-34-1,17-36-15,0 0 16,1-36 15</inkml:trace>
  <inkml:trace contextRef="#ctx0" brushRef="#br0" timeOffset="37245.33">3563 7585 0,'0'0'16,"-18"0"0,36 17-1,53-17-15,-18 0 16,-18 0-16,106-17 31,-53-1-15,18-17-1,-36 0 1,-17-18 0,0 17-16</inkml:trace>
  <inkml:trace contextRef="#ctx0" brushRef="#br0" timeOffset="37528.85">4463 7126 0,'0'-18'0,"0"36"0,0-71 15,-18 71 17,18 52-17,0 89 1,0-35 15,-18 17-15,1-35-1,17-36 1,0-52 0,17-18-1,1 0 1,0-18-16,17-17 15</inkml:trace>
  <inkml:trace contextRef="#ctx0" brushRef="#br0" timeOffset="37962.4">4621 7602 0,'0'0'0,"0"18"0,-17-18 16,-1 18-16,36-18 47,35 0-32,17-36 1,-35 19-16,54-54 16,-36 1-1,-53 34 1,-18 1-1,-17 35 1,-54 53 0,72-35-16,-18 70 15,-1 18 1,36-36 0,0-17-1,53-35 1,0-18 15,71 0-15,-19-36-1,-87 19-15</inkml:trace>
  <inkml:trace contextRef="#ctx0" brushRef="#br0" timeOffset="38395.08">5221 7549 0,'0'0'0,"-18"0"0,1-35 16,17 0-1,0-18 1,53 53 0,35-18-1,-70 18-15,52 18 16,36 53 15,-53 17-15,-35-35-1,-36 17 1,-35-35 0,35-17-1,1-18 1,17-18-1,0-34 1,0-1 0,0-18-1,70 1 1,-17-1 0,53-35-1,-71 71 1</inkml:trace>
  <inkml:trace contextRef="#ctx0" brushRef="#br0" timeOffset="38694.5">6174 7038 0,'0'18'32,"0"17"-17,-36 53 1,19 18-1,17 35 1,-18-106-16,0 53 16,18 18-1,0-35 1,0-54 0,36 1-1,34-18 16,-34-53-15,16-17 0</inkml:trace>
  <inkml:trace contextRef="#ctx0" brushRef="#br0" timeOffset="38912.5">6085 7444 0,'-17'0'16,"34"0"-16,-87 0 15,52 17 1,36-17 0,52 0-1,36-35 1,-18 17 0,-35 1-1,-35-19 1,0 36-1</inkml:trace>
  <inkml:trace contextRef="#ctx0" brushRef="#br0" timeOffset="39528.51">7038 7391 0,'0'0'16,"0"-18"-16,0-35 15,0 35-15,0 36 47,0 17-47,0 54 16,0 105 0,0-53-1,0 53 1,0-18-1,0-52 17,0-19-17,0-69 1,-18-19 0,18-52-1,0-35 1,0-72-1</inkml:trace>
  <inkml:trace contextRef="#ctx0" brushRef="#br0" timeOffset="39911.12">6950 7532 0,'0'0'0,"-18"-35"0,18-54 15,0 36 1,71-35 15,17 35-15,71 36-1,17 34 1,-53 54 0,-87-54-16,34 107 15,-87-53 1,-107 17-1,18-35 1,0-18 0,54-35-1,69 0 32,18-18-47,36-17 16,-53 35-1</inkml:trace>
  <inkml:trace contextRef="#ctx0" brushRef="#br0" timeOffset="40662.23">8008 7355 0,'0'0'0,"18"-17"15,-36 17 16,-35 35-15,18 0 0,17-17-16,-35 88 15,18-18 1,35-53 0,53 1-1,35-36 1,0 0 15,1-53-15,-72 17-1,-17-34 1,-17 17 0,-72-18-1,54 54 1,35-19 15,53 19-15,53-19-1,0 1 1,-18 18 0,-18 17-1,-52 35 1,-18 53-1,0-70 1,0 35 0,0-18-16,0 88 15,18-17 1,-1 53 0,-17 35-1,0-53 1,-35 53-1,0-53 1,-1-70 0,36-36-1,0-53 1,36-17 0,-1-106-1,-17 18 1,-18 87-1</inkml:trace>
  <inkml:trace contextRef="#ctx0" brushRef="#br0" timeOffset="41044.26">8520 7549 0,'0'-70'16,"0"140"-16,0-158 0,0 18 15,0 17 1,17 0-1,71 18 1,1 35 0,34 0-1,-17 88 1,-88-71-16,-1 72 16,-34 16-1,-54-52 1,-35 0-1,0-17 17,89-36-32,-19 17 15,19-17-15,-1 0 16,36 0 15,17-17-15,36-19-1</inkml:trace>
  <inkml:trace contextRef="#ctx0" brushRef="#br0" timeOffset="41511.78">9296 7426 0,'0'0'15,"-18"0"16,0 0-15,1 0 0,-1 35-1,0 36 1,18-1 0,0-52-16,0 53 15,0-36 1,71-18-1,0-17 1,-18 0 0,17-35-1,18-71 1,-70 18 0,-18-18-1,0 36 1,0 52 15,0 36 0,0 17-15,0-17 0,0-1-1,18-17-15</inkml:trace>
  <inkml:trace contextRef="#ctx0" brushRef="#br0" timeOffset="41894.28">9825 7355 0,'0'0'0,"0"18"31,-18 0-31,18-1 0,0 1 15,-35 53 1,35 17 0,-35 70-1,35 19 1,-36-18 0,-34 52-1,52-158-15,-35 71 16,0 17-1,18-53 1,17-70 0,36-54 15,0 19-31,35-72 16,0-16-1,-1-36 1</inkml:trace>
  <inkml:trace contextRef="#ctx0" brushRef="#br0" timeOffset="42244.23">9737 7620 0,'-18'-35'16,"36"70"-16,-71-141 16,35 36-1,18 17 1,71 17-1,87 1 1,1 35 0,-106 0-16,106 53 15,-89 53 1,-70-36 0,-105 36-1,-54-35 1,0-36 15,36 0-15,87-35-1,19 0 1,17-35 0,35 17-16</inkml:trace>
  <inkml:trace contextRef="#ctx0" brushRef="#br0" timeOffset="42827.44">11201 6562 0,'0'0'0,"0"-18"0,17 0 16,-34 54 15,-36 69-31,-71 90 15,1 51 1,-1 54 15,36-106-15,-18 53 0,18-17-1,35-107 1,36-105-16,-1 52 15,18-105 17,53-53-17</inkml:trace>
  <inkml:trace contextRef="#ctx0" brushRef="#br0" timeOffset="43344.13">11677 6985 0,'0'-18'16,"0"1"-1,18 17 1,-1 0-16,36 0 16,106-18-1,-124 18-15,106 0 16,-88 0-16,71 0 15,-36 0 1,-71 0 0,-34 0-1,-54 0 1</inkml:trace>
  <inkml:trace contextRef="#ctx0" brushRef="#br0" timeOffset="43744.54">12083 6932 0,'-18'0'0,"36"0"0,-71 0 32,35 0-17,18 35 1,0 1 0,0 87-1,35 53 1,-17-52-1,-18 17 1,0-53 0,-88 18-1,-18-88 1,18-18 0,-53-18-1,52-35 1,37 18-1,52 17 1,-18-52 0,18 17-1,53 35 1,35-17 0,0 35-1</inkml:trace>
  <inkml:trace contextRef="#ctx0" brushRef="#br0" timeOffset="44327.29">12594 7355 0,'0'0'0,"0"-35"15,0 0-15,-17 0 16,-54-1-1,0 36 17,18 36-17,-52 105 1,87-35 0,0-1-1,18-16 1,18-72-1,53 1 1,17-36 0,-71 1-16,54-19 15,0-52 1,-36 0 0,-18-36-1,-17 36 1,0 71-1,0 52 17,0 35-17,0 54 1,36-36 0,-19-35-1,19-18 1,34-35-1,-17-17 1,18-36 0</inkml:trace>
  <inkml:trace contextRef="#ctx0" brushRef="#br0" timeOffset="44544.13">12965 7197 0,'17'17'31,"1"36"-15,17 35-1,36 18 1,-71-70-16,70 52 16,-52-35-1,0-18 1,-1-35-1,1 0 1</inkml:trace>
  <inkml:trace contextRef="#ctx0" brushRef="#br0" timeOffset="44810.86">13529 7250 0,'0'0'15,"-18"35"1,1-18-16,-54 54 31,-17 35-15,17-36 0,1 1-1,52-53-15,-17 17 16,35 0-1,18-35 1,17 0-16</inkml:trace>
  <inkml:trace contextRef="#ctx0" brushRef="#br0" timeOffset="45360.52">13882 7426 0,'0'0'15,"17"-18"-15,19-17 0,-19-53 32,-17 35-17,-70 35 1,17 36 0,-35 70-1,17 36 1,18-19-1,36 19 1,17-106-16,0 34 16,17-34-1,54-18 1,-18-18 0,35-52-1,-35-18 1,-36 52-16,19-16 15,-19 16 1,19-70 0,-19 53-1,-17 71 1,0 70 0,0-17-1,0-36-15,0 36 16,18-54-16,17 19 15,18-19 1,18-17 0,-18 0-1,17-17 1,-35-19 0</inkml:trace>
  <inkml:trace contextRef="#ctx0" brushRef="#br0" timeOffset="46194.05">15011 7214 0,'0'0'0,"17"-17"0,19 17 16,34-36-1,36-17 1,-18 1 0,-70-1-1,-18 0 1,0 35-16,-53 0 15,-71 18 1,36 0 0,-53 71-1,88 35 1,36-36 0,17-34-16,35 69 15,35-52 1,19 36-1,16-1 17,-105-35-17,-35 35 1,-18-70 0,18-18-16,-124 17 15,0-17 1,71-35-1,0-36 1,70 1 0,18-54-1,0 71 1,53 53 0,-17 18-1,-1 17 1,0 1-1,-35-19 1,53-17-16</inkml:trace>
  <inkml:trace contextRef="#ctx0" brushRef="#br0" timeOffset="47009.28">15522 7355 0,'35'-17'0,"-70"34"0,106-87 16,-71 35-1,0 17 1,-18 18 15,18 18-31,-18-18 0,-34 70 16,16 18-1,19 36 1,17-54 15,0-17-15,35-35-16,18 0 16,17-18-1,36 0 1,-35-36-1,52-34 1,-52-18 0,-18-71-1,-53 106 1,-36 18 0,1 35-1,18 52 1,17 54-1,0-17 17,17-1-17,1-35 1,17-18 0,18-35-1,0 0 1,70-35-1,-34-1 1,34-52 0,-52 18-1,-54 52 1,-17 71 15,-17 17-15,-1 1-1,18-18 1,18-18 15,17-35-15,35 0 0,-52 0-16,35-17 15,0-19-15</inkml:trace>
  <inkml:trace contextRef="#ctx0" brushRef="#br0" timeOffset="47460.79">16863 7073 0,'0'0'0,"-18"-17"0,0-1 0,-52 18 15,-36 0 1,36 35-1,-1 36 1,53-54 0,18 54-1,71-1 1,35-52 0,-36-18-1,36-18 1,-35-17-1,-71 18-15,17-72 16,-17 36 0,-53-17-1,-17 52 1,17 18 0,-35 36-1,70-19-15,-17 54 16,35 17-1,0 0 1,35-35 15,36-35-31</inkml:trace>
  <inkml:trace contextRef="#ctx0" brushRef="#br0" timeOffset="47860.2">17110 7285 0,'0'0'0,"0"-18"31,0 1-31,0 34 16,0 36 0,-18 53-1,18-35 1,0 70-1,0-18 1,0-88 0,0 106-1,-53 36 1,0-1 0,0-52-1,18-36 1,17-35-1,36-88 17,17-36-17,18-70 1</inkml:trace>
  <inkml:trace contextRef="#ctx0" brushRef="#br0" timeOffset="48627.15">17145 7567 0,'0'-35'0,"0"70"0,0-176 16,-18 35 15,18 36-15,18 34 0,0 36-16,87-35 15,1 35 1,18 53-1,-54 35 1,-52 18 0,-36-18-1,-70-53 1,-18-17 0,53-18-1,0 0 1,36 0-1,-1 18 17,18-1-17,71 1 1,35 0 0,35-18-1,-53-36 1,53-17-1,-35-52 1,-36-19 0,1-17-1,-53 18 1,-18 52 0,0 53-16,0 1 15,-18 17 1,-35 53-1,53 52 17,-18 19-17,18-1 1,0-87-16,0 52 16,18-18-1,0-52 1,52 0-1,1-18 1,-18 0 0,-36-18-16,54-17 15,-36-18 1,-17-35 0</inkml:trace>
  <inkml:trace contextRef="#ctx0" brushRef="#br0" timeOffset="48877.17">17921 7144 0,'0'0'0,"-18"0"16,36 0 15,53 0-16,-54 0-15,36 0 16,35 0 0,-35 0-1,18 0 1,-36-18 0,-17 0-16,70 1 15</inkml:trace>
  <inkml:trace contextRef="#ctx0" brushRef="#br0" timeOffset="49326.79">19773 6632 0,'0'0'16,"0"-35"-1,-17 35-15,-19 0 16,-17 35 0,-35 71-1,18 18 1,-72 105-1,37-53 1,69-105 0,-87 140-1,52-69 1,36-72 0,0 1-1,17-54 1,18 1-1,-17-18 1,-19 0 0,1 0-16</inkml:trace>
  <inkml:trace contextRef="#ctx0" brushRef="#br0" timeOffset="56893.6">10407 8819 0,'0'0'0,"18"0"0,34-88 31,-52 53-15,-17 35-1,-89 0 1,0 35 0,71 1-1,-53 69 1,-36 72 0,54-54-1,34 36 1,36-36-1,89-17 1,16-53 0,-69-35-16,70-18 15,52-18 1,-17-52 0,-52 17-1,-1-35 1</inkml:trace>
  <inkml:trace contextRef="#ctx0" brushRef="#br0" timeOffset="57609.58">10848 9172 0,'0'0'16,"18"-35"-16,-18 17 31,-18 18-15,-17 53-1,-36 53 1,36-35-1,35-1 1,17-17 0,36-35-1,36-18 1,-19 0 0,-52-53-1,-18-18 1,-36 1-1,19-19 1,17 37 0,106 16 15,35 19-15,-18 34-1,1 54 1,-54-1-1,-70 1 1,0-53-16,0 52 16,-17-35-1,17 1 1,-18-36 0,0-18-1,18-17 1,0 17-16,0-88 15,18 18 1,70-18 15,18 71-15,-18 35 0,18 71-1,-88-54-15,-1 54 16,-17 17-1,0-17 1,-17-36 0,17-18-1,0-34 17</inkml:trace>
  <inkml:trace contextRef="#ctx0" brushRef="#br0" timeOffset="58726.19">11994 9384 0,'18'0'0,"0"0"0,-1 0 0,36 0 15,88-18 1,0-35 0,-17-17 15,-18-18-15,-89-18-1,-17-35 1,0 105-16,0-69 15,0 69 1,-35 36 0,18 53-1,-1 106 1,0 35 0,18 18-1,-35 70 1,0-71-1,-1 72 1,1 17 0,17-71 15,36-70-15,53-106-1,52-53 1,18-106-1,-17 0 1,-89 53-16,71-106 16,-71 106-16,0-176 15,-88 35 1,-88-35 0,-35 70-1,17 88 1,71 54-1,70 17-15,1 0 16,34-18 0,89 0 15,18-17-15,70-18-1,0-17 1,-141 52-16,35-35 15,-53-17 1,-35 34 0,0 19-1,-35 70 1,17 35 0,1 0-1,17-35 1,0-18-1,0-17 1,0-71 15,0 35-15,17-17-16</inkml:trace>
  <inkml:trace contextRef="#ctx0" brushRef="#br0" timeOffset="58908.74">13229 8961 0,'0'0'0,"-17"0"16,-19-18-1,72 18 32,-19 0-47,18 0 16,1 0-1</inkml:trace>
  <inkml:trace contextRef="#ctx0" brushRef="#br0" timeOffset="59508.35">13723 9243 0,'0'0'16,"0"-18"-16,-18 0 0,18-17 15,0-35 1,18-1 0,35 36-1,-18 17-15,71-17 32,-18 35-17,0 70 1,-70 54-1,-18-54 1,-53 19 0,18-54-1,0-35 1,17 0 0,18-35-1,0-36 1,35-35-1,18 0 1,35 36 0,-17 52 15,35 18-15,-36 0-1,-17 18-15</inkml:trace>
  <inkml:trace contextRef="#ctx0" brushRef="#br0" timeOffset="60258.76">14570 8978 0,'0'18'62,"0"-1"-62,0 1 16,-18 17-16,18 36 15,0-1 1,0 1 0,0-53-1,-18-18 17,1 0-17,17-18 1,0-53-1,0 19 1,53-72 0,-36 106-16,36-52 15,35 17 1,-35 53 0,18 53-1,-1 17 1,-34 1-1,-19-53-15,-17 52 16,0-35 0,-35-17 31,17-18-32,1-35 1,17 17-16,0-35 15,53-35 1,53-18 0,17 53-1,71 36 1,-70 52 0,-1 71-1,-123-18 1,-18 0-1,-70-17 1,71-36 0,-19-17 15,54-18 0,17 0-31</inkml:trace>
  <inkml:trace contextRef="#ctx0" brushRef="#br0" timeOffset="60825.57">16298 9031 0,'0'0'0,"0"-18"0,0-34 15,-88-19 1,-18 53-1,-17 18 1,17 71 0,35 17-1,36 36 17,35-54-17,0 1 1,0-54-16,71 1 15,-1-18 1,54-18 0,-36-35-1,0-35 1,-35-53 0,-53 53-1,18 53 1,-18 105 15,-36 36-15,36-18-1,0 0 17,53-70-17,18 0 1,35-18-1,-18-36 1,18-52 0,-89 53-16,36-36 15</inkml:trace>
  <inkml:trace contextRef="#ctx0" brushRef="#br0" timeOffset="62292.49">16863 8714 0,'35'-89'15,"-70"178"-15,70-195 0,-35 88 16,0 0-1,-35 71 1,-1 18 15,1 52-15,18 36 0,17-53-1,0 0 1,0-89-16,35 36 15,18-17 1,53-36 0,-36 0-1,36-36 1,-18-17 0,-35-105-1,-18 34 1,-35 71-1,18 36 1,-53 105 31,35-70-47,-18 52 16,18 36-1,0-53 1,0-36-1,53 1 1,18-18 0,-36 0-16,88-35 15,18-53 1,-52-1 0,-1-16-1,-53 69 1,-35 19-1,0 70 1,-70 35 0,34 18 15,19-36-15,17-17-1,70-35 1,1-18-1,-1 0 1,-17-36 0,-53-34-1,0-18 1,0 0 0,-70 17-1,17 53 1,35 18-1,18-17 1,0-1 0,71 0-1,34-34 17,-69 34-32,105 0 15,-53 18 1,0 18-1,-70 35 1,-18 53 0,0-1-1,0-16 1,-35-19 0,35-35-1,-18-17 1,0 0-1,1-18 1,17-36 0,0 1-1,17-71 17,54 18-17,88-88 1,17 70-1,-88 88 1,18 18 0,-71 71-1,-35 88 1,0-18 0,0-35-1,36-36 1,34-70-1,36 0 1,0-53 0,-36 0 15,-52 36-31,53-89 16,-18 18-1,-36-1 1,-17 37-1,0 16-15</inkml:trace>
  <inkml:trace contextRef="#ctx0" brushRef="#br0" timeOffset="62608.1">17762 8396 0,'0'0'0,"-53"-35"31,36 35-15,-1 0 31,1 0-32,-1 17-15,-17 1 16,-18-18-16</inkml:trace>
  <inkml:trace contextRef="#ctx0" brushRef="#br0" timeOffset="62925.71">16528 8767 0,'-18'0'16,"36"0"-16,-1 0 31,89 0-16,0 0 1,17 0 0,-34-18-1,-72 18-15,71 0 16,-52 0 0,-19 0-1,-34 0 16,-71 0-15</inkml:trace>
  <inkml:trace contextRef="#ctx0" brushRef="#br0" timeOffset="64275.19">1094 10548 0,'0'0'16,"0"18"-16,0-1 31,-18-17-15,-17-35-1,17 0 1,18-53 0,53-18-1,0 53 1,35 18 0,-35 35-1,35 70 1,-53 54-1,-17 70 1,-106 0 0,-18-71 15,-53 1-15,53-54-1,1-52 1,34-18-1,71-18-15,-18-35 16,1-35 0,17 17-1,53-52 1,0 88 0,70 35-1,-35 53 1,18 52-1,-35-34 1,-18 0 0,-36-19 15,19-16-15,-19-36-1,-17-36 1,53 1-16</inkml:trace>
  <inkml:trace contextRef="#ctx0" brushRef="#br0" timeOffset="64476.25">1817 10813 0,'0'0'0,"0"-18"94,0 0-94</inkml:trace>
  <inkml:trace contextRef="#ctx0" brushRef="#br0" timeOffset="65007.77">2857 10213 0,'0'0'0,"18"-53"31,-18 71 1,0 17-32,0 71 15,0 105 1,0-17-1,-35-52 1,17-107-16,-17 71 16,17-53-1,18-71 32,18-35-47</inkml:trace>
  <inkml:trace contextRef="#ctx0" brushRef="#br0" timeOffset="65291.87">3351 10142 0,'0'0'0,"0"36"31,0-19-31,0 19 0,0 122 15,0 19 1,0-54 0,0-17-1,0-35 17,0-36-17,-35-53 16</inkml:trace>
  <inkml:trace contextRef="#ctx0" brushRef="#br0" timeOffset="65691.59">2822 10760 0,'-17'0'15,"34"0"-15,-52 17 0,53-17 31,-1 0-31,107 0 16,-1-53 0,89 1-1,-1-37 17,-87 54-17,-18 17 1,-89 18-1,1 0-15,-18 71 16,0 17 0,0 0-1,0-17 1,0-36 0,0-17-1,-18-18 16,1-71-15,17 18 0</inkml:trace>
  <inkml:trace contextRef="#ctx0" brushRef="#br0" timeOffset="65890.94">3722 10301 0,'-35'0'32,"35"18"15,17-18-47,1 0 0,17 0 15</inkml:trace>
  <inkml:trace contextRef="#ctx0" brushRef="#br0" timeOffset="68007.74">4692 10813 0,'18'-18'15,"-1"18"-15,-17-18 0,18 1 16,17-54-1,-35 18 1,-35-53 0,-89 36-1,1 52 1,-18 18 0,70 71-1,-17 52 1,70-35-1,18 36 1,0-106-16,36 52 16,17-35-1,35-35 17,0-35-17,35-53 1,19-36-1,-125 89-15,54-88 16,-18-54 0,-53 54-1,0 35 1,0 35 0,-18 53-1,0 123 1,18 1-1,0 70 1,0-71 0,36 18-1,52-53 17,-53-88-32,53 18 15,53-18 1,-17-35-1,-18 0 1,-18-54 0,-70-34-1,-54-18 1,-34 53 0,17 52-1,-18 54 1,18 52-1,18 54 1,35-89-16,-35 53 16,35-17-1,0-18 17,17-53-17,36 0 1,18-18-1,-36 1-15,36-54 16,17-52 0,-53-36-1,1 35 1,-1 1 0,-35 35-1,0 105 16,0 36-15,-18 88 0,18-88-1,0 35 1,0 71 0,0-123-16,53 87 15,18-70 1,34-35-1,37-18 1,-37-36 0,19-17-1,-36-52 1,-88-1 0,0 17-1,-18 54 1,-17 35-1,-18 53 1,18 35 0,35 1-1,18-54 17,35 0-17,17-35 1,-17 0-1,-18 0-15,53-53 16,-17 0 0,-53-35-1,-1 0 1,-17 70 0,0 1-1,0 34-15,0 36 16,-17 35-1,17 18 1,0-53 0,-18 0-1,18-35 17,0-36-1,0 0-16,0-35 1,35-70 0,36-36-1,35 71 1,-71 53-16,141-1 16,-87 36-1,16 89 1,-69 52-1,-36-18 1,-18-35 0,0-52 15,1-19-15,17-34-1</inkml:trace>
  <inkml:trace contextRef="#ctx0" brushRef="#br0" timeOffset="69060.12">8484 10689 0,'18'-17'16,"-36"34"-16,54-34 0,-19-1 15,-17 0-15,18-17 16,-18-18 0,-53-18-1,0 1 1,-35 35-1,35 35 1,-71 53 0,54 52-1,17 37 17,53-19-17,35-70 1,53-18-1,18-35 1,-35-17 0,35-54-1,17-35 1,-35 0 0,-17-70-1,-53 35 1,-18 17-1,0 54 1,0 52 0,-53 71-1,17 35 17,19 106-17,17-141-15,0 124 16,53-72-1,52-16 1,-16-72 0,34-17-1,1-17 1,-54-36 0,-35-35-1,-35-18 1,0 35-1,0 53 1,0 36 0,0 0-16,0 88 15,0-18 17,0-35-17,0-18 1,0-17-1,18-71 17</inkml:trace>
  <inkml:trace contextRef="#ctx0" brushRef="#br0" timeOffset="69255">9384 10389 0,'0'0'15,"0"-17"1,-18-1-16,1 18 16,34 0 46,1 0-62</inkml:trace>
  <inkml:trace contextRef="#ctx0" brushRef="#br0" timeOffset="70142.64">9613 10583 0,'0'0'0,"-17"-17"0,17-1 16,0 0-1,0-52 1,70-1-1,1 36 1,17 53 0,-18 52-1,-34 54 1,-19-1 0,-17-35-1,0-35 1,0-35-1,53-18 1,0-53 0,18 0-1,-1-35 1,-34-36 15,-19 19-15,-17 69-1,0 54 1,0 35 0,-17 70-1,17-17 1,0-88-16,0 70 16,52-35-1,19-53 1,0 0-1,-19-18 1,37-35 0,-19-70-1,-52 35 17,-18-1-17,0 72 1,0 34-1,0 89 1,0 0 0,0-35-1,0-36 1,0-17 0,18-36 15,-18 0-31</inkml:trace>
  <inkml:trace contextRef="#ctx0" brushRef="#br0" timeOffset="70357.44">10830 10319 0,'0'0'0,"0"-18"0,-17 18 15,-1 0 16,18 18-15,0-1 0,0 19-1,18-36-15,35 17 16,-18-17 0</inkml:trace>
  <inkml:trace contextRef="#ctx0" brushRef="#br0" timeOffset="70823.49">11395 10460 0,'0'0'0,"17"0"0,-17-18 15,-105 18 32,52 0-31,-18 35-1,53-17-15,-35 17 16,36 1 0,34-1-1,54-17 1,35-1 0,-18 19-1,-35-1 1,-35 0-1,-18-17 1,-71 17 0,-17-35-1,-18 0 1,18 0 15,70 0-31,1 0 16,17-18 15,35-17-15,-18 17-16</inkml:trace>
  <inkml:trace contextRef="#ctx0" brushRef="#br0" timeOffset="71157.1">11747 10425 0,'-17'-53'32,"-1"53"-17,18 17 1,0 36-1,-17 53 1,17-71-16,0 54 16,0-54-1,0 0 1,0-17 0,0-36 30,17 18-46</inkml:trace>
  <inkml:trace contextRef="#ctx0" brushRef="#br0" timeOffset="72074.41">12241 10389 0,'0'0'16,"0"-17"-16,-17 17 31,-1 17-15,-35 19-1,0 69 1,36 1 0,17-35-1,35-18 1,18-53-1,0 0 1,0 0 0,-36-53-1,1-18 1,-18 1 15,-18-36-15,18 35-1,0 54-15,0-19 16,0 19-16,36-1 16,16 0-1,37 18 1,-19 36 0,-17 17-1,-35-36-15,17 36 16,-17 35-1,-18 1 1,0-36 0,0-18-1,0-18 17,0 1-17,-18-18 1,0 0-1,18-53 1,0 0 0,53-70-1,18-1 1,70 18 0,35 54-1,-34 52 1,-19 35-1,-88 71 1,-35 17 0,-17 36-1,-19-71 1,19-53 15,-19-17-15,19-36 31,17 1-47,-18-19 0</inkml:trace>
  <inkml:trace contextRef="#ctx0" brushRef="#br0" timeOffset="72406.3">11818 10107 0,'0'0'0,"-18"0"0,1 0 15,-1 0 64,0 18-64,1-18-15,-1 17 16</inkml:trace>
  <inkml:trace contextRef="#ctx0" brushRef="#br0" timeOffset="73658.77">1129 11994 0,'0'0'16,"0"-35"-1,0 18-15,0-19 16,53 1 0,17 17-1,-17 18 1,-35 0 0,0 71-16,-54 52 31,-52-34-16,-35 16 1,52-52 0,18-17-1,71-54 32,35 0-47,17 1 16,71-1-1,-17 18 1,-1 35 0,-87 18-1,-36-18-15,-36 36 16,-52 0 15,-18-36-15,-17-17-1,35-18 1,17 0 0,53-53-1,1 35 1,-1 0 0,18 1 15,53 17-16,-35-18-15</inkml:trace>
  <inkml:trace contextRef="#ctx0" brushRef="#br0" timeOffset="73889.89">1870 12330 0,'0'0'0,"17"0"79,-17-18-79,18 18 15,0-18-15</inkml:trace>
  <inkml:trace contextRef="#ctx0" brushRef="#br0" timeOffset="74489.48">3669 11889 0,'0'0'0,"-18"0"0,18-18 0,-53-35 31,36 53-15,17 18 0,0 70-1,0 53 1,0-106-16,0 159 16,17-88-1,-17 0 1,0-53-1,0-18 1,-17-35 0,17-17 15,0-36-31,0 0 16</inkml:trace>
  <inkml:trace contextRef="#ctx0" brushRef="#br0" timeOffset="74775.19">3651 11818 0,'0'0'0,"-17"0"16,17-18-1,17 1 1,107-1-1,-89 0-15,71 1 16,35-1 0,-53 1-1,-70 17 1,-1 17 15,-52 1-15,17-1-16,-52 19 15</inkml:trace>
  <inkml:trace contextRef="#ctx0" brushRef="#br0" timeOffset="75023.2">3722 12259 0,'70'18'16,"-52"-18"-16,53 0 15,-54 0-15,36-18 32,-18 18-17,18-35 1</inkml:trace>
  <inkml:trace contextRef="#ctx0" brushRef="#br0" timeOffset="75306.5">4304 12206 0,'0'18'15,"0"-1"-15,0 54 16,0 17 0,0-35-1,-18 0 1,1-53 0,17 18 15,-36-18-16,36-36 1,0 19-16</inkml:trace>
  <inkml:trace contextRef="#ctx0" brushRef="#br0" timeOffset="75673.53">4392 12012 0,'0'18'32,"0"-1"-17,18-17-15,-1 0 0,36 0 16,0-35 0,-18 0 15,-35-18-16,-17 35 1,-54 18 0,18 0-1,0 18 1,18 17 0,18 18-1,17-18 1,52-35-1,-16 0-15,17 0 16</inkml:trace>
  <inkml:trace contextRef="#ctx0" brushRef="#br0" timeOffset="75990.31">5027 11730 0,'18'-18'0,"-18"1"15,17 17 1,-17 17 0,0 18-1,0 36 1,0 88 0,0-124-16,0 89 15,0 17 1,-17-53-1,-1-35 1,18-18 0,0-53 15</inkml:trace>
  <inkml:trace contextRef="#ctx0" brushRef="#br0" timeOffset="76422.74">5151 12294 0,'17'0'0,"1"0"16,-1 0 0,1 0-16,35-17 15,0-19 1,17 1-1,-34-35 1,-36 17 0,-18 0-1,-52 53 1,-1 0 0,18 70 15,35-52-31,1 105 15,17-34 1,0-1 0,17-18-1,19-70 1,17 0 0,-36 0-16,36 0 15,35-35 1,1-18-1,-54 35-15</inkml:trace>
  <inkml:trace contextRef="#ctx0" brushRef="#br0" timeOffset="77205.95">6297 11871 0,'0'-18'0,"0"36"0,0-106 32,0 70-32,-18 18 31,1 18-15,-1 105-1,18-87-15,-17 105 16,17 53-1,0-53 1,35-71 0,35-17-1,19-53 1,52-17 15,0-72-15,-35 1-1,-18-88 1,-88 17 0,-18-35-1,-17 123 1,17 36 0,1 35-1,17 18 1,0 35-1,0-36-15,17 54 16,19 0 0,-19-19-1</inkml:trace>
  <inkml:trace contextRef="#ctx0" brushRef="#br0" timeOffset="77573.32">7250 12188 0,'0'18'47,"0"0"-47,0 17 16,0-17-16,-18 87 15,18 37 1,0-37-1,0 89 1,0 0 0,0-52-1,-53 34 1,35-105 15,18-54-15,0-34-1,18-72 1,0-16 0,-18 52-16</inkml:trace>
  <inkml:trace contextRef="#ctx0" brushRef="#br0" timeOffset="77906.87">7232 12294 0,'0'-35'0,"0"70"0,0-176 15,0 53 1,88 17 0,0 36-1,53 35 1,-35 35 15,0 54-15,-106-72-16,0 89 15,-70-35 1,-72-1 0,54-35-1,18-17 1,52-18 0,71-53 15,-35 36-31</inkml:trace>
  <inkml:trace contextRef="#ctx0" brushRef="#br0" timeOffset="78706.1">8255 11677 0,'0'0'0,"0"-18"0,-18 18 16,1 0-1,-19 18 1,1 70 0,18 53-1,-1-17 1,0 34-1,18-34 1,18-54 0,70-70-1,-35 0 1,53-52 0,-36-19 15,-17 0-16,-35 36-15,17-71 16,-35 71 0,0 17-1,0 36 1,-17 35 0,-19 70-1,36-52 1,0 0-1,71-36 1,-1-18 0,72-17-1,-1-35 1,0-35 15,-71-54-15,-70 18-1,-17 1 1,-54 52 0,-88 53-1,18 17 1,53 54 0,17 35-1,54-1 1,17-52-1,0-35-15,88 35 16,0-53 0,0 0-1</inkml:trace>
  <inkml:trace contextRef="#ctx0" brushRef="#br0" timeOffset="79256.52">9754 12030 0,'0'0'0,"0"-106"31,-17 88-31,-36 1 16,0 17 0,-35 17-1,70 1-15,-53 70 16,1 53-1,52-17 1,18-54 0,0-17-1,71-35 1,-1-18 15,19-53-15,-1-18-1,0-35 1,-35-35 0,-18 53-1,-17 53 1,-18 123 15,0 18-15,0-18-1,17 0 1,1-70-16,35 35 16,70-36-1,36-17 1,-35 0 15,-1-35-31</inkml:trace>
  <inkml:trace contextRef="#ctx0" brushRef="#br0" timeOffset="79905.98">10830 12083 0,'0'-71'15,"0"142"-15,-35-212 16,17 123-16,-52 0 16,-18 18-1,-18 36 1,35 16-1,1 72 1,34-18 0,36-53-1,18 35 1,53-71 15,-19-17-31,54-17 31,0-54-15,-35-17 0,35-124-1,-89 71 1,18-17 0,-17 16-1,0 72 1,-18 35-1,0 88 1,-18 88 0,-35 35-1,53-35 1,-17 36 0,17-54 15,35-52-16,-18-71-15,72 35 16,-19-35 0,36 0-1,0-53 1,-53 18 0,-36 17-16,36-35 15,-53 18 1</inkml:trace>
  <inkml:trace contextRef="#ctx0" brushRef="#br0" timeOffset="80106.78">11359 12188 0,'0'18'31,"-17"-18"32,-1 0-48,1 0 1,-1 0-16,0 0 0</inkml:trace>
  <inkml:trace contextRef="#ctx0" brushRef="#br0" timeOffset="81306.49">1147 13688 0,'0'0'0,"0"-18"0,17-35 15,-17 36 1,0-19-1,0 54 1,0 35 0,0 123-1,-17-52 1,-19-1 0,-17-17-1,36-88-15,-1-1 16,-17 1-1,35-53 17,88-18-17,18 17 1,70-16 0,1-1-1,-89 17 16,-18-17-15,-52 18 0,-18-18-1,-35 0 1,-1 18 0,1 35-1,0 35 1,35 89-1,0-36 1,0 35 0,0-34-1,0-36 1,0-18 0,0-18 15,0-34-16,35-1 1,-17 1-16</inkml:trace>
  <inkml:trace contextRef="#ctx0" brushRef="#br0" timeOffset="81527.47">2205 13970 0,'0'0'0,"17"0"94,1 0-79</inkml:trace>
  <inkml:trace contextRef="#ctx0" brushRef="#br0" timeOffset="82055.42">3634 13688 0,'0'0'16,"0"-18"-16,0-70 16,17 17-1,19 18 1,-36 36 0,0 34-1,0 89 1,0 71-1,0-19 1,0 19 0,0-54-1,-18-17 1,18-88-16,0 35 16,0-71 30,18-35-30,-18 0-16</inkml:trace>
  <inkml:trace contextRef="#ctx0" brushRef="#br0" timeOffset="82322.69">3669 13635 0,'0'0'0,"-18"-18"0,1-17 15,17 0 1,70-1 0,36 1-1,0 0 1,35 17 0,-71 18 15,-17 0-16,-53 71 1,-53-18 0</inkml:trace>
  <inkml:trace contextRef="#ctx0" brushRef="#br0" timeOffset="82538.81">3757 14023 0,'18'0'0,"17"0"15,36 0 1,-54 0-16,54-35 31,-1 17-31,1-17 31,-54 35-31</inkml:trace>
  <inkml:trace contextRef="#ctx0" brushRef="#br0" timeOffset="82824.53">4463 13882 0,'0'0'0,"0"17"32,0 1-17,0 0-15,0 52 16,-18 1 0,18-18 15,-35-18-16,35-17 1,0-36 0,0-17-1</inkml:trace>
  <inkml:trace contextRef="#ctx0" brushRef="#br0" timeOffset="83022.28">4551 13741 0,'0'-18'15,"0"36"-15,0-71 0,0 35 16,-18 0 0,1 18-1,17 18 32,35-18-31,0 0-16</inkml:trace>
  <inkml:trace contextRef="#ctx0" brushRef="#br0" timeOffset="83338.98">5062 13353 0,'0'0'15,"0"-18"1,-17 36-1,17-1 1,-18 54 0,18-36-16,0 124 15,0-36 1,-18 18 0,1-52 15,17 16-16,-18-69 1,18-54 15,18 0-15</inkml:trace>
  <inkml:trace contextRef="#ctx0" brushRef="#br0" timeOffset="83738.12">5133 13970 0,'0'0'0,"35"0"15,-17 0-15,35-35 16,17-1 0,-52 19-16,35-54 31,-36 18-16,-17 0 1,-35 53 0,-53 18-1,0 70 1,35 18 0,35 0-1,18-53 1,71-18-1,-1-35 1,19 0 0,-1-35-1,0 0 1,-70-1 0</inkml:trace>
  <inkml:trace contextRef="#ctx0" brushRef="#br0" timeOffset="86271.78">6703 13529 0,'0'0'0,"17"-35"0,19-18 16,-19 35-1,-34 36 1,-36 35 0,-18 105-1,1-16 1,-19 52-1,1-36 1,35-69 0,53-72-16,-17 54 15,-1-107 17,18-34-1,0-18-16,0-36 1,0 107-16,0-89 16,18 18-1,35 88 1,-18 53 0,53 52-1,0 19 1,18-54-1,35-17 1,-35-53 0,18 0-1,-1-70 1,-88 52-16,1-35 16,-19 36-16,1-107 31,-36-52-16,-35 52 1,-70-17 0,17 71-1,-53 70 1,124 0-16,-71 52 16,0 90-1,106 34 1,0-53-1,106 19 1,-71-125-16,124 54 16,-18-71-1,18 0 1,0-36 0,-71-16 15,18-54-16,-89 88-15,19-52 16,-1-54 0,-35 89-1,-18 105 17,18-52-32,-17 53 15,-1-54-15,18 107 16,0-36-1,35-35 1,36-36 0,17-17-1,-17-17 1,17-36 0,-71 35-16,36-70 31,-53 17-16,0-70 1,-70 53 0,-18 18-1,-18 70 1,0 70 0,18 54-1,53-19 1,35 19-1,52-54 1,1-34 0,-17-36-16,105 0 15,0 0 1,-18-36 0,1-34 15,-71-1-16,0-52 1,-36 52 0,-17 54-1,0 34 1,0 72 0,0-19-1,0 36 1,0-53-1,53-36 1,18-17 0,-18 0-1,17-35 1,-35-18 0,-17 36-1,0-36-15,-1-35 31,-17 35-15,0 35 0,0 53-1,0 18 1,0 53 0,0-35-1,53-54 1,18 1-1,52-18 1,-52 0 0,-36 0-16,36-53 15,-54 0 1,-17-18 0,-70 1-1,17 17 16,53 35-31,-18 1 16,18-1-16,0-17 16,53-1-1,53-16 1,-35 52 0,34 17-1,-87 1-15,35 17 16,35 89-1,-70-36 1,-18-18 0,0-17-1,-18-17 1,1-1 0,17-53 30,0-17-30,0-53 0,17 0-1,1 52-15,70-105 16,18 71 0,53 34-1,-18 89 1,-53 35-1,-70 36 1,-54-1 0,-52-34-1,53-54 1,52-53 31</inkml:trace>
  <inkml:trace contextRef="#ctx0" brushRef="#br0" timeOffset="88522.14">10619 13564 0,'0'-17'0,"0"34"0,17-70 16,-17 36-16,18-19 16,-18-16-1,0 34 1,0 53 0,-35 106-1,-1 0 1,19 18-1,-36-18 1,0-70 0,35-54-16,1 19 15,-19-36 1,1 0 0,0-36 15,-1-52-16,19 0 1,17 70-16,0-105 16,35 52-1,0 54 1,18 52 0,0 18-1,18 88 1,-18-88-1,0 18 1,17-36 0,-17-35-1,35 0 1,18-53 0,-88 35-1,52-35 1,1-35-1,-54 0 1,-17 70 0,0 36 15,0 0-31,0 52 16,0 18-1,0-17 1,71-18-1,17-53 1,0 0 0,54 0-1,-54-53 1,-18-18 0,-52-52 15,-36-18-16,-52 35 1,-36 18 0,-18 88-1,1 17 1,35 54 0,35 70-1,35-35 1,18-71-16,35 53 15,1-70-15,105 53 16,0-54 0,71-17-1,17 0 1,-70-35 0,17-18-1,-141 18 1,36-36-1,-71-52 1,-18 52 0,-52 53-1,-36 36 1,71 0-16,-71 52 16,0 36-1,71-18 1,17-35-1,18-17 1,18-36 0,-1 0-16,36 0 15,53-53 1,0-18 0,-36-17-1,1 0 16,-53 52-15,-1 36 0,-17 53-1,0 18 1,0 17 0,53-35-1,88 0 1,-17-35-1,-18-18 1,35-18 0,-35-53-1,-54 1 1,-34-36 0,-36 0 15,-34 71-16,-37 35 1,19 17 0,-18 54-1,17 35 1,53-18 0,18-35-1,0-35 1,89-1-1,-19-17 1,-35 0-16,1-35 16,-1 17-16,53-52 15,-35-18 1,-35-54 0,-18-16-1,0 70 16,0-18-15,0 88-16,0-17 16,0 105 15,-18 36-15,-17 88-1,17-159-15,18 107 16,0-1-1,71-53 1,35-53 0,52-17-1,1-18 1,-18-35 0,-17-36 15,-89 36-31</inkml:trace>
  <inkml:trace contextRef="#ctx0" brushRef="#br0" timeOffset="89255.39">952 15293 0,'18'0'31,"0"0"-15,-1 0-16,72 0 15,34-18 1,-17 1 0,-18 17-1,-70 0-15,-18 17 16,-18 1 0,-17 0-1</inkml:trace>
  <inkml:trace contextRef="#ctx0" brushRef="#br0" timeOffset="89822.29">900 15346 0,'0'0'0,"0"17"16,0 1-1,-18 17 1,18-17-16,-18 53 15,1-36 1,-1 0 0,18 0-1,0-52 32,0-1-47,18 18 0,17-18 31,35-17-15,19 18 0,52 17-1,-35 35 1,-18 53 0,-88 18-1,-53-36 1,-71 19-1,19-36 1,34-53 0,-35 0-1,53-36 1,18 1 0,17 17-1,18 1 16,18 17-15,53-36 0,17 19-1</inkml:trace>
  <inkml:trace contextRef="#ctx0" brushRef="#br0" timeOffset="90082.86">1993 15699 0,'0'-18'78</inkml:trace>
  <inkml:trace contextRef="#ctx0" brushRef="#br0" timeOffset="90787.68">3651 15381 0,'0'0'0,"18"-18"0,35-34 31,-36 34-31,1-88 16,-18 71-1,-18-18 1,1 53-16,-71 0 16,-54 70-1,37 54 1,16-1-1,37 71 1,52-52 0,105-54-1,1-53 1,88-35 0,-53-18-1,18-70 16</inkml:trace>
  <inkml:trace contextRef="#ctx0" brushRef="#br0" timeOffset="91304.85">4251 15117 0,'0'-36'0,"0"72"0,-18-125 15,1 89 1,-1 0-16,0 53 15,1 35 1,17 89 0,0-71-1,0 35 1,0-71 0,0-52-1,0 17 1,0-52 15,0-1-15,0-53-1,0 54-15,0-54 16,70-52 0,54 52-1,-18 71 1,17 53-1,-52 18 1,-71 17 0,0-53-16,0 18 15,-36 0 1,19-35 0,-1-18 15,36 0-16,35-18 1,-36 0-16,19 1 0</inkml:trace>
  <inkml:trace contextRef="#ctx0" brushRef="#br0" timeOffset="91504.66">5027 15399 0,'0'0'0,"0"17"15,0 19 1,0 17-1,0-36-15,0 71 16,-18-52 0,18-1-1,-17-17 1,17-54 15</inkml:trace>
  <inkml:trace contextRef="#ctx0" brushRef="#br0" timeOffset="91854.33">5045 15152 0,'0'0'16,"-18"0"-16,0 0 16,18 17 15,18-17-16,17 0 1,1 0 0,-19-17-16,1-1 15,-18-17 1,-18 17 0,-35 1-1,0 17 16,1 17-15,34 36 0,18 0-1,18-53 1,17 0 0</inkml:trace>
  <inkml:trace contextRef="#ctx0" brushRef="#br0" timeOffset="92138.48">5450 14975 0,'0'0'0,"0"18"32,0 0-32,0 17 15,0 53-15,0 36 31,-17 34-15,-1-52 0,0 0-1,1-35 1,17-36 0,17-35-1,1 0-15</inkml:trace>
  <inkml:trace contextRef="#ctx0" brushRef="#br0" timeOffset="92770.71">6368 15434 0,'-18'-71'31,"0"54"-31,1-1 16,-1 1-16,-17-1 16,17 0-16,-70 1 15,0-1 1,-18 71 0,0 35-1,53 18 1,36 35-1,17-88 1,70-18 0,54-35-1,-19-17 1,37-54 0,-107 53-16,53-70 15,18-53 16,-53 18-15,-36-36 0,-17 18-1,0 70 1,0 54-16,-17 17 16,-1 70-1,0 54 1,1 87-1,17-70 1,17 0 0,89-52-1,-18-72 1,71-17 0,-35-17-1,-54-19 1</inkml:trace>
  <inkml:trace contextRef="#ctx0" brushRef="#br0" timeOffset="93554.51">7885 15011 0,'0'0'0,"17"-18"0,-17-17 16,0-18 0,0 35-1,-17 18 1,-36 53 0,17 88-1,19 53 1,17-17-1,0-72 1,0 1 0,0-70-1,0-19-15,0-34 47,0-19-47,0-52 31,17-18-15,36 0 0,-17 71-16,87-88 15,1 105 1,34 36 0,-52 70-1,-71 18 1,-52 0-1,-107-18 1,1-35 0,-1-18-1,54-17 1,34-18 0,72-36 15,-19 36-16,72-53 1,-54 53-16</inkml:trace>
  <inkml:trace contextRef="#ctx0" brushRef="#br0" timeOffset="94020.96">8625 15434 0,'0'-18'15,"0"1"-15,0-19 16,-17-16 0,34-19-1,54 18 1,35 53 0,0 18-1,17 70 1,-52 35 15,-54-52-15,-70 35-1,36-89 1,-1-17 0,0-17-1,18-19 1,18-34-1,35-18 1,0-18 0,17 53-1,1 35 1,17 18 0,0 0-1,1-17 1</inkml:trace>
  <inkml:trace contextRef="#ctx0" brushRef="#br0" timeOffset="94487.42">9807 15169 0,'0'0'0,"18"0"0,35 0 15,-53-17 1,-18 17 0,-105 35-1,52 36 1,1 52-1,34 1 1,36-36 0,18-18-1,88-52 1,-18-18 0,18-35-1,17-36 16,-70 1-15,-35-72 0,-36 37-1,1 69-15,-89-52 16,-18 71 0,18 34-1,1 71 1,52 36-1,53-36 1,0-70-16,0 70 16,70-53-1,36-35 1,-35 0 0</inkml:trace>
  <inkml:trace contextRef="#ctx0" brushRef="#br0" timeOffset="95121.47">10442 15311 0,'0'-36'16,"0"72"-16,35-160 15,-35 89 1,0 70 0,-17 71-1,-1-18 1,18 18-1,0-18 1,0-70 0,18-1-1,52-34 1,-17-36 0,18-53-1,-18 18 1,0 0 15,-18 70-15,-35 53-1,0 36 1,0 35 0,18-53-1,52 17 1,1-35-1,35-35 1,-1-17 0,-16-36-1,-19-35 1,-52-53 0,-18 17-1,-71 18 16,36 89-15,-18 17 0,35 0-1,36 0 17,17 0-32</inkml:trace>
  <inkml:trace contextRef="#ctx0" brushRef="#br0" timeOffset="95687.66">11942 15152 0,'0'-18'16,"0"1"-1,17-1 1,1 0-16,-1 1 0,19-19 31,-19 1-15,-34 35-1,-71 0 1,17 35 0,0 36-1,54-18 1,17 17-1,17-52-15,72 35 16,-1 0 0,35 17-1,-52-17 1,-71-17 0,-53-19-1,-35 1 1,-89-18 15,71-18-15,54-17-1,16-18 1,36 0 0,18 35-1,70 1 1,18-18-1,70 17 1</inkml:trace>
  <inkml:trace contextRef="#ctx0" brushRef="#br0" timeOffset="96438.49">12471 15328 0,'17'0'0,"-34"0"0,52 0 15,18 0 1,17 0 15,-17-35-15,36-53-1,-72 17 1,1 18 0,-36 36-1,-35 17 1,-17 70-1,52-52-15,0 70 16,1-17 0,17-1-1,35-35 1,-17-35-16,35 18 16,52-18-1,1 0 16,-35-53-15,-54-17 0,1-1-1,35-52 1,18 52 0,52 0-1,-88 71-15,142 0 16,-71 18-1,-18 70 1,-71 18 0,-17-18-1,-53 18 1,18-71 0,0-35-1,35-17 32,35-54-31,53-35-1,18-35 1,18 35 0,-36 71-1,18 35 1,-71 0-1,-35 18 1,-53 35 0</inkml:trace>
  <inkml:trace contextRef="#ctx0" brushRef="#br0" timeOffset="97437.65">1041 16581 0,'17'-36'16,"1"36"-16,0 0 15,-18-17 1,-18 17 0,-70 35-1,0 71 1,35 35 0,17 53-1,36-18 1,36-88-1,87-52 1,1-36 0,17-18-1,35-70 1,-123 70-16,0-35 16,-71-35-1,-70 53 1,-35 17 15,-18 36-15,52 52-1,54 19 1,17-1 0,18-35-1,36-36 1,87-17-1,-52-17 1,17-19-16</inkml:trace>
  <inkml:trace contextRef="#ctx0" brushRef="#br0" timeOffset="97638.03">2099 16898 0,'18'-18'0,"-36"36"0,36-53 15,-1 35 79,1-18-94,0 18 0,17 0 16</inkml:trace>
  <inkml:trace contextRef="#ctx0" brushRef="#br0" timeOffset="98086.95">3122 16722 0,'0'0'0,"0"-89"16,0 54-1,0 18 1,-18 52 0,18 106-1,0 18 1,-17 35 0,17-88-1,17 17 16,19-123-15,-19 0-16,36 0 16,0-53-1</inkml:trace>
  <inkml:trace contextRef="#ctx0" brushRef="#br0" timeOffset="98404.51">3175 16792 0,'-18'-17'0,"36"34"0,-71-105 16,35 35 0,18-17-1,53 52 1,-35 18-16,141 0 16,-36 70-1,54 72 1,-89-19 15,-53 36-15,-35-89-1,0-34-15,-18 17 16,1-36 0,-1-17-1,18-35 1,18-36-1</inkml:trace>
  <inkml:trace contextRef="#ctx0" brushRef="#br0" timeOffset="98669.52">4004 16616 0,'0'0'0,"0"-35"0,18-18 0,-18 17 16,-53 72 15,35-1-16,-17 106 1,-18 0 0,0 18-1,35-71 1,1 0 0,17-70-1,106-18 1,-36-35-1</inkml:trace>
  <inkml:trace contextRef="#ctx0" brushRef="#br0" timeOffset="99104.06">4374 16827 0,'-17'0'31,"-18"18"-31,-1 70 15,19 1 17,-1 16-17,18-34 1,0-53-16,53 34 16,17-52-1,36-17 1,-18-18-1,18-54 1,-88 54-16,0-53 16,-36-36-1,-35 36 1,-70 53 0,52 35-1,-52 70 16,105-17-15,0 18 0,18-36-1,71-35 1,17-17-16</inkml:trace>
  <inkml:trace contextRef="#ctx0" brushRef="#br0" timeOffset="99620.44">5062 16545 0,'18'-53'15,"-36"106"-15,36-141 0,-18 70 16,0 36 0,-18 70-1,18 18 1,-17 53 15,-1-53-15,18 17-1,0-105-15,35 35 16,36-36 0,17-17-1,18-35 1,-18-18-1,-17-35 1,-54-18 0,-17 53-1,0 106 17,0 35-17,0-17 1,0-1-1,18-34 17,17-36-17,1-18 1,34-52 0,-70 52-16</inkml:trace>
  <inkml:trace contextRef="#ctx0" brushRef="#br0" timeOffset="99819.3">5821 16545 0,'0'0'15,"-18"0"-15,-52 0 16,34 0 0,36 18 30</inkml:trace>
  <inkml:trace contextRef="#ctx0" brushRef="#br0" timeOffset="100020.22">4904 16704 0,'0'0'0,"-18"18"31,36-18-15,70 0 0,53-36-1,-106 19 1</inkml:trace>
  <inkml:trace contextRef="#ctx0" brushRef="#br0" timeOffset="101103.94">6227 16986 0,'0'0'16,"-53"0"-16,17 0 0,1 18 0,-53-18 16,70 0-1,89-35 1,88-36 15,-18 0-15,70-34-1,-105 34 1,-71 53-16,36-70 16,-71 18-1,-88-18 1,0 70-1,-36 18 1,18 88 0,36 88-1,34 89 1,1-53 0,35 88-1,-35-36 1,0 89 15,17-36-15,18-105-1,53-36 1,17-140 0,72-72-1,34-105 1,36-70-1,-89 34 1,-52-87 0,-107 52-1,-105-35 1,-53 88 0,35 106-1,71 53 1,35 0-1,71-35 32,123 0-31,71-36 0,17-17-1,-88 18 1,0-19-1,-105 36 1,-19 36 0,-17 34-1,0 36 1,-17 0 0,-1 18-1,18-36 1,0-17 15,0-36 0,0-17-15,0 17-16</inkml:trace>
  <inkml:trace contextRef="#ctx0" brushRef="#br0" timeOffset="101288.3">7267 16651 0,'0'-18'0,"0"36"0,0-71 16,0 71 46,0-1-46,35-17-16,36 53 15</inkml:trace>
  <inkml:trace contextRef="#ctx0" brushRef="#br0" timeOffset="101602.88">7990 16651 0,'0'0'0,"0"-18"16,0 1-1,-53-18 1,36 35-16,-54 0 16,-17 17-1,-18 54 1,53 35 0,36 52-1,17-52 1,53-18 15,70-52-15,53-36-1,-17-36 1,0-17-16</inkml:trace>
  <inkml:trace contextRef="#ctx0" brushRef="#br0" timeOffset="103469.95">8749 16739 0,'0'0'16,"0"-53"-16,-35-17 16,-36 52-1,0 18 1,-17 18 0,18 70-1,34 18 1,19-18 15,17 0-15,0-35-1,70-35 1,19-18 0,16-71-1,-16 1 1,-36-1-1,-36-52 1,1 52 0,-18 36-1,0 88 17,0 35-17,0-53-15,0 36 31,0-18-31,17-36 16,36 1 0,53-18-1,35 0 1,-53-53 0,18-53-1,-53 0 1,-17-70-1,-19 35 1,-17 70 0,0 54-1,-35 123 17,35-71-32,-18 71 15,-17 52 1,0-17-1,35-52 17,0-19-17,70-52 1,18-18 0,1-35-1,16-36 1,1-35-1,-53 18 1,-18 0 0,-35 70-16,0 36 47,-17 17-47,-18 36 15,17 17 1,18-35-1,0-36 1,18 1 0,52-18-1,1 0 1,35-53 0,-54 0-1,37-53 1,-72 71-16,19-35 15,-19 34 1,-17 54 0,0 35-1,-70 70 1,34-17 0,36-35-1,0-54 1,53 1-1,18-18 17,-18-18-17,0-52 1,-53-1 0,0-17-1,-53 35 1,0 18-1,35 17 1,18 1 0,53-19-1,35 19 1,18-1 0,-35 18-1,-1 35 1,1 18 15,-36 53-15,0-18-1,-17-17 1,0-1 0,-18-34-1,0-19 1,-18-17-1,0-17 1,18-36 0,0 0-1,53-71 1,71 1 0,34 17-1,54 88 1,-88 18 15,-36 71-15,-88 35-1,0-18 1,-71 53 0,36-88-1,0-18 1,17 1-1,18-54 17,0 0-32,0-35 15,-18-17 1</inkml:trace>
  <inkml:trace contextRef="#ctx0" brushRef="#br0" timeOffset="103753.36">10672 16316 0,'0'0'0,"-89"-18"15,72 18 63,-1 0-78,0 0 16,1 0-16,-1 0 16,-17 0-16,-53 0 15</inkml:trace>
  <inkml:trace contextRef="#ctx0" brushRef="#br0" timeOffset="104020.29">9578 16457 0,'0'0'0,"0"18"15,-18-18-15,36 0 31,17 0-15,36 0 0,17 0-1,-35 0 1,-36 0 0,-34-18 15,-1 18-31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1:14:17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1199 0,'0'-17'32,"0"-18"-17,0 17-15,18-53 16,-1 54-16,36-72 16,-53-16-1,-17 69 1,-36 36 15,-71 71-15,36 17-1,18 71 1,52-53 0,36-18-1,-1-70-15,18 17 16,89 0-1,-106-17-15,87 17 16,-16 36 0,-72-54-16,-17 36 15,-17 53 1,-89-35 15,-18-36-31,-87-35 31,70-53-15,17-71 0,89 19-1,35 69 1,53 72 0,35 52-1,-18 18 1,-17-1-1,18 1 1,-1-53 0,-52-53-16,53 0 15,-36 0-15,36-35 16,52-89 0,-52 1 15,-1-36-16,-35 106 1,-35 36-16,18 17 16,0 17-1,-18 71 1,0 18 0,0 53-1,0-88 1,0-54-16,0 19 15,17-36-15,71 0 16,-17-36 0,0-34-1,17-54 1,-53 36 0,-35 70-16,18-17 15,-18 70 16,0-17-15,0 17-16,-18 54 16,18-1-1,0 0 1,0-70-16,53 34 16,18-34-1,-54-18-15,107 0 16,-36-35-1,0-36 1,18-52 0,-53 17-1,-36 0 1,-17 88 0,0 124 15,-17 0-16,-1 18 17,18-54-17,0-52-15,35 35 16,36-53 0,35-18-1,0-35 1,-18-35-1,0-35 1,-70 17 0,-18 17-1,0 107 1,0 70 0,-18 36-1,0-1 1,18-35-1,0-52 17,18-19-17,0-34 1,17-54 0</inkml:trace>
  <inkml:trace contextRef="#ctx0" brushRef="#br0" timeOffset="386.63">3722 1182 0,'-35'0'0,"70"0"0,-88 0 16,18 0-16,17 17 0,-53 36 16,36 36 15,35-37-16,0-34-15,35 0 16,-17-18-16,35 35 16,0-70-1,0-18 1,-36 0 0,-52-35-1,-71 35 1,36 53-1,-1 17 1,54 1-16,-1 53 16,18-1-1,70-17 1,54-53 15</inkml:trace>
  <inkml:trace contextRef="#ctx0" brushRef="#br0" timeOffset="699.85">4286 1147 0,'0'-36'0,"0"72"0,0-89 16,0 35-16,0 0 16,-35 54-1,35-19-15,-18 19 16,-17 87-1,17-17 1,1 70 0,17-52-1,-18 17 1,18-71 0,0-52-1,18-18 1,17-35 15,0-53-15</inkml:trace>
  <inkml:trace contextRef="#ctx0" brushRef="#br0" timeOffset="897.64">4022 1552 0,'0'0'0,"-18"0"31,36 0-15,-1 0-16,71 0 15,36-17 1,-18-19 0,-18 1-1</inkml:trace>
  <inkml:trace contextRef="#ctx0" brushRef="#br0" timeOffset="1197.54">4939 1376 0,'-18'0'16,"-35"0"0,-17 0-1,-36 53 1,88-18-16,-35 53 15,36 71 1,17-36 0,17 1-1,54-71 1,70-36 0,-35-17-1,-53-17-15,106-71 16,-54-18-1</inkml:trace>
  <inkml:trace contextRef="#ctx0" brushRef="#br0" timeOffset="1665.37">5397 1199 0,'0'-52'16,"0"104"-16,0-140 15,-70 106 1,52 70-1,1 71 1,17-18 0,0-88-16,0 70 15,0 36 1,0-88 0,0-18-1,-18-53 16,18-36 1,0 1-32,0-88 15,53-1 1,53-17 0,0 88-1,17 71 1,-88-1-16,18 71 15,-53 18 1,-17 35 0,-36-70-1,-18 17 1,71-70 0,0-36 15</inkml:trace>
  <inkml:trace contextRef="#ctx0" brushRef="#br0" timeOffset="2631.69">5944 1887 0,'18'0'16,"0"0"-1,-1 0-15,54-53 16,35-52 0,-36 16-1,36-34 1,-71 17 0,-35 0-1,0 71-15,0-88 16,-17 105 15,-19 53-15,19 71-1,-1 53 1,18 211 0,-18-105-1,-17 105 1,-35-70-1,-19 70 1,54-299-16,-18 176 16,53-88-1,0-106-15,35 35 16,36-88 0,70-71-1,0-70 1,71-123 15,-71-1-15,-141-53-1,-106 107 1,-70-19 0,70 125-1,-17 34 1,87 71-1,19 0-15,17-18 16,53 1 0,88-18-1,0-18 1</inkml:trace>
  <inkml:trace contextRef="#ctx0" brushRef="#br0" timeOffset="3031.26">6738 1605 0,'0'0'0,"-53"-18"15,18-34 1,17 52-16,18-53 16,106 17-1,0 19 1,70 17-1,-88 53 1,-17 70 0,-71-105-16,0 52 15,0-34-15,-35 52 16,-1-88 0,1 0-1,35-35 1,0-54 15,0 19-15,0 52-16,35-52 15,54 17 1,-36 53 0,52 0-1</inkml:trace>
  <inkml:trace contextRef="#ctx0" brushRef="#br0" timeOffset="4415.91">7955 1658 0,'0'0'16,"35"0"-16,1 0 0,52-71 16,-70 54-16,-1-18 15,-17 17-15,-17-53 16,-54 36-1,-70 17 17,0 18-17,-18 89 1,36 69 0,87 19-1,36-89 1,53-17-1,88-71 1,-35-18 0,88-88-1,-106 0 1,-35-35 0,-53 53-1,0 0 1,-17 88-1,-36 88 17,53 18-17,0 35 1,35-53 0,53-17-1,-17-71 1,-1-36-1,18-52 1,-52 0 0,-36-53-1,0 70 1,0 36 0,0 53-1,0 105 1,0-17-1,-18 17 17,18-52-17,0-53 1,18-89 15,17 1-15,-17-36-1,-1 70-15,36-69 16,0 69 0,-35 36-16,17 0 15,0 53 17,-17 53-17,-18-53-15,18-18 16,-1 36-1,19-36 1,-1-35 0,18-53-1,17-35 1,36-36 0,-53 36-1,-35 53-15,17 0 16,-17 17-1,-18 36 1,0 70 0,0-70-16,-18 52 15,18 71 1,0-88 0,88 18 15,0-54-16,18-34 1,18-71 0,-36-18-1,0-35 1,-88 52 0,0 36-1,-71 53 1,-17 106-1,71-88-15,17 88 16,0 17 0,0-52-1,70-1 1,18-70 0,89-17 15,-89-19-31</inkml:trace>
  <inkml:trace contextRef="#ctx0" brushRef="#br0" timeOffset="4731.93">10583 1587 0,'0'0'16,"0"18"0,0 0-1,36-1-15,122 1 16,1-18 0,106 0-1,-54-18 1,-70 18-1,-17-53 17,-71 18-17,-53 18-15</inkml:trace>
  <inkml:trace contextRef="#ctx0" brushRef="#br0" timeOffset="5082.72">11483 1288 0,'0'0'0,"-18"0"0,-17 0 16,17 35-1,36 0 1,53 18 0,52-18-1,36-17 1,-71-18-1,-70 0 1,35 0 0,-53 18-1,-53 17 1,-36 35 0,-34 54-1,17-1 1,0-52-1,53-36 1,18-35 0</inkml:trace>
  <inkml:trace contextRef="#ctx0" brushRef="#br0" timeOffset="5963.68">4692 4374 0,'0'0'0,"18"0"31,-1 0-31,-17-35 16,18-18-1,-18-17 1,-18 52-16,-52-35 15,-54-17 1,-35 70 0,54 35-1,16 88 1,54-17 0,35 35-1,18-70 1,70-71-1,18-18 17,53-70-17,-54 0 1,1-106 0,-53 35-1,-53 106-15,0-70 16,0 17-1,-35 88 1,0 89 0,35 35-1,0 88 1,0-142-16,35 107 16,35-35-1,-17-54 1,36-70-1,-19 0 17,1-53-32</inkml:trace>
  <inkml:trace contextRef="#ctx0" brushRef="#br0" timeOffset="6547.34">5221 4269 0,'-18'0'0,"36"0"0,-53 0 0,17 0 16,1 0-16,-1 0 16,18-71-1,0 0 1,70-17 0,1 71-1,17 34 1,18 89-1,-71-18 17,-17 53-17,-18-70 1,-18-36 0,1-35-1,-1 0-15,18-35 16,0-18-1,0-53 1,35 36 0,54-19-1,-1 37 1,-53 34-16,71 0 16,-53 36-1,-36 70 1,-17 0-1,0 18 17,-35-53-17,35-35-15,0 17 16,0-53 15,0-17-15,0-35-16</inkml:trace>
  <inkml:trace contextRef="#ctx0" brushRef="#br0" timeOffset="6714.02">5856 3969 0,'0'0'0,"-53"-36"16,36 36-1,34 0 32,36 0-47,18 18 16</inkml:trace>
  <inkml:trace contextRef="#ctx0" brushRef="#br0" timeOffset="7096.86">6262 3986 0,'0'0'0,"-18"0"16,1 0-16,17 18 15,0 53 1,0-36-16,35 35 16,18 36-1,-53-35 1,0-18-1,17-36 17,19-34-17,-1-36 1,0-35 0,0-1-1,18-16 1,-17 69-1,17 1 1,-36 35 0,1 0-1</inkml:trace>
  <inkml:trace contextRef="#ctx0" brushRef="#br0" timeOffset="7447.84">6756 4233 0,'0'0'15,"17"0"-15,1 0 0,35 0 16,17-17 15,-17-36-15,0-18 0,-35 18-1,-18 36-15,0-19 16,-71 36-1,-34 106 1,52-18 0,17 36-1,36-54 1,0-52-16,53 17 16,18-35-1,70 0 1,-53-53-1,0 1 1</inkml:trace>
  <inkml:trace contextRef="#ctx0" brushRef="#br0" timeOffset="7814.46">7320 4057 0,'0'-35'16,"0"70"-16,0-123 15,0 35 1,18 35-16,-1 18 15,54 0 1,-53 0-16,35 53 16,17 71-1,-52-36 1,-18 35 0,-18-52-1,-17-36 1,35-88 15,0-17 0,53-54-15,-36 106-16,54-70 16,-1 35-1,-52 36-15,70-19 16,-35 19-1,-18 17 1</inkml:trace>
  <inkml:trace contextRef="#ctx0" brushRef="#br0" timeOffset="7993.78">8343 4057 0,'0'0'0,"0"18"15,18-18 48</inkml:trace>
  <inkml:trace contextRef="#ctx0" brushRef="#br0" timeOffset="9697.37">9278 3863 0,'18'0'0,"-1"0"16,19 0-1,17-35 1,17-18 0,-35 0-1,-17-35 1,-18 70-16,-53-35 16,-35 53-1,0 35 1,-36 36-1,89 17 1,35-17 15,141 34-15,-53-16 0,0-1-1,-88-18 1,-17-17-1,-36-35 1,-88-18 0,53-53-1,-36-53 1,71 18 0,18 35-1,53 106 16,17 35-15,35 18 15,1-53-15,35 0 0,-89-53-16,72 0 15,34-53 1,1-35-1,-36 0 1,18-71 0,-89 88-1,1 18 1,-53 106 15,35-35-15,-36 35-16,36 88 31,-17-35-15,52-36-1,18-70 1,35 0 0,36-70-1,-1-36 1,-70 18-1,-18 52-15,-17-16 16,-1-1 0,-17 88 15,0-17-31,-17 34 16,17-16-16,-18 87 15,18-52 1,18 17 15,70-70-15,0-18-1,36-71 1,-89 53-16,36-52 16,-1-54-1,-52 36 1,-18 53-16,0-18 15,0 35-15,-18 18 32,18 18-32,-18 0 0,1 17 15,-1 71 1,18-36 0,18 36-1,52-53 1,36-53 15,35-35-15,-35-18-1,0-53 1,-53 0 0,-35-17-1,-18 87 1,-53 89 15,35 36-15,0-72-16,18 107 15,0-54 1,0-17 0,36-35-1,-1-18 1,-17 0-16,-1-18 15,1-35 1</inkml:trace>
  <inkml:trace contextRef="#ctx0" brushRef="#br0" timeOffset="9880.73">11377 3563 0,'0'-18'0,"0"36"0,-18-53 0,1 17 15,-18 18 1,17 35 0,18-17-1,18-18 1,-1 0-16</inkml:trace>
  <inkml:trace contextRef="#ctx0" brushRef="#br0" timeOffset="10166.6">11871 3351 0,'0'-17'0,"0"34"0,-18-34 16,18-1-16,-17 18 16,-19 18-1,19 17-15,-19 53 16,-34 89-1,35-54 1,-1 36 0,36-71-1,0 18 1,53-89 0,18-17-1,-18-35 1</inkml:trace>
  <inkml:trace contextRef="#ctx0" brushRef="#br0" timeOffset="10366.78">11571 3828 0,'0'0'0,"-18"0"0,36 0 31,70 0-15,-52 0-16,34-18 16,89-17-1,-71 17 1</inkml:trace>
  <inkml:trace contextRef="#ctx0" brushRef="#br0" timeOffset="11096.93">12453 3598 0,'-53'0'0,"-17"18"15,34-18-15,-17 35 16,18 1 0,-71 105-1,71-88 1,17 70-1,36-17 1,88-71 0,70-35-1,-35-18 1,0-52 0,-52-18-1,-1-53 1,-71-53-1,19 0 1,-36 105 15,0 72-15,-18 87 0,-35 89-1,53-124-15,-53 89 16,18 35-1,17-71 1,18 0 0,0-70-1,0-54 17,18-34-17,53-18 1,-1-1-1,89 19 1,-36 52 15,-87 18-31,69 71 16,-69-18 0,-36 52-1,-53-34 1,-35 0-1,17-36 1,53-35 0</inkml:trace>
  <inkml:trace contextRef="#ctx0" brushRef="#br0" timeOffset="11513.37">13688 3422 0,'-36'0'0,"72"0"0,-107 0 0,36 0 16,17 0-16,1 0 16,52 0-1,53-18 1,124 1-1,-36 17 1,18 0 15,-123 0-15,-124 0 0,0 0-16</inkml:trace>
  <inkml:trace contextRef="#ctx0" brushRef="#br0" timeOffset="11763.9">13864 3422 0,'0'0'16,"-17"0"-1,17 18 1,-18 87 0,-17 19-1,35 17 1,-36-35-1,36-71-15,-35 71 16,35-53 15,35-71 1,-17 1-32</inkml:trace>
  <inkml:trace contextRef="#ctx0" brushRef="#br0" timeOffset="12179.16">14252 3757 0,'0'0'0,"0"-18"0,18 18 15,-36 0 1,-35 18 0,36 0-16,-54 70 15,36 0 1,35 18-1,0-53 1,106-36 15,-71-17-31,53 0 16,-53 0-16,142-88 16,-71 18-1,-53-54 1,-53 36-1,-53 0 1,35 70-16,-53 18 16,36 0-16,-106 53 15,35 0 1,53 18 0,53-1-1,88-52 1,1-18-1</inkml:trace>
  <inkml:trace contextRef="#ctx0" brushRef="#br0" timeOffset="12463.74">15275 3510 0,'0'0'0,"-17"-70"16,-19 70-1,-34 17 1,-36 107 0,53-18-1,0 35 1,53-36 0,0-87-16,0 88 15,53-71 1,35-17-1,36-18 1</inkml:trace>
  <inkml:trace contextRef="#ctx0" brushRef="#br0" timeOffset="12762.71">15681 3528 0,'0'0'0,"0"-18"15,0-52 1,35 70 0,-17 0-16,70 17 15,-17 71 1,-36 36 0,-17-18-1,-54 35 1,-70-35-1,1-18 1,69-71 15,19 1-15,34-53 0,19 0-16</inkml:trace>
  <inkml:trace contextRef="#ctx0" brushRef="#br0" timeOffset="12950.78">16316 3898 0,'18'0'94</inkml:trace>
  <inkml:trace contextRef="#ctx0" brushRef="#br0" timeOffset="13817.28">17074 3916 0,'0'0'0,"-17"0"0,-54 0 31,71-18-15,36-35-1,69-35 1,-87 70-16,70-87 15,0-72 1,-52 18 0,-36-17-1,-18 106 1,-53 52 0,19 124-1,-19 141 1,18-53-1,0 106 1,53 52 15,-17-105-15,-36 106 0,0-18-1,35-106 1,18-87-1,53-54 1,35-88 0,159-88-1,-88-1 1,17-105 0,-88-70-1,-88 34 1,-70-34-1,-54 70 1,-34 88 15,69 88-15,54 1 0,88-19-1,35 1 1,53 0-1,-88 17-15</inkml:trace>
  <inkml:trace contextRef="#ctx0" brushRef="#br0" timeOffset="14249.39">17745 3792 0,'-18'-17'0,"36"34"0,-36-52 16,18-18 0,0 36-16,0-19 15,18 19-15,52-1 16,18 0 0,54 54-1,-125-19-15,36 36 16,-53 35-1,-35-35 1,-36-17 0,54-19-16,-1-17 15,0 0-15,18-17 16,0-19 0,18-17-1,0 36-15,35-54 31,35 1-15,-18 34 0,19 36-1,-37 0 1,1 18 0</inkml:trace>
  <inkml:trace contextRef="#ctx0" brushRef="#br0" timeOffset="15747.73">18697 3863 0,'35'0'15,"-70"0"-15,88 0 0,-35 0 0,35-18 16,0-17 0,-18-36-1,-35 1 1,-18-18-1,1 70 1,-54-17 0,-35 35-1,71 17-15,-18 19 16,-88 70 0,70-18-1,36 35 1,35-52-1,88-36 1,0-17 0,-35-18-16,88-53 15,-52 0 1,-1-18 0,-53 1-1,-35-18 1,0 52-1,-35 54 1,17 52 15,-17 19-15,35-36 0,35 17-1,1-52 1,-19-18-16,71 0 15,-35-53 1,35-18 0,-70 1-1,17-18 1,-35 70 0,0 71 15,-35 35-16,35-17 1,0-1 0,-18-35 15,18-17-15,0-36-1,0-17 1,36-18-1,-19 36-15,36-54 16,53-35 0,-18 36-1,-70 70-15,70-18 16,0 53 15,-70 18-31,-18-35 0,0 52 31,0 19-15,0-54-16,0 18 16,0-36-1,35-17 1,18-17 0,0-36-1,18-18 1,34-35-1,-16 36 1,-19 35 0,-34 17-1,-36 36 1,0 35 0,-18 35-1,0-35 1,18 52 15,0-69-15,71-36-1,-1 0 1,107-53 0,-107 18-1,54-54 1,-71 19-1,-53-18 1,0 52 0,-89 54-1,54 0-15,-18 35 16,18 52 0,35-52-1,18 35 1,17-52-1,-17-19-15,52-17 16,-17 0 15,53-17-15,-53-19-16</inkml:trace>
  <inkml:trace contextRef="#ctx0" brushRef="#br0" timeOffset="16029.21">21220 3457 0,'0'0'0,"0"-35"16,-18 17-1,-17 18 1,-18 71 0,17 17-1,19-53-15,-18 106 16,35-52-1,0 16 1,52-52 15,19-35-15,35-18 0,35-53-1</inkml:trace>
  <inkml:trace contextRef="#ctx0" brushRef="#br0" timeOffset="16329.57">21819 3440 0,'0'-18'0,"0"36"0,0-71 16,18 35 0,0 18-1,70 71 1,-35 17-1,-36-53-15,19 71 16,-19 35 0,-17-70 15,-70 17-15,-1-35-1,1-36 1,52-17-1,18-35 1,53 0-16</inkml:trace>
  <inkml:trace contextRef="#ctx0" brushRef="#br0" timeOffset="16545.96">22560 3651 0,'0'0'16,"-18"0"-1,18-17-15,0 34 47,0 1-31,0 17-16</inkml:trace>
  <inkml:trace contextRef="#ctx0" brushRef="#br0" timeOffset="16762.82">22542 4075 0,'0'0'0,"0"17"16,-17 18-16,-18 36 15,17-53-15,-17 17 16,-54 53 0,19-53 15,-54 18-15,89-35-16</inkml:trace>
  <inkml:trace contextRef="#ctx0" brushRef="#br0" timeOffset="18766.03">0 7267 0,'0'-17'15,"0"-1"-15,0-53 16,159-34-1,-18 16 1,-35 1 0,-89-18 15,-105 18-15,-53 88-1,-53 18 1,194 52-1,0 19 1,0 34 0,53-17-1,106 0 1,-106-71-16,88 106 16,-124-70-1,-34-18 1,-107-18-1,1-35 1,87-18 0,-87-52-16,123-54 31,0 18-15,0 53-1,0 71 1,0 88-1,0 17 1,123-34 0,54-72-1,-36-17 1,0-53 0,0-53-1,-53-52 1,-88 52-1,18-18 1,-18 89 15,0 88 1,0-18-32,0 89 15,0 52 1,0-88-1,35-17 1,36-71 0,-36-35-1,53-89 1,-52 18 0,-1 18-1,-35-18 1,0 71-1,18 106 17,17 52-1,-18-35-15,54 18-1,-36-71 1,53-35-1,-17-17 1,-53-1-16,87-53 16,1-52-1,-70 17 1,-19 0 0,-17 89-1,0 34 1,0 72-1,-17 16 1,17 36 0,0-52 15,70-54-15,1-35-1,-1-53 1,18-70-1,-35-1 1,-35-17 0,-18 70-1,0 54 1,0 70 0,0 35-1,0 35 1,0-52-1,0-1 1,0-52 0,0-53 15,18-53-15</inkml:trace>
  <inkml:trace contextRef="#ctx0" brushRef="#br0" timeOffset="18917.57">2081 6703 0,'-17'-18'0,"34"36"0,-52-36 15,35 36 17,0-1-32,0 1 15,53-18 1</inkml:trace>
  <inkml:trace contextRef="#ctx0" brushRef="#br0" timeOffset="19213.91">2840 6597 0,'0'0'15,"0"-18"-15,0 1 16,0 34 15,0 1-31,-18 0 0,1 87 16,-19 54-1,19-35 1,-1 87 0,0-123 15,18-35-31,18-35 31,17-71-15,-17 35-16</inkml:trace>
  <inkml:trace contextRef="#ctx0" brushRef="#br0" timeOffset="19399.32">2575 7056 0,'-17'0'15,"34"0"-15,-52 0 0,17 0 0,36 0 32,88 0-17,-71-18-15,89 0 16,70-35 0,-159 36-1</inkml:trace>
  <inkml:trace contextRef="#ctx0" brushRef="#br0" timeOffset="20065.97">3528 6738 0,'-36'0'0,"1"0"16,18 0-16,-54 0 16,-17 88-1,35 0 1,35 36-1,18-89-15,0 36 16,0-36-16,36 36 16,-19-54-16,54 1 15,52-18 1,1-35 0,17-54-1,-53-16 1,-35-54-1,-53-35 17,0 17-17,0 124 1,-35 71 0,35 70-1,0 89 1,0-142-16,0 88 15,-18 19 1,-17-72 0,17 1-1,18-54 1,0-34 0,18-72-1,52-16 1,1 34-1,52 1 1,1 70 15,-36 52-15,0 54 0,-88-35-1,0-36-15,-88 53 16,53-70-1,-1-18 1</inkml:trace>
  <inkml:trace contextRef="#ctx0" brushRef="#br0" timeOffset="20781.13">4904 6650 0,'0'0'0,"0"-141"31,17 88-31,-17 18 0,18-36 16,0 71 0,-18 53-1,35 141 1,-18-35-1,-17 105 17,0-193-17,-17-18-15,-18 35 16,35-70 0,0-107 15,17-16-16,1 69-15,35-70 16,-18 71-16,53-35 16,53 34-1,-17 72 1,-1 69 0,-123-16-1,-70 16 1,-54-16-1,1-54 1,52-35 15,-17 0-15,70-53 0,18 0-1,0 35-15</inkml:trace>
  <inkml:trace contextRef="#ctx0" brushRef="#br0" timeOffset="21296.61">6279 6667 0,'0'0'0,"0"-17"0,0-1 0,-17-17 16,-18 17-16,-89 18 15,18 36 1,-53 87 0,36 36 15,88-53-15,35-71-16,35 71 15,53-71 1,53-35-1,-35-35 1,18-53 0,-36-1-1,-53-52 1,-35 35 0,0 71-1,0 53 1,-18 52-1,1 54 1,17-89-16,0 53 16,17-17 15,89-54-15,-18-17-1,89-35 1,-124 18-16</inkml:trace>
  <inkml:trace contextRef="#ctx0" brushRef="#br0" timeOffset="21579.25">7144 6526 0,'0'-17'0,"0"34"0,0-52 0,-18 17 16,-52 36-1,-1 106 1,53-1-1,18 18 1,0-35 0,53 0 15,18-71-15,-36-35-16,89 0 15,17-35 1,-18-36-1,1-52 1,-107 70-16</inkml:trace>
  <inkml:trace contextRef="#ctx0" brushRef="#br0" timeOffset="22094.89">7708 6509 0,'0'-53'0,"0"-106"16,0 71 0,0 176 15,0 300-31,0-564 0,0-1 0,0 283 15,0 88 1,0-35 0,0-53 15,-17-71-15,-1-17-1,18-36 1,0-35-1,0 36-15,53-89 16,0 17 0,53-16-1,17 69 1,-35 36 0,-35 71-1,-53-53-15,-17 52 16,-107 1-1,1-18 1,-1-18 0,89 0 15,35-17-15,17-1-16,107 1 15,-36-18 1,36 0-1,-36 0 1,-18-18 0</inkml:trace>
  <inkml:trace contextRef="#ctx0" brushRef="#br0" timeOffset="22679.31">9349 6650 0,'0'0'0,"-36"0"0,1 0 16,-18 17-1,71-17 1,105 18 0,54-18-1,158 18 1,-71-18 0,19 0-1,-231 0-15,54-18 16,-53-17-1,-53-18 1,-35 18 0,-53-36 15,0 1-15,52 52-1,54 18 16,0 0-31,34 35 16,37 36 0,-36 35-1,-36-18 1,-70 0 0,-17-17-1,-71-1 1,0-35-1</inkml:trace>
  <inkml:trace contextRef="#ctx0" brushRef="#br0" timeOffset="23963.51">6826 8802 0,'0'0'15,"-17"-18"-15,-1 1 16,18-19 0,35-17-1,-17 0 1,-18-17-1,-35-1 1,-89-17 0,89 70-16,-89 18 15,-34 36 1,34 105 0,89 0-1,35 53 1,0-88-1,88-53 1,36-53 15,34-88-15,1-36 0,-53-17-1,-18-53 1,-53 18-1,-35-54 1,0 195-16,0-71 16,0 88-1,0 89 1,0 123 0,-35 18-1,17-71 1,18-88-16,0 88 15,53-71 1,36-34 0,-19-36 15,54-53-15,-1-35-1,-35-1 1,-88-16-1,0 69 1,-53 36 0,36 0-1,-19 53 1,36-18 0,18 18-1,35-17 1,-18-1-1,1 36 1,-19-71 0,18 17 15,18-17-15,18-53-1,-18-17 1,-18-1-1,-17 36-15,-1 0 16,-17 17 0,0 71-1,0 17 1,0-52-16,0 70 16,0-35-1,0-35 1,18-18-1,17-53 17,-17 35-32</inkml:trace>
  <inkml:trace contextRef="#ctx0" brushRef="#br0" timeOffset="24131.37">7955 8290 0,'0'0'0,"-18"0"0,18-17 15,-17 17-15,-1 0 16,1 0 0,34 17 15,1-17-15,-1 0-16,19 18 0</inkml:trace>
  <inkml:trace contextRef="#ctx0" brushRef="#br0" timeOffset="24496.11">8290 8326 0,'0'0'15,"18"0"1,-18 17 0,18 1-16,-1-1 0,18 19 15,-35-19-15,36 19 16,17 69-1,-18-34 1,-17-18 0,-18-35-1,17-36 17,1 18-32,17-53 15,18-35 1,-18 0-1,18-1 17,-35 72-32,35-1 15,-36 1 1,1 17-16</inkml:trace>
  <inkml:trace contextRef="#ctx0" brushRef="#br0" timeOffset="24828.66">9049 8555 0,'0'0'0,"17"0"16,19 17 0,17-17-1,-18-17 1,18-71 0,-53 17-1,0-17 1,0 53-1,-71 52 1,-35 71 0,89-52-1,-36 52 1,53 18 0,0-53-1,88-18 1,18-35-1,-18 0 1,-53 0-16,71-18 16</inkml:trace>
  <inkml:trace contextRef="#ctx0" brushRef="#br0" timeOffset="25166.81">9543 8467 0,'0'-18'0,"0"36"0,0-107 15,0 54-15,35-35 16,35 34-1,19 36 1,-19 71 0,18 35 15,-52-18-15,-36 35-1,-18-52 1,0-71 15,18-35-15,0-54-1,0 72-15,18-54 16,0 54-16,17-19 16,-17 19-16,70-19 15,-71 19-15,72-1 16</inkml:trace>
  <inkml:trace contextRef="#ctx0" brushRef="#br0" timeOffset="25347.76">10530 8467 0,'0'0'16,"-17"17"-1,17-34 32,17 17-47,19-36 16,-19 36-16</inkml:trace>
  <inkml:trace contextRef="#ctx0" brushRef="#br0" timeOffset="26845.66">11906 8625 0,'0'0'0,"-35"0"15,-18 18-15,-70-18 16,-19 0 0,125 0-16,-1-53 15,89-35 1,70-36 0,71-105-1,-89 53 1,-70-18-1,-88 88 1,-54 106 15,-34 123-15,52 36 0,36 70-1,35-87 1,18-107-16,52 71 15,-17-53 1,-35-53 0,-18-18-1,-35-35 1,-36-70 0,0 34-1,54 72 1,17 87-1,0 36 1,53 0 0,17-53-1,54-36 17,17-17-17,18-70 1,-36-36-1,-52 0 1,-36-35 0,-35 53-1,0 53 1,0 123 0,-18 18-1,1 35 1,17-71-1,17-17 1,54-53 0,-18 0-1,-36 0 1,54-70 0,-18-18-1,-18-36 1,-17 36-1,-18 53 1,0 52 0,0 71-1,-18 1 1,1 34 0,34-17-1,36-71 1,-35-35-16,70 0 15,0-17 1,36-54 0,-36-52 15,-53 17-15,-17 0-1,-18 141 16,-18 53-15,18 36 0,0-107-16,0 54 15,71-36 1,34-35 0,-34-17-1,52-54 1,-52-17-1,-53 0 1,-18 0 0,0 105-1,0 71 17,-18 1-17,18-1 1,0-35-1,53-71 17,-35 0-32</inkml:trace>
  <inkml:trace contextRef="#ctx0" brushRef="#br0" timeOffset="26995.83">13864 8026 0,'-35'-53'0,"70"106"0,-70-124 0,0 53 15,17 18 1,36 0 15,35 0-15</inkml:trace>
  <inkml:trace contextRef="#ctx0" brushRef="#br0" timeOffset="27261.89">14587 7708 0,'0'0'0,"0"-17"0,0-1 16,-35 36 15,17-1-31,-70 107 16,18 52-1,52-52 1,0 17-1,18-71 1,53-52 0,36-18 15,-19-53-15</inkml:trace>
  <inkml:trace contextRef="#ctx0" brushRef="#br0" timeOffset="27411.83">14287 8114 0,'-52'0'16,"104"0"-16,-87 0 15,88 0 1,53 0 0,88-53-1,-106 35 1</inkml:trace>
  <inkml:trace contextRef="#ctx0" brushRef="#br0" timeOffset="27661.91">15064 7902 0,'0'0'0,"-18"-17"15,-53 17 17,1 88-17,52-71-15,-17 89 16,0 18-1,35-36 1,35-18 0,53-70-1,18 0 1,53-52 0,-124 34-16,71-70 15,-89 35-15</inkml:trace>
  <inkml:trace contextRef="#ctx0" brushRef="#br0" timeOffset="28077.61">15381 8132 0,'35'-142'0,"-17"37"15,-18-37 1,0 72 0,0 88-1,-53 423-15,88-865 16,-70 530 0,17 0-1,-34 53 1,-1-54-1,35-34 1,0-36 0,36-88 15,53-17-15,-54 35-16,71-54 15,18 19 1,18 70-1,-107 0-15,54 70 16,-53 54 0,-18-36-1,0 0 17,-36-35-17,1-53 1,70-53 15,-17 36-31</inkml:trace>
  <inkml:trace contextRef="#ctx0" brushRef="#br0" timeOffset="28281.92">15875 7779 0,'0'-18'16,"53"-17"-1,35 35 1,18-18 0,141 18 15,-141 0-15,-53 0-1,-89 18 1</inkml:trace>
  <inkml:trace contextRef="#ctx0" brushRef="#br0" timeOffset="28511.91">16228 7761 0,'0'0'15,"-18"0"1,18 18 0,-18 17-1,-17 88 1,18-17-1,17-70-15,-18 105 16,18-35 0,0-89 15,35-17-15</inkml:trace>
  <inkml:trace contextRef="#ctx0" brushRef="#br0" timeOffset="28863.68">16616 8061 0,'0'-35'16,"0"70"-16,17-106 15,-17 89 1,-17 0-16,-36 52 16,-18 71-1,54-35 1,17-53-1,17-53-15,36 18 16,35-18 0,-70 0-16,70-53 31,-52-18-15,-19-52-1,-17-18 1,-53 88-1,-17 53 1,34 35 0,19 18-1</inkml:trace>
  <inkml:trace contextRef="#ctx0" brushRef="#br0" timeOffset="29147.74">17498 7832 0,'-18'-18'0,"36"36"0,-54-36 0,19 0 16,-36 18 0,35 0-16,-70 53 15,35 35 1,0 71-1,36-53 1,17 18 0,17-54-1,71-52 1,36-18 0,-54-36-1</inkml:trace>
  <inkml:trace contextRef="#ctx0" brushRef="#br0" timeOffset="29415.36">17921 7832 0,'18'-36'0,"-36"72"0,36-89 0,17 35 32,18 53-17,-18 36 1,-17-36-16,17 124 15,-17-53 1,-18 35 0,-36-71-1,-69 1 1,52-71 0,35 0-16,0 0 15,18-18 1</inkml:trace>
  <inkml:trace contextRef="#ctx0" brushRef="#br0" timeOffset="29610.54">18609 8237 0,'0'-17'15,"0"34"-15,0-52 0,0 17 16,0 1-1,0-1 32,0 1-47</inkml:trace>
  <inkml:trace contextRef="#ctx0" brushRef="#br0" timeOffset="31294.76">14411 9472 0,'0'-18'0,"-35"18"16,35-17-16,-71-54 31,36 18-15,-53-17 0,-36 70-1,18 88 1,36 71-1,70-124-15,0 71 16,0-71-16,0 71 16,53-53-1,35-53 1,106-124 0,-71 1-1,36-106 16,-124 123-31,-35-106 32,0 159-32,0-35 15,0 70-15,-52 107 32,34-54-32,-17 71 15,35-53-15,-53 105 16,35 107-1,36-159 1,88-36 0,-1-70-1,54-53 1,-124 36-16,71-54 16,-18-52-1,-70-1 1,-18 89-1,-53 35 1,-17 71 0,34 17-1,36-53 1,-17 88 0,34-52-1,107-53 1,70-36-1,-35-53 1,17-52 0,-53-18-1,-52-36 1,-53 54 0,-18 88-1,0 70 1,-36 53-1,1 89 1,35-107-16,-35 107 16,17 105-1,18-18 17,0-52-17,0 88 1,35-53-1,36-141 1,-18-89 0,88-87-1,35-71 1,-105 0 0,-53 88-16,-18-124 15,0 124-15,-36-123 16,-105-18-1,18 88 1,52 71 0,18 17 15,53 0-15,36-34-1,105-19 1,-53 53-16</inkml:trace>
  <inkml:trace contextRef="#ctx0" brushRef="#br0" timeOffset="32659.89">16581 9543 0,'88'-53'15,"-176"106"-15,246-194 16,-158 70 0,-70 18-1,-36 53 1,-35 53-1,-18 70 1,124-87-16,-53 87 16,52 18-1,54-88 17,88-35-17,53-36 1,17-70-1,-70-18 1,-53 0 0,-36 36-1,-17 52 1,0 53 0,-35 124-1,17-53 1,18-18-1,71-53 1,-1-35 0,19-35-1,17-71 17,-36-35-17,-17 18 1,-35 70-1,-18 123 17,-18 54-17,18-1 1,0-70 0,71-17-1,17-36 1,18-18-1,-1-70 1,-87 70-16,17-88 16,1 0-1,-36 54 17,0 104-1,0-34-31,-18 70 15,18 36 1,18-36 0,52-35-1,71-53 1,18-18 0,-18-70-1,-53-35 1,-70-19-1,-18-52 1,0 53 0,0 106-1,-35 53 1,35-1 0,-36 71-1,36 54 1,0-1-1,0-35 1,36-1 0,17-87-1,-36 0-15,71-18 16,1-71 0,-1 1-1,18-54 1,-36-52-1,-35-18 1,-35 88 0,-52 176 15,34-34-15,-17 52-1,-18 71 1,17 35-1,36-106 1,0 0 0,53-70-1,36-18 1,16-53 0,-16 0-1,-72 35-15</inkml:trace>
  <inkml:trace contextRef="#ctx0" brushRef="#br0" timeOffset="32844.6">18468 9384 0,'0'0'0,"-106"18"16,124-18 15,70 0-15,88-36-1,-17 19 1,53-36 0,-159 35-16</inkml:trace>
  <inkml:trace contextRef="#ctx0" brushRef="#br0" timeOffset="35013.29">19650 9119 0,'0'0'0,"-18"-35"0,18 0 15,-35-36 1,-36 1 0,-52 70-1,17 70 1,-35 89 0,35 0-1,88-124-15,-52 159 16,70-71-1,53-17 1,88-70 0,-18-36-1,89-53 1,-159 17 0,88-34-1,-18-54 1,-87 19-1,-36 87 1,-88 106 15,70-70-31,-35 70 16,53 18 0,0-53-1,35-18 1,53-35-1,-52 0 1,-19-88 0,-17 0-1,-17-18 17,17 35-17,17 36 1,54 35-1,17 18 1,-70 34 0,-1 37-1,1-19 1,0 1 0,-18-54-1,0-34 16,0-54-15,35-17 0,36-35-1,17 70 1,-71 35 0,107 0-1,-71 36 1,-18 53-1,-35 70 1,0-71 0,18 1-1,17-54 1,-17-17-16,52 0 16,-52 0-16,88-70 15,-18-36 16,-35 0-31,0-17 32,-53 70-32,0-53 15,17 0 1,-34 106 0,-54 71-1,36 34 1,0 37-1,17-1 1,18-35 0,0-71-16,18 35 15,-1-52-15,54 0 16,52-1 0,1-34-1,-36-54 1,18-35-1,-89 71 1,-17-18 0,0 0-1,-70 53 1,-1 53 0,36 35-1,35 18 1,35-53-1,0-35 1,-17-18-16,53 0 16,52-18-1,-35-17 1,-70-1-16,35-16 16,35-37-1,-70 72 1,-18 52-1,-36 36 1,36-19 15,-17-34-31,17 17 0,17-35 47,1 0-47,35-17 16,-35-1-16,35-17 15,17-53 1,-35 35 0,-17 53-1,-18 17 1,0 36 0,0 0-1,0-35-15,0 17 16,35-17-1,18-18 1,35-18 0,-52-35-1,-1-53 1,-17 53 0,-1-70-1,36-71 1,-35 53-1,-18 106 1,-35 70 0,-18 71-1,35-71-15,-35 106 16,35-35 0,18 53-1,0-36 1,0-70-1,36 0 1,-19-53-16,36 0 16,18 0-1,-1-71 1,-17 1 0</inkml:trace>
  <inkml:trace contextRef="#ctx0" brushRef="#br0" timeOffset="35246.76">22278 9331 0,'-18'0'15,"36"0"-15,-53-18 0,17 18 0,0 0 16,18-17 0,53-1-1,-17 18-15,16 0 16,90-18-1,-107 18-15,18 0 16,0 0 0,-71-17 15,-53-1-15</inkml:trace>
  <inkml:trace contextRef="#ctx0" brushRef="#br0" timeOffset="35545.87">20320 9296 0,'0'0'0,"18"0"0,17 0 15,35 0-15,142 0 16,0 0 0,-89 0-1,-35 0 17,-105 0-17,-1 0 1,1 0-16</inkml:trace>
  <inkml:trace contextRef="#ctx0" brushRef="#br0" timeOffset="39332.58">1482 11412 0,'0'0'0,"0"-17"31,0-1-15,17-17-1,54-36 1,-54 54-16,36-36 15,-35 35-15,35-88 16,-53 36 0,-35 34 15,-212 19-15,17 70-1,125-18 1,-37 71-1,125-18 1,105 18 0,106 35-1,-18-35 1,-123-71-16,53 71 16,-88 0-1,-106 17 1,-71-52-1,-106-36 17,71-35-32,141-18 15,-70-52 1,88 52-16,-18-35 16,17-70-1,72 17 1,52 71-1,71 17 1,-54 18-16</inkml:trace>
  <inkml:trace contextRef="#ctx0" brushRef="#br0" timeOffset="40726.79">1887 11465 0,'0'0'0,"0"-17"0,0-1 16,-17 18 0,-1 0-16,-70 35 15,70-17 1,-35 52 0,0 89-1,53 0 1,36-53-1,34-18 1,-52-70-16,70-18 16,0 0-1,-17-71 1,52-52 0,-35 34-1,1-52 1,-36 71-1,-36 70 1,-17 70 0,0 36-1,-17 0 1,-1 17 15,36-70-15,52-53-1,71-35 1,-17-18 0,34-53-1,-87 18 1,-53 70-16,17-52 16,-17 70-1,-18 35 1,-36 71-1,1 18 1,35-54 0,53-17-1,0-35 17,53-71-17,-71 35-15,36-52 16,-19-19-1,-52-52 1,-52 53 0,-54-18-1,18 106 1,52 0-16,-70 53 16,-17 71-1,105-1 1,54 18-1,69-53 1,-16-70 0,69-18 15,19-71-15,-36-34-1,-71-1 1,1-53-1,-36 18 1,-35 70 0,-17 177 15,-1-71-31,0 54 16,1 69-1,17-122-15,0 70 16,53-1-1,35-69 1,53-36 15,0-71-31,-53-17 32,0-71-17,-52-17 1,-36 52-1,0 89-15,0-18 16,-36 88 0,1 54-1,17 69 1,18-34 0,0 17-1,18-53 1,35-70-1,35-18 1,0-36 0,-35-16-1</inkml:trace>
  <inkml:trace contextRef="#ctx0" brushRef="#br0" timeOffset="41209.14">4745 11448 0,'0'-36'15,"0"72"-15,0-89 16,-35 88 0,-1 53-1,19 36 1,17-89-16,0 53 16,-36 53-1,1-53 1,35-35-1,-18-35 1,18-89 15,0 54-31,36-71 16,70-1 0,17 36 15,1 53-16,17 36 1,-106-36-16,0 70 16,-17 19-1,-89-1 1,-70 18 0,-35-36-1,70-70 1,53-18-1,71-52 1,17-1 0</inkml:trace>
  <inkml:trace contextRef="#ctx0" brushRef="#br0" timeOffset="41826.65">6156 11959 0,'0'0'0,"0"-35"0,0 0 16,0-54-1,-18-16 1,-35-1 0,36 106-16,-36 0 15,-71 35 1,19 36 15,-54 70-15,88-35-1,54-1 1,34-87 0,107-18-1,17-88 1,-35 17 0,-1-70-1,-87 88 1,0 18-1,-18 88 1,0 17 0,0 54-1,0-36 1,17-17 0,19-54 15,-1-17-31,53 0 15,-35-53 1,-35 0-16</inkml:trace>
  <inkml:trace contextRef="#ctx0" brushRef="#br0" timeOffset="42176.15">6315 11836 0,'0'-18'16,"0"36"-16,0-54 0,0-52 16,35 35-1,71 18 1,35 35-1,-18 35 1,19 71 0,-90-18-1,-52-52-15,0 69 16,-70-34 0,35-53 15,17-18-16,18-53 1,0 35-16,18-105 16,17 34-1,53-16 1,-17 69 0,34 1-1,1 17 1,0 1-1</inkml:trace>
  <inkml:trace contextRef="#ctx0" brushRef="#br0" timeOffset="42809.86">8237 11959 0,'0'0'0,"-17"0"15,-19 0-15,1 0 16,35-17 0,18 17-16,88-36 15,105 19 1,19-1-1,87 18 1,-105-18 0,-18 1-1,-159-1 1,-35-35 0,-35 0 15,-53 0-16,-36-17 1,1 52 0,87 18-1,36 18 1,89-1 0,87 1-1,-53-18 1,36 35-1,-141 36 1,-71-18 0,-88 70-1,-18-35 1,-53 54 0,54-37 15,140-87-31,0 0 15,71-18-15</inkml:trace>
  <inkml:trace contextRef="#ctx0" brushRef="#br0" timeOffset="43375.8">11342 11448 0,'0'0'0,"0"-18"0,-18 0 16,18 1 0,88 17-16,-52-18 15,52 18 1,-18-18-16,213 18 15,-36 0 1,-124 0 0,-88 18-1,-141 0 17</inkml:trace>
  <inkml:trace contextRef="#ctx0" brushRef="#br0" timeOffset="43709.63">11994 11395 0,'-17'0'0,"34"0"0,-87 0 15,52 17 1,18 72 0,0-72-16,0 54 15,18 123 1,-18-53 0,-88 18 15,-36-36-16,36-70 1,-18-35 0,18-36-1,35-70 1,35-36 0,18 36-1,71 18 1,52 52-1,36 0 1,-124 18-16</inkml:trace>
  <inkml:trace contextRef="#ctx0" brushRef="#br0" timeOffset="45027.45">12665 11977 0,'0'0'15,"17"0"-15,-17-18 0,0 1 16,0-54 0,-35 18-1,-18-18 1,0 71 0,-53 18-1,-52 106 1,69-36-1,19 53 1,52-71 0,54-34 15,52-36-15,-53-18-16,36 0 15,70-70 1,-106 53-16,53-53 15,-35-18 1,-35 53 0,-1 53-1,-17 35 17,0-17-32,0 0 0,0 52 15,0 1 1,0-54-16,0 19 15,36-19 1,17-17 0,52-70 15,-87 52-31,70-52 16,-17-36-1,-18 35 1,-36 53-1,-17 54 1,0 34 0,0-52-16,-17 105 15,17-34 1,0-36 0,53-36-1,0-17 1,35-53-1,-18-17 1,-17-36 0,-18-18-1,1 54 17,17 52-17,17 18 1,1 0-1,70 0 1,0 18 0,-88-18-16,141 0 15,-88-18 1,-177-17 15,-52 17-15,87 18-16,-105 18 15,-106 88 1,142 17 0,16 36-1,89-71 1,89-35 0,69-53 15,19-35-16,-1-53 1,-70-1 0,-18-34-1,-70 35 1,-18 52 0,0 72-1,-36 52 1,1 35-1,35-34 1,18-19 0,70-17-1,-70-53-15,105 0 16,18 0 15,-53-18-31</inkml:trace>
  <inkml:trace contextRef="#ctx0" brushRef="#br0" timeOffset="45659.22">15134 11730 0,'0'0'0,"-17"0"16,17-18-16,0 1 16,35-19-1,0 19-15,36-1 16,87-70-1,-87 17 1,-71 36 0,0 17-16,-88 1 15,-53 17 1,-89 88 0,177-53-1,-17 71 1,70-71-16,17 53 15,54 1 1,-36-72-16,89 107 16,-36-18 15,-70-36-31,-36-35 31,-123-17-15,0-18-1,53-18 1,35 1 0,35 17-16,18-35 15,0 17 1,88-17 0,0-1-1,-52 36-15</inkml:trace>
  <inkml:trace contextRef="#ctx0" brushRef="#br0" timeOffset="46326.68">15540 11906 0,'17'-17'15,"-34"34"-15,70-52 0,-36-36 16,-17 36 0,-17 35 15,-54 18-16,1 52 1,17 71 0,53-35-1,0 0 1,35-35 0,0-71-16,36 17 15,52-34 1,-17-36-1,0-35 1,-18-18 0,0-18-1,-52 89 1,-36 53 0,-18 70 15,-17-18-16,17 36 1,18-53 0,53-35-1,35-18 1,18-18 0,18-35-1,-1-53 1,-70 53-1,-35 36 1,-18 70 0,-36 35-1,19-35 1,-1 0 0,18-36 15,0-52 0,0 17-31</inkml:trace>
  <inkml:trace contextRef="#ctx0" brushRef="#br0" timeOffset="46492.12">16510 11818 0,'-18'-18'0,"36"36"0,-71-71 16,35 53-1,36 0 17,0 0-32,35 0 15,-18 0 1</inkml:trace>
  <inkml:trace contextRef="#ctx0" brushRef="#br0" timeOffset="46759.32">16810 11800 0,'0'0'0,"0"53"32,0 18-17,0-36-15,0 89 16,0 87 0,0-70-1,-35 71 1,-36-18-1,18-70 1,35-89-16,-17 53 16,35-70-1,0-36 1,71-88 0</inkml:trace>
  <inkml:trace contextRef="#ctx0" brushRef="#br0" timeOffset="47075.68">16686 12277 0,'0'-53'16,"0"106"-16,-17-230 15,34 36 1,1 106-16,53-36 16,34 36-1,-69 35-15,105 0 16,-71 53-1,-87 53 1,-54-18 0,-70 0-1,18-35 1,87-53-16,1 0 16,17 0 15,36-35-16,70-36 1,-17 36-16</inkml:trace>
  <inkml:trace contextRef="#ctx0" brushRef="#br0" timeOffset="47325.99">17339 11712 0,'18'-35'0,"-36"70"0,71-105 15,-35 52-15,-18 0 16,0 36-1,0 35 1,-18-18-16,-35 53 16,18 54-1,17-37 1,18 1 0,18-35 15,35-71-16,-36 0-15,54-18 16,-71-17-16</inkml:trace>
  <inkml:trace contextRef="#ctx0" brushRef="#br0" timeOffset="47508.76">17286 11889 0,'0'0'0,"-35"0"16,35-18-1,17 18 17,19-18-32,52 1 15,35-19 1,-87 19-16,-1-1 16</inkml:trace>
  <inkml:trace contextRef="#ctx0" brushRef="#br0" timeOffset="50228.16">18203 11589 0,'0'0'16,"-35"0"0,35-18-1,53-17 1,53-18 0,-36 0-1,-34-53 16,-36 36-15,-71 17 0,-70 53-1,35 70 1,18 54 0,53-36-1,35-70-15,0 70 16,17-35-1,71-36 1,1-17 0,-54 0-1,-35 18 1,-88 17 0,-36 18 15,36 35-16,35 1 1,36-1 0,17-18-1,70-70 1,18 0 0,0-35-1,18-53 1,0-18-1,-18 18 1,-52 70-16,87-52 16,-70 70-1,0 52 1,-53 37 0,0-1-1,-53 18 16,18-36-15,17-52 0,36-53 15,70-54-15,-18 1-1,-34 71-15,70-89 16,-18 53-1,-71 35 1,-34 71 15,-54 35-15,54-70-16,-1 88 16,18-36-1,35-17 16,18-17-15,71-36 0,-89 0-16,71 0 15,35-89 1,-35-16 0,-89 34-1,-17 0 1,-70 71-1,17 18 1,35 0-16,-35 88 16,53-36-1,18 18 1,52-52 0,-52-36-1,35 0 1,53-18-1,-36-35 1,-52 18-16,88-89 16,-18 18-1,-17 36 1,-54 52-16,54-17 16,-54 53-1,-17 17 1,0-18-16,0 36 15,0-35 1,0-36 31,0-17-16,0 17-31,0 1 16,-35-1-1,-18 18 1,-35 53 0,0 35-1,70 1 1,18-54-16,0 53 16,18-70-16,35 52 15,70-35 1,36-35-1,-53 0 1,35-88 0,-106 53-1,36-71 1,-54 89-16,19-72 16,-19 54-1,-87 88 16,52-35-31,-17 52 16,17 1 0,18-54-16,0 36 15,18-53 1,70 0 0,0-35-1,0-36 1,18-17-1,-70 53-15,17-18 16,-18 53 0,-35 18 15,0 35-31,0 52 31,0-16-15,53-19-1,70-35 1,-88-35-16,54 0 16,-1-70-1,-18-71 1,-17 17 0,0-87-1,-35 70 1,-18-1-1,0 107 1,-35 106 0,-36 70-1,36-35 1,35 35 0,0 0 15,17-18-16,36-52 1,0-36 0,18-35-1,17-70 1,-17-1 0,34-52-1,-87 87 1,-36 89 15,-17 18-15,35-36-16,0 36 15,18-1 17,52-35-17,-34-35-15,34 18 16,-52-18-16,70-18 15,-53 1-15,36-89 16,-54 0 0,1 71-16,-18-71 15,-18 53 1,-70 35 0,-18 18-1,1 18 1,69 17-1,54 1 17,52-19-32,-34 1 15,17-18-15</inkml:trace>
  <inkml:trace contextRef="#ctx0" brushRef="#br0" timeOffset="50658.98">22366 11924 0,'-18'-35'0,"36"70"0,-36-106 0,18 54 16,0-1-16,0-53 15,18 36 1,88 35 0,-18 0-1,-53 0-15,54 18 16,-1 88-1,-71-53 1,-17-18-16,0 35 16,0-52-16,-35 35 31,18-18-15,-1-35-1,18-17 1,0-54-1,35 1 1,53-19 0,-17 1-1,-53 88-15,17-35 16,-35 17 15,-35 18-31</inkml:trace>
  <inkml:trace contextRef="#ctx0" brushRef="#br0" timeOffset="50957.72">21078 11377 0,'0'0'0,"-52"0"0,-19 0 15,53 0 1,124 0 0,35 0-1,106 0 1,-17 0 0,16 35-1,-122-35 1,-106 0-16,-124 0 31,53 0-31</inkml:trace>
  <inkml:trace contextRef="#ctx0" brushRef="#br0" timeOffset="51493.68">11112 13141 0,'0'0'0,"-17"-53"31,17 71-15,0 52 0,-18 18-1,18-52-15,-35 122 16,17-69-1,1 16 1,17-52 0,17-70 15,1 17-31</inkml:trace>
  <inkml:trace contextRef="#ctx0" brushRef="#br0" timeOffset="51675">11430 13406 0,'0'0'0,"18"0"15,-18-18-15,17 18 32,1 0-17,0 0 1,17-18-16</inkml:trace>
  <inkml:trace contextRef="#ctx0" brushRef="#br0" timeOffset="54180.67">12594 13723 0,'0'0'0,"-17"0"0,-1 0 16,-17 0-1,17-35 1,18-18-1,88-18 1,-17 1 0,17-36-1,-88 18 1,0 70-16,0-17 16,0 17-16,-18 18 15,-35 35 16,0 71-15,36 71 0,17-72-1,70 1 1,-52-88-16,53 17 16,34-35-1,-34-53 1,-53 0-1,52-70 1,-52 88-16,35-54 16,35-16-1,0 87 1,-17 18 0,-36 88-1,-17 36 1,-18-36 15,0-71-31,-53 54 16,35-36-1,0-35 1,18-53 0,18-17-1,35-54 1,-35 89-16,34-35 15,1-1 1,-35 53 0,-71 71 15,35-35-31,1 52 16,-1 36-1,18-35 16,35 17-15,71-53 0,-18-35-1,71-35 1,-53-18 0,-35-53-1,-54-17 1,-17 52-1,-17 54 1,-54 34 0,18 71-1,36 36 1,17-36 0,88 0 15,-18-88-16,54 0 1,-18-53 0,-18-17-1,0-36 1,0 0 0,-35 53-1,0 36 1,-35 17-16,-18 17 15,0 71 1,0-17 0,0-53-1,17-1 1,1-17 0,17-53-1,-35-17 16,0 17-15,0-18 0,-35 71-1,0 18 1,17 17-16,-53 71 16,36 35-1,35-53 1,18 1-1,35-72 1,-36 1-16,54-18 16,-36 0-16,106-18 15,-35-35 1,18-35 0,-54-35-1,-52 52 16,-18 53-15,-18 18 0,-17 89-1,0 34 1,35-52 0,17 17-1,54-53 1,35-35-1,35-35 1,-35-18 0,-1-53-1,-16-35 1,-72 106 0,-17-1 15,-17 125 0,-19 16-15,36-16-1,0-72-15,0 36 16,18-35-16,35 17 16,53-35-1,17 0 1,-35-53-1,1-88 1,-19-88 0,-52 105-1,-18 19 1,-88 175 31,35 18-32,35-52-15,0 87 16,18 18 0,53-35-1,53-18 1,-35-70 0,70-18-1,35-18 1,-141 1-16,107-36 15,-1-18 1,17-52 0,-140 87-1,-36 36 1,-52 53 15,17 53-15,53-35-1,0-54-15,0 36 16,71-18 0,34-35-1,1-17 1,35-36 0,-105 35-16,16-17 15,-16 0-15,-19-36 16,-17 53-1</inkml:trace>
  <inkml:trace contextRef="#ctx0" brushRef="#br0" timeOffset="54393.81">16263 13423 0,'-35'18'0,"70"-36"0,-88 36 0,18-18 0,17 0 15,53 0 17,1 0-32,-1 0 0,53 0 15,71-18 1,-106 1-16,88-1 16,-88 0-16</inkml:trace>
  <inkml:trace contextRef="#ctx0" brushRef="#br0" timeOffset="54992.14">18380 13423 0,'-36'18'0,"72"-36"0,-107 36 0,54-18 16,-1 0-16,0 0 15,18-35 1,53-1 0,71-34-1,-19-18 1,-87 17-1,-36 0 1,1 71-16,-71 0 16,-71 71-1,35 35 1,89-18 0,35 35-1,106 1 16,0-1-15,-36-17 0,-70-35-1,-88-54 1,-53-17 0,53-35-1,53 18-15,-36-72 16,36-34-1,17 70 1,18 18 0,18 35-1,52-18 1</inkml:trace>
  <inkml:trace contextRef="#ctx0" brushRef="#br0" timeOffset="55674.9">18697 13458 0,'18'-17'0,"-36"34"0,53-52 0,-17 0 16,-18-18 0,0 35-16,-18 18 31,1 0-31,-54 71 15,18 17 1,18 36 0,35-19-1,18-52 1,70-53 0,-53 0-1,18 0 1,-18 0-16,71-53 15,-18-35 1,-35 0 0,-35 0-1,-18 70 1,0 36 0,0 88-1,0-18 1,0 0-1,18-53 1,52-35 0,-52 0-16,88-17 15,-18-36 17,35-18-17,-52-17 1,-53 70-16,-1 1 15,-17 70 17,-35 0-17,17-36-15,-17 36 16,0-18 0,35-17-1,35-36 16</inkml:trace>
  <inkml:trace contextRef="#ctx0" brushRef="#br0" timeOffset="55858.5">19650 13423 0,'0'0'0,"0"-53"16,0 18 0,0 17-1,-18 18 1,18 36 15,0-19-31,0 19 16,71 34-1,-71-52-15</inkml:trace>
  <inkml:trace contextRef="#ctx0" brushRef="#br0" timeOffset="56207.15">20020 13564 0,'18'-17'0,"-1"-1"16,-17 36-1,0 17 1,0 88 0,-35 54-1,35-142-15,-18 106 16,-17 71 15,-18 17-15,-17-70-1,17 0 1,0-54 0,53-122 15,53-54-16,0-35 1,-53 71-16</inkml:trace>
  <inkml:trace contextRef="#ctx0" brushRef="#br0" timeOffset="56540.75">19967 13741 0,'0'0'15,"0"-53"-15,0-88 0,0 17 16,0 71 15,106 18-15,0 35-1,53 18 1,-36 70 0,-105 18-1,-71-1 1,-124-16-1,72-72 1,16-17 0,107 0 31,17 0-47,-17 0 0,53-35 15,-36 17 1</inkml:trace>
  <inkml:trace contextRef="#ctx0" brushRef="#br0" timeOffset="56857.77">20867 13212 0,'0'0'0,"88"-142"16,-70 72-1,-18 35 1,0 211 31,0-141-47,0 1 0,0 140 15,-18-17 1,0-36 0,1-70-1,17-35 1,17-18 15,54-18-15,-18-53-1,-36 36-15</inkml:trace>
  <inkml:trace contextRef="#ctx0" brushRef="#br0" timeOffset="57057.17">20990 13406 0,'-53'0'0,"106"0"0,-159-18 16,124 18 15,70 0-15,-52 0-16,16 0 16,90 0 15,-72 0-31,18-18 15</inkml:trace>
  <inkml:trace contextRef="#ctx0" brushRef="#br0" timeOffset="57341.4">21766 13264 0,'0'-17'0,"-17"17"62,17 17-62,-18 19 16,0-19-16,-17 89 15,0 0 1,0 0 0,35-18-1,0-35 1,53-18 15,52-35-15,-52-17-16</inkml:trace>
  <inkml:trace contextRef="#ctx0" brushRef="#br0" timeOffset="57624.68">22331 13370 0,'0'-35'16,"0"70"-16,17-123 15,-17 70-15,0 1 16,18 17 0,35 0-1,18 35 1,17 53 0,-71-52-16,1 69 15,-36 54 16,-87-35-15,34-71 0,-17-18-1,17-18 1,54-17-16,-19 0 16</inkml:trace>
  <inkml:trace contextRef="#ctx0" brushRef="#br0" timeOffset="58506.82">1358 14834 0,'0'0'0,"-211"18"31,193 0-31,0-18 16,71 0-1,106-36 1,-106 19-16,264-36 15,-87 35 1,34 18 0,-123 0-1,-70 0 1,-71 35 0</inkml:trace>
  <inkml:trace contextRef="#ctx0" brushRef="#br0" timeOffset="58793.14">1905 14834 0,'-18'0'15,"1"0"1,17 18 0,0 0-1,0 52 1,17 89-1,-17-36 1,0 71 0,0-88-1,0-88-15,0 52 16,18-52 15,0-18-31,70-35 16,-53 17-16</inkml:trace>
  <inkml:trace contextRef="#ctx0" brushRef="#br0" timeOffset="60346.57">2805 15505 0,'17'0'0,"-34"0"0,52 0 15,-18 0-15,1 0 16,0-53-1,-18-18 1,0 18 0,-53-53-1,-18 53 1,54 36-16,-89 17 16,-18 53 15,1 53-16,17 52 1,53-52 0,53 35-1,35-105 1,54-36 0,-1-18-1,35-70 1,-35-1-1,-70 54-15,53-88 16,-36-1 0,0 71-1,-35 71 1,0 0 0,0 35-16,0 123 31,35-70-16,18-18 1,0-70 0,18-18-1,-1-71 1,19-35 0,-36-17-1,-53 87-15,0-158 16,0 53-1,0 35 1,0 89 0,0 70-1,0-18-15,0 36 16,0 140 0,0-34-1,-36-54 16,36-88-15,18-88 15,0 36-31,52-71 16,1-18 0,-36 71-16,71-54 15,-53 72 1,-53-1-1,-106 36 17,53-1-17,35 1-15,-35 0 16,36 17 0,17 35-1,0 1 1,35 17 15,-35-70-31,53 17 16,35-17-1,0-18 1,36-18 0,-36-35-1,0-17 1,-53-54-1,1-17 1,-19 88 0,-17 36-1,-35 87 1,0 54 15,0 17-15,35-71-1,17-17 1,54-53 0,-54 0-16,89-18 15,0-52 1,35-36 0,-70 0-1,-36-17 1,-35 88-1,-35 70 1,-1 71 0,19-1-1,17 19 17,0-71-32,17 17 31,-17-52-16,0-36 17,0-35-17</inkml:trace>
  <inkml:trace contextRef="#ctx0" brushRef="#br0" timeOffset="60939.91">5362 15258 0,'0'0'0,"-17"17"0,-1-17 0,-17 0 16,17 0-1,-17 0 1,35-53-1,0-35 1,88 18 0,18-54-1,-71 89-15,-17-36 16,-71 36 0,-88 53-1,0 52 1,105-35-16,-70 54 15,71-1 1,70 53 0,-17-123-16,70 87 15,53 1 1,-35 0 0,-106-53-1,-70 0 1,-36-35 15,-53-36-15,124 18-16,-89-53 15,18-18 1,89 19 0,34 16-1,89 1 1,0 0-1,0 35 1</inkml:trace>
  <inkml:trace contextRef="#ctx0" brushRef="#br0" timeOffset="62507.12">5680 15275 0,'0'0'0,"35"-17"0,18-36 15,-53 0 16,-35 53-15,-54 35 0,37 36-1,-1 70 1,35-53 0,18 35-1,71-87 1,17-36-1,53-18 1,-18-35 0,-17-53-1,-35 0 1,-36 54 0,-35 34-1,0 88 16,0-34-15,0 34 0,0 36-1,35-53 1,18-35 0,53-18-1,17 0 1,1-71-1,-1-35 1,-87 0 0,-36 1-1,-71 52 1,18 53 0,-53 70-1,89-52-15,-19 70 31,19 36-15,70-36 0,17-35-1,71-36 1,1-17 0,52-53-1,-53-35 1,-71 18-1,-52-36 1,-18 53 0,-18 53-1,1 18-15,-54 70 16,53-18 0,1 18-1,17-17 1,53-53 15,70-18-15,1-18-1,-36-35 1,18-35 0,-53 0-1,-36 17 1,1 71-1,-18 53 1,-53 35 0,18-17-1,-1-36 1,36-53 31,18 1-47,53-71 31,17-36-15,0 36-1,18 35 1,-89 53-16,36 18 16,-53 88-1,0-1 1,0-16-1,0-19 1,0-35 0,53-35-1,-17 0-15,52-17 16,35-54 0,-70 1-1,-18-54 1,-35 71 15,-35 36-15,0 70-1,35 17 1,0 1 0,35-18-1,-17-18 1,-18 0-1,0-17 1,-71-1 0,1-17-1,-19-17 1,72-1-16</inkml:trace>
  <inkml:trace contextRef="#ctx0" brushRef="#br0" timeOffset="63090.11">9278 15028 0,'0'0'0,"-35"-35"15,-36-36 1,-17 1-1,0 35 1,-18 35 0,71 53-1,35-36-15,0 142 16,0 70 0,0-88-1,0 36 1,-71-107 15,18 1-15,18-71-1,35-35 1,35-71 0,36-18-1,88-34 1,35 69-1,-159 89-15,88 0 16,-17 106 0,-88 0-1,-18-18 1,-71 0 0,1-17-1,17-53 1,70-54 31,19 19-47</inkml:trace>
  <inkml:trace contextRef="#ctx0" brushRef="#br0" timeOffset="63506.89">9878 15240 0,'0'-18'0,"0"36"0,-18-36 31,-35 54-15,-17 34-1,52-52-15,-53 105 16,71 1 0,0-54-1,53-34 1,71-19 15,-18-34-15,-71 17-16,53-53 15,-53 35-15,1-70 16,-36-53 0,-36 17-1,-34 71 1,-36 71-1,18 53 1,70-36 0,1 18-1,87-53 1,-52 0-16</inkml:trace>
  <inkml:trace contextRef="#ctx0" brushRef="#br0" timeOffset="63795.56">10548 15064 0,'0'0'0,"18"-18"0,-1-17 15,1 17 1,-18 36 15,0-1-31,-53 107 16,35 35-1,1-54 1,17 19 0,17-54-1,19-52 1,34-18 0,1-18-1,-54 1 1,36-36-1</inkml:trace>
  <inkml:trace contextRef="#ctx0" brushRef="#br0" timeOffset="64013.04">10495 15187 0,'-18'0'0,"36"0"0,-36 18 16,1-18-16,34 0 31,36 0-31,71 0 16,-1-18-1,-87 18-15,87-35 16,-70 17 15</inkml:trace>
  <inkml:trace contextRef="#ctx0" brushRef="#br0" timeOffset="64475.36">12083 15258 0,'35'0'16,"0"0"0,71 0-1,70 0 1,54 35 0,-177-35-16,70 18 15,106-1 1,-123-17-1,-106-17 17,-17 17-32</inkml:trace>
  <inkml:trace contextRef="#ctx0" brushRef="#br0" timeOffset="64889.97">12929 15064 0,'0'0'0,"-17"0"0,17 17 47,17 1-47,19 0 16,34 17-1,-35-18-15,124 19 16,-18-19-1,-35-17 1,-53 0 0,-35 0-1,-71 0 1,-35 18 0,-18 53-1,-53 70 1,35-18 15,36-52-15,35-18-1,36-36 1,52-17 0,36-17-1</inkml:trace>
  <inkml:trace contextRef="#ctx0" brushRef="#br0" timeOffset="65409.13">14922 14852 0,'-17'0'0,"34"0"0,-52 0 15,0-18-15,17 18 16,54 0 0,-1 0-1,53 0 1,-17 0-16,158 0 15,-159-17-15,213 17 16,-125 0 0,-69 0-1,-160 0 17,36 0-32,0 17 0,-18-17 15,17 0-15</inkml:trace>
  <inkml:trace contextRef="#ctx0" brushRef="#br0" timeOffset="66958.39">15187 14958 0,'0'0'0,"0"-18"0,18-52 31,-18 52-15,0 36 15,0-1-15,0 36-1,0-18-15,0 142 16,0 17 0,0-71-1,0-17 1,-18-35-1,106-107 17</inkml:trace>
  <inkml:trace contextRef="#ctx0" brushRef="#br0" timeOffset="68306.91">15910 15346 0,'0'0'0,"18"0"0,105-88 31,-105 35-15,-36-53-1,-70 35 1,0 71 0,-53 36-1,53 69 1,-1 54-1,72-18 1,17-70 0,70-36-1,54-53 1,-36-17 0,18-71-1,-53 18 1,-18-18-1,-35 89 17,0 34-17,0 1-15,-18 105 16,18-17 0,18-35-1,70-1 1,18-70-1,18-17 1,-89-1-16,106-70 16,-53-88-1,-70 34 1,17-34 0,-17 88-1,-18 53 1,0 123-1,-36 0 17,1 53-17,18 0 1,17-70 0,0-36-1,0-17-15,35-54 31,35-17-15,-17 1 0,35 16-1,-52 19 1,-54 17 31,-35 35-47,0 0 15,53-17 1,-35 52 0,35 1-1,18-1 1,70-34 0,-18-36-1,72-18 1,16-35-1,-70-17 1,-52 34-16,-1-69 16,-35 69-1,-18 36 1,-70 36 0,0 69-1,88-52 1,0-17-16,0 16 31,53-34-15,35-18-1,53-35 1,18-53 0,-71 17-1,18-52 1,-88 87-1,-18 72 1,0 52 0,-53-18-1,0 1 1,-35-18 0,70-36-1,0-17 1</inkml:trace>
  <inkml:trace contextRef="#ctx0" brushRef="#br0" timeOffset="70490.73">18556 15275 0,'0'0'0,"18"-17"0,-18-1 0,0 0 15,0-52 1,0 35-16,0-71 16,0 17-1,-18-16 1,-35 87 0,-35 36-1,-53 105 16,123-17-31,36 35 32,70 0-17,-17-53 1,-71 1 0,-18-54-1,-105-18 1,-1-52-1,1-53 1,52 35 0,36 53-1,17 18 1,53 70 0,71-18-1,18-34 16,34-19-15,-122-17-16,140-17 16,-105-19-1,-36 19-15,124-107 16,-71 19 0,-18 16-1,-34 54 1,-19 35-16,-17 18 15,0 52 1,0 1 0,0-54-1,0 1 1,36-53 15,-36 17-15,17 1-16,1-54 15,0 0 1,-18 54-16,-18-36 16,-17 35-1,-36 54 1,53 16 0,1-16-16,-18 87 15,35-35 1,0 18-1,35-53 1,-18-35-16,72 17 16,34-35-1,1-18 1,-1-52 0,1-36 15,-107 71-31,18-1 15,-17 19-15,0 17 16,-18 17 0,0 54-1,-18 0 1,18-19 0,0-34-1,106-18 1,-36 0-1,-34 0-15,87-53 16,-17-35 0,-53 35-1,-53 35-15,0 1 16,-18 34 15,1 1-15,-19 35-16,19 0 15,-1-35 1,18 52 0,18-17-1,35-35 1,53-18 0,52 0-1,-52-53 1,-71 35-16,71-70 15,-88 17 1,-18 36 0,-106 35-1,18 53 1,70-35-16,-52 35 16,52-36-16,0 36 15,36 0 1,70-35-1,36-18 17,-36 0-17,88-71 1,-88 1 0,-35-1-1,-35 71 1,-36 35-1,-70 18 1,0 18 0,70-54-16,1 1 15,17 17 1,35-70 31,18-18-47,-18 35 15,-17-17-15,70-35 16,18-19 0,-89 89-1,1 0-15,-18 71 32,0-53-32,-18 35 15,18-1 1,36 19-1,-1-53-15,71 17 16,0-17 0,17-18-1,-88 0-15,142-53 32,-142 0-32,-17-53 31,-71 53-16,-53 53 1,0 35 0,36 18-1,70-35-15,-18 35 16,18 17 0,0-34-1,18-36 1,-18-18 15,0-17-15,0 17-16,17-35 15,71 0 1</inkml:trace>
  <inkml:trace contextRef="#ctx0" brushRef="#br0" timeOffset="71272.98">21837 15258 0,'106'-124'15,"-212"248"-15,247-283 0,-141 141 16,35-17 0,-17 35-1,-18 88 1,0-53-16,0 18 16,-35 124-1,-1-71 1,1-36-1,17-17 1,18-35 0,18-36 15,0 0-31,52-35 16,19 1-1,-1 16 1,-71 36 15,1 36-15,-18 34-1,0 18 1,0-35 0,71-53 15,17 0-16,0-35 1,-53 17-16,53-35 16,-52 18-16,70-35 15,-71 52 1,-106 71 15,18 0-15,53 0-1,0-36-15,0 1 32,53 17-17,35-35 1,1 0 0,-1-70-1,-71-19 1,-17 37-1,-52-1 1,-37 53 0,72 0-1,-19 0 1,89 0 15</inkml:trace>
  <inkml:trace contextRef="#ctx0" brushRef="#br0" timeOffset="71572.94">23248 15258 0,'35'-36'15,"-70"72"-15,88-89 0,-18 0 16,-17 18 0,0 35-1,-54 70 16,19-35-31,-19 54 16,-34 34 0,34-17-1,36-53 1,0-18 0,36-17-1,17-18 1,0-36 15</inkml:trace>
  <inkml:trace contextRef="#ctx0" brushRef="#br0" timeOffset="71805.88">22948 15399 0,'-17'0'15,"34"0"-15,-70 0 0,18 0 16,35-18-1,123 18 1,-17 0 0,35 0-1,-52 18 1,-125-1 15,-52-17-15,-53 0-1</inkml:trace>
  <inkml:trace contextRef="#ctx0" brushRef="#br0" timeOffset="73221.86">13617 16916 0,'35'0'16,"-17"-18"-16,0 0 15,52-35 1,-52 36-16,70-89 15,-53 35 1,-35 1 0,-123 70-1,-1 53 1,-70 53 0,142-71-16,-54 71 15,35-18 1,71-53 15,71-35-15,70-70-1,-53-1 1,-53 36-16,89-89 16,-54 54-1,-34 52 1,-36 53-1,0 36 1,-18 105 0,0-140-16,-17 140 15,35 89 1,0 35 0,0-54-1,0 37 1,-53-125-1,35-105 1,-70 88 0,-18-123-1,-35-88 1,18-54 0,-36-105-1,106 70 1,53 88-16,88-140 15,142 17 1,-36 53 0,123-18-1,-70 35 1,-35-17 0,-177 106-16,0-53 15,-70 35 1,-71 53-1,18 18 17,0 87-17,70 19 1,36-1 0,70-70-1,0-35 1,89-18-1,-36-53 1,53-88 0,-71-53-1,-70 53 1,-35-36 0,-18 107-1,0 123 16,0-18-15,-35 88 0,-18 54-1,53-54 1,-18 18 0,18-52-1,18-72 1,-1-17-16,71 0 15,1-53 1,17-17 0,-54-18-1</inkml:trace>
  <inkml:trace contextRef="#ctx0" brushRef="#br0" timeOffset="73422.27">14817 16704 0,'0'0'0,"-106"0"15,71 18 1,35-1 15,70-17-15,-35 0-16,89 0 16,70-17-1,-53-19 1,-18 1-16</inkml:trace>
  <inkml:trace contextRef="#ctx0" brushRef="#br0" timeOffset="76921.95">15998 16863 0,'0'0'0,"-17"17"0,-18-17 0,-18 36 16,106-54 15,17-17-15,1-71 0,-1-35-1,-70 123-15,35-88 16,-35 89-16,-52-19 15,-37 36 1,1 71 0,35 35-1,36 17 1,17 18 0,0-105-16,70 87 15,-35 1 16,-35-89-15,0-17-16,-88-18 16,35 0-1,36-18-15,-107-53 16,1-52 0,70 35-1,35 52 1,36 89 15,-1-17-31,1-19 0,53 54 16,17 17-1,-18-17 1,19-54 0,-1-17-1,-53 0-15,53-35 16,-70 17-1,88-70 1,17-35 0,-87 87-16,34-34 15,-17 17 1,-35 35 0,-18 36-1,0 17 1,0-17-1,0-36 32,0 0-47,0-17 16,0 0 0,0 17-16,0 1 15,-18 17 1,18 17-1,-71 54 17,1 35-17,52-71-15,1 18 16,17-18-16,0 71 16,17-53-1,54-35 1,88-18-1,-54-53 1,-34-18 0,-18-35-1,0 53 1,-53 36 0,17 34-1,-17 54 1,0-53-1,0 34 1,0-34-16,0 35 16,36-18-1,34-35 1,36 0 0,0-17-1,35-54 1,-18-17-1,-87 0 1,-36 52 0,-36 19-1,-52 34 1,0 54 0,53-36-16,0 36 15,17 17 1,88-35 15,1-53-15,105 0-1,-70-18 1,53-52 0,-53-18-1,-89 17 1,-17 18-1,-17 53 1,-54 35 0,54 1-16,-19 52 15,19-18 1,17-34 0,70-19-1,-52-17 1,70 0-1,0-17 1,36-54 0,-1-35-1,-35 36 1,-70 70 0,-18 35-1,-35 36 1,-36-1-1,1-17 1,52-35 0,18-36 15,18-35-15,-1 35-1,72-52-15,16-18 31,-34 52-15,17 54 0,-53 17-1,-70 89 1,17-54 0,18-34-1,36-19 1,-19-17-16,72 0 15,16-35 1,-69 17-16,105-87 16,-53-19-1,-70 53 1,-18 36 0,-36 53-1,-52 70 1,53-35-1,35-35-15,-18 35 16,18-36 0,0 36-1,0-18 1,36-35 0,-19 0-1,-17-53 1,-17 18-1,-19 18 1,1 17 0,0 52-1,35-16 1,35-1 0,36-17-1,-36-1-15,53-17 16,35-70-1,19-1 1,-37-70 0,19-35 15,-71 35-15,-36 70-1,-52 106 1,-18 36-1,-17 35 1,52 35 0,0-35-1,18 17 1,0-70 0,18-71 15,35-52-16,-35 52 1,70-17-16,-18-18 31,-17 53-15,-53 35 0,0 18-1,36 18 1,52-18-1,35-18 1,-17-35 0,-35 0-1,-1-88 1,-35 0 0,18-18-1,-53 88-15,0-17 16,53 35-1,-106 70 1,18 19 0,35-19 15,0-17-15,71-35-1,34-18 1,-16-36-1,-54 1 1,18-71 0,-71 0-1,1 89-15,-1-1 16,-35 18 0,-53 71-1,36-1 1,52 18-1,18-17 1,18-53 0,52 17-1,36-17 1,17-36 0,1-53-1,17-34 1,-53-37-1,18 19 1,-88 88-16,35-54 16,-53 72-1,-53 52 1,0 53 0,-88 36-1,141-89-15,-18 89 16,18-19-1,0-34 17,71-53-17,17-18 1,-35-18 0,0-35-1,-53-18 1</inkml:trace>
  <inkml:trace contextRef="#ctx0" brushRef="#br0" timeOffset="77070.99">20849 16898 0,'-17'0'0,"34"0"0,-52 0 16,53 0 0,34 0-1,54 0 1,53-35-1,0-1 1</inkml:trace>
  <inkml:trace contextRef="#ctx0" brushRef="#br0" timeOffset="77605.17">21960 16633 0,'0'-17'0,"0"34"0,-17-34 15,-1 17-15,-17-35 16,0 17 0,17 36-1,-70 34 1,17 72 0,1 35-1,52-89-15,-35 36 16,35-71-1,18-17 1,36-53 31,-36-1-47,70-52 16,71-53-1,-17 18 1,-1 17-1,-52 53 1,-53 71 0,-18 70-1,-36 35 1,1 1 0,35-18-1,0-54 1,0-34-1,0-36 17,0 1-17,-53-1-15</inkml:trace>
  <inkml:trace contextRef="#ctx0" brushRef="#br0" timeOffset="78055">21784 16951 0,'-35'0'16,"70"0"-16,-53 0 31,124 0-15,53-35-1,17-18 1,-35 0 0,18 0-1,-141 35-15,-1 18 16,-34 0-1,-89 18 1,18 35 15,70 0-15,18 0 0,35 0-1,-17-53-15,35 35 16,-35 18-1,-18-36 1,-18-17 0,-35 18-1,35-18-15,-34 18 16,-19-18 0,36 0-1,70-53 16</inkml:trace>
  <inkml:trace contextRef="#ctx0" brushRef="#br0" timeOffset="78370.82">23301 16722 0,'0'0'0,"18"-18"0,-18 0 15,0 1-15,0-1 16,0 0-16,-18 1 16,-17 17-1,-36 53 1,36 53 0,-36 17-1,54 18 1,17-106-1,17 18 1,1-53 0,70 0 15,-70 0-31</inkml:trace>
  <inkml:trace contextRef="#ctx0" brushRef="#br0" timeOffset="78687.32">23777 16651 0,'0'0'0,"0"-18"0,0 1 15,0-1 1,0 1-16,18 17 16,52 35-1,19 0 1,-1 53-1,-71 36 1,-52-1 15,-88-35-15,-1-35 0,18-17-1,89 17 1,17-71 15</inkml:trace>
  <inkml:trace contextRef="#ctx0" brushRef="#br0" timeOffset="78929.16">24500 17304 0,'0'0'0,"0"17"0,-17-17 31,-1 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1:15:40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1393 0,'0'0'0,"0"-17"0,35-54 32,-17 54-32,17-36 15,-17 53 1,-18 35 0,0 88-1,-18 1 1,-17 88-1,-36-18 1,18-89 0,18-16 15</inkml:trace>
  <inkml:trace contextRef="#ctx0" brushRef="#br0" timeOffset="348.67">1570 1746 0,'-18'-35'0,"36"70"0,-106-141 16,-1-17-1,89 17 1,89-35 0,140 53-1,-35 105 1,53 89-1,-124 0 1,-70 88 0,-17-53 15,-72-88-31,-52 71 16,-18-19-1,89-87 1,-1-18-1,18-35 1,-18 17-16</inkml:trace>
  <inkml:trace contextRef="#ctx0" brushRef="#br0" timeOffset="548.82">1623 1658 0,'0'0'0,"-36"0"16,1 0-16,35 0 15,106 18 1,106-36 15,-36-35-15,71-35 0,-53 17-1,-141 54-15</inkml:trace>
  <inkml:trace contextRef="#ctx0" brushRef="#br0" timeOffset="764.7">2752 1129 0,'-18'-18'16,"36"36"-16,-71-36 15,17 89 1,19-36-16,-1 141 16,18-34-1,0 52 1,0-71-1,0-52 1,53-36 0,18-53 15,-54 1-31,19-1 0</inkml:trace>
  <inkml:trace contextRef="#ctx0" brushRef="#br0" timeOffset="1147.83">2910 1676 0,'-35'17'16,"70"-34"-16,-88 52 16,36-17-16,17 17 15,17-17 1,54-18 0,35-53-1,-18 0 1,-35-36-1,-35 89-15,-18-52 16,-36 52 0,-52 0 15,0 88-15,0 53-1,88-35 1,0-71-16,35 53 15,36-70 1,17-18 0,18-18-1,-18-35 1,-53 36-16</inkml:trace>
  <inkml:trace contextRef="#ctx0" brushRef="#br0" timeOffset="1467.86">3422 1658 0,'-18'-71'15,"36"142"-15,-36-194 16,54 105 0,-19 18-16,36 0 15,-35 0 1,52 35 0,1 36-1,-18 52 1,-53-17-1,0-18 1,-18-35 0,-17-53-1,35-70 17,0-54-17,88-17 1,0 35-1,36 0 1</inkml:trace>
  <inkml:trace contextRef="#ctx0" brushRef="#br0" timeOffset="1718">4216 1217 0,'0'0'0,"0"18"15,0-1 1,-18 36-1,-17 71 1,17-18 0,18-54-16,-18 72 15,18 17 1,0-53 0,36-88-1,34 0 1,-17-70 15,-17 17-31</inkml:trace>
  <inkml:trace contextRef="#ctx0" brushRef="#br0" timeOffset="1935.17">4092 1587 0,'0'0'0,"-17"18"0,-1-18 0,0 0 15,18 18-15,-17-1 16,52-17 0,53 0-1,-70 0-15,52-17 16,36-19 0,-88 19-16,52-1 15,-52 18 1</inkml:trace>
  <inkml:trace contextRef="#ctx0" brushRef="#br0" timeOffset="2398.86">5027 1676 0,'0'0'0,"0"-18"0,0 0 0,0 1 16,0-36 0,-18 53-16,18 35 31,-17 106-15,17 0-1,0 36 1,0-54-1,0 1 1,-18-18 0,18-71-1,0-53 1</inkml:trace>
  <inkml:trace contextRef="#ctx0" brushRef="#br0" timeOffset="2701.3">4868 1852 0,'0'0'16,"0"-35"-16,-17-89 15,17 18 1,106 18 0,17 53-1,36 17 1,-36 54-1,-70 17 1,-71 52 0,-70-16-1,-70-1 1,34-35 0,106-53-1,71-36 1,71-16-1</inkml:trace>
  <inkml:trace contextRef="#ctx0" brushRef="#br0" timeOffset="3085.06">5803 1517 0,'18'0'0,"-36"0"0,53 0 16,-52 0-1,-18 0 1,-1 0-16,-34 70 15,-36 54 1,88-18 0,18-89-16,0 54 15,71-53 1,70-18 0,-35-36-1,-89 19-15,72-36 16,-37-35 15,-52-1-15,-17 72-16,-107-71 15,19 52 1,-1 36 0,88 0-16,0 0 15,89 0 1,17 0-1,106-17 1</inkml:trace>
  <inkml:trace contextRef="#ctx0" brushRef="#br0" timeOffset="3364.46">6297 1411 0,'0'0'0,"-18"18"31,18-1-31,-17 36 16,17 53-1,0 71 1,0-19 0,-35 54 15,17-159-31,-17 88 16,17 35-1,18-105 1,53-53-1,-18-54 1,0-34 0,-17 52-16,-18-17 0</inkml:trace>
  <inkml:trace contextRef="#ctx0" brushRef="#br0" timeOffset="3647.89">6244 1764 0,'0'-124'0,"0"248"0,0-301 15,0 160-15,18-36 16,35 53 0,17 0 15,-17 35-15,-35 36-1,-36-1 1,1-52-16,-54 88 15,18-36 1,18-17 0,88-70 15,-18-1-31</inkml:trace>
  <inkml:trace contextRef="#ctx0" brushRef="#br0" timeOffset="3997.62">6773 1552 0,'0'0'0,"0"-35"16,-17 35 15,17 18-15,-18-1-16,0 89 16,18 0-1,0 0 1,0-53-1,89-36 1,-19-34 0,-35-1-16,54-53 15,-19-17 1,-52-18 0,-18 36-1,-35 52 1,17 18-1,0 53 1,18-35 0</inkml:trace>
  <inkml:trace contextRef="#ctx0" brushRef="#br0" timeOffset="4280.72">7355 1552 0,'0'-35'15,"0"70"-15,0-52 32,0 69-17,0-16-15,0 87 16,0 54 0,-17-1-1,-19-53 1,1 54-1,18-71 1,17-18 0,0-70 15,17-36-15,1-17-16</inkml:trace>
  <inkml:trace contextRef="#ctx0" brushRef="#br0" timeOffset="4581.02">7408 1605 0,'0'0'0,"0"-18"0,0 1 0,0-18 16,36 35-1,17 0 1,35 70-1,-71-52-15,1 52 16,-36 36 15,-52-35-15,-54-1 0,54-52-1,34-18 1,72 0-1,87-53 1</inkml:trace>
  <inkml:trace contextRef="#ctx0" brushRef="#br0" timeOffset="5114.88">8237 1711 0,'0'0'0,"-17"18"0,17-1 0,0 1 16,70 0 0,18-18-1,-35 0 1,124 0 0,-18-36-1,35 1 1,-71 0-1,-17-1 1,-106 19 0,0-1-16,-71 0 15,-70 18 1,0 0 0,71 0-1,52 0 1,18-35-1,106 18 1,-36 17 0,18 17 15,-52 36-15,-36 53-1,-53-18 1,18-53-16,-54 54 15,54-72-15,-71 54 16,-35-36 0,106-35-1</inkml:trace>
  <inkml:trace contextRef="#ctx0" brushRef="#br0" timeOffset="5831.03">10266 2028 0,'35'0'16,"-17"-17"-16,35-1 15,-18 1-15,88-54 16,-70 18 0,-35-53-1,-36 18 1,-52 35-1,-36 71 1,-18 88 0,36-18 15,18 35-15,52-52-1,18-36 1,106-35-1,35-53 1,-18-35 0,-52-35-1,-18-89 1,-18 53 0,18-17-1,-53 123 1,0 88-1,0 124 1,0 0 0,0 52 15,0-52-15,35-71-1,54-70 1,-1-18-1</inkml:trace>
  <inkml:trace contextRef="#ctx0" brushRef="#br0" timeOffset="6416.97">11236 1817 0,'0'0'0,"-71"-35"16,1-18-1,70 0 1,0-36-1,70 54 1,-34 18-16,87-1 16,-35 36 15,-17 70-15,-53 18-1,-18 17 1,-18-35-1,18-70-15,-35 17 16,17-35 0,18-17-1,0-36 1,18-53 0,-18 88-16,53-52 15,17-1 1,1 71-1,17-18 1,-18 1 0,-17-1 15,-17 36-15,-36-1-16,0 89 15,0 0 1,0 0-1,0-53 1,0-18 0,0-53 15,0-17-15,0 18-16</inkml:trace>
  <inkml:trace contextRef="#ctx0" brushRef="#br0" timeOffset="6582.73">11871 1535 0,'-35'-36'0,"17"19"15,71 70-15,-141-124 16,105 71 31,1 0-47,0 0 0,35 18 15</inkml:trace>
  <inkml:trace contextRef="#ctx0" brushRef="#br0" timeOffset="6937.32">12188 1517 0,'0'18'31,"18"17"-31,0 53 15,-18-70-15,17 105 32,19-35-17,-1 1 1,18-72 0,-53 1-1,0-36 1,35-52-1,-17-54 1,-1 18 0,19 18-1,-19 53 1,1 35-16,0 0 16,-1 0-1,1 0-15</inkml:trace>
  <inkml:trace contextRef="#ctx0" brushRef="#br0" timeOffset="7297.66">12682 1817 0,'0'17'16,"0"-34"-16,18 52 16,0-35-1,-1 0-15,36-35 16,0-18-1,-18-71 1,-35 71 0,0 18-1,-35 35 1,-35 71 0,17 35-1,35-71-15,18 106 16,0-70-1,35-1 1,53-52 0,54-18 15,-107 0-31,53-18 16,18-52-1,-88 34-15</inkml:trace>
  <inkml:trace contextRef="#ctx0" brushRef="#br0" timeOffset="7633.29">13212 1870 0,'0'-71'15,"0"-52"1,17 17 0,54 53-1,-1 53 1,-228 370-16,158-387 0,246-301 16,-193 389-1,-53-54-15,18 72 16,0-1-1,-18 35 1,0-87 0,-18-19 15,0-17-15,18-35-1,0 0 1,36-89-1,17 54 1,17-1 0,-17 36-1,-35 35-15</inkml:trace>
  <inkml:trace contextRef="#ctx0" brushRef="#br0" timeOffset="7795.06">14058 1764 0,'-17'18'0,"34"-36"0,-52 36 16,17-18-1,18 17 1,-17-17 0,34-17-1</inkml:trace>
  <inkml:trace contextRef="#ctx0" brushRef="#br0" timeOffset="8431.79">14658 1658 0,'18'0'0,"-36"0"0,71 0 16,-36 0-16,89-35 15,-18-18 1,36-18 0,-89 54-16,-17-19 15,-18 19-15,-35-54 16,-54 71 0,-34 18-1,35 35 1,52 70-1,36-17 1,106 35 15,-88-123-31,105 70 16,-17-17 0,-88-36-1,-89-18 1,-35-17-1,-52-17 1,122-1-16,-52-17 16,35 0-1,53 17 1,71-17 0,88-18-1,-36 35 1</inkml:trace>
  <inkml:trace contextRef="#ctx0" brushRef="#br0" timeOffset="9247.87">15487 1587 0,'53'-35'0,"-106"70"0,106-105 15,-88 70 17,-18 35-17,-18 89 1,71-89-16,-35 71 15,35-18 1,0-35 0,53-18-1,0-35 1,70-53 0,-70 18-1,-35 0-15,70-89 16,-70 36-1,-1 35 1,-17 141 15,0-52-15,0 17 0,0-18-16,0 88 15,0-70 1,71-35-1,-1-18 1,36-35 0,-18-54-1,-17-34 1,-36 35 0,-17-1-1,-18 72 1,0 70-1,-36 53 1,36-1 0,0-34-1,53-71 17,18 0-17,17-35 1,18-36-1,-88 54-15,35-72 16,-18-17 0,-35 89-1,0 87 17,-18-52-32,1 70 15,-19-17 1,36-36-1,0-17 1,36-36 0,-19 18-16</inkml:trace>
  <inkml:trace contextRef="#ctx0" brushRef="#br0" timeOffset="9431.48">16722 1393 0,'0'0'0,"0"-35"0,17 0 16,-87 53 0,17-18-1,70 0 32,1 0-47,53 0 16</inkml:trace>
  <inkml:trace contextRef="#ctx0" brushRef="#br0" timeOffset="9681.32">17039 1182 0,'0'-53'16,"0"106"-16,0-88 31,0 70-31,0 18 16,-35 141-1,0-71 1,17 18 0,18-52-1,0-37 1,18-52 15,-1-17-31,19-1 16</inkml:trace>
  <inkml:trace contextRef="#ctx0" brushRef="#br0" timeOffset="9847.59">16969 1570 0,'0'0'0,"-18"0"0,18-18 16,-18 18 0,71 0 15,53-17-16,-18-1 1,-17 0-16</inkml:trace>
  <inkml:trace contextRef="#ctx0" brushRef="#br0" timeOffset="10531.17">17533 1429 0,'0'-18'16,"-53"18"-1,-35 0 1,35 35-1,0 71 1,53-71-16,-18 71 16,36 0 15,70-53-15,71-35-1,-35-18 1,17-53-1,-124 35-15,36-70 16,0-71 0,-35 36-1,17-54 1,-35 107 0,0 87-1,-18 89 1,-35 71-1,18-54 1,0 18 0,0-53 15,17-70-15,18-53 15,35-18-16,36-71 1,-18 54 0,-18 52-16,71-35 15,-53 36-15,35 34 16,-35 71 0,-35-17-1,-18 35 1,-36-53-1,-17-18 1,36-35-16,17 18 16,17-54 31,1 19-47</inkml:trace>
  <inkml:trace contextRef="#ctx0" brushRef="#br0" timeOffset="10763.97">18556 1270 0,'0'0'0,"-18"-18"0,-34 18 15,-1 0 1,70 0 0,124 0-1,-88 0-15,106-17 16,17-1-1,-105 18 1,-53 0 0,-36 18-1,-35-1 1</inkml:trace>
  <inkml:trace contextRef="#ctx0" brushRef="#br0" timeOffset="10980.85">18856 1270 0,'-18'0'15,"1"18"1,-19 17 0,19 53-1,-19 36 1,-16-19 0,16 19-1,19-36 1,17-70-1,53-1 1,52-34 0</inkml:trace>
  <inkml:trace contextRef="#ctx0" brushRef="#br0" timeOffset="11347.59">19191 1552 0,'0'0'0,"-18"0"15,-52 71 1,35-1 0,-1 36-1,36-35 1,36-36 0,17-35-1,-1-18 1,-34 18-16,17-53 15,1-17 1,-36-18 0,0-1-1,-36 54 17,19 35-32,-54 0 15,36 53 1,17 0-1,54-53 1</inkml:trace>
  <inkml:trace contextRef="#ctx0" brushRef="#br0" timeOffset="11617.17">19826 1341 0,'0'0'0,"0"-18"15,0-17-15,-18 35 32,-17 53-17,18-36-15,-36 89 16,35-71-16,-35 71 16,18 0-1,35 17 1,35-87-1,71-19 1,17-17 0,-52 0-16</inkml:trace>
  <inkml:trace contextRef="#ctx0" brushRef="#br0" timeOffset="11899.59">20355 1376 0,'0'-35'0,"0"70"0,0-88 0,0 71 47,18-1-31,-18 1-16,53 70 16,-36-17-1,-17 52 1,0 1-1,-35-54 1,18-52-16,-36 35 16,0-18-1</inkml:trace>
  <inkml:trace contextRef="#ctx0" brushRef="#br0" timeOffset="12098.35">20920 1676 0,'17'-18'0,"-17"0"0,-17 54 0,52-89 16,-35 35 0,18 18-1,-1 0 16,-17 18-15,0-1 0</inkml:trace>
  <inkml:trace contextRef="#ctx0" brushRef="#br0" timeOffset="13065.3">17198 3104 0,'35'-17'32,"0"17"-17,18-35-15,18-18 16,-18-36-1,-88 1 1,-71 35 0,88 53-16,-70 18 15,-18 88 17,36 17-17,34-17 1,36 0-1,53-53 1,53-36 0,-18-69-1,36-19 1,-36-17 0,-71 53-16,54-142 15,-36 36 1,-17 106-1,-18-53 1,0 211 15,0-88-31,0 36 16,0 52 0,0-34-1,35-72 1,71-17-1,-35-17 1,34-72 0,-52 1-1,36-106 1,-37 53 0,-34 70-1,-18 89 1,-18 158-1,-17-70 1,35 35 0,0-70 15,0 17-15,35-70-1,54-18 1</inkml:trace>
  <inkml:trace contextRef="#ctx0" brushRef="#br0" timeOffset="13747.17">18591 2946 0,'-70'0'31,"52"17"-31,36-17 16,52 0-1,19-17 1,34-19 0,-52-17-1,-54-17 1,-17 35 15,-17 35-31,-89 17 16,0 36-1,0 53 1,71-35 0,35 17-1,88-71 1,-70 1-16,158-18 16,-35 0-1,-17-53 1,-89 18-1,-35-53 1,0-1 0,18 37-1,34 34 1,19 18 15,-18 53-15,0 17-1,-53 36 1,0-35 0,0-54-1,0-34 17,17-18-17,36-54 1,-35 72-16,35-72 15,35 1 1,-17 35 0,-18 36-1</inkml:trace>
  <inkml:trace contextRef="#ctx0" brushRef="#br0" timeOffset="14013.73">20020 2540 0,'0'-35'16,"0"70"-16,0-123 15,0 70 1,0 36 0,-18 88-1,-52 105 1,35-87 0,17-18-1,18-36 1,35-35-1,53-35 1,-17 0 0,-36 0-16,36-52 15</inkml:trace>
  <inkml:trace contextRef="#ctx0" brushRef="#br0" timeOffset="14197.21">19967 2822 0,'-35'0'16,"70"0"-16,-88 0 16,71 0-1,52 0 1,1 0 0,35-35-1,-18 35 1,-53-18-16,1 18 15</inkml:trace>
  <inkml:trace contextRef="#ctx0" brushRef="#br0" timeOffset="14447.03">20814 2540 0,'0'0'0,"0"-18"15,-71 18 1,-17 71-1,0 88 1,35-36 0,-18 1-1,71-54 1,71-17 0,105-53-1,-52 0 1,-71-18-16</inkml:trace>
  <inkml:trace contextRef="#ctx0" brushRef="#br0" timeOffset="14679.37">21149 2611 0,'0'-18'0,"0"36"0,18-54 15,52 54 1,-35 70-1,-35-53-15,0 89 16,0-89-16,18 71 16,-18 0-1,-18-36 1,-70 1 0,-35-36-1,35-17-15</inkml:trace>
  <inkml:trace contextRef="#ctx0" brushRef="#br0" timeOffset="15313.23">12030 4904 0,'0'-36'0,"0"72"0,0-89 15,-18 17-15,0 36 0,-52 18 32,17 70-17,-53 106 1,0 18-1,89-89 1,17-87-16,35 70 16,88-89-1,71-70 1,36-53 0,-107 1-1,-70-107 1,-106 71-1,-123 35 1,52 88 0,-34 89-1,52 70 1,70-35 15,19 0-15,52-89-16</inkml:trace>
  <inkml:trace contextRef="#ctx0" brushRef="#br0" timeOffset="15596.31">12612 4939 0,'35'-35'16,"-70"70"-16,70-106 0,-35 36 0,18-71 15,-18 71 1,35 105-1,0 125 1,-17-37 0,-18 54-1,-53-124 17,35-53-17,36-70 16,0 17-31,35-70 16,-18 53-16</inkml:trace>
  <inkml:trace contextRef="#ctx0" brushRef="#br0" timeOffset="15897.42">13317 4833 0,'18'0'0,"-36"0"0,71 0 0,-35 0 15,-36 35 1,-123 54-1,18-37 1,-18 1 0,88-35-1,53 35 1,35 0 15,53 35-15,36-35-1,-36-18 1,18-17 0,-36-18-1,-17 0 1,0-18-16</inkml:trace>
  <inkml:trace contextRef="#ctx0" brushRef="#br0" timeOffset="16414.47">14146 5080 0,'0'0'0,"-35"18"0,-18-1 16,18 1 15,53-18-15,70 0-1,106 0 1,0 0 0,-141 0-16,158 0 15,-87-35 1,-71-1 0,-53-17-1,-18 1 1,-70-1-1,53 35 1,35 0 0,17 36 31,19 17-32,-19-17-15,18 70 16,-35 0-1,-17 18 1,-71-18 0,-1-35-1,-16-18 1,105-52 0</inkml:trace>
  <inkml:trace contextRef="#ctx0" brushRef="#br0" timeOffset="17081.96">16281 5115 0,'17'0'0,"-34"0"0,70-17 0,-18-1 0,18-17 16,53-53-1,-89-1 1,-34-17 0,-19 89-1,-105-36 1,18 53 0,-54 88-1,72 36 1,16 70-1,89-159-15,-17 53 16,70 0 0,70-88-1,1-17 1,-72-1-16,90-53 16,-19-52-1,-88 17 1,-17 53-16,-18-17 15,0-1 17,0 124-17,-53 106 1,53-124-16,-18 53 16,1 18-1,87-35 1,54-71-1,-1-18 1</inkml:trace>
  <inkml:trace contextRef="#ctx0" brushRef="#br0" timeOffset="17347.68">17339 4851 0,'0'-53'0,"0"106"0,0-194 15,0 123-15,-88-17 16,17 35-1,-35 88 1,36 35 0,-18 36-1,70-18 17,18-70-17,124-36 1,-19-35-1,89-71 1,-105 36-16</inkml:trace>
  <inkml:trace contextRef="#ctx0" brushRef="#br0" timeOffset="17596.32">17780 4745 0,'0'0'0,"0"-18"15,0-17-15,-53 53 31,-17 70-15,52-53-16,0 36 16,1-36-16,-36 106 31,53-53-15,17-17-1,89-36 1,-18-17-1,36-18 1,-36-53 0</inkml:trace>
  <inkml:trace contextRef="#ctx0" brushRef="#br0" timeOffset="18296.02">18309 4886 0,'0'0'0,"-17"0"0,-1 0 15,-17 35-15,17 1 16,18-19 15,18-17-15,87-17 0,-16-19-1,-19-34 1,-52-1-1,-18 36 1,-71 35 0,-35 70-1,-17 89 1,88-124-16,-18 54 16,53 34-1,0-88-15,53 18 16,35-35-1,-53-18-15,124 0 16,-106 0 0,106-18-16,-1-52 31,-122 34-31,52-52 16,-35-70-1,-18 52 1,-35 70-16,18-17 15,-18 71 1,0 70 0,0 89-1,-18-1 1,0-52 0,18-89-16,-17 124 15,17-89 1,-18 71-1,0-105-15,1 34 16,17 1 0,53-89 15,-36-17-15,54-36-1,-18 1-15</inkml:trace>
  <inkml:trace contextRef="#ctx0" brushRef="#br0" timeOffset="18562.16">19297 5098 0,'0'-53'0,"0"106"0,0-265 15,-18 194-15,1-88 16,70 36 0,-36 70-16,89-18 15,-35 54 1,-18 87-1,-53-17 1,-106 0 0,-35-36-1,123-52-15,-53-18 16,54 0 0,52-18 15,53-52-31</inkml:trace>
  <inkml:trace contextRef="#ctx0" brushRef="#br0" timeOffset="18845.97">20038 4516 0,'0'0'0,"17"-18"0,36-17 16,-53 17-1,-35 36 1,0 52-1,-18 142 1,53-71 0,0 0-1,0-53 1,0-70 15,53-18-15,35-35-1,-35-18 1</inkml:trace>
  <inkml:trace contextRef="#ctx0" brushRef="#br0" timeOffset="19031.18">20038 4780 0,'-36'0'15,"72"0"-15,-107 0 0,36 0 0,0 0 16,17 0-1,36 0 1,87-18 0,-16 18-1,-54 0-15,71-17 16,-36 17 0</inkml:trace>
  <inkml:trace contextRef="#ctx0" brushRef="#br0" timeOffset="19279.87">20884 4604 0,'0'0'0,"0"-18"0,-35 18 16,-35 0 0,-1 18-1,-17 70 1,70-53-16,1 71 15,-19 35 1,36-35 0,36-71-1,52-35 1</inkml:trace>
  <inkml:trace contextRef="#ctx0" brushRef="#br0" timeOffset="19545.84">21237 4551 0,'0'0'0,"0"-35"16,0 17-16,0 0 0,0 1 16,35 17-1,36 88 1,-36 18-1,-35 70 1,-53 0 0,36-140-16,-36 34 15,18-52-15,-107 88 16,-34-36 15</inkml:trace>
  <inkml:trace contextRef="#ctx0" brushRef="#br0" timeOffset="21850.19">10989 6632 0,'0'0'16,"0"-17"-16,0-107 31,-18 124-31,-70 0 15,-35 18 1,-1 123 0,89 0-1,35-88-15,0 88 16,71 18 0,34-71-1,72-53 1,17-35-1,-141-17-15,53-19 16,-54 1-16,90-71 16,-107 18-1,-35-35 1,-71 17 15,-17 88-15,70 18-16,-105 35 15,52 54 1,18 34 0,36-17-1,17-53 1,88-18 0,53-53-1,0-52 1,-35-1-1,-53-35 1,-35 18 0,-1 71-1,-17 70 1,0 17 15,0 36-15,18-36-1,35-52 1,70-18 0,18-35-1,-17-36 1,-71 1 0,-53-1-1,0 1 1,-18 123 15,1 52-15,-19-16-1,36-19 1,0-52 0,18-18 15,0-36-16,34-34 1,1-1 0,0 1-1,18 17 1,-54 53-16,36 35 16,-17 36-1,17 35 1,-18-54-1,18 1 1,-18-53 0,18-17-1,0-54 1,-18 1 15,18-36-15,18 0-1,-18 88 1,-18 18 0,-18 53-1,-17-35-15,0 35 16,0-36 0,0-34 15,0-18-16,0-18 1,0 35-16,0 0 16,-52 1-1,-1 17 1,0 53 0,0 52 15,35 19-16,18-18 1,53-36 0,18-34-1,87-36 1,19 0 0,-124-18-16,141-70 15,-88 0 1,-89-1-1,-17-16 1,0 87 0,-35 0-1,0 36 1,-1 52 0,19-52-16,17 70 15,0-52-15,0 34 16,0-35-16,17 18 15,72-35 1,-19-18 0,-35 0-16,89-53 15,35-35 1,-89 0 0,-35 52-16,18-122 15,-53 34 1,18-17-1,-18 123 1,0 89 15,0-36-31,0 89 0,-18-1 16,18 54 15,0-107-15,36-17-1,69-53 1,1 0 0</inkml:trace>
  <inkml:trace contextRef="#ctx0" brushRef="#br0" timeOffset="22311.79">14940 6967 0,'0'18'16,"0"-36"-16,0 54 0,-18-36 0,18 17 16,71-17-1,-53 0 1,105 0 0,36 0-1,70-35 1,-70 0-1,-88 17 1,-71 0-16,0-17 16,-53 0-1,-71 17 1,36 1 0,106 17 15,-1 0-31,18 17 15,1 1-15,-1 52 16,-17 1 0,-54 0-1,-87 17 1,-1-35 15,1 0-15,88-53-16,-1 0 0</inkml:trace>
  <inkml:trace contextRef="#ctx0" brushRef="#br0" timeOffset="23229.65">17216 7144 0,'-18'17'0,"18"-34"31,53-36-15,-36 53-16,1-35 16,0-71-1,-36 0 1,-52 18 0,-54 17-1,18 71 1,-35 88-1,53 18 1,17 53 15,71-89-31,71-34 32,-36-36-32,89 0 15,-36-53 1,0-18-1,0-17 1,-70-18 0,17-53-1,-35 124-15,0-88 16,0 52 0,0 89-1,-17 123 1,17 53-1,0-71 1,17-87-16,36 70 16,0-71 15,18-18-15,17-34-1,0-36 1,-53 0-1,-17 35-15,0-52 16,-1-1 0,-17 124 15,0-35-31,-17 70 16,-1-53-1,0 1 1,36-54 31,-18 0-47</inkml:trace>
  <inkml:trace contextRef="#ctx0" brushRef="#br0" timeOffset="23396.33">17780 6650 0,'0'-35'16,"0"70"-16,0-88 15,0 35 1,0 36 0,0 0-1,0 17 1,18 0-16</inkml:trace>
  <inkml:trace contextRef="#ctx0" brushRef="#br0" timeOffset="25478.26">18009 7073 0,'18'0'0,"0"0"15,-1 0-15,36 0 16,-35-17-16,105-72 31,-35 1-15,36-71-1,-124 36 1,-35 123 0,-142 88-1,89 0 1,53 1 0,52-37-1,89 19 1,35-36-1,-35 1 1,-71-19 0,-123-17 15,-53 0-15,53-17 15,70 17-31,-35 0 15,53 17 1,36 36 0,105-18-1,-18-35 1,54-17 0,-1-36-1,-35-18 1,-88 1-1,-35-71 1,-18 52 0,0 142 15,0-17-31,-18 34 16,-17 36 15,17-53-16,1 0 1,17-71 31,0 1-47,17-36 16,54-71-1,-18 36 1,17 0-1,1 88 1,-54 17-16,1 36 16,-18 53-1,0-35 1,0-1 0,0-52 15,0 0-16,18-36 1,17-35 0,18-18-1,53-34 1,-18 16 0,0 72-1,-35 52 1,-53 36-1,0 17 1,-18-18 0,18-17-1,0-17 1,71-36 0,17 0 15,18-36-16,-18-34 1,-53-1 0,1-17-1,-36 53 1,-18 70 0,-17 18-1,-1 35 1,19-17-1,17-36 1,53-17 0,-18-18-1,89 0 1,17-53 15,-53-18-15,0-52-1,-35-1 1,-35 89 0,-54 52-1,-52 72 1,35-19 0,36 36-1,17-53 1,35-53 15,-18 0-15,19-18-1,-36 1-15,0-19 16,0 19 0,-18 34 30,0 36-30,18-17 0,36-19-1,17-17 1,-36 0-16,54 0 16,70-35-1,53-18 1,-71-35-1,19-36 1,-107 89-16,18-35 16,-53 34-1,-53 72 1,-71 52 0,71 0 15,53 18-16,36-36 1,17-17 0,-53-35-1,0 0 1,-36-1 0,-17-17-1,-35 0 1,35-35-1,-17-36 1</inkml:trace>
  <inkml:trace contextRef="#ctx0" brushRef="#br0" timeOffset="25678.76">20214 6438 0,'0'0'0,"-17"-17"0,-19-1 16,36 0-16,-17 18 15,17-17 1,35 17 15,53 17-15</inkml:trace>
  <inkml:trace contextRef="#ctx0" brushRef="#br0" timeOffset="26027.99">22049 6526 0,'0'0'0,"0"-17"0,0-1 16,0-35 0,-18 53-1,-17 35 1,-1 71 0,-34 71-1,52-124-15,1 52 16,-1 1-1,18-53 1,0-35 0,70-1-1,1-17 1,35-17 0</inkml:trace>
  <inkml:trace contextRef="#ctx0" brushRef="#br0" timeOffset="26328.76">22419 6526 0,'0'0'0,"0"-17"0,0-19 16,53 72-1,0 17 1,0 70-1,-53-17 1,-36 17 0,19-87-16,-54 70 15,1-36 1,-1 1 0,18-18 15,18-36-16,17-17-15,1 0 0</inkml:trace>
  <inkml:trace contextRef="#ctx0" brushRef="#br0" timeOffset="30093.68">1358 8608 0,'0'0'0,"18"0"16,17 0 0,-17 0-16,52-36 15,-17-16 1,-35 34-16,-1-53 15,1-17 1,-124-18 0,-35 71-1,-18 53 1,18 88 0,106-71-1,-53 124 1,70 17-1,18-53 1,71-34 0,35-72-1,52-52 1,-122 17-16,105-70 16,17-71-1,-69 1 1,-19-107-1,-52 89 1,-18 17 0,0 88-1,-18 124 1,18 106 0,-17 17 15,-1 71-16,18-106 1,0-88-16,35 89 16,18-107-1,71-35 1,-19-71 0,-16 1-1,-1-54 1,-88 54-1,0 52 1,-18 71 0,18 53-1,-17-36 1,-1 19 0,18-72-1,0 18 1,0-70 15,0 18-31</inkml:trace>
  <inkml:trace contextRef="#ctx0" brushRef="#br0" timeOffset="30245.84">2134 8361 0,'0'0'0,"-35"0"16,0-18-1,17 18 1,36 0 15,-1 18-31</inkml:trace>
  <inkml:trace contextRef="#ctx0" brushRef="#br0" timeOffset="31010.56">2540 8537 0,'-35'-35'31,"35"17"-31,17-35 16,-17 18-1,53 35 1,-35 18-16,52 35 15,19 17 1,-72 18 0,-17-17-1,0 0 1,0-54 0,53-17 15,18-70-16,-1-19 1,-17 1 0,0-35-1,-35 17 1,-36 106 0,1 70-1,17 1 1,0 52-1,0 1 1,0-36 0,17-70-1,89-36 1,-53-35 0,53-17 15,-36-1-31,-34 1 31,-36 52-15,17 18-1,-17 53 1,-17 0 0,-1 0-1,18-18 1,0-17-1,0-1 1,0-34 15,0-1-31</inkml:trace>
  <inkml:trace contextRef="#ctx0" brushRef="#br0" timeOffset="31194.62">3492 8237 0,'-17'0'0,"34"0"0,-52 0 0,-18 0 15,36-35 1,34 53 0,-17-1-16,36 19 15,-1-19 1,-18 1-16</inkml:trace>
  <inkml:trace contextRef="#ctx0" brushRef="#br0" timeOffset="32080.14">4110 8520 0,'0'-18'16,"0"0"-16,0 1 16,17-19-1,-17-17 1,0 36 0,36 17-1,-54-18 1,0 18-1,1 0 1,-1 0 0,1 0-1,17 18 63,-18-18 32,0 0-79,1 0-15,-19 0-1,19 17 1,-19 1-16,1 35 31,35-35-15,0-1-1,18-17 1,17 18 0,36 0-1,-1 17 1,-52-35-16,17 53 16,-17-36-1,-18 36 1,-36-35-1,-52-18 1,0 0 0,53 18-16,-89-18 31,71 0-31,18-18 31,53 18-15,105-53-1,-52 18-15</inkml:trace>
  <inkml:trace contextRef="#ctx0" brushRef="#br0" timeOffset="32294.35">4392 8378 0,'0'0'0,"18"-35"16,17 18-16,-70 17 15,35-18 1,-88 71-1,88 17 1,0-52-16,0 53 16,0-54-16,-18 107 15,18-107 1,35-17 0,18-35-1</inkml:trace>
  <inkml:trace contextRef="#ctx0" brushRef="#br0" timeOffset="32461.41">4480 8220 0,'0'0'0,"-17"-18"0,-54-70 16,36 70 0,0 1-1,35 52 1,0-17-16,70 70 15,-17-35 1</inkml:trace>
  <inkml:trace contextRef="#ctx0" brushRef="#br0" timeOffset="33129.51">5009 8378 0,'0'0'0,"18"0"0,-18-17 31,-53 17-15,-53 35 0,53 36-1,53 17 1,0-18 0,53-34-1,-35-19-15,17-17 16,-17 0-1,-18-17 1,0-1-16,0-35 16,0-35 15,18 70-31,34-70 0,19 0 31,-53 70-31,87 18 16,-52 36-1,0 34 1,-35 18 0,-18 0-1,0-35 1,0-35-16,-18 0 16,1-18-1,17-36 1,0 19-16,0-54 15,17 54-15,36-89 16,88-53 0,-17 88-1,87 71 1,-122 89 15,-89 34-15,-18-17-1,0-71-15,-35 36 16,36-54-16,-36 1 16,53 0-16,-35-18 15,35-18 1</inkml:trace>
  <inkml:trace contextRef="#ctx0" brushRef="#br0" timeOffset="33394.11">5415 7250 0,'0'0'0,"-18"0"16,-17 0-16,35 105 15,0 37 16,0 34-15,0-70 0,0-71-16,0 53 15,0-53 1</inkml:trace>
  <inkml:trace contextRef="#ctx0" brushRef="#br0" timeOffset="33627.76">5856 7285 0,'0'0'0,"0"-35"0,0-1 15,0 72 1,-18 69 0,1 89-1,17-158 1,-18 87-1,18 1 1,0-36 0,0-71-1</inkml:trace>
  <inkml:trace contextRef="#ctx0" brushRef="#br0" timeOffset="33943.55">5345 7814 0,'0'0'0,"-71"0"0,18 0 16,265-18 31,-159 1-47,194-19 15,-53 1 16,-159 35-31,18 0 16,-18 53 0,-35 18-1,-18 17 1,1-18 0,17-52-1,0-53 16</inkml:trace>
  <inkml:trace contextRef="#ctx0" brushRef="#br0" timeOffset="34106.14">6032 7549 0,'0'0'0,"-17"0"0,-1-17 15,1 17 16,34 0 1</inkml:trace>
  <inkml:trace contextRef="#ctx0" brushRef="#br0" timeOffset="35810.12">6667 7990 0,'0'-17'0,"0"-1"16,18 0-16,0 1 15,52-54 1,-52-17 0,-18 70-16,-35-52 15,-71 35 1,0 35 0,-35 53-1,35 52 1,88-69-16,-34 34 15,52 71 1,52-123 0,72-18-1,35-71 1,-36 1 0,1-36-1,-107 71 1,54-71-1,-36-53 1,-17 53 0,-1 53-1,-17 71 1,0 88 0,0 88-1,0-88 1,36 0-1,87-36 1,-35-35 0,71-35-1,17-70 1,-52-18 0,-71 17-1,-53-52 16,-71 70-15,-17 53 0,-71 88-1,71 0 1,53 0 0,35-17-1,53-36 1,53-35-1,-18-53 1,18-17 0,-18-71-1,-35 17 1,-18-105 0,-17 70 15,-18 88-16,0 124 1,-53 71 0,17 70-1,36-71 1,18 18 0,88-35-1,-18-106 1,53 0-1,0-53 1,-52 0 0,-54-52-1,-35 16 1,-35 89 0,-36 36-1,18 52 16,18 0-15,35-17 0,88-18-1,18-36 1,-36-34 0,54-36-1,-18-36 1,-71 1-1,-17 0 1,-36 159 15,-53 34-15,54-34 0,-1-53-16,0 17 15,18 0 16,0-52 1,0-19-17,18-52 1,70-35 0,-52 87-16,69-52 15,37 53 1,16 70-1,-70 71 1,-88 17 0,0 1-1,-88-36 1,53-17 0,17-54-1</inkml:trace>
  <inkml:trace contextRef="#ctx0" brushRef="#br0" timeOffset="36293.31">9719 8767 0,'0'0'0,"-71"-36"16,71 19-1,-17 17 1,52 0 0,0 0-16,159 0 15,-17 0 1,52 0-1,0 0 1,-105-18 0,-1 18-1,-123-18 1,-17-35 0,-1 36-1</inkml:trace>
  <inkml:trace contextRef="#ctx0" brushRef="#br0" timeOffset="36564.58">10477 8467 0,'-17'-18'0,"-18"18"16,70 35 15,53-35-15,53 18-1,-17 17 1,-107-35-16,-17 53 15,-88 35 1,-18 18 0,-53 18-1,-17-19 1,123-69 15,53-19-15,35-34-16</inkml:trace>
  <inkml:trace contextRef="#ctx0" brushRef="#br0" timeOffset="37577.62">12488 8837 0,'0'0'0,"-35"0"0,-18 0 16,18 0-16,-89-18 15,89-17 1,35-35 0,141-19-1,18-34 1,-71 17 0,-70 71-16,-1-71 15,-17 71-15,0-89 16,-52 54-1,-1 34 1,-18 125 0,36 87-1,17-123 1,-70 247-16,17-36 31,-17 107-15,35 34-1,36-122 1,-36 52 0,53-247-16,-36 159 15,36-159 1,0-53-16,36 1 16,105-124-1,0-71 1,88-106-1,-88-17 1,-123 53 0,-141-18-1,87 194-15,-175-88 16,69 88 0,37 35-1,140 18 32,88-35-31,-70 17-16,71-52 15,70-54 1,-53 18 0,0-35-1,-88 53 1,-53 35-1,-35 53 1,-18 71 0,17 17-1,1 0 1,18-17 0,17-54 15,52-34-16,-34-1-15</inkml:trace>
  <inkml:trace contextRef="#ctx0" brushRef="#br0" timeOffset="37744.86">12894 8414 0,'-18'-18'15,"36"36"-15,-53-36 0,17 18 16,18 18-1,0 17 1,35 18 0,18-53-1</inkml:trace>
  <inkml:trace contextRef="#ctx0" brushRef="#br0" timeOffset="38559.73">13353 8537 0,'0'0'0,"0"18"0,0-1 16,-18 89 0,0-35-1,1 35 1,-1-71 0,18-17-1,0-36 1,35-70-1,-17 70-15,17-52 16,18-1 0,-35 53-1,17-35-15,18 53 32,-18 71-17,18 53 1,0-36-1,35 0 1,1-53 0,87-35-1,-123 0-15,176-53 16,-105 0 0,-36-70-1,-88 35 1,-53-18-1,-53 71 1,0 52 0,-35 71-1,71 1 1,52-54-16,-17 106 16,35-70-1,53-54 16,70-17-15,0-53 0,36-105-1,-71-1 1,-70 35 0,0-70-1,-1 124 1,-17 52-1,-17 106 1,-19 71 0,-16 17-1,52-52 1,0-1 0,17-70-1,54-53 1</inkml:trace>
  <inkml:trace contextRef="#ctx0" brushRef="#br0" timeOffset="41242.76">15311 8608 0,'0'0'16,"-36"0"-16,-17 0 0,-17 0 15,52-18 1,89-17 15,70 0-15,-88 17-16,17 0 15,-34 1-15,69-36 16,-105 17 0,-88 36-1,-53 53 1,18 0-1,-1 35 1,124 18 0,18-70-1,105-19 1,18-17 0,0-35-1,-70 35 1,-89-18 15,-105 36-15,-1 35-1,-34 70 1,105-34 0,53-1-1,141-53 1,-18-35-1,71-53 1,-70-17 0,35-89-1,-71 35 1,-71 89-16,1-141 16,-18-1-1,0 107 16,-35 52-15,-18 71 0,0 88-1,35-88-15,18 53 16,0 53 0,0-18-1,53-71 1,71-34-1,-89-36-15,36 0 16,140-53 0,-105 0-1,-18-53 1,-88 18 0,-17 35-1,-72 53 1,72 0-1,-54 53 1,18 35 0,53 18-1,18-36 1,88-17 0,-36-53-1,89 0 1,-35-88-1,-54 17 1,-35-52 0,-17 52-1,0 36 1,-18 88 0,0 18-1,-36 52 1,19-52 15,17 17-15,0-71-1,17-69 17,36-19-17,36-52 1,-72 87-16,54-34 15,17 17 1,-53 53 0,0 53-1,-35 35 1,18 18 0,0-36-1,35-34 16,-53-19-31,53-17 16,-1-35 0,19-53-1,-18 0 1,18-36 0,-1 53-1,-35 54 1,1 52-1,-36 18 1,0 35 0,0 18-1,17-35 1,54-1 0,17-52-1,0-18 1,53-35 15,-70-18-15,-36-71-1,-35-17 1,-53 106 0,-35 35-1,17 70 1,19 36-1,52 18 1,17-107-16,54 36 16,52-35-1,54-18 1,-54-35 0,18-36-1,-53-17 1,-70 53-1,17-71 1,-17 53 0,-36 123 15,-17 36-15,0-18-1,35-52-15,-18 34 16,18-35-1,35-52 17,1-36-17,-19 18-15,54-54 16,-18 1 0,-18 53-16,36-36 15,-36 71 1,-17 18-1,-18 88 17,35 0-17,35-18 1,19-35 0,-19-53-1,36 0 1,0-71-1,-53-35 1,17-88 0,-52 53-1,52-35 1,-34 70 0,-36 88-1,0 71 1,-53 106 15,18 17-15,17-17-1,18-71 1,18 1 0,34-54-1,54-35 1,-18 0-1,-35-53 1,-35-35 0,-18 35-1</inkml:trace>
  <inkml:trace contextRef="#ctx0" brushRef="#br0" timeOffset="41429.62">19720 8572 0,'-35'0'16,"70"0"-16,-141 0 0,54 0 31,87 0-15,-18 0-1,195 0 1,-53 0 0,17 0-1,-35 0 1</inkml:trace>
  <inkml:trace contextRef="#ctx0" brushRef="#br0" timeOffset="41714.19">20796 8431 0,'-17'0'31,"-1"0"-16,18 18-15,-35 35 16,17 0 0,0 35-1,1-53-15,17 36 16,0 17 0,0-35-1,53-35 1,-36-18-16,36 0 15,-35 0-15,17 0 16</inkml:trace>
  <inkml:trace contextRef="#ctx0" brushRef="#br0" timeOffset="42014.27">21167 8431 0,'0'0'0,"0"-17"0,0-19 15,17 19-15,1 17 16,17 0 0,-35 35-1,53 71 1,-18 17 0,-35-105-16,0 53 15,0-36-15,-35 53 16,0-35-1,-18 0 1,35-53-16,1 18 16,-36-1-1,17-17 1</inkml:trace>
  <inkml:trace contextRef="#ctx0" brushRef="#br0" timeOffset="43012.95">1411 10760 0,'0'0'0,"0"-18"0,0-70 16,0 70 0,0-35-16,0 36 0,0-36 31,0-18-16,-18 36 1,1 35 0,-1 35-1,18 71 1,0 123 0,-35 1-1,0-19 1,35-105-1,0-53 1,53-123 15,-18-1-15</inkml:trace>
  <inkml:trace contextRef="#ctx0" brushRef="#br0" timeOffset="43226.01">1393 10530 0,'0'0'0,"-17"-17"0,17-19 16,-18-16-1,53 16 1,71 1 0,18 17-1,17 1 1,-88 17-1,-36 70 1,-34 1 0</inkml:trace>
  <inkml:trace contextRef="#ctx0" brushRef="#br0" timeOffset="43426.25">1535 10901 0,'0'17'0,"0"-34"0,0 52 0,0-17 31,35 17-15,18 0-1,0-35 1,-36 0-16,54 0 16,-1 0-1,-34 0 1</inkml:trace>
  <inkml:trace contextRef="#ctx0" brushRef="#br0" timeOffset="43642.42">2081 10866 0,'0'-18'0,"0"36"0,0-71 15,0 70 17,0 1-32,-17 70 15,17-17 1,-18 17 15,18-71-31,18 19 16,-18-54 15,0 0-31</inkml:trace>
  <inkml:trace contextRef="#ctx0" brushRef="#br0" timeOffset="43786.33">2117 10672 0,'-18'-53'16,"36"106"-16,-54-142 16,72 89 46,-19 0-62</inkml:trace>
  <inkml:trace contextRef="#ctx0" brushRef="#br0" timeOffset="44059.93">2505 10319 0,'0'-18'15,"0"36"-15,0-54 0,0 19 16,0-1-16,0 1 16,-36 34-1,1 124 1,35 18-1,-17 70 1,-19-35 0,36-53-1,0-88 1,71-35 0,-1-89-1</inkml:trace>
  <inkml:trace contextRef="#ctx0" brushRef="#br0" timeOffset="44376.2">2681 10936 0,'0'18'16,"0"17"0,18-35-1,17 0 1,-17-18-16,87-52 15,-34 17 1,-36-18 0,-35 54-1,-53 17 1,-70 53 0,-18 123-1,88-70 1,53 17 15,53-70-15,106-53-1,-1-35-15</inkml:trace>
  <inkml:trace contextRef="#ctx0" brushRef="#br0" timeOffset="44959.3">3687 10513 0,'0'0'0,"0"-18"15,-18-35 1,18 18 0,0 53-1,-18-1 1,1 18-16,-36 142 15,0-18 1,35 35 0,18-71-1,106-35 1,35-88 0,18-106-1,-18-35 1,-53 0-1,-70-53 17,-1 35-17,-17 18 1,-17 124 0,-1 52-1,18 71 1,0-18-1,18-53 1</inkml:trace>
  <inkml:trace contextRef="#ctx0" brushRef="#br0" timeOffset="45259.69">4533 10619 0,'0'0'0,"-17"17"31,-1 36 0,18-18-31,0 142 16,0-1-1,0 89 1,0-54 0,-53 72-1,0-36 1,18-106-1,17-88 1,18-71 0,0-105-1,0 17 1</inkml:trace>
  <inkml:trace contextRef="#ctx0" brushRef="#br0" timeOffset="45559.58">4427 11130 0,'0'-159'16,"0"318"-16,-17-476 0,17 211 31,0 88-31,53-35 16,-18 53-16,88 0 16,18 106-1,-88-18 1,-53 18-1,-123 0 1,88-88-16,-18-1 16,-88 1-1,105-18 1,54-35 0,88-54-1</inkml:trace>
  <inkml:trace contextRef="#ctx0" brushRef="#br0" timeOffset="46513.32">5186 10495 0,'17'-53'16,"-34"106"-16,34-159 16,-17 89-16,0-1 15,-35 18 1,35 18-16,-35 70 15,17 53 1,1 0 0,17 0-1,0-53 1,53 1 0,-1-89-1,-34 0-15,35 0 16,35-53-1,-17-18 17,-1-17-17,-52 35 1,-18 71 15,0 17-15,0 53-1,0 0 1,0-35 0,71-35-1,-54-18-15,54 0 16,52-35 0,18-54-1,-70 19 1,-36-54 15,-53 19-15,1 69-16,-71 1 15,-53 35 1,35 53 0,-18 53-1,107 0 1,52-36-1,-17-52-15,140 52 16,-17-52 0,71-18-1,0 0 1,-71-35 0,-106 17-16,71-53 15,-71-17 1,-70 0 15,-18 70-15,0 1-1,0 70 1,-17 0 0,34-18-1,36-17 1,0-1-1,0-34 17,0-1-1,-17 18-31</inkml:trace>
  <inkml:trace contextRef="#ctx0" brushRef="#br0" timeOffset="47309.28">4551 10813 0,'0'0'0,"-35"0"0,-36-18 15,53 18-15,1 0 16,-19 0-16,36 18 47,0-1-32,0 1 1,0 17 0,53-17-1,88-18 1,195-35 0,105-1-1,-71 1 1,-247 35-16,301-18 15,-177 18 1,-159 0 0,-53 0-1,-88 18 1,-53 0 0,-88-18-1</inkml:trace>
  <inkml:trace contextRef="#ctx0" brushRef="#br0" timeOffset="47625.87">4762 10918 0,'0'0'0,"-52"0"0,-1 0 0,-36 36 15,-16-1 1,105 0-1,88 36 1,106-36 0,-124-35-16,283 18 15,53-54 1,-89 1 0,-34 0-1,-125 17 1,-122 1 15,-89-19-15,-88 19-1</inkml:trace>
  <inkml:trace contextRef="#ctx0" brushRef="#br0" timeOffset="47911.17">4145 10901 0,'-18'0'0,"36"0"0,-71 0 16,36 0-16,17 17 0,17-17 16,160 0 15,-107-17-31,177-18 15,71-18 1,264-18 0,-194 36-1,-194 0 1,0-1 0,-177 36-16</inkml:trace>
  <inkml:trace contextRef="#ctx0" brushRef="#br0" timeOffset="48593.6">7373 10389 0,'0'0'0,"53"-88"31,-35 106 0,-18-1-31,35 72 16,0 52-1,0-18 17,1-88-32</inkml:trace>
  <inkml:trace contextRef="#ctx0" brushRef="#br0" timeOffset="50441.58">7602 10848 0,'0'0'16,"18"0"-1,0-53 1,-18 18-16,0-1 15,0 1-15,-36-88 16,-34 34 0,-18 54-1,-18 70 1,53 71 0,0 35-1,35 18 1,54-71-1,16-88 17,54 0-17,18-70 1,-36-18 0,53-124-1,-70 0 1,-71 71-1,0 0 1,-36 88 0,1 71-1,-35 123 1,52 18 0,0 52-1,18-34 1,53-71-1,53-54 1,17-52 15,1-52-15,-1-37 0,-70 1-1,-53-18 1,0 53-1,0 71 1,-17 70 0,-1 36-1,18-36 1,35 0 0,18-70-1,35-36 1,36-52-1,-36-19 17,-70-16-17,-18-37 1,-71 19 0,-35 70-1,1 106 1,52 35-1,17 71 1,36-18 0,53-70-1,-35-54-15,70 18 16,36-35 0,-36-35-1,35-35 1,-35-36-1,-70 18 17,0 52-17,-18 89 17,0 71-17,0-89-15,0 18 16,17 35-1,1-70-15,53-1 16,-1-17 0,36-35-1,-18-18 1,-70-17 0,-1-1-1,-17 124 16,0 18-15,0 17 15,18-53-15,35-17 0,35-18-1,-17-36 1,-1-17-1,-70 1 1,0-19 0,-17 53-16,-36-35 15,35 53-15,0-17 16,18-18 0,0-1-1,71 1 1,35 35-1,-18 35 17,-70-17-32,70 88 15,-88 17 1,0-52 0,0-1-1,-18-34 1,1-36-1,-1 0-15,18-36 16,0-52 0,35 0-1,53-71 1,18 71 0,18 35-1,-18 124 1,-106 17-1,0 53 1,0-35 15,-36-53-15,36-18 0,0-53 15,53-35-16</inkml:trace>
  <inkml:trace contextRef="#ctx0" brushRef="#br0" timeOffset="51944.32">10548 10495 0,'18'-70'0,"-36"140"0,53-211 16,-35 159 15,-17 17-31,-19 88 15,1 1 17,35-71-32,-18 88 15,18-53 1,0-35 0,106-35-1,53-18 1,-35-53-1,-89 35-15,88-52 16,-87-19 0,-36 54-1,-53 35 1,-18 35 0,1 71-1,70-18 1,35-52-1,71-1 1,35-35 15,-18 0-15,18-53 0,-35-35-1,-106 0 1,-17-36-1,-72 36 1,1 88 0,-53 35-1,18 106 1,123-52 0,52 16-1,90-34 1,-1-53-1,70-18 1,54-18 15,-142-17-15,-52-36 0,-71-17-1,-53 53 1,-35 35-1,-18 53 1,0 52 0,71-34-1,35-36 1,35-35 0,89 0-1,-1-53 1,1-17-1,-36-1 17,-71 36-17,-17 53 17,0-1-32,0 36 15,0 18 1,53-18-1,36-36 1,-54-17-16,141 0 16,1-17-1,-36-19 1,0-52 0,-88-18-1,-53 89 1,0-36-1,-88 35 1,-36 53 0,54 36-1,52-36-15,-17 53 16,35-35 0,0-17-1,17-19-15,36-17 16,18 0-1,17-35 1,-18-53 0,-17-53-1,-17 0 1,17-142 15,-36 177-31,1 71 31,-53 70-15,-54 142 0,36-1-1,53-17 1,53-71 0,18-35-1,-53-53-15,52 18 16,-52-18-1</inkml:trace>
  <inkml:trace contextRef="#ctx0" brushRef="#br0" timeOffset="52508.9">14446 10707 0,'0'0'16,"-88"0"-16,106 0 16,-1 0-1,19-18 1,-1 18-16,88-17 15,160-1 1,-72 0 0,19 1-1,-107-1 1,-123 0 0,-88 1-1,-71-1 1,18 0-1,106 1 17,35-19-17,70 19 1,36 17 0,-18 35-1,-70 36 1,-89 35-1,-34-36 1,-72 18 0,89-70-1,70-18 1</inkml:trace>
  <inkml:trace contextRef="#ctx0" brushRef="#br0" timeOffset="53491.33">16545 10672 0,'0'0'15,"-35"35"-15,17-35 0,-17 35 16,35-53 15,88-52-15,-52 52-16,52-88 16,35-52 15,-35-19-16,-52 54 1,-19 17 0,-17 88-16,-35 54 31,35-19-31,-18 19 0,-35 87 16,18 71-1,-53 124 1,-18 52-1,-53 89 1,-17 52 0,0-70-1,123-176 1,53-18 0,53-124-1,88-123 16,88-106-15,18-105 0,-35-36-1,-106-53 1,-106 53 0,-106-53-1,0 88 1,-71 36-1,142 158-15,-106-70 16,35 35 0,89 0-1,122 18 1,107-36 0,17 1-1,-176 52-15,36-17 16,-54 17-16,71-35 15,-89 18 17,-34 35-1,-36 35-15,35-17-16,-35 53 15,36-36 1,17-18-1,17-52 17,1 18-32</inkml:trace>
  <inkml:trace contextRef="#ctx0" brushRef="#br0" timeOffset="53641.11">17216 10425 0,'0'0'0,"0"-36"16,-18 1-16,-17 35 15,-1 18 17,36 17-17,18 0 1,53 0-16</inkml:trace>
  <inkml:trace contextRef="#ctx0" brushRef="#br0" timeOffset="54491.03">17586 10601 0,'0'0'0,"0"18"16,0 35-1,0-1 1,-35 37 0,17-36-1,18-36 1,18-34 31,17-19-32,53-70 1,18 36 0,-35 52-1,-54 18-15,36 0 16,-18 71-1,-17 35 1,35-36 0,0-17-1,123-53 1,1 0 0,-1-53-1,-70-35 1,-89 0-1,-34-36 17,-142 89-17,36 53 1,-54 70 0,54 18-1,87 0 1,36-36-1,71-52 1,-53-18-16,105 0 16,18-18-1,-35-70 1,-35-18 0,17-88-1,-18-35 1,-70 193-16,18-122 15,-18 122 1,0 107 15,-71 105-15,19-17 0,16 35-1,19-159-15,17 107 16,0-90-1,35-16 1,18-36 0,-36-18-16</inkml:trace>
  <inkml:trace contextRef="#ctx0" brushRef="#br0" timeOffset="56357.91">19350 10372 0,'0'0'0,"-35"0"0,-36 17 16,18-17 0,53-17 15,18-1-31,35-17 15,-18 17-15,18 0 16,-36 1-16,72-54 16,-72 1-1,-34 70 1,-72 17 0,1 54-1,71-53-15,17 34 16,0-34-16,17 53 31,36-36-15,35-17-1,-35-18 1,-35 0 0,-36 0-1,-17 0-15,-71 35 16,0 18-1,1 53 1,87 17 0,18-70-1,88 0 1,-53-53-16,124 0 16,-18 0-1,36-71 1,-36-34-1,-53-37 1,0-69 15,-88 158-31,18-88 16,-18 35 0,-53 88-1,-18 54 1,1 87-1,17 36 1,35-124-16,1 88 16,17 19-1,52-54 1,19-53 0,35-35-1,0 0 1,0-70-1,-36-19 17,-70 36-17,0 36 1,-35 52 0,0 36-1,-1-1 1,36 1-1,0-54 1,71-17 0,17 0-1,-17-17 1,52-71 0,-52 35-1,-54 17 1,-17 54-1,-35 35 1,0 0 15,35-36-31,0 1 16,0 0 0,70-18-1,18-36 1,-17-16-1,17-19 1,-35 53 0,-53 71 15,0-35-31,0 35 16,0-18-1,35-17 1,18-1-1,53-17 1,18 0 15,-72-35-15,1 0 0,-53-18-1,-35 18 1,0 35-1,0 17 1,35 36 0,0 18-1,35-18 1,35-36 0,19-17-1,34-17 1,-52-36-1,17-88 1,0-53 15,0 0-15,-70 52 0,-1 72-1,-87 105 16,-1 36-15,54-36-16,-54 71 16,54-53-16,-1 70 15,18 36 1,35-36 0,36-52-1,52-36 1,-35-35-1,-17-17 17,-53-36-32</inkml:trace>
  <inkml:trace contextRef="#ctx0" brushRef="#br0" timeOffset="56561.74">21784 10460 0,'-35'-18'0,"70"36"0,-106-36 0,36 18 15,18 0-15,17-17 16,17-1 0,1 18-16,35 0 15,-18 0-15,106 0 16,-35 0 0,17-18-1,-34 18 1</inkml:trace>
  <inkml:trace contextRef="#ctx0" brushRef="#br0" timeOffset="56875.13">22595 10248 0,'0'-17'15,"0"-1"-15,-17 18 47,-1 0-47,0 70 16,1 19-1,-18 34 1,35-88-16,0 36 16,0-36-16,0 18 15,35 0 16,35-35-15,1-18 0,35-36-1</inkml:trace>
  <inkml:trace contextRef="#ctx0" brushRef="#br0" timeOffset="57143.23">23107 10336 0,'0'-35'0,"0"70"0,18-105 15,-18 52 1,17 18 0,18 18-1,1 88 1,-36-1 0,0 54-1,-18-35 16,0-89-31,-17 0 16,18-17-16,-72 35 16,1-36-1,35 1 1,36-18-16</inkml:trace>
  <inkml:trace contextRef="#ctx0" brushRef="#br0" timeOffset="58790.95">1870 13176 0,'0'-17'0,"53"-177"31,-53 158-15,35-17-1,-17 18-15,-18-53 16,0 53-16,-18 17 16,0 0-1,-17 142 1,35 52-1,18 18 1,-18-141-16,-18 124 16,0-54-1,18-35 1</inkml:trace>
  <inkml:trace contextRef="#ctx0" brushRef="#br0" timeOffset="58973.32">1711 12929 0,'-18'-35'0,"36"70"0,-53-88 0,-18-17 16,35 17 0,71-35-1,53 70 1,17 36-1,54 123 1,-124-88-16</inkml:trace>
  <inkml:trace contextRef="#ctx0" brushRef="#br0" timeOffset="59208.24">2399 13335 0,'18'18'16,"-36"-36"-16,36 53 0,-1-17 16,-17-89 15,0-34-16,0-72 1,0 18 15,0 106-31,0-52 16,35 34 0,18 71-1,53 53 1,-35 53-1</inkml:trace>
  <inkml:trace contextRef="#ctx0" brushRef="#br0" timeOffset="60073.32">2875 13088 0,'0'0'0,"0"18"0,0-1 16,-35 54-1,0-1 1,17 36-1,18-53 1,53-18 15,17-35-15,54-35 0,-36-18-1,-70 36-15,35-72 16,-53 1-1,-71-35 1,-17 52 0,-36 54-1,19 69 1,34 107 0,71-71-1,53 36 1,17-71-1,54-36 1,17-52 15,35-71-15,-34-17 0,-54-18-1,-35-53 1,-53 70-1,0 54 1,0 87 0,0 107-1,-18 17 1,0 35 0,18-52-1,0-18 1,0-89-16,36 19 15,52-19 1,18-87 15,-18 17-15,0-53 0,-53 53-1,-35 106 16,0 17-15,-17-17 0,17-35-16,-18 17 15,0-17 1,54-89 15,-19-17-15,-17 71-1</inkml:trace>
  <inkml:trace contextRef="#ctx0" brushRef="#br0" timeOffset="60223.59">3986 12859 0,'0'0'15,"0"-36"-15,0-16 16,0 34 15,0 36 0,0-1-15,-17-17 0</inkml:trace>
  <inkml:trace contextRef="#ctx0" brushRef="#br0" timeOffset="60423.93">3281 13017 0,'0'0'0,"-35"18"0,17 0 16,18-1 0,18-17-1,52 0 1,106-17 0,-34-19-1,-107 19-15,71-18 16</inkml:trace>
  <inkml:trace contextRef="#ctx0" brushRef="#br0" timeOffset="61374.45">4498 13317 0,'0'0'0,"-35"0"0,-18 18 15,-18-18 1,54 0-16,-19 0 16,54-71-1,52 19 1,54-72-1,-18-17 1,-71-53 0,-35 53-1,-71 88 1,1 53 0,-18 53-1,0 141 1,70-124-16,-35 142 15,35-124-15,-35 247 32,71 1-17,-36 34 1,-17 0 0,35-87-1,0-72 1,0-123-1,0-35 1,106-106 0,35-88-1,53-141 1,-106-18 0,-52 230-16,-36-142 15,-71-53 1,0 89-1,-52 70 1,17 89 15,53 17-15,89-18 15,122-53-15,1 1-1,0-54 1,-71 36 0,-53 71-16,1-72 15,-36 54 1,-18 106 15,0-18-15,18 17-1,0-52-15,0-1 16,0 1 15</inkml:trace>
  <inkml:trace contextRef="#ctx0" brushRef="#br0" timeOffset="61560.53">5027 12947 0,'0'0'0,"0"-18"0,0-17 16,0 17-16,0 1 16,0 34 15,0 1-15,53 17-1,-35-35 1</inkml:trace>
  <inkml:trace contextRef="#ctx0" brushRef="#br0" timeOffset="63407.54">5415 12982 0,'53'0'15,"-106"0"-15,124-17 0,-36-1 16,-35-17 0,0 17-1,-53 18 1,35 0-16,-35 35 15,-35 124 1,71-53 0,17 35-1,70-70 1,-35-54-16,124 18 16,-18-35-1,89-52 16,34-37-15,-158 19 0,-35-36-1,-89-18 1,-35 89 0,-53 35-1,0 53 1,-17 71-1,52-1 1,71-105-16,0 52 16,89-17-1,-19-53 1,18-17 0,1-72-1,-37 19 1,-34-89 15,-18 88-15,0 54-1,0 87 1,0 36 0,0 18-1,35-54 1,36 1-1,35-54 1,70-34 0,36-54-1,-53-52 1,-18-54 0,-88 1-1,-36-18 1,-17 88-1,-35 89 1,-36 105 15,36 53-15,0 35 0,35-52-1,0-1 1,0-105-16,35 52 15,53-70 1,18-35 0,-18 0-1,1-71 1,-1-35 0,-88 88-1,0 123 16,-18-52-15,18 35-16,-18 35 31,18-17-15,18-36 0,53-35-1,17 0 1,18-70-1,-71 52-15,35-70 16,-34 35 0,-1 17-1,-17 89 17,-18-35-32,0 53 15,-18-18 16,18-36-15,35-17 0,-17 0-16,70-17 15,-53-19 1,-17 19-16,17-54 16,-35 0-1,-70 1 1,-1 70-1,54 0 1,17-18 0,53 1-1,17 17 1,36 0 0,-18 53-1,-70-36 1,17 36-16,-35 18 31,0-18-15,0-36-16,0 19 15,0-1 1,0-53 15,0-52-15,53-19-1,53-52 1,-53 88-16,70-35 16,89 35-1,-106 106 1,-71 71 0,-35 34-1,-53-34 1,18-71-1,35 0 1,-18-53 15,18-71 1,0 36-32</inkml:trace>
  <inkml:trace contextRef="#ctx0" brushRef="#br0" timeOffset="63589.76">8625 12541 0,'0'0'0,"-17"0"0,-71-35 16,52 35 0,19 0-1,-1 0-15,-17 18 16,-18-1-1</inkml:trace>
  <inkml:trace contextRef="#ctx0" brushRef="#br0" timeOffset="63790.41">6914 12929 0,'0'0'0,"-35"18"0,0 0 16,-18-18 0,141 0-1,-53 0-15,177-36 16,-18 1 0,0 17-1</inkml:trace>
  <inkml:trace contextRef="#ctx0" brushRef="#br0" timeOffset="64439.67">10054 13106 0,'0'0'0,"-17"-36"31,17 19-31,70 17 0,71 0 16,36 17 0,-1-17 15,-105 0-31,246 0 16,-52-17-1,-142 17 1,-105-18-1,-54 0 1,-87-17 0,-18 0-1,106 17-15,-18-17 16,53-18 0,70 0-1,1 53 1,105 18-1,-141 70 1,-35-53-16,-52 124 31,-54-71-15,-35-17 0,-1-18-1,107-53 1,53 0-16</inkml:trace>
  <inkml:trace contextRef="#ctx0" brushRef="#br0" timeOffset="64839.57">13141 12718 0,'0'0'0,"0"-18"0,-71-53 16,-34 19-1,34 16 1,-70 36-1,53 106 1,35 70 0,18 1-1,35-89-15,0 53 16,88-53 0,18-35-1,35-53 1,70-35-1,-52-36 1</inkml:trace>
  <inkml:trace contextRef="#ctx0" brushRef="#br0" timeOffset="66693.75">13705 12488 0,'0'-88'15,"0"176"-15,-17-299 16,17 175-16,-18 19 15,-52 70 1,34 88 0,19 35-1,-1 36 1,-17-36 0,-1-35-1,36-123-15,-35 53 16,35-89 31,53-35-47,35-71 31,-70 89-31,52-71 16,-52 71-16,88-71 15,-71 106 1,1 71-1,-36 35 1,0-1 0,35-16-1,-18-72-15,19 36 16,52-53 0,35 0-1,1-70 1,-54-19-1,-52 54-15,-18-71 16,0 71-16,0-71 31,-18 89-15,1 17 0,-19 105-1,36 1 1,0 0-1,18-88-15,53 17 16,17-17 0,18-18-1,17-53 1,1-35 0,-36-1-1,-35 54 1,-106 123 15,18 18-15,17-35 15,18-54-31,0 36 16,70-17-1,19-36 1,34 0-1,-17-53 1,-53-36 0,-53-52-1,-53-35 1,-70 123 0,17 53-1,-53 88 1,71 36-1,88-19 1,0-69-16,53 34 16,52-70 15,72 0-15,-18-88-1,-36-18 1,-52 18-1,-36 53-15,35-36 16,-70 54 0,0 52-1,0 18 1,0 35 0,0 18-1,0-71 1,0 0-1,18-35 1,53-35 15,-18-53-15,0 17 0,35-17-1,-53 88 1,-35 35-1,18 36 1,-18 17 0,0-35-1,53 18 1,-1-54 0,72-17-1,-18-53 1,17-35-1,-35 0 1,1 17 15,-72 54-15,-17 70 0,0 35-1,0 0 1,53-35-1,35-18 1,-52-35-16,52 0 16,-53 0-16,71-17 15,35-72 1,-123 54-16,17-88 16,-35 17-1,-18 88 1,-52 18-16,35 0 15,-54 53 1,36 35 0,53-70-16,0 35 15,0-18-15,0 36 16,71-54 0,0-17-1,-36 0-15,88 0 16,-17-35-16</inkml:trace>
  <inkml:trace contextRef="#ctx0" brushRef="#br0" timeOffset="67290.5">18380 12294 0,'0'0'0,"-36"-17"0,1 17 16,18-18-16,-107 0 15,36 36 1,-18 70-1,-17 71 1,17-18 0,18 71-1,70-159-15,18 88 16,0-106-16,53 71 16,106-36-1,123-87 16,-141-36-15,123-141 0,-158-71-1,-106 71 1,-106 18 0,-123 141-1,35 87 1,-53 107-1,71 35 1,105-17 0,107-54-1,105-52 1,35-71 0,-123 0-16</inkml:trace>
  <inkml:trace contextRef="#ctx0" brushRef="#br0" timeOffset="67624.16">18803 12859 0,'0'-18'15,"0"36"-15,0-54 0,0 1 16,0 53 15,-18 17-31,1 71 16,-1-71-16,-17 124 15,0 70 1,-36 53 0,18-52-1,0 52 1,0-17 0,53-212-16,-35 105 15,17-105 1,1-123 15,17 52-15,0-53-1,0-34-15</inkml:trace>
  <inkml:trace contextRef="#ctx0" brushRef="#br0" timeOffset="67909.6">18591 13229 0,'0'0'0,"0"-53"0,0 0 0,18-88 16,53 53 0,17 35-1,53 53 1,-18 53 0,-87 70-1,-89 1 1,-53-53-1,-71-19 17,72-52-17,87 0 1,36-17 0,105-54-1</inkml:trace>
  <inkml:trace contextRef="#ctx0" brushRef="#br0" timeOffset="69322.14">19667 12418 0,'18'-53'16,"-36"106"-16,36-124 0,-18 36 16,-18 17-16,-70 36 15,71 0 1,-19 52-16,-52 89 15,0 17 1,70-17 15,18-36-15,88-52 0,-17-71-1,52-35 1,36-53-1,-124 52-15,36-34 16,35-36 0,-53 71-1,-71 70 1,-70 53 0,17 18-1,54-18 1,17-53-1,53-17 1,-18-18-16,53 0 31,36-53-15,-19-35 0,1 17-1,-70 36 1,-54 53-1,18-1-15,-53 72 16,18-1 0,35-18-1,0-52 1,53 0 0,52-18-1,-34-36 1,-53 19-16,-1-72 15,-17-16 1,-17 34 0,-1 18 15,18 18-15,53 17-1,-18 1-15,89 17 16,-36 17-1,-18 54 1,-52 17 0,-18 0-1,0 18 1,0-71 0,0-52 30,0-1-46,35-35 16,54-35 0,-72 53-16,107-71 31,-36 71-15,53 35-1,-70 17 1,-71 71-1,-36 36 1,19-18 0,17-53-1,53-18 1,88-35 0,-18 0-1,124-35 1,-106-71-1,-70 0 1,-71 18 0,-71 35-1,-70 88 17,106 36-17,35-54-15,0 54 16,0 17-1,17-17 1,-17-18 0,-53-18-1,-17-35 1,52 0-16,-17 0 16,-18-53-1,0-18 1,36 36-16</inkml:trace>
  <inkml:trace contextRef="#ctx0" brushRef="#br0" timeOffset="69540">20955 12435 0,'0'0'0,"-18"-17"16,-35-1-1,36 18 1,-1-35 0,1 35 15,-19 0-15,-52 0-1</inkml:trace>
  <inkml:trace contextRef="#ctx0" brushRef="#br0" timeOffset="69789.92">19703 12488 0,'0'0'0,"-36"0"0,1 18 15,17 0 1,107-18-1,34 0 1,-35 0 0,0 0-1,-70 0 1,0 0 0</inkml:trace>
  <inkml:trace contextRef="#ctx0" brushRef="#br0" timeOffset="70072.33">21696 13758 0,'0'0'15,"0"36"1,0-54 31,0 0-47,-35 1 15,17-1-15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1:17:15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8290 688 0,'0'0'15,"-17"-35"1,17 17-16,0-17 16,0-1-1,0 19 1,0 34-1,0 19 1,0-19-16,17 142 16,-17 0-1,0 70 1,-17-70 0,-19-18-1,1-18 16,17-34-15,18-72 0,0-105 15,0 70-31</inkml:trace>
  <inkml:trace contextRef="#ctx0" brushRef="#br0" timeOffset="433.67">8273 670 0,'0'0'0,"-18"0"0,0 0 16,36 0 31,53 0-32,34-17 1,54 17-1,-35 0 1,-89-18-16,88 18 16,-70 0-1,-35 0 1,-53 18 15,-36 17 0,53-17-31,-17 17 0</inkml:trace>
  <inkml:trace contextRef="#ctx0" brushRef="#br0" timeOffset="717.98">8308 1235 0,'0'0'0,"-18"0"0,18 17 0,-17-17 16,17 18 0,88-18-1,0 0 1,-70 0-16,105-18 16,-52 18-1,-36 0 16,-53 0 16</inkml:trace>
  <inkml:trace contextRef="#ctx0" brushRef="#br0" timeOffset="1036.52">9155 1217 0,'0'18'62,"0"-1"-62,0 1 16,-18 35-1,-17 35 1,-1-35 0,36 0-1,-17-53-15,17 18 16,17-36 15,36-17-15</inkml:trace>
  <inkml:trace contextRef="#ctx0" brushRef="#br0" timeOffset="1417.7">9190 1023 0,'0'0'15,"0"-18"-15,-53 1 16,35 17-1,18 17 1,0 19 0,18-36-1,0 0-15,34 0 16,-16-36 0,-19 19-16,-17-19 15,0-34 1,0 52-16,-17-17 15,-36 35 1,0 18 0,0 52-1,35-17 17,18-18-32,0 1 0,53-19 31,-35-17-31</inkml:trace>
  <inkml:trace contextRef="#ctx0" brushRef="#br0" timeOffset="1633.73">9631 741 0,'0'-18'0,"-18"1"31,1 17-31,17 17 16,0 1-16,0 35 15,0 53 1,0-71-16,0 35 16</inkml:trace>
  <inkml:trace contextRef="#ctx0" brushRef="#br0" timeOffset="1782.72">9507 1341 0,'0'35'15,"0"35"1,0-34 0,0-19-16,0 1 15,0 0 1,18-18 0,35-36-1</inkml:trace>
  <inkml:trace contextRef="#ctx0" brushRef="#br0" timeOffset="2203.92">9878 1411 0,'0'0'0,"17"0"0,1 0 15,0 0-15,35-18 31,-36 1-31,36-18 16,0-1 0,-35 1-1,-18-36 1,0 36 0,-53 35-1,-35 0 1,-18 53-1,35 18 1,18 17 0,36-35-1,34 17 17,54-52-17,35-18 1,-89 0-16,36 0 15,53-53 1,-35 18-16</inkml:trace>
  <inkml:trace contextRef="#ctx0" brushRef="#br0" timeOffset="2715.33">9613 1129 0,'0'-18'0,"18"18"31,-1 0-15,-17 18 15,0 0-31,0-1 0,-17 89 31,-36 0-15,35-53 0,18-36-16</inkml:trace>
  <inkml:trace contextRef="#ctx0" brushRef="#br0" timeOffset="3583.01">11218 900 0,'0'-71'16,"0"36"-16,0 17 15,0 0-15,-35 1 16,0 17 0,-1 106-1,1 52 1,35 54-1,0-71 1,0-88-16,18 53 16,-1-71-16,54 36 15,70-71 1,-35-18 0,53-70-1,-53-18 1,-18-88 15,-88 141-31,0-123 16,-36-1-1,1 124 1,18 36 0,-19 34-1,36 36 1,0-35-16,0 70 15,18-35 1,35 18 0</inkml:trace>
  <inkml:trace contextRef="#ctx0" brushRef="#br0" timeOffset="3934.16">12100 1252 0,'0'18'31,"0"0"-31,0-1 16,18 124 0,0-105-1,-1 158 1,1 35-1,-36-70 1,1-106-16,-54 158 16,18-70-1,-17 1 1,52-72 0,36-140 15,-1 34-16,18-87 1</inkml:trace>
  <inkml:trace contextRef="#ctx0" brushRef="#br0" timeOffset="4284.22">12100 1393 0,'-17'-17'0,"34"34"0,-52-52 16,0 18-16,-1-72 15,36 36 1,71-35 0,52 35-1,36 18 1,-53 53 0,-88 17-16,17 71 15,-53-18 16,-88 18-15,-17-53 0,0-18-1,70-17 1,106-54 15,35 36-15</inkml:trace>
  <inkml:trace contextRef="#ctx0" brushRef="#br0" timeOffset="5182.76">12577 1464 0,'0'0'0,"17"0"16,18 0-1,-17-35-15,0 35 16,35-71 0,35-35-1,-71-17 1,1-54 0,-18 72-1,-18 34 1,-17 71-1,0 71 1,17 34 0,18 72-1,0-36 1,18-18 0,17-70 15,18 0-16,0-53 1,53 0 0,-18-53-1,53-52 1,-106 16 0,1 19-1,34 17 1,-87 71-1,-36 70 1,35-18 0,0-34-16,1 52 15,17-53 1,53 0 0,0-35-1,52-17 16,-16-19-15,-72 19-16,89-71 16,-71-1-1,-35-52 1,-17 53 0,-71 53-1,-18 35 1,53 17-16,-88 89 15,70-18 1,36 36 0,35-36-1,53-53 1,106 1 0,-54-36-1,36 0 16</inkml:trace>
  <inkml:trace contextRef="#ctx0" brushRef="#br0" timeOffset="6349.95">14358 1164 0,'0'0'31,"0"-70"-31,0 52 0,0 0 0,-35 1 15,17 17-15,-52 0 16,-1 17 0,53 1-16,-87 88 15,52-18 1,17 0 0,36-17-1,0-54 16,71 1-15,17-18 0,18-53-1,-36 0 1,-34-53 0,-19 18-1,-17 0 1,0 70-1,0 36 1,0 53 0,0 52-1,0-35 1,36-35 0,87-18-1,-35-35 16,36 0-15,-36 0 0,35-53-1,-87 36-15,17-18 16,88-107 0,-106 54-1,-35 18 1,-53 34-1,-70 36 1,87 0-16,-52 71 16,-18 17-1,53-17 1,36 17 15,17-70-31,0 17 16,35 0-1,18-35 1,35 0 0,0-35-1,1-36 1,-1-87 0,-71 122-16,36-123 15,-35-35 1,-18 106-1,0 35 1,-18 53 0,-35 106-1,36 0 17,17 88-17,0-88 1,35 17-1,18-70 1,18 0 0,-36-53-1,-18 0-15,54 0 16,-53 0-16,35 0 16,-1-17-1,-16-1 1,-19 18 15,-17-18-31</inkml:trace>
  <inkml:trace contextRef="#ctx0" brushRef="#br0" timeOffset="7015.49">16510 1005 0,'0'0'0,"0"-35"16,18-35-1,-18 52-15,0 36 31,0 34-15,0-16-16,17 105 16,1 88-1,0 53 1,-1-35 0,1-88-1,-1 17 16,-52-52-15,18-89-16,-19 1 16,36-19-1,0-34 1,0-72 0,-17-52-1</inkml:trace>
  <inkml:trace contextRef="#ctx0" brushRef="#br0" timeOffset="7403.21">16457 1235 0,'0'0'0,"-18"-18"0,-17 0 0,-35-70 15,70-18 16,53 1-15,35 16 0,-35 72-16,105-19 15,1 54 1,-71 88 0,-88 35-1,-88-17 1,53-89-16,-71 35 15,-53-17 1,53-17 0,71-19-1,35 1 17,35-18-17,-17 0-15,53-35 16</inkml:trace>
  <inkml:trace contextRef="#ctx0" brushRef="#br0" timeOffset="7932">17357 1041 0,'0'-18'0,"0"36"0,0-54 16,0 19-1,-18 17-15,0 0 16,1 0-16,-19 17 16,-34 72-1,35 34 1,17-17 15,18-18-31,88-53 16,18-17 15,17-18-15,-17-53-1,18-17 1,-89 52-16,0-106 16,-35 19-1,-70-37 1,-89 107-1,53 35 1,-35 71 0,106-54-16,-53 72 15,70-1 1,18-18 0,71-34-1,70-19 16,-106-17-31</inkml:trace>
  <inkml:trace contextRef="#ctx0" brushRef="#br0" timeOffset="8282.06">18133 988 0,'0'0'0,"0"-18"0,0-17 15,-18 17 1,-17 18-1,52 53 1,-34 71 0,17 34-1,0-34 1,-18 70 0,18 53-1,0-36 16,-35-69-15,17-72 0,1-35-1,34-70 17,1-18-17,35-35 1</inkml:trace>
  <inkml:trace contextRef="#ctx0" brushRef="#br0" timeOffset="8651.1">18115 1182 0,'0'0'0,"-18"-18"0,1-17 0,-18-36 15,52-17 16,36 35-15,88 36 0,53 17-1,-70 105 1,-71 1 0,-89 0-1,-140 0 1,0-36-1,70-52 1,53 17 0,35-35-1,36 0 1,70 0 0,-70-17-1,70-1-15</inkml:trace>
  <inkml:trace contextRef="#ctx0" brushRef="#br0" timeOffset="9114.6">18927 1094 0,'0'0'0,"0"-18"16,0 0-16,0 1 15,0-19 1,-18 36-1,18 53 1,0-35-16,0 17 16,0 106-1,0-52 1,-18-1 0,71-53-1,0-17 1,35-18 15,36-71-15,-54 1-1,-17-54 1,-53 18 0,0 36-1,-17 52 1,-36 18-1,35 35 17,36-17-17,-1-18 1</inkml:trace>
  <inkml:trace contextRef="#ctx0" brushRef="#br0" timeOffset="9515.04">19808 988 0,'0'0'0,"0"-18"0,0 36 47,0-1-47,-35 72 15,18 34 1,-19 1-1,36-72-15,-17 19 16,17 141 0,0-89-1,-18-88-15,-17 124 16,-1-35 0,1-36-1,0-18 16,17-34-15,1-1 0,34-35-1,36-71 1,35 1 0</inkml:trace>
  <inkml:trace contextRef="#ctx0" brushRef="#br0" timeOffset="9898.89">19808 1041 0,'-17'-18'0,"34"36"0,-69-107 16,52 72-16,0-18 15,0 17-15,0-35 16,70 18 15,54 35-15,-19 0-1,19 88 1,-54 53 0,-70-53-1,-88 0 1,-35 1-1,-18-36 1,88-18 0,0-18-1,35-17 1</inkml:trace>
  <inkml:trace contextRef="#ctx0" brushRef="#br0" timeOffset="11151.02">8202 2187 0,'0'0'0,"-18"-17"0,-70 17 16,53 0-16,-36 0 15,1 0 1,52 0 0,71 0 15,35 0-15,-52 0-16,105 0 15,-88 0-15,158 0 16,19 0 15,158 0-15,53 0-1,-18 0 1,159 0 0,-423 0-16,511 0 15,-141 0 1,177 0-1,35 0 1,-177 0 0,389 0-1,-195 0 1,-211 0 0,141 0 15,-512 0-31,318-18 15,141 18 1,-194-18 0,106 1-1,-53-1 1,-212 0 0,-17 1-1,-213 17-15,54-18 16,-53 18-1,-70 0 32,-36 0-31,-18-18 0,-17 1-1</inkml:trace>
  <inkml:trace contextRef="#ctx0" brushRef="#br0" timeOffset="12731.33">9560 1129 0,'0'-18'16,"36"1"0,-36-1-1,-18 18-15,18-18 16,0 1 0,0-1-1,0 0 1,-18 18 46</inkml:trace>
  <inkml:trace contextRef="#ctx0" brushRef="#br0" timeOffset="25830.09">4921 2787 0,'0'0'0,"18"0"16,0-71-1,-18 54-15,0-19 16,0 19 0,0 52 15,0 0-31,0 106 15,-36-17 1,19-71 0,-19 123-1,19 1 1,-1-36 0,0-88-1,18-36 1,36-17-1,-36-53 1,0 18-16</inkml:trace>
  <inkml:trace contextRef="#ctx0" brushRef="#br0" timeOffset="26146.72">5433 2769 0,'0'0'0,"0"-17"0,17-1 0,-17 0 31,0 36-15,0 53 0,0 17-1,0 71 1,0-124-16,-17 71 15,17-71-15,-18 71 16,0-18 0,18-35-1,-17-53 1,-18 0 0,17 0-1</inkml:trace>
  <inkml:trace contextRef="#ctx0" brushRef="#br0" timeOffset="26431.44">4904 3246 0,'-18'0'0,"36"0"0,-54 0 0,19 17 16,34-17-1,72 0 1,16-35 0,19-18-1,-89 53-15,36-18 16,-18 1 0,-1 17-1,-69-18 16,17 53-31</inkml:trace>
  <inkml:trace contextRef="#ctx0" brushRef="#br0" timeOffset="27551.48">6262 3228 0,'0'0'0,"17"-18"0,1 1 15,-36-36 1,18-18 0,0 18-1,-35 0 1,-18 18-1,-53 35 1,89 18 0,-89 35-1,-18 35 1,36 71 0,88-1-1,0-52 1,53-18-1,35-88 1,53-35 0,-17-53-1,-1-36 1,-87 19 0,-19-19-1,-17 54 1,-35 52-1,35 53 1,0 36 15,0 35-15,35-1 0,18-34-1,0-36 1,35-35-1,53-35 1,-35-71 0,-35 0-1,-53 89-15,17-89 16,-18 53 0,-52 53-1,18 0 16,-1 35-31,18 36 16,0 35 0,0-18-1,-18 0 1,18-70-16,0 34 16,0-16-1,0-19-15,0-52 31,0 17-31,-35 1 16,35-124 0,53 0-1,-18 105-15,36-34 16,35-1 0,17 71 15,-88 0-31,18 36 0,35 69 31,-88-16-15,18-54-16,-18 71 15,0-18 1,-35-53 0,35 0-1,0-70 16,0 17-31</inkml:trace>
  <inkml:trace contextRef="#ctx0" brushRef="#br0" timeOffset="28330.34">8255 3351 0,'0'-17'0,"0"34"0,18-70 15,-18 36-15,0-71 16,-71 17 0,1 36-1,-54 35 1,1 70-1,17 54 1,0 17 15,106-35-15,88-18 0,18-53-1,0-35 1,17-35-1,1-53 1,-71-18 0,0-53-1,-36-17 1,-17 70 0,0 71-1,-17 35 1,-1 53-1,18 70 1,0-88 0,0 89-1,18 17 1,17-35 0,0-71-1,18-17 1,35-36-1,-17-53 1,-1-17 0</inkml:trace>
  <inkml:trace contextRef="#ctx0" brushRef="#br0" timeOffset="28596.99">8943 2893 0,'0'0'0,"0"-18"0,0 0 0,0 1 15,-18 52 32,1-17-47,-1 52 16,0 71 0,1 1-1,-1-19 1,0-35-1,18-53 1,53-35 0,18-52-1</inkml:trace>
  <inkml:trace contextRef="#ctx0" brushRef="#br0" timeOffset="28996.51">9190 3351 0,'0'0'0,"0"18"0,0 0 31,17-18-15,19 0 0,34-53-1,-52 35-15,35-35 16,-18-35-1,-35 0 1,0 70 0,-88 36-1,-18 52 1,36 36 0,34 35-1,36-123-15,18 52 16,52-34-1,19-36 1,17-18 15,-1-35-15,-69 36-16</inkml:trace>
  <inkml:trace contextRef="#ctx0" brushRef="#br0" timeOffset="29562.6">11924 2857 0,'0'0'0,"-18"-17"31,1 17-31,-19 53 15,-17 53 17,0 17-32,-17 53 31,52-140-31,-17 34 16,0 18-1,35-105 16,35-54-15</inkml:trace>
  <inkml:trace contextRef="#ctx0" brushRef="#br0" timeOffset="29846.11">11836 2928 0,'0'0'0,"17"-35"0,1-1 15,0 36 1,35 0-1,-1 18 1,-34 17 0,70 71-1,-52 0 1,-19 53 0,-17-36-1,0-70 1,-17-18-1,-1-35 1,0-35 0,1 18-16</inkml:trace>
  <inkml:trace contextRef="#ctx0" brushRef="#br0" timeOffset="30462.45">11589 3298 0,'0'18'16,"17"-18"0,1 0-1,123-53 1,-106 36-16,71-19 16,-70 19-16,140-36 15,-53 17 1,-52 1-1,-53 18 1,-18 34 31,0 1-47,0 52 16,0 36-1,0 0 1,35-35-1,0-36 1,-17-35 0,35 0-1,0-35 1,0-36 0,-18-35-1,0 0 1,-35 53-1,18 18 1,-36 53 0,18 35-1,0 53 1,0-18 0,0-18-1,0-34 1,53-36-1,0-36 1,-18 1 0</inkml:trace>
  <inkml:trace contextRef="#ctx0" brushRef="#br0" timeOffset="30729.7">12982 2805 0,'0'0'0,"0"-36"15,0 1 1,0 53 0,0 35-1,0 52 1,0-69-16,0 70 16,0 17-1,-17-35 1,17-17-1,0-54 1,0 1-16,17-36 31,54-17-31</inkml:trace>
  <inkml:trace contextRef="#ctx0" brushRef="#br0" timeOffset="31131.31">13300 3087 0,'0'0'0,"17"-18"0,1 1 15,0 17 1,-18 17 0,0 54-1,0-18 1,0 35 0,0-18-1,53-52 1,35-18 15,-18-35-15,18-36-1,-70 54-15,0-19 16,-18-70 0,-18 36-1,-52 35 1,-19 35-1,36 0 1,18 53 0,0-53-16,35 17 15,-18-17-15,1 18 16,17-36 0</inkml:trace>
  <inkml:trace contextRef="#ctx0" brushRef="#br0" timeOffset="31383.54">12859 2981 0,'0'0'16,"17"0"-1,1 0-15,70 0 16,-53-18-16,160 1 15,-72-1 1,-35 0 0,-70 18-1</inkml:trace>
  <inkml:trace contextRef="#ctx0" brushRef="#br0" timeOffset="31729.91">14235 2840 0,'0'0'0,"0"-18"15,0 1 1,-18 34 15,18 1-31,0 17 16,0 36-1,-18 35 1,1-89-16,-19 71 16,19 1-1,17-54 1,-18-18-1,71-52 17,-35 35-17,-1-17-15</inkml:trace>
  <inkml:trace contextRef="#ctx0" brushRef="#br0" timeOffset="32012.81">14517 2840 0,'0'0'0,"-18"0"0,-17 0 15,53 0 17,17-18-32,53 18 15,18-17 1,-89-1-16,107 18 15,-54-18 1,-52 1 15,-71 34 1,36 1-32,-1-18 0</inkml:trace>
  <inkml:trace contextRef="#ctx0" brushRef="#br0" timeOffset="32250.33">14658 2840 0,'0'0'0,"0"17"15,0 19 1,0 17 0,0 17-1,-18 54 16,1-54-15,-19 36 0,19-53-1,17-71 17</inkml:trace>
  <inkml:trace contextRef="#ctx0" brushRef="#br0" timeOffset="32812.94">16228 2840 0,'0'0'0,"-18"0"0,0 0 16,1 0-16,34 0 31,107 0-16,17 0 1,-106 0 0,106-18-16,-17 1 31,-71 17-15,-88 0 15,-71 0-16,88 17-15</inkml:trace>
  <inkml:trace contextRef="#ctx0" brushRef="#br0" timeOffset="33095.33">16545 2840 0,'0'17'15,"0"1"1,0 0-16,0 17 15,0 53 1,0 0 0,-17 54 15,-19-19-15,1-17-1,17-36 1,18-52-1,0-36 1,36-35 0,-19 36-16</inkml:trace>
  <inkml:trace contextRef="#ctx0" brushRef="#br0" timeOffset="33948.68">16933 3122 0,'0'0'0,"18"0"0,17-53 15,-52 53 32,-1 35-31,-17 36 0,-1 52-1,36-52 1,0 17-1,0-70-15,36 17 16,70-35 0,17-18-1,-35-17 1,-35-35 0,-53-19-1,-35 1 1,17 71-16,-88-54 15,36 53 1,35 1 15,70-18 1,0 35-32,89-18 15,52 0 1,0 18-1,-70 0 1,-18 53 0,-70-18-1,-18 18 1,0-35-16,-53 53 16,0 17-1,53-18 1,0-34-1,35-19 1,1-17 0,-1 0-1,36 0 1,-1-35 0,18-36-1,-35 1 1,-53-54-1,-17 36 1,-72 53 0,-16 35-1,16 18 1,1 17 0,53 0-1,17-35-15,89 0 31,-54 0-31,89-18 16</inkml:trace>
  <inkml:trace contextRef="#ctx0" brushRef="#br0" timeOffset="34361.82">18415 2840 0,'0'0'0,"0"-18"0,0 1 15,0-19 1,0 54 31,0 17-47,0 36 16,-18 17-1,-35 35 1,18-17-1,18 18 1,17-107 0,0 54-1,88-36 1,35-35 0,-17 0-1,0-53 1,-36 18-1,-17 0 1,-53 17-16,0 0 16,-17 18-1</inkml:trace>
  <inkml:trace contextRef="#ctx0" brushRef="#br0" timeOffset="35195.61">5786 4357 0,'0'0'0,"-18"-18"0,0 18 16,-88-70-1,36 34 1,-1 1 0,18 35-1,36 0-15,-19 0 16,19 0-1,17 35 1,53-17 0,176-18 15,36 0-15,158 0-1,124 0 1,35 0-1,-35 0 1,-230-18 0,54 1-1,-195 17 1,-17-18 0,-142 18-1,1 0 1,-18-18-1,53-17 1</inkml:trace>
  <inkml:trace contextRef="#ctx0" brushRef="#br0" timeOffset="35888.87">12030 3986 0,'0'0'0,"-194"36"15,88-19 1,18 1-1,105-18 17,71 0-32,142 0 31,-142 0-31,300 0 16,-53 0-1,124-53 1,-142 18-1,36 17 1,-141 18 0,-106 0-1</inkml:trace>
  <inkml:trace contextRef="#ctx0" brushRef="#br0" timeOffset="36730.18">16298 4127 0,'0'0'0,"-17"0"16,-72 18-1,72-18-15,-1 0 16,-17 18-1,17-18 1,1 17 15,87-17-15,160 0 0,69 0-1,1-17 1,176-19-1,-352 19-15,105 17 16,-105-18-16,317 1 16,-159-1-1,-123 18 1,-53-18 0</inkml:trace>
  <inkml:trace contextRef="#ctx0" brushRef="#br0" timeOffset="38644.64">3510 5415 0,'-18'0'15,"1"0"1,34 0 31,89-35-16,-88 17-31,17-17 16,36-18-1,-71 35 1,-53 1-1,18 17-15,-36 0 16,-123 70 0,53 1-1,106-18 1,35 0 0,105-36-1,142 36 1,-194-35-16,71 17 15,35 71 1,-177-35 0,-123 52 15,-53-70-15,-53 0-1,88-53 1,124 0-16,-89-53 15,89-18 1,35-17 0,53 35-1,88-17 1,53-1 0,-123 54-1</inkml:trace>
  <inkml:trace contextRef="#ctx0" brushRef="#br0" timeOffset="38928.82">4233 5203 0,'0'0'0,"0"-17"0,0-1 16,0 1 0,0-1-1,-17 53 1,-1 71-1,18 17 1,0 54 0,-18-1-1,1-35 1,17-88 0,0-35-1,17-36 1,36-70-1</inkml:trace>
  <inkml:trace contextRef="#ctx0" brushRef="#br0" timeOffset="39144.75">3986 5680 0,'0'0'0,"-70"53"16,105-53 15,53-18-15,0-35-1,-52 35-15,87-52 16,1 35 0,-89 17-16</inkml:trace>
  <inkml:trace contextRef="#ctx0" brushRef="#br0" timeOffset="39844.37">4533 5556 0,'-17'18'16,"34"-36"-16,-52 71 0,17 0 15,18-35 17,71-18-17,-1-18 1,54-52-1,-36 17 1,-35-18 0,-53 36-1,-88 17 1,0 36 0,-54 70-1,107-70-15,-18 52 16,36 89-1,17-36 1,88-70 0,53-53 15,71-35-15,-18-53-1,-89 0 1,-34-18-1,-71 0 1,0 53 0,0 35-1,-18 54 1,18 52 0,0 106-1,0-35 1,-17 70-1,-1 71 1,0-89 15,1-140-31,-1 105 16,18-123-16,0 88 16,0-17-1,0-106 1,53-54-1,0-87 1,0-71 0,-53 141-16</inkml:trace>
  <inkml:trace contextRef="#ctx0" brushRef="#br0" timeOffset="40178.35">5327 5962 0,'-35'-53'0,"70"106"0,-88-141 0,35 17 15,18-17 1,0 70-16,53-87 16,71 69 15,87 19-15,-87 17-1,-18 88 1,-106-18-1,-124 19 1,-52-1 0,52-35-1,36-36 1,88 1 0,53-18-1,53-53 1</inkml:trace>
  <inkml:trace contextRef="#ctx0" brushRef="#br0" timeOffset="40594.43">6244 5662 0,'0'0'0,"18"-18"16,-1 1-16,1-36 15,0 0 1,-36 18-1,-35 35 1,-53 17 0,89 1-16,-36 17 15,35-17-15,-17 70 16,35-35 0,88-18-1,36 1 1,-36-1-1,-35 0 1,-53-17-16,0 35 16,-89 17 15,1-35-15,-53 1-1,18-36 1,70 0-1,35-18 1,36-17 0,35 0-16</inkml:trace>
  <inkml:trace contextRef="#ctx0" brushRef="#br0" timeOffset="41063.1">8290 5539 0,'18'-36'16,"-36"72"-16,54-142 0,-19 18 16,-17 70-1,0 36 1,0 17-1,-17 0-15,-1 106 16,-17 18 15,-1 0-15,36-124-16,0 53 16,0-35-1,18-53 1,17-18-1,-17-17-15</inkml:trace>
  <inkml:trace contextRef="#ctx0" brushRef="#br0" timeOffset="41581.26">8132 5786 0,'-36'0'0,"72"0"0,-89 0 15,53 17 1,53-17-1,70-17 1,-88-1 0,142-53-1,-36 1 1,-18 17 0,-87 35-1,-89 106 16,0 1-15,53-72-16,-36 89 16,36 0-1,53-36 1,18-52 0,-53-18-16,87 0 15,-69 0-15,69-35 16,1-53-1,-106-1 1,-17-16 15,-107-1-15,18 71 0,71 35-16,-106 0 15,53 52 1,52 19-1,89-18 1,36-53 0</inkml:trace>
  <inkml:trace contextRef="#ctx0" brushRef="#br0" timeOffset="43744.09">11377 5874 0,'0'0'0,"0"-18"0,-18-35 16,1-70 0,17 17-1,0 88-15,0-17 16,-18 53 0,-35 105-1,0 18 1,-53 53-1,1-53 1,16-70 0,54-71 15,18-35-15,17-71-1,0 0 1,52-70-1,-34 140 1,35 89 0,35 71-1,-17-19 1,-54-87-16,125 88 16,-54-88-1,53-1 1,18-70-1,-36-53 17,-88-70-17,-35 17 1,-106-35 0,1 106-1,-72 53 1,142 35-16,-53 0 15,-53 159 1,123 35 0,36-71-1,123 36 1,-71-142 0,71 1-1,36-36 1,-36-52-1,-18-18 17,-70 0-17,-35 17 1,-18 124 15,-18-35-31,1 70 16,17 18-1,0-36 1,35-35 0,-17-17-16,52-18 15,36-18 1,35-70 0,-53-35-1,-70-18 1,-71 0-1,-35 88 1,-36 53 0,19 35-1,-37 141 17,107-70-17,35 35 1,106-70-1,0-71 1,70-18 0,-17-70-1,-53-18 1,-53-35 0,-36 53-1,-17 70 1,0 36-1,0 88 1,0-71 0,0 71-16,0 0 31,0-36-15,36-52-1,69-18 1,-34-18-1,88-70 1,-71-36 0,-53 36-1,1 53 1,-36 88 15,-18-35-31,-17 70 16,35 0-1,0-35 1,35-36 0,53-17-1,0 0 17,18-88-17,-106 35 1,0-52-1,0-1 1,0 53 0,0 0-1,53 53 1,18 53 0,-19 0-1,1 35 1,-53-18-1,18-52-15,-18 53 16,0-1 0,-18-35 15,1-35-15,-1 0-1,18-52 1,0-37-1,0 54-15,88-124 16,36 54 0,87 52-1,-69 88 1,-107 53 0,-35 53-1,-18-106-15,-52 54 16,-1-1-1,53-53 1,36-35 15,0-18-15,17 1-16</inkml:trace>
  <inkml:trace contextRef="#ctx0" brushRef="#br0" timeOffset="45728.06">14993 5433 0,'18'-18'0,"17"-70"31,-35 70-31,0 1 32,0 52-17,-35 106 1,-18 0-1,35-88-15,-88 123 16,36-70 0,-36 0-1,53-88 1,18-1 0,17-87-1,18-36 1,35-70-1,-17 52 1,35 36 0,-35 88-1,-1 35 17,1-17-32,-1 88 15,19 35 1,17-35-1,17-53 1,36-1 0,0-52-1,88-35 1,-53-53 0,-35-18-1,-36 0 1,-52 53-1,-18 71 17,-18 0-32,-17 70 15,0-18 17,35 19-17,17-36 1,72-36-1,-54-17-15,88 0 16,-34-17 0,-1-72-1,-53 1 1,-35-53 0,-35 35-1,-89 18 1,1 88-1,17 53 1,18 70 0,88-17 15,53 18-15,-36-107-16,72 36 15,69-17 1,-17-36-1,53 0 1,1-71 0,-90 0-1,-87 54-15,0-107 16,-36 54 0,-70 17-1,0 53 1,-54 70-1,54 19 1,18 52 0,70-88-1,35 0 17,71-53-17,0 0 1,35-71-1,-18-35 1,-52-17 0,-54 70-1,-17 35 1,0 53 0,0 54-1,0-54-15,0 35 16,18 19-1,70-36 1,0-36 0,36-17-1,-18-17 17,-89-1-32,72-35 15,-1-70 1,-88-19-1,-18 54 1,-52 71 0,-54 87-1,54 18 1,17 18 0,53-35-1,0-1 1,53-52-1,0-18 1,17-18 0,1-70-1,-36-53 17,-17 0-17,17-36 1,-18 54-1,-17 35 1,0 123 0,-52 89-1,16 87 1,36-70 0,0 18-1,18-71 1,-18-70-16,88 0 15,36-18 1,-1-36 0</inkml:trace>
  <inkml:trace contextRef="#ctx0" brushRef="#br0" timeOffset="46495.83">19226 5503 0,'0'0'0,"0"-17"15,0-1-15,0 0 0,0-52 16,0 52 15,-17 1-15,-54 34 0,54 1-16,-54 52 15,53-52-15,-52 88 16,70 0-1,0-89-15,17 36 16,72-35 0,-72-18-16,142 0 15,-71 0 1,-70-35 0,-36-1-1,-105 36 1,17 36-1,-70 69 17,105-34-17,71 17 1,88-53 0,18-35-1,53-17 1,-36-18-1,1-36 1,-107 53-16,1 1 16,-18 34-1,-35 72 1,-36-1 0,-17 35-1,0-17 1,35-35-1,53-36 1,-18-17 15,1-18-15,-1 0-16</inkml:trace>
  <inkml:trace contextRef="#ctx0" brushRef="#br0" timeOffset="48494.77">8661 7426 0,'-18'0'0,"36"0"0,-36 18 16,0 35 0,18-36-16,0 1 0,0 17 15,71 0 1,88-35-1,35-53 1,-36-35 0,-87 0 15,-53-35-15,-18 34-1,-36 19 1,1 70-1,17 0-15,1 53 16,17 105 0,0 19-1,-18 35 1,-17-36 0,17-70-1,1-71-15,-36 53 16,0-70-1,-35-53 1,17-36 0,-70-88 15,70 71-15,54 70-16,-1 1 15,18 34 1,18 54-1,-1-53-15,36 70 16,-35-71-16,53 54 16,52-18-1,36-53 1,-18-35 0,0-71-1,-53-18 1,-53-17-1,-35 53 1,0 70 15,0 71-15,0 36 0,0 16-1,-35 19 1,35-107-16,-17 36 15,17-17 1,0-107 15,70-35-15,-17 18 0,-35 53-16,70-36 15,-53 54-15,53-1 16,0 18-1,-52 71 1,-36-1 0,0 18-1,0-17 17,0-54-32,17 19 15,72-19 1,52-52-1,0-35 1,-53-19 0,-35-34-1,-53 88-15,0-36 16,-18 71 0,-35 35-1,36 18 1,17 35-1,0 1 1,17-72-16,1 36 16,0-18 15,-18-52 0,0-18-15,-36-36-1,19 18 1,-1 53 0,18 18-1,18 35 1,-18-36-16,53 19 16,0 16-1,-36-52-15,36 0 16,-18 0-16,71 0 15,0-52 1,18-54 0,-19 0-1,36-159 17,-105 54-17,-19 105 1,-17 88-1,0 36 1,-17 141 0,-71 52-1,70-175-15,0 69 16,18-69-16,-17 87 16,17-35-1,53-70 1,35-18-1,18-35 1,-36-18 0,-52 35-16,-1-70 15,-17 53 1</inkml:trace>
  <inkml:trace contextRef="#ctx0" brushRef="#br0" timeOffset="48677.88">10901 7497 0,'0'0'16,"-18"0"-16,1 17 0,-1 18 16,18-17-1,88-18 1,88-35 0,-105 35-1,123-53 1,-106 35-1</inkml:trace>
  <inkml:trace contextRef="#ctx0" brushRef="#br0" timeOffset="49777.5">12400 8043 0,'0'0'0,"0"-17"0,18-1 0,-1-35 16,1-35 0,-18-18-1,0 18 1,0-53-1,-88 35 1,53 88-16,-54 1 16,54 17-16,-159 70 15,71 36 17,34 53-17,72 0 1,17-54-1,88-16 1,-70-89-16,52 0 16,71-36-1,-17-70 1,-36 1 0,-18-36-1,-52 105-15,0-70 16,-18 54-1,0 87 1,-18 53 0,0 35-1,18-17 17,36 0-17,34-71 1,1-35-1,52-35 1,-17-71 0,-18 0-1,-35-70 1,-35 141-16,-18-106 16,0 52-1,0 72 1,-53 105-1,0 53 1,0 18 0,53-18-1,18-53 17,70-53-17,53-17 1,-35-53-1,70-71 1,-87 0 0,-19-70-1,-35-18 1,-35 106 0,-17 70-1,-54 124 1,54 70-1,-1-35 1,18 0 0,35-52-1,18-54 17,71-35-17,-36-35-15</inkml:trace>
  <inkml:trace contextRef="#ctx0" brushRef="#br0" timeOffset="50210.28">15434 7250 0,'0'0'0,"-18"-18"16,18-17-16,-35-18 15,17 53 1,-52 70 0,35 54-1,-54 87 1,1-17 0,18-88-1,52-70-15,-17 34 16,52-105 15,1 17-15</inkml:trace>
  <inkml:trace contextRef="#ctx0" brushRef="#br0" timeOffset="50459.85">15240 7426 0,'18'-35'15,"-36"70"-15,89-194 16,-54 124-16,54-36 15,17 54 1,-18 87 0,-34 54-1,-36-71-15,0 88 16,0-88-16,0 53 16,0 17-1,-36-70 1,19-35-1,-1-18 1,1-18-16,17 0 16</inkml:trace>
  <inkml:trace contextRef="#ctx0" brushRef="#br0" timeOffset="51045.94">15064 7585 0,'0'0'15,"17"0"17,19 0-32,52 0 15,70-53 1,-34 18 0,35-18-1,-142 35-15,54 0 16,-36 18-1,-35 36 1,0 34 0,-35 36-1,35-35 17,0 17-17,0-71-15,18 19 16,34-36-1,37 0 1,-19-53 0,18-18-1,-70-88 1,-18 89 0,0 17-1,0 141 16,0-53-31,0 54 16,0 16 0,0-34 15,0-36-15,53-35-1,-35 0-15,52-17 16,-52-1-16,17 0 0</inkml:trace>
  <inkml:trace contextRef="#ctx0" brushRef="#br0" timeOffset="51312.54">16581 7250 0,'0'-36'16,"0"72"-16,0-107 0,0 36 0,0-18 16,0 35-16,0 36 31,0-1-31,0 107 15,0 52 1,-36-52 0,36-89-1,-17 53-15,17 0 32,0-52-17,70-36 1,18 0-1,1-53-15</inkml:trace>
  <inkml:trace contextRef="#ctx0" brushRef="#br0" timeOffset="51660.45">16845 7655 0,'53'-35'16,"0"-53"-1,-53 70-15,18-52 16,-160 317-16,160-283 0,88-158 31,-124 212-31,-17 52 16,17-52-16,-17 70 15,35 18 1,18-53 15,70-53-15,-35 0 0,35-18-1,0-52 1,-70 35-16,-18-18 15,0 17-15,0-87 16,-35 52 0,-54 54-1,-16 34 1,34 19 0,-35-19-1,71-17 1</inkml:trace>
  <inkml:trace contextRef="#ctx0" brushRef="#br0" timeOffset="51894.58">16104 7320 0,'-17'0'0,"-19"0"0,19 0 15,52-18 1,141 1-1,1 17 1,52 0 0,-123 0-1,-18 0 1,-70 0 0,-1 0-1</inkml:trace>
  <inkml:trace contextRef="#ctx0" brushRef="#br0" timeOffset="52179.63">17498 7197 0,'0'-53'32,"0"70"-1,0 1-31,17 17 15,-17 106 1,0 18 0,-17-35-1,-1-54 1,0-35 0,18-17-16,36-36 31,17 1-16</inkml:trace>
  <inkml:trace contextRef="#ctx0" brushRef="#br0" timeOffset="52444.56">17939 7285 0,'0'-18'0,"-18"1"16,18-1-1,18 18 1,-1-18 0,1 18-16,70 0 15,-70-17-15,70 17 16,36 0 0,-54 0-1,-52 0 1</inkml:trace>
  <inkml:trace contextRef="#ctx0" brushRef="#br0" timeOffset="52703.02">18203 7250 0,'0'0'0,"-17"0"0,-1 0 15,0 0 1,1 17-16,17 1 15,0-1-15,0 36 16,-18 71 0,0-1-1,-17-52 1,0 17 0,35-53-1,0-17 1,0-36 31</inkml:trace>
  <inkml:trace contextRef="#ctx0" brushRef="#br0" timeOffset="53960.32">5292 6456 0,'0'0'0,"-18"0"0,-105 35 32,105-35-32,0 18 15,18-1 1,18 1 0,88-18-1,35 18 1,141-1-1,71-17 1,-71 0 0,-176 0-16,264 0 15,-246 0 1,264 0-16,194 18 31,-123-18-15,176 18-1,35 17 1,18 0 0,35 18-1,-176-18 1,141 18 0,17 0-1,-193-18 1,211 1-1,-564-36-15,370 35 16,159 0 0,-159-35-1,124 18 17,-1 0-17,-34-1 1,-36 1-1,-212-18 1,89 0 0,-195 0-1,-17 0 1,-106 0 0,-123 0-1,0 0 1,-89 0-1,-141 0 1</inkml:trace>
  <inkml:trace contextRef="#ctx0" brushRef="#br0" timeOffset="54847.82">9331 8696 0,'0'0'0,"-18"18"0,-35-1 15,71-17 32,0 0-47,-1 0 0,124 0 16,71 0 15,159 0-15,-19-17-1,-228-1-15,352 18 16,-317-18-16,511 1 16,-123 17-1,247-18 1,-177 18 0,177 0-1,-18 0 1,-582 0-16,176 0 15,-193 0-15,475 0 16,-52 0 0,-230 0-1,18 18 1,-158-18 15,-160 0-31,71 0 16,-105 0-16,17 0 15,-36 0 1,-17-18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09:40:29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1076 829 0</inkml:trace>
  <inkml:trace contextRef="#ctx0" brushRef="#br0" timeOffset="399.51">1182 653 0,'0'0'0,"17"-36"31,-17 19-31,-17 34 63,17 1-63,-18 53 15,18-54-15,0 124 16,-17 0 0,-19 36-1,19-71 1,-1-36 0,18-52-1,0-1 1,0 1-1,0-53 17,0-18-32</inkml:trace>
  <inkml:trace contextRef="#ctx0" brushRef="#br0" timeOffset="800.52">1094 776 0,'0'0'0,"0"-18"0,0-52 31,17 52-31,71-35 16,54 36 0,-54 17 15,53 53-16,-71 35 1,-17 88 0,-53-17-1,0-36 1,-53-34 0,53-36-1,-35-18 1,35-18-16,-18-17 15,1 0 1,-18-17 0,-1-18-1,19-1 1</inkml:trace>
  <inkml:trace contextRef="#ctx0" brushRef="#br0" timeOffset="1083.17">1041 1164 0,'0'0'0,"0"18"15,0-1 1,17-17 0,1 0-16,105 0 15,1-52 1,17 34-1,0-17 1,-53 17 0,-52 0-1,-19 1 1,19-1 0</inkml:trace>
  <inkml:trace contextRef="#ctx0" brushRef="#br0" timeOffset="1415.74">2134 653 0,'0'-18'16,"0"0"-1,-17 36 16,17 0-15,0-1-16,-18 1 0,18 88 16,-18 17-1,1 18 1,-1-88-16,0 53 16,18-18 15,0-70-31,0 52 15,0-34 1,53-36 0,0 0-1,-35-18-15</inkml:trace>
  <inkml:trace contextRef="#ctx0" brushRef="#br0" timeOffset="1918.9">2328 1182 0,'0'0'0,"-17"17"0,-1-17 0,-17 36 16,35-19 15,17-17-16,36 0 1,0-17 0,-35 17-16,35-36 15,0 1 1,-36 0 0,-17-18-1,0 18 1,-53 35-1,-17 17 1,35 36 0,-1 35-1,19-17 1,17 0 15,0-36-15,53 0-1,-18-35 1,35 0 0,1 0-1,17-35 1</inkml:trace>
  <inkml:trace contextRef="#ctx0" brushRef="#br0" timeOffset="2382.44">2787 1182 0,'0'0'15,"-18"0"-15,18-18 16,0 1-16,0-19 16,53 1 15,0 17-16,35 18 1,-17 36 0,-18 34-1,-36 1 1,-17 17 0,0-35-1,-52-18 1,34-17-1,18-36 32,0-17-47,0-18 16,18 18 0,34-18-1,-34 35 1,17-17-1,36-53 1,-36 35-16</inkml:trace>
  <inkml:trace contextRef="#ctx0" brushRef="#br0" timeOffset="2749.43">3651 688 0,'0'0'0,"0"-18"16,-17 18 0,17 18-1,0 0-15,0 70 16,-18 0 15,0 53-31,-17-35 31,-18 17-15,35-52 0,1-53-16,17 52 15,17-35 1,36-17 0,0-18-1,18 0 1,-18-35-1,35-36 1</inkml:trace>
  <inkml:trace contextRef="#ctx0" brushRef="#br0" timeOffset="3016.87">3563 1094 0,'0'0'0,"-53"17"32,71-17-17,35 0 1,17 0 0,71-17-1,-52-1 1,-19-17-1,-52-1 1,-1 1 0</inkml:trace>
  <inkml:trace contextRef="#ctx0" brushRef="#br0" timeOffset="3600.03">5080 723 0,'0'0'0,"18"-17"0,-1-19 16,19-17-1,-36 36 1,0 34 15,0 19-31,-71 69 16,0 72 0,-70 140-1,18-140 1,-36 87-1,53-87 1,18-19 0,53-69-1,17-72-15,1 1 16,34-53 15,89-71 0</inkml:trace>
  <inkml:trace contextRef="#ctx0" brushRef="#br0" timeOffset="4265.93">6050 952 0,'18'-17'16,"-1"-71"0,-17 70-16,0-35 15,-17 18 1,-54 35 0,18 0-1,-53 53 16,18 53-15,0 105 0,70-175-16,-17 105 15,18 17 1,17-87 0,88-1-1,0-70 1,71-17-1,-1-54 1,-122 54 0</inkml:trace>
  <inkml:trace contextRef="#ctx0" brushRef="#br0" timeOffset="4998.8">6421 1147 0,'0'-18'0,"0"36"16,0-54-16,-18 36 31,-17 36-15,-1 52-1,19-18 1,17-34-16,-18 16 16,18 19-1,35-53 1,18-18-1,-35-36 17,-18 19-32,0-19 15,0-52 1,-18 0 0,54 0-1,16 35 16,37 18-15,-1 35 0,53 106-1,-70-18 1,-36 18 0,-35-54-1,0 19 1,-18-53-1,1-18 1,17-18 0,0-35-1,17-17 1,71-72 0,1 54 15,69 0-16,-70 106 1,1 70 0,-72 0-1,-17 18 1,-17-36 0,-36-17-1,53-70 16,0-1-15</inkml:trace>
  <inkml:trace contextRef="#ctx0" brushRef="#br0" timeOffset="6199.08">7673 1323 0,'18'18'31,"-1"-18"-31,18 0 16,36-18 0,17-17-1,36-54 1,-18-16 0,-71-1-1,-35 70-15,0-69 16,-53 16-1,0 54 1,0 35 0,0 35-1,-17 177 1,70-53 0,-18 88-1,18 0 16,-35-36-15,-36 89 0,18-17-1,18-19 1,35-105 0,18-89-1,52-52 1,54-53-1,34-71 1,19-70 0,-89 17-1,-18-71 1,-70 19 0,-70 52 15,-106-53-16,52 142 1,1 52 0,87 18-1,72 0 17,87 0-17,-88-17-15,54-19 16,34-17-1,-17-17 1,-53-18 0,-53 52-1,0 19 1,0 34 0,0 19 15,0 52-16,0-35 1,0 0 0,0-36-1,0-34 17,0-1-17</inkml:trace>
  <inkml:trace contextRef="#ctx0" brushRef="#br0" timeOffset="6394.43">8414 1058 0,'-18'-35'16,"36"35"62</inkml:trace>
  <inkml:trace contextRef="#ctx0" brushRef="#br0" timeOffset="7265.75">9049 1376 0,'-18'0'16,"0"0"-16,-34 0 15,34 0 1,-53 0-1,36-18 1,0-17 0,17 0-1,18-18 1,18 0 0,52 18-1,-52 35-15,53-36 16,34 36-1,-34 53 1,17 53 0,-88-35-1,0 34 1,-53-52 0,0-35-1,18-18 16,17-18-15,18-17 0,0-36-1,36 1 1,17 17 0,35 0-1,-18 53 1,19-18-1,-19 18 1,-52 0-16</inkml:trace>
  <inkml:trace contextRef="#ctx0" brushRef="#br0" timeOffset="8031.82">9578 1182 0,'0'17'31,"0"1"-16,0 0-15,0 52 16,0-17 0,0 0-1,0-18 1,-18 1 0,18-19-1,-17-17 1,-1-17-1,18-19 1,0-52 0,18 53-1,52-53 1,18 35 0,18 35 15,-35 18-16,17 71 1,-53-1 0,-17 1-1,-18-1 1,0-34 0,0-19-1,-35-17 16,17-35-15,18-36 0,0 19-1,71-54 1,-1 53 0,71 0-1,-35 53 1,35 70 15,-88 1-15,-35 35-1,-18-53 1,-53 0 0,53-36-16,-18 1 15,18 0 1,0-36 15,0-17-15,18 35-16</inkml:trace>
  <inkml:trace contextRef="#ctx0" brushRef="#br0" timeOffset="8648.37">11183 1305 0,'0'0'0,"18"0"16,-1-17-16,1-1 16,-18-17-1,-53-1 1,0 36 0,-53 0-1,0 53 1,54 0-1,-19 35 1,53 18 0,18-35-1,36-36 1,52-35 0,-18 0-1,54-35 16,-18-36-15,-18-17 0,-35-35-1,-18 52 1,-35 1 0,-18 87 15,-17 54-16,18 17 1,17-18 0,17 19-1,71-36 1,-70-53-16,53 0 16,17 0-1,-35-36 16,17-17-15,-35-52 0,-17 69-16</inkml:trace>
  <inkml:trace contextRef="#ctx0" brushRef="#br0" timeOffset="10082.54">11853 882 0,'0'-18'0,"0"36"0,0-71 16,-17 53 15,-1 53-15,0 70-1,1 1 1,-1 17 0,18-35-1,0-36 16,0-52-31,35 17 16,18-35 0,53 0-1,0-17 1,-18-36 0,0-35-1,-17-18 1,-53 18-1,-1 52 1,-17 54 31,0 17-47,-35 53 16,17 18-1,18-35 16,0-18-15,36-36 0,16-17-1,72 0 1,-36-35 0,-17-18-1,-18-35 1,-36 35-1,1 35 1,-18 36 15,0 0-15,-18 17-16,1 35 16,17-17-1,0-35 16,35 0-15,0-18 0,18 0-1,-35-36 1,-18-17 0,0 1-1,0 34-15,-36-17 16,-16-1-1,16 36 1,36-17 0,0-1-1,53-17 1,-35 35-16,88-35 16,-36 17-1,36 18 16,-35 0-15,-18 35 0,-36 18-1,-17-35-15,0 52 16,0-17 0,0 18-1,0-36 1,-17-17-1,17-36 48,0 0-63,0-35 16,35-17-1,35-36 16,36 0-15,-35 71 0,35 17-1,-54 54 1,-34 52 0,-18-71-16,18 72 15,-18-1 1,0-35-1,-18-36 1,0 19 0,1-36 15,-1 0-31,-17-53 16</inkml:trace>
  <inkml:trace contextRef="#ctx0" brushRef="#br0" timeOffset="10498.16">12629 688 0,'0'18'0,"0"-36"0,0 53 0,0-17 16,18-36 46,-18 1-46,0-19 0,-18 36-1,-17 0 1,0 0 0,0 36-1,-1-19 1,1 1-1</inkml:trace>
  <inkml:trace contextRef="#ctx0" brushRef="#br0" timeOffset="10814.03">11659 1147 0,'0'0'0,"-17"0"0,-1 0 0,18 17 15,-18-17 1,36 0 0,17 0-1,53 0 1,-35 0-1,18-17 1,-18-1 0,-35 18-1,17-18 1</inkml:trace>
  <inkml:trace contextRef="#ctx0" brushRef="#br0" timeOffset="11698.03">14587 741 0,'0'0'0,"0"-18"0,18 1 0,17-19 31,-17 36-31,0-35 16,-1 35-1,1-18 1,-18 36 0,-18 0-1,-35 52 1,36-52-16,-54 158 15,1-17 1,-54 53 0,36-71-1,-18 17 1,35-34 0,36-53 15,35-36-16,0-18 1,0-34 15,0-1-15,0-17 0</inkml:trace>
  <inkml:trace contextRef="#ctx0" brushRef="#br0" timeOffset="11846.39">14111 1729 0,'18'0'94,"-1"0"-78</inkml:trace>
  <inkml:trace contextRef="#ctx0" brushRef="#br0" timeOffset="15047.33">15258 794 0,'0'0'0,"-18"0"0,-53 0 31,54 0-31,34 0 16,19 0-1,122-18 1,19-17 0,52 17-1,-70 1 1,-141 17-16,17 0 15,-18 0 1,-34 0 0,-36 17-1,35-17 1</inkml:trace>
  <inkml:trace contextRef="#ctx0" brushRef="#br0" timeOffset="15464.74">15787 758 0,'0'0'16,"0"18"0,-18 0-1,18 35 1,0 35 0,0 35-1,-17-34 1,17 34-1,0-52 1,-36 34 0,-34-16-1,17-37 1,-53-34 0,0-18-1,-35-35 1,35 0 15,71 17-31,-36-35 16,71 35-1,0-17 1,89 35 0,34-35-1,18 35-15</inkml:trace>
  <inkml:trace contextRef="#ctx0" brushRef="#br0" timeOffset="16031.04">16334 1252 0,'0'0'0,"17"-17"0,-17-1 0,0-35 16,-53 18 15,-35 35-15,18 0-1,-19 53 1,1 53 0,35-1-1,36-34 1,17 0-1,35-19 1,35-52 0,72 0-1,-54-52 1,18-19 0,-53-17-1,-53 17 1,0 36 15,0 53-15,0 17-1,-18 35 1,18-17 0,0 0-1,35-17 1,18-36-1,-35 0-15,52 0 16,-17-18 0</inkml:trace>
  <inkml:trace contextRef="#ctx0" brushRef="#br0" timeOffset="16280.24">16651 1199 0,'0'0'0,"-18"-17"31,18 70 0,36 17-15,-36-52-16,35 35 16,-17 17-1,-18-34 1,17-19-1,-17 1 1,18-18 0,35-18-1</inkml:trace>
  <inkml:trace contextRef="#ctx0" brushRef="#br0" timeOffset="16513.98">17004 1199 0,'0'0'0,"0"-17"16,-18 17 0,-52 17-1,17 19 1,17 34 0,1 1-1,18-1 1,17-52-16,0 35 15,0-35 1,35-18 0</inkml:trace>
  <inkml:trace contextRef="#ctx0" brushRef="#br0" timeOffset="17081.55">17427 1323 0,'0'0'0,"0"-18"0,0-35 31,-53 18-15,0 17 0,-17 18-1,17 53 1,0 18-1,18 17 1,17 0 0,18-17-1,35-36 1,36-35 0,-18 0-1,17-53 1,-17 0 15,0-35-15,-53 70-16,18-52 15,-18-1 1,0 54 0,0 52-1,0 36 1,0 17-1,0-18 1,0-34 0,17-1-1,36-18 1,-17-17 0,-19-17-1</inkml:trace>
  <inkml:trace contextRef="#ctx0" brushRef="#br0" timeOffset="17898.16">18538 1147 0,'0'0'0,"0"-18"31,18 0-31,0 18 16,35-53-1,-53 36-15,35-36 16,-17-18-1,-54 36 1,-52 35 0,-53 0-1,18 53 1,17 0 0,70 0-1,36-36-15,0 54 16,71-18 15,52 35-15,1-17-1,-36-19 1,-70-34-16,-1 35 16,-52 18-1,-106-19 1,18-34-1,-19-18 1,72-35 0,17-36-1,35 54-15,1-72 16,17 19 0,0 17-1,17 53 1,54 0 15,-54 0-15,54 18-16</inkml:trace>
  <inkml:trace contextRef="#ctx0" brushRef="#br0" timeOffset="18730.39">18979 1182 0,'0'0'15,"0"-35"1,-17 35 15,-1 0-31,1 17 0,-36 54 16,17-18 15,-17 35-15,53-18-1,0 1 1,36-18 0,34-18-1,18-35 1,-35 0-1,53-53 1,-18 18 0,-17-36-1,-71 54-15,18-71 16,-18 35 0,-18 53-1,-17 0 1,17 35 15,18 35-15,0-17-1,0 0 1,18 0 0,-1-18-1,19-35 1,16 18-1,37-18 1,17-53 0,-18-17-1,-35 17 1,-36 0 0,1 53-1,-18 17 1,-35 36 15,35-17-15,-18 17-1,18-36 1,18 1 0,-1-18-16,19 0 15,-1 0 1,-18-18-16</inkml:trace>
  <inkml:trace contextRef="#ctx0" brushRef="#br0" timeOffset="19163.74">19914 1076 0,'0'0'0,"-17"-18"0,-36-17 15,-18 35 16,1 18-15,17 70 0,53-18-1,35-34 1,36-36 0,34 0-1,-34 0 1,-18-53-1,-36 0 1,-17-35 0,-52 52-1,-37 36 1,19 18 0,-1 70-1,54-17 1,17-18 15,17 0-15,36-53-1,-18 17-15</inkml:trace>
  <inkml:trace contextRef="#ctx0" brushRef="#br0" timeOffset="19514.27">20002 1305 0,'0'18'32,"0"0"-32,0-1 15,18 71 1,17 18 0,-17 35-1,-18-17 1,0 52 15,-18-35-15,1-105-16,-71 122 15,-18 1 1,53-71 0,18-35-1,35-88 16,17 17-31,54-105 16,-36 70 0</inkml:trace>
  <inkml:trace contextRef="#ctx0" brushRef="#br0" timeOffset="19863.55">20002 1429 0,'0'0'0,"-17"-36"0,17 19 0,0-18 16,-18-18 0,53 0-1,36 35 1,35 18 0,-88 0-16,70 53 15,-35 18 1,-53 17-1,-53-18 1,-53-17 0,35-35-1,18-1 1,53-52 15,36 0-15,-19 17-1</inkml:trace>
  <inkml:trace contextRef="#ctx0" brushRef="#br0" timeOffset="20181.57">20532 917 0,'0'-17'0,"0"34"0,17-52 0,-17 17 31,0 36-15,0 70 0,-17 53-1,-19-35 1,1 18 0,35-19-1,0-52 1,0-35 15,53-18-15,18-35-1,-19-1 1,-52 19-16</inkml:trace>
  <inkml:trace contextRef="#ctx0" brushRef="#br0" timeOffset="20364.22">20479 1217 0,'0'0'0,"-36"0"31,54 0-15,53 0-1,-1-18 1,-17 1-1</inkml:trace>
  <inkml:trace contextRef="#ctx0" brushRef="#br0" timeOffset="23114.42">21855 688 0,'0'0'0,"0"-18"0,0-52 32,0 52-17,0 36 17,17 17-17,-17 124 1,0-1-1,-17 37 1,-1-143-16,-17 54 16,17 0-1,18-71 1,0-17 0,18-18-1,-1-53 1,1 35-16</inkml:trace>
  <inkml:trace contextRef="#ctx0" brushRef="#br0" timeOffset="23496.85">21819 847 0,'0'0'16,"-17"-36"-16,-54-17 15,1-17 1,52 17-1,36 0 1,52 18 0,71 17-1,-35 18 1,70 35 0,-105 18-1,-71 53 1,-35-18 15,-89 36-15,18-54-1,-17 1 1,88-53 0,88-18 15,-1 0-16,-34 0-15</inkml:trace>
  <inkml:trace contextRef="#ctx0" brushRef="#br0" timeOffset="23913.92">22207 970 0,'0'18'31,"-17"17"-31,-1-17 0,-17 52 15,0 18 17,17 1-17,0-19 1,18-35 0,71-17-1,17-18 1,-17-35-1,17-36 1,-53 18 0,-53-52-1,-70-1 1,-18 88 0,53 18-1,1 35 1,34 18 15,18-17-15,18-36-16,52 17 15,-35-17-15</inkml:trace>
  <inkml:trace contextRef="#ctx0" brushRef="#br0" timeOffset="24262.94">22542 1058 0,'0'-17'0,"0"-1"16,0 71 31,0 0-47,0 53 16,0 52-1,0-34 1,0-71-1,-35 141 1,0 0 0,17-71-1,1 18 1,-1-52 0,18-72-1,0-52 16,0-53-15,35-18 0</inkml:trace>
  <inkml:trace contextRef="#ctx0" brushRef="#br0" timeOffset="24646.29">22613 1182 0,'0'0'0,"0"-18"0,-18 1 16,1-19 0,-1 1-1,18 0 1,88-1 0,18 36-1,35 0 1,-70 53-1,-54-17-15,1 34 16,-18 18 0,-35-17-1,-53-18 1,17-36 0,1 1-1,52-18 1,0 0 15</inkml:trace>
  <inkml:trace contextRef="#ctx0" brushRef="#br0" timeOffset="25094.81">23301 1129 0,'0'0'0,"0"18"47,-18-1-32,18 1-15,-17 17 0,-1 18 16,18 35-1,0-53 1,0 1 15,18-36-31,52 0 16,-17 0 0,35-36-1,-35 1 1,0-53-1,-35 0 1,-18 17 0,-18 36-1,1 35 1,34 0 31</inkml:trace>
  <inkml:trace contextRef="#ctx0" brushRef="#br0" timeOffset="25479.86">23883 1094 0,'-18'0'31,"18"17"-31,0 1 16,-17 0-16,-1 70 16,18 0-1,0 35 1,0 36 0,-18 35-1,-34-17 1,16-72-1,1 36 1,-18-17 15,35-36-15,1-70-16,-1 17 16,18-17-1,0-36 1,53-52-1</inkml:trace>
  <inkml:trace contextRef="#ctx0" brushRef="#br0" timeOffset="25879.66">23848 1164 0,'0'0'16,"-18"-17"-16,18-36 16,0 17-1,35-17 1,36 18 0,35 17-1,-18 18 1,-53 71-1,-35 0 1,-70 34 0,-1-34-1,36-53-15,-36 35 16,1-18 0,52-35-1,0 17 1,1-17-1,-1 0 1</inkml:trace>
  <inkml:trace contextRef="#ctx0" brushRef="#br0" timeOffset="27246.32">935 2187 0,'0'0'0,"-35"0"0,-36 18 15,36-18-15,-106 17 16,70 1-1,36-18 1,17 0 15,53 0-15,1 0 0,70 0-1,70-18 1,0-17-1,54 35 1,-160-17-16,265 17 16,-88 0-1,106-18 1,-71 0 0,18 18-1,-141-17 1,17-1-1,-140 18 17,-1 0-17,-18 0 48,1 0-63,0 0 15,17 0 1</inkml:trace>
  <inkml:trace contextRef="#ctx0" brushRef="#br0" timeOffset="28513.81">5697 2258 0,'0'0'0,"-17"0"0,-142 0 31,141 0-31,-35 0 16,-52 0 0,16 0-1,54 0 1,53 0 31,-1 0-32,72 0 1,-54 0-16,159-18 16,0 0-1,88 18 1,-70 0-1,141 0 1,-71 0 0,229 0-1,-34 0 1,-125 0 0,125 0-1,-142 0 1,70 0-1,125 0 17,-213-17-17,106 17 1,-123 0 0,53 0-1,-88 0 1,-18 0-1,-36-35 1,-70 35 0,18-18-1,-71 18 1,-52 0 0,-1-18-1,0 18 16,18 0 1,-18 0-17,1 0 1,-19 0-16,1 0 16,0 0-1,-36 0 16,0-17-15,1-1 0</inkml:trace>
  <inkml:trace contextRef="#ctx0" brushRef="#br0" timeOffset="29566.74">15610 2152 0,'0'0'0,"-53"0"31,36 0-31,-18 0 15,-71 0 1,18 0 0,70 0-16,-88 0 15,53 18 1,18-18 0,35 17 30,18-17-46,123 0 16,17 0 15,89 0-15,-53 0 0,106-17-1,-229 17-15,105 0 16,230-18-1,-53 0 1,-71 18 0,71 0-1,-106 0 1,123 0 0,-35 0-1,-17 0 1,-19 0-1,-87 0 17,0 0-17,-89 0 1,-105 0-16,70 0 16,-53 0-1,1 0 1,-19 0-1,-17-17 48,-17-1-47,-1 18-16</inkml:trace>
  <inkml:trace contextRef="#ctx0" brushRef="#br0" timeOffset="30478.04">21872 2117 0,'0'0'0,"-17"0"0,-72 0 16,72 0-16,-36 0 16,-18 0-1,36 0 1,17 0-1,36 0 32,35 0-31,106 0 0,-18 0-1,70 0 1,142 0-1,-123 0 1,87 0 0,-105 0-1,35 0 1,-106 0 0,17 0-1,-122 0 1,-54 0 93,0-18-109,1 18 16</inkml:trace>
  <inkml:trace contextRef="#ctx0" brushRef="#br0" timeOffset="30612.66">23707 2099 0,'0'0'0,"-18"0"15,0 0 1,1 0 31,-1 0-47,-17 0 15</inkml:trace>
  <inkml:trace contextRef="#ctx0" brushRef="#br0" timeOffset="32245.9">1305 4022 0,'-17'17'0,"17"1"15,0-36 48,0 1-63,0-1 15,17 0-15,1-17 16,0-18 0,-18-35-1,0 35 1,0 18-1,0 52 17,-18-17-32,18 71 15,-18 0 1,18 87 0,0 1-1,0-18 1,0-53 15,0-17-31,0-36 31,0-17-31,0-1 16,-53-17 0,-17 0-1,-36 0 1,35 0-1,1 0 1,52 0 0,1 0-1,34 0 1,36 0 0,71 0-1,-1-17 1,71-18-1,-53 17 1,-106 18-16,107-35 31,-89 35-15,-53-18 46,0 0-62</inkml:trace>
  <inkml:trace contextRef="#ctx0" brushRef="#br0" timeOffset="32711.76">2064 4127 0,'0'18'0,"-18"0"0,18-1 16,0 1 0,0 0-1,0-1 1,18-17-1,17-17 1,-17-36 0,-1 53-16,-17-36 15,0 19 1,-17-1 0,-1 18-1,0 0 1,18 35-1,0-17 1,0 0 0,0-1-1,-17-17 1,17 18 0,-18-18-1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09:45:28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4057 2928 0,'0'-18'62,"0"1"-15,-18 17 16</inkml:trace>
  <inkml:trace contextRef="#ctx0" brushRef="#br0" timeOffset="388.62">4092 2857 0,'0'-17'31,"0"-1"-15,-17 18 15,-1 0-31,0 0 0,-17 0 16,-36 71 0,1 17-1,17-17 1,53-36-16,-18 71 15,18 17 1,18-52 15,70-1-15,0-52 0,1-18-1,16-18 1,-34-35-1,0-17 1</inkml:trace>
  <inkml:trace contextRef="#ctx0" brushRef="#br0" timeOffset="955.03">4586 2734 0,'0'0'0,"-53"0"31,36 0-31,17 18 0,0 52 16,0-52-1,0 70 1,0 18 0,35-36-1,0 19 1,-17-36-1,-18-18 1,0 0 0,0-53 15,0-52-15,0-18-1,0 0 1,70 17-1,-34 53-15,87-35 16,-35 53 15,53 36-15,-52 34 0,-72 1-1,-17 52 1,0-87-1,-35-1 1,0-18 0,-1 1-1,1-18 1,35-18 0</inkml:trace>
  <inkml:trace contextRef="#ctx0" brushRef="#br0" timeOffset="1787.99">5786 3087 0,'35'-71'32,"-35"54"-32,0-1 15,-35-17 1,-1 35-16,-52-18 15,18 18 1,-36 53 0,17 35-1,72 0 1,-1-52-16,18 69 16,18-16-1,52-54 1,-17-35-1,53-35 1,0-36 15,-18-17-15,-53 0 0,-17 0-1,-18 35 1,0 88 15,0 35-15,0-34-16,0 70 15,0-36 1,0-17 0,18-18-1,17-35 1,18 0-1,0-53 1,-53 36 0</inkml:trace>
  <inkml:trace contextRef="#ctx0" brushRef="#br0" timeOffset="2221.19">6156 3104 0,'-18'-17'0,"1"17"16,17-35 0,0-1-1,35 19 1,36-1 0,-19 18-1,37 71 1,-54-19-1,-17 37 1,-18-1 0,0-35 15,-18-53-31,0 17 16,18-70 15,18-17-16,35-18 1,-18 17 0,-17 54-16,35-19 15,-53 19 1,35-1 0,-17 18-1</inkml:trace>
  <inkml:trace contextRef="#ctx0" brushRef="#br0" timeOffset="2988.18">7108 3210 0,'0'0'0,"18"-17"16,17-1-16,-17-17 16,0-1-1,-18 19 1,0-36 0,-36 18-1,-52-18 1,18 53-1,-54 0 1,18 53 0,-35 105-1,106-34 1,35-1 0,88-52-1,0-71 1,36-18-1,-89 1-15,53-36 16,18-36 0,-35 1 15,-71-18-15,0 54-1,0 16 1,0 89 15,0 35-15,17-17-1,19-1 1,-36-52-16,35 17 16,35-35-1,-17-17 1</inkml:trace>
  <inkml:trace contextRef="#ctx0" brushRef="#br0" timeOffset="4620.99">7796 2946 0,'0'0'0,"0"-18"0,0-17 31,-53 17-15,1 18-1,-19 53 1,53 18 0,18-54-16,-17 89 15,17-18 1,70 0 0,-17-35-1,53-35 1,17-18-1,-17-53 1,0-53 0,-53 0 15,-18-35-15,1 0-1,-1-35 1,-35 70-1,0 88 1,0 36 0,-18 88-1,1 70 1,-1-52 0,0 52-1,18-105 1,18 17-1,35-88 1,35 0 0,0-18 15,0-52-15,-17-19-1,-53 37 1,-18-19-1,0 36 1,-18 17 0,-35 18-1,0 53 1,18 18 0,35-1-1,0 18 1,0-17-1,53-18 1,0-36 0,53-17 15,17-53-15,-52 1-1,17-37 1,-35-16-1,-36 52 1,1 53 15,-18 35-15,-18 18 0,18-36-16,0 54 15,0-18 1,18 0-1,53-36 1,-1-17 0,18-17 15,-17-54-15,-18-17-1,-36 0 1,19-71-1,-36 53 1,0-35 0,0 88-1,-36 124 17,36 35-17,-17 35 1,17-53-1,0-53-15,0 71 16,0-35 0,35-18 15,18-36-15,0-17-1,53 0 1,-53-35-1,0-36 1,-18-17 0,-18 35-1,1 18 1,-18 70 15,0 36-15,0-18-1,0 0 1,0-18 0,71-35-1,-54 0 1,54 0 0,-1-18-1,19-35 1,-72 18-16</inkml:trace>
  <inkml:trace contextRef="#ctx0" brushRef="#br0" timeOffset="4837.47">10089 2752 0,'0'0'0,"-52"0"31,34 0-31,18 17 0</inkml:trace>
  <inkml:trace contextRef="#ctx0" brushRef="#br0" timeOffset="5089.06">9296 2893 0,'17'17'31,"1"-17"-31,0 0 0,52 0 15,36-17 1,-18-1 0,-35-17 15,-35 35-31,-18-18 16,-18 1-16</inkml:trace>
  <inkml:trace contextRef="#ctx0" brushRef="#br0" timeOffset="5337.08">8290 2946 0,'-17'0'31,"34"0"-15,1 0-16,52 0 15,-17 0 17,18-36-32</inkml:trace>
  <inkml:trace contextRef="#ctx0" brushRef="#br0" timeOffset="5970.04">10601 2928 0,'0'0'16,"0"-35"-1,0 17-15,0 0 16,-18 18 0,-35 0 15,0 36-31,-35 52 31,88-70-31,-17 35 16,-1 70-1,18-70 1,53 0 0,35-36-1,-17-17 1,35-52 0,-54 16-16</inkml:trace>
  <inkml:trace contextRef="#ctx0" brushRef="#br0" timeOffset="6404.16">11183 2946 0,'71'-53'16,"-142"106"-16,159-159 15,-70 106 1,-18-35 0,-35 35-1,-71 17 1,0 36-1,35 0 1,54 0 0,17-35-1,53 17 1,52-17 0,-34 17-1,17-18 1,-35 19-1,-53-19 1,-17 36 0,-54-35-1,-35 17 17,36-17-17,-1-18 1,18 0-1,0 0 1,18 0-16</inkml:trace>
  <inkml:trace contextRef="#ctx0" brushRef="#br0" timeOffset="7654.02">4198 3722 0,'0'0'0,"-18"0"0,-52 0 16,52 0-16,1 0 16,-1 0-16,0 0 15,36 0 48,17 0-63,36 0 15,35 0 17,70 0-17,-35 0 1,53 0-1,-17 0 1,-107 0-16,106 0 16,54 0-1,140 0 1,-158 0 0,52 0-1,19-18 1,-36 1-1,70 17 1,-17 0 0,17-18-1,-70 18 17,89-35-17,-1 17 1,-53 18-1,124-35 1,-177 17 0,71 0-1,-18-17 1,-106 35 0,-17-35-1,-18 17 1,-17 1-1,-36-1 1,18 18 0,0-18-1,-54 18 17,-16 0-17,-54 0 16,-17 0-15,-18 0 0</inkml:trace>
  <inkml:trace contextRef="#ctx0" brushRef="#br0" timeOffset="7787.89">11007 3404 0,'-18'0'16,"0"0"15,1 0-16,-1 0-15,-17 0 16,-71 0 0</inkml:trace>
  <inkml:trace contextRef="#ctx0" brushRef="#br0" timeOffset="9204.64">3510 4498 0,'0'-18'0,"0"-52"31,0 52-31,0-17 15,0 17 1,0 36 0,0 17-1,-18 53 1,1-70-16,-1 105 16,18-17-1,0 0 1,0-71-1,0-17 1,0-36 0,18-35-1,35-17 17,0-1-17,0-17 1,0 53-1,17 17 1,-52 71 0,17 18-1,-17 34 1,-1-34 0,19-18-1,52-53 1,-18-53-1,1-18 1,-1-34 0,-34 16-1,-36-34 17,-18 17-17,-17 71 1,-1 53 15,36 34-15,0-16-1,0-19-15,0 1 16,53 17 0</inkml:trace>
  <inkml:trace contextRef="#ctx0" brushRef="#br0" timeOffset="9603.94">4445 4621 0,'0'0'0,"18"0"0,-1 0 16,1 0-16,70-17 31,-17-19-15,17-16-1,-71-19 1,-17 18 0,-35 53-1,-53 0 1,0 53 0,17 35-1,71-70-15,0 70 16,0 0-1,53-53 1,35 1 0,-17-36-1,17 0 17,0-36-17,-17-16-15</inkml:trace>
  <inkml:trace contextRef="#ctx0" brushRef="#br0" timeOffset="11653.97">5821 4798 0,'0'0'0,"-18"0"15,18-18 1,0-35 0,0-17-1,88-54 1,-35 18-1,35-35 1,-35 71 0,0 52-1,-53 53 17,0 1-17,0-19-15,0 36 16,0-35-1,0-36 17,0 1-17,0-36 1,-17 0 0,-19 17-1,-17 36 1,-17 36-1,35 34 1,17-52-16,-17 123 16,17-18-1,36 19 17,35-54-17,35 0 1,0-88-1,18-18 1,-18-52 0,-35-18-1,18-18 1,-19 0 0,37 0-1,-54 88-15,35 1 16,-17 17-1,-35 35 1,17 0 0,-17 36-1,-18-53 17,0-36 14,0 0-46,0 1 16,0-19 0,-88 1-1,70 17-15,-17 18 16,-36 0 0,1 53-1,34 18 1,-16 35-1,34-36 1,18 54 0,18-89-1,70-17 17,-18-18-17,36-53 1,0-53-1,-53 18 1,-35-18 0,-1 35-1,-17 18 1,-17 89 15,-19 52-15,19-53-16,17 36 15,0 17 1,0-18 0,70-34-1,18-36 17,36-36-17,-18-16 1,-36-19-1,-17-17 1,-53 17 0,0 18-1,-18 71 17,1 35-17,17 35 1,0-17-1,-18 34 1,18-69 0,0-19-16,0 1 31,0-36 0,-17-35-15,17 1-1,0 16-15,17-70 16,36 36 0,88-18-1,18 52 1,-53 36 0,0 53-1,-89-35-15,1 53 16,-18 34-1,0-16 1,-18-54 0,-17 0-1,17-17 17,1-18-17,-1 0 1,18-18-1,0-35 1,0 36-16</inkml:trace>
  <inkml:trace contextRef="#ctx0" brushRef="#br0" timeOffset="12219.16">8096 4427 0,'0'18'47,"-17"0"-47,17-1 16,0 19 0,0 34-1,0-17 1,0 18-1,-18-54-15,18 18 16,0-17 0,0-36 15,0 1-15,0-36-1,0 35-15,0-70 16,35 0-1,36 0 1,35 17 0,-36 71-1,-17 0 17,-35 18-32,-1 52 15,1 19 1,-18-1-1,0-35 1,-35 0 0,35-36 15,0-34-15</inkml:trace>
  <inkml:trace contextRef="#ctx0" brushRef="#br0" timeOffset="12719.59">8819 4304 0,'0'0'16,"0"-18"-1,-35 18 1,18 18-1,-54 52 1,71-34-16,-35 34 16,17 36-1,18-18 1,0-52 0,71-1-1,-36-35-15,35 0 16,36-18-1,0-35 1,-53 0 0,-18-70-1,-52-1 17,-54 36-17,-52 53 1,34 35-1,-34 71 1,52-19 0,36 54-1,35-70 1,35-19 0,1-17-16</inkml:trace>
  <inkml:trace contextRef="#ctx0" brushRef="#br0" timeOffset="13069.1">9402 4145 0,'0'-35'0,"0"70"0,0-88 0,0-17 31,0 52-15,0 36-1,-36 87 1,36 1 0,-17 53-1,17-71 1,-36 18 0,36-35-1,18-71-15,17 35 16,1-35-1,34 0 1,-35-18 0,18-35-1,-35 36 1</inkml:trace>
  <inkml:trace contextRef="#ctx0" brushRef="#br0" timeOffset="13335.5">9278 4339 0,'0'0'0,"-18"0"0,18 18 16,0-1 0,89-17-1,-1 0 1,0-35-1,-17 35 1,-54 0 0,1 0-16,-18-17 31</inkml:trace>
  <inkml:trace contextRef="#ctx0" brushRef="#br0" timeOffset="14435.28">10513 4410 0,'0'-18'16,"0"0"0,0 1-16,0-18 15,0-18 1,53 17-1,0 36 1,-18 0 0,-17 18-16,34 53 15,-34 17 17,0 18-17,-18-36 1,0-17-1,-18-35 1,0-1 0,18-52 15,0-18-15,0-35-1,53-18 1,0 0-1,-35 89-15,88-72 16,-18 89 0,0 53-1,-35 36 17,-53 16-17,0-69-15,0 52 16,-18-53-1,1-35 1,-1 0 0,0 0-1,18-53 1,0 36-16,0-36 16,53-53-1,0 0 1,53 0-1,35 71 1,-88 35 0,53 106-1,-88-18 17,-18 18-17,0-36 1,0-34-1,-36-1 1</inkml:trace>
  <inkml:trace contextRef="#ctx0" brushRef="#br0" timeOffset="14986.89">12030 4127 0,'17'-17'0,"-34"34"0,34-52 0,-17 0 16,0 0-1,-17 17 1,-19 18 15,19 18-31,-18 70 16,-1 18-1,19 35 1,-1-18 0,18-52-1,71-18 1,-36-53-16,35 0 16,36 0-1,18-36 1,-71-16-1,-1-37 1,-52-34 0,0-18-1,-70 35 17,-18 53-17,-18 88 1,18 53-1,0 71 1,70-71 0,18-17-1,53-18 1,17-53 0,-34 0-16,52 0 15,-35 0-15</inkml:trace>
  <inkml:trace contextRef="#ctx0" brushRef="#br0" timeOffset="15405.03">12524 4216 0,'0'0'0,"0"-18"0,17-35 32,1 18-17,35 35 1,-18 17-1,18 54 1,-35 0 0,17 34-1,-17-16 1,-18-36 0,0-36-1,35-34 16,0-36-15,18-18 0,-35 53-16,52-123 15,-17 53 1,35 18 15,-35 34-15,18 36-1,-54 0 1,-17 36 0</inkml:trace>
  <inkml:trace contextRef="#ctx0" brushRef="#br0" timeOffset="15852.27">13300 4357 0,'17'0'0,"-34"0"0,34 17 0,36-17 15,0 0 1,18-17 0,-1-36-1,-34-18 1,-1-17 15,-35 53-31,0-36 16,-18 36-1,-35 35 1,-53 53 0,36 35-1,-18 53 1,70-35 0,53-18-1,71-52 1,0-36-1,17 0 1,-17 0 0,-35-36-1,-53 36-15,17-53 16,-18 0 15,-17 18-31</inkml:trace>
  <inkml:trace contextRef="#ctx0" brushRef="#br0" timeOffset="16986.58">1023 6227 0,'-18'0'31,"1"0"-31,-1 0 16,-35 0-1,36 0-15,17-36 16,0 1 0,0-18-1,52-18 1,1 54 0,0 17 15,-35 0-31,53 53 15,-19 35 1,-52 35 0,-35 71-1,-35-52 1,-54-1 0,-17-53-1,53-70 1,0-18-1,52-36 1,19-52 0,17 0-1,0 53-15,0-54 16,53 19 15,35 70-15,18 53-1,-18 35 1,-18 35 0,-34-34-1,-36-36 1,0-18 0,17-35-1,19-18-15</inkml:trace>
  <inkml:trace contextRef="#ctx0" brushRef="#br0" timeOffset="17164.43">1570 6562 0,'0'-18'78</inkml:trace>
  <inkml:trace contextRef="#ctx0" brushRef="#br0" timeOffset="17735.24">2946 6068 0,'0'0'0,"-106"-53"31,88 53-15,1 0-16,17 53 31,0 70-15,0-87-16,17 122 15,1 19 1,-18-72 0,0-16-1,0-72 1,17-70 15,1 36-31</inkml:trace>
  <inkml:trace contextRef="#ctx0" brushRef="#br0" timeOffset="18168.72">3140 6279 0,'0'0'16,"0"71"15,-71 17-15,36-17-1,-18 17 1,18-70 0,35-1-16,0-52 31,17-36-15,19-17-1,34-18 1,-17 53-1,-35 36-15,35 17 16,-18 17 0,35 54-1,-17 17 1,18 18 15,-53-53-15,34 0-1,-34-53 1,17-18 0,1-35-16</inkml:trace>
  <inkml:trace contextRef="#ctx0" brushRef="#br0" timeOffset="18419.57">3634 6068 0,'0'-18'0,"0"36"0,-18-106 15,18 70 1,0 53 0,0 89-1,0 52 1,-35 18 0,-1-88 15,36-18-16,0-70 1,71-36 0,-53 0-16,-1 1 0</inkml:trace>
  <inkml:trace contextRef="#ctx0" brushRef="#br0" timeOffset="18835.46">3969 6403 0,'0'18'0,"0"-1"15,17-17 1,1 0 0,35-35-16,17-36 31,-52 54-31,17-36 15,-17-18 1,-18 36 0,-35 17-1,-1 18 1,-34 53 0,52-17-16,1 87 15,17-17 1,0 0-1,35-53 1,35-36 0,1-17-1,-53 0-15,70-35 16,-18-18 0</inkml:trace>
  <inkml:trace contextRef="#ctx0" brushRef="#br0" timeOffset="20786.14">5468 6456 0,'0'-35'31,"-18"35"-31,18-36 16,0-17 0,0-52-1,0 16 1,71-69 0,17 16-1,18 37 1,-35 105-1,-36 35 1,-18 53 0,-17-35-1,0 18 1,0-89 31,0 0-32,0-17 1,-17-36 0,-18 36-1,17 18-15,-53-1 16,1 36 0,-18 70-1,35 18 1,17 70-1,36-17 1,36-18 0,52-71-1,0-52 1,36-36 15,-19-52-15,-69 52-16,87-88 15,-35 18 1,18-53 0,-35 53-1,-18 70 1,-36 18 0,19 53-1,-1 18 1,-18-36-1,-17 0 1,18-17 0,0-18-1,17-35 1,-35-1 15,0-34-15,-71 17-1,19 0 1,-19 53 0,0 18-1,19 70 1,16 0 0,19 35-1,17 1 1,0-54-1,53 1 1,17-71 0,18-35-1,18-53 17,-35 17-32,-18-52 31,-18 17-16,-35 35 1,0 89 15,0 17-15,0 53 0,0-35-1,0-35-15,17 70 16,36-70-1,53-1 1,0-17 0,35-53-1,-17-35 1,-89 18 15,-35-19-15,0 36-1,0 18 1,-18 88 15,18-35-31,0 52 16,-17 19 0,17-37-1,0 1 1,-18-35-1,18-36 17,0-35-17,18-17 1,35-36 0,-1 18-1,54 17 16,-70 71-31,52 0 16,0 53 0,-53 0-1,-17 35 1,-18 1 0,-18-19-1,1-35 1,17-52 31,17 17-47</inkml:trace>
  <inkml:trace contextRef="#ctx0" brushRef="#br0" timeOffset="21352.23">7990 5944 0,'0'0'0,"-35"-17"16,17 17-1,18 17 1,0 36 0,0 18-1,0 17 1,0 0-1,0-70-15,0 17 16,0 0 0,0-52 31,0-1-47,0-17 31,0-53-16,18 70-15,35-53 16,53-52 0,17 17-1,-17 88 1,-18 36 0,-52 70-1,-36 36 1,0-36-1,0-35 1,-18 0 0,18-36-1,0-34 32,18-1-47</inkml:trace>
  <inkml:trace contextRef="#ctx0" brushRef="#br0" timeOffset="21835.64">8890 5856 0,'0'0'0,"0"-18"15,-18 18 1,-17 0-1,35 18-15,-35 17 16,17-17-16,-17 88 16,0 0-1,17-36 1,18 1 0,18-36 15,35-17-16,-18-18-15,71 0 16,-1-53 0,-52 18-1,0-36 1,-35-35 0,-71-17-1,-35 34 1,17 89-1,-35 0 1,36 18 0,70 17-1,0-17 1,18-18 0</inkml:trace>
  <inkml:trace contextRef="#ctx0" brushRef="#br0" timeOffset="22219.38">9596 5521 0,'-71'-35'31,"53"35"-31,1 0 15,-1 17 1,18 1-16,-18 105 16,1-17-1,17 53 1,-18-36 15,18-52-15,0 17-1,35-70 1,18-18 0,36 0-1,-37-35 1,19-36 0,-53 53-16</inkml:trace>
  <inkml:trace contextRef="#ctx0" brushRef="#br0" timeOffset="22436.3">9419 5874 0,'0'0'0,"-17"0"0,52 0 47,-18 0-47,89-18 31,0 18-15,-53-18 0,-18 18-1,-17-17-15</inkml:trace>
  <inkml:trace contextRef="#ctx0" brushRef="#br0" timeOffset="23818.09">10777 5786 0,'0'17'0,"0"1"16,0-1-16,0 19 16,0-19-1,36-17 1,34 0 15,18-70-15,-17 17-1,17-71 1,-53 36 0,-35 71-16,18-54 15,-18 53-15,-18 1 16,-17 17 0,-18 53-1,18 53 1,35 52-1,0 54 1,0-124 0,0 0-1,18-52 1,-18-1 15,-53-35 0,17 0-31,-69-53 16,-1 0 0,53 35-1,35 1 1,18 34 0,18 19-1,70-1 1,-17-17-1,87-18 1,1 0 0,-35-18-1,34-70 1,-140 17 0,-18 1 15,0-1-16,0 53 1,-18 18 0,1 71-1,17-18 1,0 35 0,0-17-1,0-36 1,0-17-1,-18-18 32,18-18-31,-18 0-16,18-52 16,0-36 15,36 18-16,-19 70-15,89-70 16,-18 70 0,71 18-1,-35 88 1,-72 1 0,-52 16-1,-35 1 1,18-70-1,-1-19 1,18-34 15,18-1-15</inkml:trace>
  <inkml:trace contextRef="#ctx0" brushRef="#br0" timeOffset="24585.24">12559 5909 0,'18'0'0,"-1"0"0,1 0 16,17-35 0,0-1-1,1 1 1,-36-18 0,0 18-1,-18 35-15,-35 0 16,-35 18-1,0 35 1,35-1 0,53 1-1,17-17 1,72-1 15,-1 18-15,-35-18-1,-18 0 1,-35 18 0,-71-17-1,-17-19 1,-106-17 0,88 0-1,18-35 1,35-18-1,36 35 1,17-17 0,17 35-16,54 0 15,17-18 1,0 1 0</inkml:trace>
  <inkml:trace contextRef="#ctx0" brushRef="#br0" timeOffset="25018.46">12947 5838 0,'0'0'0,"0"-17"16,-18 17 31,18 17-32,0 19-15,0 52 16,18 18 0,-18-89-16,0 107 15,0 158 17,0-53-32,-53 89 31,-18-1-16,19-52 1,16-124 0,1-17-1,35-107-15,-18 1 16,18-36 0,0-35-1,18-53 1,53-88-1,-71 124-15</inkml:trace>
  <inkml:trace contextRef="#ctx0" brushRef="#br0" timeOffset="25418.68">12912 6085 0,'0'0'0,"-18"-35"0,-17-88 31,35 105-31,0-53 16,17 19 0,72-1-1,-1 35 1,53 0 0,-35 54-1,52 69 1,-140 1-1,-53-35 1,-71 17 0,0-53-1,-17 1 1,17-19 0,88-17 15,36 0 0,17 0-15,53-35-1</inkml:trace>
  <inkml:trace contextRef="#ctx0" brushRef="#br0" timeOffset="25867.82">13476 6068 0,'18'0'0,"-1"0"16,1 0-1,17-18-15,18-17 16,35-18 0,-35-35-1,-35 35 16,-18 18-31,0-18 16,-35 53 0,-36 17-1,18 54 1,36 17 0,17 18-1,0-53 1,0-36-16,70 36 15,1-35 1,-18-18 0,35-18-1,0-17 1,-17-36 0,34-70 15,-87 106-31</inkml:trace>
  <inkml:trace contextRef="#ctx0" brushRef="#br0" timeOffset="26634.39">14270 5697 0,'0'0'15,"17"0"-15,-17 18 16,18 0 0,-18-1-1,18-17 1,-1 0-1,1 0 1,-18-17 0,0-1-1,0-17 1,-18 35 15,-35 0 0,36 0-31,-18 35 16,-18 53 0,35 18-1,0-35 1,18 17 0,71-53-1,-18-35 1,53 0-1,-18-18 1,35-52 0,-17-54-1,-35 1 1,-18-53 0,-36 17 15,-17 35-16,0 71 1,-17 53 0,-36 36-1,35 52 1,0 106 0,18-18-1,0-70 1,0 0-1,18-53 1,53 0 0,-1-53-1,-17 0 1,18-18 0,-18-35-1,-18 18 16,-35-36-31</inkml:trace>
  <inkml:trace contextRef="#ctx0" brushRef="#br0" timeOffset="26934.13">14781 5574 0,'0'0'15,"-17"0"-15,34 0 16,36 0 0,53-18-1,-18 1 1,53-19 15,-70 36-31,-53 0 31,-36 0 1,0 0-17,1 0-15,-36 0 16</inkml:trace>
  <inkml:trace contextRef="#ctx0" brushRef="#br0" timeOffset="43882.95">1058 8096 0,'0'18'0,"18"-18"156</inkml:trace>
  <inkml:trace contextRef="#ctx0" brushRef="#br0" timeOffset="44598.37">1094 8184 0,'-53'18'31,"35"-18"-31,0 0 16,18-18-1,0-17 1,0 0 0,18 17-16,53-35 15,-18 36 1,17 17 15,1 17-15,-18 54-1,-53 35 1,-53 17 0,-18-35-1,-35-17 1,53-36-1,36-35 1,17-53 15,35 18-15,36 17 0,-1 1-1,54 17 1,-54 35-1,-52-17 1,35 35 0,-36 17-1,-34 1 1,-89 17 0,18-53-1,-36 0 1,-17-35-1,53-17 1,17-36 0,54 18-1,17-1 1,0 1 0,53 0-1</inkml:trace>
  <inkml:trace contextRef="#ctx0" brushRef="#br0" timeOffset="44831.8">1799 8378 0,'0'0'0</inkml:trace>
  <inkml:trace contextRef="#ctx0" brushRef="#br0" timeOffset="46165.79">3104 8043 0,'0'-17'15,"0"-1"1,18 0-1,-18-17-15,18-18 32,-18 36-32,0-36 15,0 0 1,0 17 0,0 54 15,0 35-16,17 106 1,-17 0 0,0 17-1,0-35 1,0-70 0,0-54-16,0 1 15,0-36 16,0-52 1,36-19-32</inkml:trace>
  <inkml:trace contextRef="#ctx0" brushRef="#br0" timeOffset="46482.33">3422 7867 0,'0'0'16,"35"-35"-16,0-36 15,-17 71 1,17 0 0,-35 71-1,18 52 1,-18 36 0,0-36-1,0-17 1,0-35 15,0-36-15,-18-35 46,18-18-62,-17-17 16</inkml:trace>
  <inkml:trace contextRef="#ctx0" brushRef="#br0" timeOffset="46764.43">3157 8273 0,'0'0'16,"-17"0"-16,17 17 0,70-17 47,54-53-32,34 0 1,-52 36 0,-88 17-16,35 0 15,-35 0 1</inkml:trace>
  <inkml:trace contextRef="#ctx0" brushRef="#br0" timeOffset="47881.53">4427 8290 0,'0'0'0,"89"-70"31,-72 34-15,18-34 0,-17-36-1,-36 0 1,-52 53-1,52 36-15,-88-1 16,18 18 0,-35 71-1,70 34 1,0 107 0,53-88-1,0-107-15,18 71 16,34-52-1,19-19 17,35-34-17,0-54 1,-18-17 0,-70 70-16,34-123 15,-52 53 1,0 17-1,-17 107 17,17-19-32,-18 72 15,18-72-15,0 89 16,18-18 0,35-17-1,17-71 1,36 0 15,0-71-15,0-17-1,-53-35 1,-53 34 0,0 36-1,-18 89 16,18-19-31,-18 89 16,1-18 0,17 1-1,0-19 1,0-35 0,0-17-1,0-36 16,0-52 1,0-1-17,70-87 1,36-1 0,53 71-1,17 88 1,-70 52-1,-18 54 1,-88 35 0,-35-52-1,17-72-15,-34 54 16,34-54 0,18-34 15,0-18-16</inkml:trace>
  <inkml:trace contextRef="#ctx0" brushRef="#br0" timeOffset="48948.82">6509 8255 0,'35'-35'15,"-17"17"-15,-18-17 0,0-36 32,-18 18-17,-53-35 1,-17 70 0,71 18-16,-54 0 15,-35 53 1,18 89-1,35-37 1,35 36 0,18-52-1,53-54 1,18-35 0,17 0-1,18-71 1,17-34 15,-105 69-31,53-52 16,-54 35-16,71-141 15,-52 35 1,-19 54 0,-17 52-1,-35 70 1,0 54-1,17-36-15,1 124 16,-1-18 0,18 35-1,18-70 1,34-53 0,-34-35-16,53-18 15,-36 0-15,71 0 16,0-53-1,-1-35 17,1-53-17,-70 17 1,-1-35 0,-35 124-16,0-53 15,0 17 1,0 107 15,-18 69-15,18-69-16,-17 69 15,17-69-15,-18 87 16,18 1 0,0-36-1,18-53 1,17-17-1,-18-18 17,36 0-17,-17-71 1,-1 18-16</inkml:trace>
  <inkml:trace contextRef="#ctx0" brushRef="#br0" timeOffset="49381.49">7602 8132 0,'-17'17'16,"52"-17"0,-17-17-1,17-1-15,-17 0 0,52-17 16,18-36 15,-52 1-15,-36 17-1,-36 35 1,-34 18 0,34 0-16,-34 53 15,-1 53 1,18 53-1,36-71 1,34 0 0,89-53-1,0-35 1,35 0 0,-17-52-1,-54-1 1,-52 53-1</inkml:trace>
  <inkml:trace contextRef="#ctx0" brushRef="#br0" timeOffset="50381.87">3387 8767 0,'0'0'0,"-18"0"15,-70-36 1,-18 19 15,53 17-15,35 0-16,-52 0 15,52 0 1,1 0 0,17 17-1,17-17 1,71 18-1,71-18 1,53 0 0,0 18-1,70-1 1,-35-17 0,158 0-1,-299 0-15,212 0 16,123-17-1,-18-1 1,-141 0 15,89 1-15,-36-19 0,-247 36-16,124 0 15,35 0 1,-18 0-1,-53 0 1,18 0 0,-53 0-1,-123 0 1,-18-17 0,-35 17 15,0 0-16</inkml:trace>
  <inkml:trace contextRef="#ctx0" brushRef="#br0" timeOffset="50537.32">8132 8661 0,'-18'0'15,"0"0"1,1 0-1</inkml:trace>
  <inkml:trace contextRef="#ctx0" brushRef="#br0" timeOffset="52015.79">4427 9948 0,'0'-35'16,"-17"0"-1,17 17 1,0 0-16,-18-17 16,18 0-1,-18 35 1,1 0 31,17 18-32,-18 52 1,1 1 0,17-18-1,0 52 1,0-69-16,0 17 15,0 123 1,0 0 0,0-34-1,0 34 1,0-35 0,0 106-1,-36 53 1,1-141-1,17 52 17,1 1-17,-1-53 1,-17 52 0,35-175-16,-18 122 15,0 54 1,-17-18-1,18-53 1,-19 36 0,19 69-1,-1-104 1,0 69 0,1 1-1,-1-53 1,18 52-1,0-34 17,0-71-17,0-71-15,0 71 16,0-53 0,-18-89 15,18 19-31,0-54 15,0-52-15</inkml:trace>
  <inkml:trace contextRef="#ctx0" brushRef="#br0" timeOffset="53364.13">4480 9825 0,'0'-18'0,"18"1"32,0-1-32,-1 18 15,36 0 1,0 0-1,18 0 1,34 0 15,-69 0-31,87 0 16,36 0 0,70 0-1,1 0 1,87 0-1,1 0 1,34-18 0,54 18-1,-89 0 1,160 0 0,17 0-1,17 18 1,18-18-1,-141 0 1,124 0 15,-53-18-15,-142 18 0,-229 0-16,159-17 15,-176 17-15,105-18 16,-105 18-1,-36 0 1,-53 0 31,1 0-31,-1 0-1</inkml:trace>
  <inkml:trace contextRef="#ctx0" brushRef="#br0" timeOffset="54347.76">11695 9754 0,'0'0'0,"35"-17"15,-18 17 1,-17-18-1,0 36 48,0-1-63,18 1 16,-18 35-1,0-36-15,0 72 16,0-1-1,-18 18 1,-17 35 0,0-18-1,-36 107 1,36-19 0,0-70-1,0 106 1,-1 18-1,1-18 17,17-53-17,1 141 1,-19-106 0,19 1-1,-1-54 1,-35 36-1,0-36 1,36-123-16,-1 88 16,-17 88-1,17 1 1,0-54 0,-17 71-1,0 18 1,-18 17-1,18-123 1,-1 52 15,19-34-15,-1-36 0,1-71-1,17-34-15,0 17 16,0-18-1,0-53 32,0 1-47,0-1 16,-18-35 0,-17 35-1</inkml:trace>
  <inkml:trace contextRef="#ctx0" brushRef="#br0" timeOffset="55881.09">4092 15046 0,'0'18'47,"0"-1"-47,0 1 16,0 0-16,0 70 15,0-18 1,0-34-16,35 69 15,-17-16 17,17-54-17,1 0 1,17 0 0,52-35-1,1 0 1,53 0-1,35 0 1,-35 0 0,35 0-1,17 0 1,54 0 0,-18 0-1,18 0 1,-36 0-1,106 0 1,35 0 15,-281 0-31,193 0 16,106 18 0,0 0-1,-88-18 1,88 35-1,-35-35 1,-1 18 0,-193-18-1,53 0 1,-53 0 0,-36 0-1,1 0 1,-107 0-16,71 0 15,-17 0 1,35 0 15,17 0-15,1 0 0,-89 0-16,36-18 15,70 18 1,-35 0-1,-54-18 1,1 1 0,-35 17-1,-36 0 32,1 0-47,-54-36 16,1 1-1</inkml:trace>
  <inkml:trace contextRef="#ctx0" brushRef="#br0" timeOffset="56947.76">5856 10813 0,'0'0'0,"18"0"0,-1-18 15,19 0 1,-36 1-1,-18 17 32,0 35-31,1 18 0,17 53-1,0-89-15,0 107 16,0 88-1,17 17 1,1-53 0,-18 71-1,-35 18 1,-18-71 0,35-124-16,-70 177 15,17-53 1,54-88-1,-1-53 1,18-88 31,0 17-47,0-123 16</inkml:trace>
  <inkml:trace contextRef="#ctx0" brushRef="#br0" timeOffset="58964.01">6085 10918 0,'0'0'0,"0"-17"15,0-1 1,0 1 15,0-1 1,18 18-32,17-18 15,1 18 1,34 0-1,1 0 1,70 0 15,70 0-15,-140 0-16,141 0 16,88 0-1,70 0 1,-70 18-1,70 0 1,1-18 0,-54 0-1,-52 0 1,-124 0 0,-18 0-1,-17 0 1,-35 0-1,-54 0-15,36 0 16,0 17 15,-35-17-15,-1 0 0,19 18-1,-19-1 1,1 1-16,0 0 15,-18 17 1,0 18 0,0 17-1,-18 54 1,18-18 0,-35 88-1,-1-35 1,19-36-1,-18 71 1,-1 18 15,36-159-31,0 105 16,-17 36 0,17 18-1,0-71 1,0 36-1,0-19 1,0-122-16,17 52 16,-17-53-16,0 53 15,0-17 1,0-18 0,-17-53 15,-1 0-31,-17 0 15,-36-18 1,18 0 15,-17 1-15,17 17 0,-53-35-1,-35 35 1,106 0-16,-107 0 15,-69 0 1,-1 0 0,18 0-1,35 0 1,-141-18 0,106 0-1,-52 18 1,51 0-1,19 0 1,53 0 15,-54-17-15,142 17-16,-89 0 16,-17-18-1,18-17 1,52 35-1,1-18 1,-36 18 0,53 0-1,-18 0 1,1 0 0,17 0-1,18 0 1,-1 0-1,19 0 1,-18 0 15,17 0-15,-17 0 0,-18 0-1,0 0 1,0 0-1,18 0 1,17 0 0,0-18-1,18 1 1,0-1 0,0-17-1,0 17 1,0-17-1,0 0 17,0 17-17,0-35 1,53 0 0,35 0-16</inkml:trace>
  <inkml:trace contextRef="#ctx0" brushRef="#br0" timeOffset="59830.58">6597 12206 0,'0'0'0,"-18"-18"0,-52 18 15,52 0 1,-17 0-16,-36 18 31,54-18-31,-19 35 16,-34 71 0,52 18-1,18-54 1,0 36-1,0-18 1,0-35 0,18-35-16,52-1 15,-17-17 1,35-52 0,18-19-1,-35 0 1,-18-52-1,-71-1 1,-35 36 15,-35 35-15,17 53 0,1 18-1,-1 35 1,54-35-16,-1 52 15,0 1 1,18-18 0,53 0-1,36-36 1,-72-17-16</inkml:trace>
  <inkml:trace contextRef="#ctx0" brushRef="#br0" timeOffset="60129.93">6967 12294 0,'18'-17'32,"-18"34"-17,0 1 1,18 35-1,-18 35 1,0-17 0,-18-1-1,18-52-15,-35 35 16,17-36 0,18-34 15,0-19-16</inkml:trace>
  <inkml:trace contextRef="#ctx0" brushRef="#br0" timeOffset="60546.8">7285 12330 0,'0'17'16,"-18"-17"-16,1 18 16,-36 35-1,-18-18 1,36-17 0,35-1 46,17-17-46,-17 18-16,0 0 15,36 17 1,-19-17-16,36 34 16,0-16-1,-18-36 1,18 0-1,-17 0 1,-19-36 0,-17 1-1</inkml:trace>
  <inkml:trace contextRef="#ctx0" brushRef="#br0" timeOffset="61597.72">6209 11994 0,'0'0'0,"-18"0"0,36 0 63,0 0-63,-1 0 15,54 0 1,-36 0-16,159 0 16,0 0-1,71 0 1,-71 0-1,-71 0 1,1 18 0,-19-18-1,1 35 1,-35-35 0,-54 18-1,1 35 1,-18 0-1,18 17 1,-18 19 0,0-19 15,0 36-15,0-18-1,0-17 1,-18 35-1,18-18 1,0-18 0,0-17-1,0-18 1,0 1 0,-18-36-16,-34 0 15,34 0-15,-106 17 16,1-17-1,-106 0 1,-71 18 15,70-18-15,160 0-16,-142 18 16,106-18-1,1 0 1,52 0-1,17 0 1,36-18 31,0 0-47,0-35 16,0 18-1</inkml:trace>
  <inkml:trace contextRef="#ctx0" brushRef="#br0" timeOffset="62097.01">6121 12188 0,'0'0'0,"0"-17"31,0-1-15,0 1-1,0 34 32,0 18-31,0-17-16,0 70 16,0 71-1,0 17 1,0-34-1,0 16 1,0-52 0,0-35-1,17-89 32,1 0-47</inkml:trace>
  <inkml:trace contextRef="#ctx0" brushRef="#br0" timeOffset="62712.43">7814 12153 0,'0'0'0,"0"18"16,18-1-16,17 89 16,-17-18-1,-1 54 1,-17 16-1,0-52 1,0-71-16,-17 71 31,-1-35-15</inkml:trace>
  <inkml:trace contextRef="#ctx0" brushRef="#br0" timeOffset="63747.66">7885 12100 0,'0'0'16,"17"0"15,18-17-15,1 17-16,87-18 16,1 0-1,87 1 1,1-1-1,106 18 1,-36-35 0,-229 35-16,53 0 15,-54 0-15,125 0 16,-71 0 0,-1 0-1,-52 17 1,-35-17 15,-18 18-15,0 0 15,0-1-15,18 1-1,-1 17 1,-17 18-1,0-18 1,0-17-16,0 70 16,0 18-1,0-35 1,0 35 0,0 35-1,0-53 1,-17 18-1,-19-18 1,19-18 15,-19-17-15,19-17 0,-36-19-1,0 1 1,0-18-1,-17 0 1,-36 0 0,-106 0-1,36 0 1,-107 0 0,1 18-1,106-18 1,-71 17-1,35-17 1,89 0 0,105 0 15,36 0 0,52-53-15,-52 36-16</inkml:trace>
  <inkml:trace contextRef="#ctx0" brushRef="#br0" timeOffset="64164.52">8220 12471 0,'0'0'0,"0"-18"16,0 0 0,-18 18-16,-35-17 15,0 17 1,-53 17-1,36 54 1,35 17 0,35 18-1,0 35 1,35-88 0,18 0-1,17-35 1,-17-18-1,35 0 1,1-53 0</inkml:trace>
  <inkml:trace contextRef="#ctx0" brushRef="#br0" timeOffset="64613.44">8431 12647 0,'0'-18'0,"0"36"0,0-53 16,0-18-1,-70 53 1,-1 0 0,1 70-1,52 1 1,-17 52 0,35-87-1,0-19-15,0 36 16,35-35-1,0-18 1,36-18 0,-1-52 15,-34 17-15,-36 35-16,35-70 15,-35 70 1,0 1-1,0 34 1,0 19 0,-18 52-1,18-35 1,0-36 0,36-17-1,-19 0 1</inkml:trace>
  <inkml:trace contextRef="#ctx0" brushRef="#br0" timeOffset="65129.62">8643 12629 0,'-18'0'15,"1"0"-15,17 18 16,-18 17-1,18 1 1,0-19-16,0 54 16,0-18-1,-18-36 1,18 1 0,0-36 15,0-35-16,0 1 1,36-19 0,34 0-1,19 36 17,34 18-17,-52 52 1,-54 0-1,-17 53 1,-17-17 0,-19-1-1,19-52 1,-1-18 0,18-18 15,0 1-31</inkml:trace>
  <inkml:trace contextRef="#ctx0" brushRef="#br0" timeOffset="65413.07">9190 12577 0,'0'0'0,"0"-18"31,-18 36-15,1 17 0,-19 35-1,36 19 1,0-37 0,0 1-1,36-35 1,-19-18-16,18 0 15,18-18 1,-17 1 0</inkml:trace>
  <inkml:trace contextRef="#ctx0" brushRef="#br0" timeOffset="66195.59">9366 12718 0,'0'17'16,"18"-17"31,0 0-47,-1-17 15,1-1-15,-1 18 16,-17-35-1,0-1 1,0 19 0,-17 17-1,-18 0 17,-1 35-17,19 18 1,-1 35-1,18-70-15,0 17 16,0 0 0,35-17-1,1-18 1,16-18 0,1-35-1,0-17 1,0-18-1,-53 17 1,35-35 0,-17 36 15,-18 52-15,0 0-1,-35 54 16,17 52-15,1 0 0,17-35-1,0-18-15,0 36 16,0-18 0,52-36-1,1-17 1,-17 0-1,-1 0 1,0-52 0,-35 34-1,0 0 1</inkml:trace>
  <inkml:trace contextRef="#ctx0" brushRef="#br1" timeOffset="75145.77">7796 9648 0,'0'0'0,"-17"0"47,17 18-32,-18 0 1,18-1-16,0 1 16,0 0-1,0 17 1,18-17-1,17-18 1,0 0 0,1-53-1,-1 17 1,-35-17 0,-18 1-1,-17 16 1,-18 36-1,35 18 1,-17 35 0,17 17-1,18-52-15,0 53 32,0-19-17,18-34 1,17-18-1,18-18 1,-35-17 0,-18-18-1,0 18 1,-18 0 0,-17 35-1,0 0 1,35 88-1,0-53 1,0 0 0,0-17-1,35-18 17,0 0-17,18-53 1,-53 18-1,0 0 1,-35 17 0,-18 18-1,35 0 1,-17 18 0,17-1-1,1 1 1,17-36 46,0 1-46,17-1 0,1 0-1,0-17 1,-18-18-1,17 36 1,-17-1-16,18-17 16,0 17-16,17-17 15,0-1 1,18 1 0,0 0-1,0 0 1,18-1-1,-54 19-15,36 17 16,18-18 0,-18 18-1,17 0 17,1 18-17,17-1 1,-18 19-1,1-1 1,-18 0 0,0 18-1,-18-18 1,18 36 0,-18-1-1,1-34 1,-1 34-1,-35-17 1,35 18 0,0 35 15,-35-53-15,0 17-1,0 18 1,0-35-1,0 18 1,-35 35 0,0-54-1,17 37 1,-35-36 0,36 0-1,-19-18 1,19 0-1,17-17 1,0-1 0,-18 1-1,0-18 17,18 18-17,-17-18 1,-1 0 62,18-18-47,0 0-31,0 1 16,0-1-1,0 0-15</inkml:trace>
  <inkml:trace contextRef="#ctx0" brushRef="#br1" timeOffset="75595.35">8502 10442 0,'0'0'0,"-18"0"15,36 0 17,17 0-17,18 35 1,0 1-1,0-1 1,-35-17-16,-1 35 16,19-18-1,-19 0 1,1 0 15,-18-17-15,0 0-1,0-1 1,0-34 47,17-1-63,1 0 0</inkml:trace>
  <inkml:trace contextRef="#ctx0" brushRef="#br1" timeOffset="76096.6">9366 10354 0,'0'18'16,"-17"-18"-16,-1 17 15,-35 36 1,0 0-1,35-35-15,-52 52 16,-18 19 0,17-37-1,1 1 17,17-17-17,17-1 1,19-35-1,17 18 1,0-36 31,0-17-31,17-1-1</inkml:trace>
  <inkml:trace contextRef="#ctx0" brushRef="#br1" timeOffset="78344.89">7726 9701 0,'-18'0'47,"1"0"-31,-1 18-16,0 0 15,18-1 1,0 1-1,18-18 17,0 0-17,-1 0-15,-17-18 16,18-17 0,-18 17-16,0-35 15,0 18 1,0 18-1,-18-1 1,-17 18 0,17 53-1,18-36 1,0 54 15,0-36-15,0-17-1,53 0 1,0-18 0,-35 0-1,-1-18-15,19 0 16,-36-17 0,0 0-1,-18-1 1,-35 1-1,35 35-15,-17 0 32,18 35-17,17 1 1,0 17 15,17-18-15,1-35-16,17 35 15,0-35 1,1-17 0,-1-36-1,-35 17 1,0-17 0,-35 18-1,-1 18 1,1 17-1,17 17 1,1 54 0,17-1 15,0-34-15,35-19-1,0-17 1,1 0-1,-1-35 1,-17 0 0,-18-18-1,0 17 1,-36 1 0,1 18-1,0 34 16,35 36-15,0 18 0,17-54-1,19-17 1,-1 0 15,0 0-15,-17-35-1,-18-18 1,0 18 0,-71 0-1,18 17 1,0 18 0,36 0-1,17 18-15,-18 17 16,18 18-1,0-36 1,0 1 0,35-18-1,1-18 17,-19-17-17,-17 0 16,-35 35-15,17 0-16,1 0 16,17 17-1,0 1 1,17 0 0,1-18-16</inkml:trace>
  <inkml:trace contextRef="#ctx0" brushRef="#br1" timeOffset="86143.7">13494 9031 0,'0'18'16,"17"-18"31,-17-18 0,-17 18-16,-1-18-31,0 18 15,1 0-15,-1 0 0,-70 0 16,-18 0 0,-17 53-1,34-17 1,19 34 0,52 36 15,18-53-16,53 18 1,18-36 0,17-18-1,0-17 1,18-17 0,-18-36-1,-35 0 1,-18-18-1,1-52 1,-36-1 0,0-17-1,-18 36 17,0 52-32,1 53 46,17 70-30,0-35-16,0 89 16,0 17-1,0-53 1,0 0 0,0-35-1,17-17 1,36-36-1,-35 0 1</inkml:trace>
  <inkml:trace contextRef="#ctx0" brushRef="#br1" timeOffset="86677.19">13776 9190 0,'0'0'15,"-18"0"-15,1 0 0,-1 0 16,0 0-16,18-53 31,0 18-15,18-1-1,53 36 1,17 0 0,-71 0-16,54 53 15,0 18 1,-71 17 15,0-17-15,0-36-1,-36 0 1,19-35 0,17-53 15,0 0-15,35 0-1,0-17 1,36 17-1,-54 53-15,19-35 16,34 17 0,-52 0-1</inkml:trace>
  <inkml:trace contextRef="#ctx0" brushRef="#br1" timeOffset="86926.97">14429 9049 0,'0'17'16,"0"1"-16,0 0 16,0 17-1,0 18 1,0 0 0,0-18-1,0 0 1,0-17-1,17-36 17,-17 1-17</inkml:trace>
  <inkml:trace contextRef="#ctx0" brushRef="#br1" timeOffset="87309.51">14393 8749 0,'0'0'0,"-106"0"32,106 18-32,-17 17 15,17 0 1,35-35-1,36 0 1,-18-35 0,-36 0-1,-17 17 1,-70-17 0,17 35 15,35 0-31,-35 17 15,36 19 1,17-1 0,52 0-1,1-35-15</inkml:trace>
  <inkml:trace contextRef="#ctx0" brushRef="#br1" timeOffset="87827.95">14693 9137 0,'-53'-53'15,"36"53"-15,17-18 16,-18 1-1,36 17 17,-1 0-32,36 70 15,0 18 1,-53 1 0,0-19 15,0-34-16,0-19 1,0-34 15,0-19-15,35 19 0,-17-1-16</inkml:trace>
  <inkml:trace contextRef="#ctx0" brushRef="#br1" timeOffset="88093.27">15011 9084 0,'0'0'0,"-36"0"31,-17 18-15,-17 35 0,52 17 15,-17 18-16,0-17 1,17-36 0,18-17-1,18-18 1,-1-18 0,19 1-1</inkml:trace>
  <inkml:trace contextRef="#ctx0" brushRef="#br1" timeOffset="88509.62">14993 9313 0,'18'0'31,"-1"0"-15,1 0-16,17 0 15,36-17 1,-1-54 0,-52 36-1,-18 0 1,0 17 0,-71 18-1,1 35 1,17 18-1,35 18 1,18-18 0,18 0-1,0-53-15,35 17 16,-1-17 0,19 0 15,0-17-16,-36-1-15</inkml:trace>
  <inkml:trace contextRef="#ctx0" brushRef="#br1" timeOffset="88959.93">15434 9207 0,'0'0'15,"0"-17"-15,0-18 16,0-1-1,53 1 1,-18 17 0,36 1-1,17 52 1,-53 0 0,1 53 15,-36-35-16,0 0 1,-18-35 0,0-18-1,1 0 1,17-88 31,0 70-47,35-52 15,18-1 1,0 36 0,-36 35-16,36-18 15,-35 0-15,52 1 16,-52 17 0</inkml:trace>
  <inkml:trace contextRef="#ctx0" brushRef="#br1" timeOffset="89293.51">16316 9243 0,'18'0'15,"-1"0"1,1 0-16,17-36 15,-35 1 1,0 18 0,-53 17-1,18 0 1,0 35 0,17 0 15,18-17-31,0-1 15,18-17 1,35 0 0</inkml:trace>
  <inkml:trace contextRef="#ctx0" brushRef="#br1" timeOffset="90009.7">17057 9084 0,'0'18'16,"17"-18"-1,1 0 1,0 0-16,35 0 15,17-53 1,-17 0 0,-53 0-1,-18 18 1,-70 17 0,-18 18 15,89 18-31,-36 17 15,35 53 1,36 0 0,35-17-1,53-1 1,-36 1 0,-52-18-1,-53-35 1,-71-1-1,0-17 1,35 0 0,1-35-1,70 17-15,-18 1 16,18-1 0,88-17 15,1-1-16,-72 19-15</inkml:trace>
  <inkml:trace contextRef="#ctx0" brushRef="#br1" timeOffset="90993.87">17427 9119 0,'0'0'0,"0"-17"31,-17 17 0,-1 0-31,0 70 16,18 1-1,0-18 1,0 17 15,0-52-15,0 0-16,53-18 31,0-18-15,18-17-1,-36-18 1,18-18 0,-53 53-16,53-17 15,-36 35 1,-17 53 15,0 0-15,0 0-1,36-18 1,-19-17-16,19 0 16,34-18 15,1-18-16,-36-35 1,0 18 0,-35 17-16,0-53 15,0-17 1,0 53 0,0 17-1,0 71 16,0 0-15,0-18-16,0 36 16,0-36-1,36 1 1,-1-19 0,18-17-1,17 0 16,-17-53-15,-35-17 0,0 17-1,-1-18 1,-17 54 0,0 34-1,0 36 1,0 18-1,0-18 1,0-18 0,18-17-1,17-18 1,-17 0 0,17-36 15,-17 19-31</inkml:trace>
  <inkml:trace contextRef="#ctx0" brushRef="#br1" timeOffset="91393.15">18433 8925 0,'0'0'0,"-36"-70"16,-34 34-1,35 36 1,-1 18-1,19 35 1,17-18 0,53 1-1,17-36 1,18-18 0,-70-17 15,0 35-31,-18-53 15,-18 0 1,-35 35 0,-35 18-1,17 18 1,54 35 0,17 35-1,17-53 1,54-17-1,-36-18-15</inkml:trace>
  <inkml:trace contextRef="#ctx0" brushRef="#br1" timeOffset="91709.44">18715 8819 0,'0'0'16,"17"-70"-1,1 70 17,-18 18-32,0-1 15,0 54 1,0 52 0,-18-35-1,-17 18 1,35-18-1,0-70-15,0 35 16,0-35 0,18-1-1,17-17 1,-17-17 0</inkml:trace>
  <inkml:trace contextRef="#ctx0" brushRef="#br1" timeOffset="91943.16">18538 9119 0,'0'0'0,"-17"0"0,-1 18 16,36-18 15,-1 0-31,89 0 15,-35-18 1,17 1 0,-35-19-1,-35 36-15</inkml:trace>
  <inkml:trace contextRef="#ctx0" brushRef="#br1" timeOffset="92425.85">19103 8943 0,'0'0'0,"0"-18"31,-18 18-15,-17 0 0,-18 88-1,18 1 1,35-54-16,-18 35 16,18 19-1,18-54 1,70-35-1,-17 0 1,52 0 0,-52-53-1</inkml:trace>
  <inkml:trace contextRef="#ctx0" brushRef="#br1" timeOffset="92975.73">19438 8855 0,'0'0'0,"-18"-53"16,18-18 0,-17 54-1,17 105 17,0 35-17,0-35 1,0 36-1,0-89-15,-18 36 16,18-54-16,-18 19 16,1-1-1,17-53 32,0 1-31,0-1-16,0-53 15,70-17 1,-17 18 0,53-1-1,-18 71 1,-35 18 0,0 70-1,-35 0 1,-18-35-1,-18 0 1,-17-18 0,35-52 31,18-1-47</inkml:trace>
  <inkml:trace contextRef="#ctx0" brushRef="#br1" timeOffset="93242.67">19879 8749 0,'0'0'16,"-18"0"-16,18-18 0,-17 18 15,105-17 32,-35 17-47,35 0 16,0 0-1,-52 0 1,-19 0 0</inkml:trace>
  <inkml:trace contextRef="#ctx0" brushRef="#br1" timeOffset="93526.13">20055 8731 0,'0'0'0,"0"18"0,-17 0 15,-19 52 1,19 1-1,17 17 1,0 18 0,0-18-1,0-18 1,0-17 0,0-35 15,17-18-16,1 0 1,0 0-16</inkml:trace>
  <inkml:trace contextRef="#ctx0" brushRef="#br1" timeOffset="93943.03">20320 9049 0,'0'0'0,"-18"0"31,1 0-15,-1 17-16,-17 54 15,17-18 1,18 17 0,0-34-1,53-19 16,-35-17-31,35 0 16,17 0 0,18-53-1,-70 0 1,-18 1 0,-18-19-1,1 53-15,-71 1 16,35 17-1,-18 35 1,53-17 0,36-18 15</inkml:trace>
  <inkml:trace contextRef="#ctx0" brushRef="#br1" timeOffset="94360.18">20779 8802 0,'0'0'16,"0"-18"-16,17 18 0,-17-17 15,-17 17 17,-1 17-17,-17 54 1,17-54-16,-35 107 15,35-18 1,18 17 0,0-35-1,53-35 1,18-35 0,35-18-1,-36-18 1</inkml:trace>
  <inkml:trace contextRef="#ctx0" brushRef="#br1" timeOffset="94725.61">21167 8855 0,'0'0'15,"-18"-18"-15,18 0 0,0-52 31,0 52-15,18 18-16,17 0 16,35 18-1,36 105 1,-70-17 0,-19 18-1,-17-19 1,-70-34-1,-1-36 1,53-17-16,-17 0 16,53-18 15,35-36-15,-36 19-1</inkml:trace>
  <inkml:trace contextRef="#ctx0" brushRef="#br1" timeOffset="95208.49">21855 9172 0,'0'18'15,"17"-18"17,1 0-32,-1 0 15,19-18 1,-36-17 0,0 17-1,-36 18 16,1 0-15,18 0-16,17 18 16,-18-18-1,71 0 17,-36 0-17,1-18 1,-18 1-1,-18 17 1,1 0 0</inkml:trace>
  <inkml:trace contextRef="#ctx0" brushRef="#br1" timeOffset="98175.44">22648 9013 0,'18'0'16,"0"0"-16,-1 0 15,-17-17 1,18-1 0,-18-35-1,-35 0 16,-1 36-15,19-1-16,-54 18 16,1 0-1,-1 71 1,18 34 0,53 1-1,0-18 1,18-35-1,35-53 1,0 0 0,17 0-1,18-53 1,-17-17 0,-53-36 15,-18 0-16,0 36 1,-36 70 15,36 70-15,0-52-16,0 70 16,0 18-1,53-36 1,-35-52-1,35-18 1,17-18 0,-52 18-16</inkml:trace>
  <inkml:trace contextRef="#ctx0" brushRef="#br1" timeOffset="98493.78">23036 8678 0,'0'0'0,"0"-17"16,0-72 0,0 54-1,-17 18 1,17 34 0,0 89-1,0 88 1,0-70-1,0-1 1,0-35 0,0-53-1,0-17 1,35-18 0,18-53 15</inkml:trace>
  <inkml:trace contextRef="#ctx0" brushRef="#br1" timeOffset="98858.96">23160 9049 0,'17'0'47,"1"0"-32,0 0-15,35-36 16,-36 36-16,1-35 16,-18 0-1,0 0 1,-18 35 0,-52 0-1,17 70 16,18 1-15,17-1 0,18-17-1,53-35 1,0-1 0,35-17-1,-53-17-15</inkml:trace>
  <inkml:trace contextRef="#ctx0" brushRef="#br1" timeOffset="99277.66">23407 9031 0,'0'0'0,"-18"-18"16,18 1 0,0-18-1,18 17 1,-1 0 15,54 18-15,-18 18-1,-53 0-15,18 17 16,-1-18-16,1 72 16,-1-36-1,-17-18 1,0-18-1,0-34 17,0-1-17,0-35 1,0 0 0,0 18-1,18 0 16,35-18-15,18-18 0</inkml:trace>
  <inkml:trace contextRef="#ctx0" brushRef="#br1" timeOffset="99575.33">23901 8661 0,'17'-36'15,"-34"72"-15,34-89 16,-17 35-16,0 36 47,0-1-47,-17 72 15,17 34 1,0-52 0,0 52-1,0-70 16,0-35-15,35-18 0,0 0-1,1-36 1,-36 19-16</inkml:trace>
  <inkml:trace contextRef="#ctx0" brushRef="#br1" timeOffset="99808.24">23724 8855 0,'0'0'0,"-17"0"0,17-18 47,35 18-47,18 0 15,17-18 1,1 18 15,-53-17-15,35 17-1</inkml:trace>
  <inkml:trace contextRef="#ctx0" brushRef="#br1" timeOffset="100092.9">24077 8749 0,'0'0'0,"0"-18"32,0 36-1,0 0-31,0 17 16,0-18-16,0 54 31,0 0-16,0-1 1,0-17 0,18-35-1,17-18 1,18 0 0,-35-18-16</inkml:trace>
  <inkml:trace contextRef="#ctx0" brushRef="#br1" timeOffset="100441.15">24306 8749 0,'0'0'0,"0"-18"15,18 18 16,0 0-31,-18 18 16,0 0 0,17 34-1,1 37 1,-18-1 0,0-35-1,0 0 1,0-18-1,0-17 1,-18-18 0,1 0-1</inkml:trace>
  <inkml:trace contextRef="#ctx0" brushRef="#br1" timeOffset="102027.09">12894 10477 0,'0'0'0,"18"0"0,-18-35 31,0 18-15,-18 17 0,-17 0-1,-18 52 1,35 37-1,-17 17 1,0 17 0,35 18-1,0-88 1,35 18 0,53-54-1,0-17 1,36-17 15,70-54-15,-88-17-1,-71 17 1,-35-52 0,-35-1-1,-54 36 1,54 53-16,-106-18 15,0 53 1,53 35 0,0 89-1,70 17 1,18-53 0,70 35-1,-17-70 16,0-53-15,18 0 0</inkml:trace>
  <inkml:trace contextRef="#ctx0" brushRef="#br1" timeOffset="102341.45">13652 10495 0,'0'0'0,"0"18"31,0-1-15,-35 54-16,35 35 16,-17-36-1,-19 19 16,36-54-31,0 18 16,0-36-16,-17 1 16,17-36 15,0 1-15,0-1-16</inkml:trace>
  <inkml:trace contextRef="#ctx0" brushRef="#br1" timeOffset="102875.49">13864 10548 0,'0'0'0,"18"0"0,-1-18 15,1 18 1,-36 53 0,-52 18-1,-36-1 16,18 1-15,35-36 0,35-35-1,36-35 17,0 35-32,17 0 15,35 0 1,-17 35-1,-17 18 1,-1 0 0,0 18-1,18-54 1,0-17 0,18 0-1,-1-17 16,-17-54-15,-35 53 0,-18 1-16,0-18 15,0 17 17,17 18-1,1-18-31</inkml:trace>
  <inkml:trace contextRef="#ctx0" brushRef="#br1" timeOffset="103407.94">14817 10636 0,'-36'-17'31,"54"17"1,17 0-32,-17 0 15,105 17-15,107-17 16,-19 0-1,36 0 17,-176 0-32,123-17 15,-106-1 1,-53 18 0,-35-18 15,0 1-16,-35-1 1,17-17 0</inkml:trace>
  <inkml:trace contextRef="#ctx0" brushRef="#br1" timeOffset="103923.93">15857 10248 0,'-17'18'15,"17"-1"-15,0 1 16,0 53 0,70-1-1,-17-17 1,53-18-1,35-17 1,-53-18 0,18 0-1,-88 0-15,17-18 16,-35-17 15,-35 35-15,-36 0 15,1 71-15,34-54-16,-69 54 15,34-18 1,-17 17 0,53-34-1,17-19 1,18 1-1,-18-18 1</inkml:trace>
  <inkml:trace contextRef="#ctx0" brushRef="#br1" timeOffset="107159.66">17780 10724 0,'18'0'47,"-1"-17"-47,-17-1 16,36 1-16,-1-36 16,-35 0-1,0-18 1,-106 1 15,-17 52-15,17 18-1,70 18-15,-87 87 16,52 37 0,71-37-1,0 19 1,71-54-1,35-52 1,-18-18 0,0-53-1,-35-17 1,-35-19 0,-18-16-1,0 87-15,0-70 16,0 105 31,0 36-32,0 18 1,0-1 0,17-52-16,19 53 15,-19-19 1,1-34-1,17-18 1,-17 0-16</inkml:trace>
  <inkml:trace contextRef="#ctx0" brushRef="#br1" timeOffset="107441.34">18362 10583 0,'0'0'0,"18"-35"0,-18 0 31,-36 35-15,-34 0-1,35 0-15,-36 17 16,-17 89 0,17 0-1,54 0 1,17-36-1,53-17 1,70-53 0,18-17-1,-35-36 1</inkml:trace>
  <inkml:trace contextRef="#ctx0" brushRef="#br1" timeOffset="107724.67">18785 10566 0,'0'-18'0,"0"36"0,0-71 16,0 17-1,-53 36 17,36 18-32,-36 35 15,35-18-15,-35 36 16,18 52-1,35-34 1,0-19 0,71-52-1,-54-18-15,89 0 16,18-18 0,-54 0-1</inkml:trace>
  <inkml:trace contextRef="#ctx0" brushRef="#br1" timeOffset="108174.23">19262 10724 0,'0'0'0,"-18"0"0,-17 0 16,-1 18-1,19 17 1,34-35-1,36 0 1,18-17 0,-1-36-1,-34 0 1,-36 18 0,0 17-1,-18 18-15,-52 0 16,-19 35-1,36 18 17,36 35-17,-1 1 1,36-37 0,52-34-1,36-18 1,18 0-1,-18-53 1,17 0 0,-35-17-1</inkml:trace>
  <inkml:trace contextRef="#ctx0" brushRef="#br1" timeOffset="108473.47">19826 10689 0,'0'-35'0,"18"0"16,-18 17-1,-36 141-15,54-158 16,-18-35-1,-18 123 17,18-36-32,-17 89 15,17 35 1,-18-35 0,18 106-1,0 35 1,0-18-1,0 35 1,0-158 0,0-53-1,0-141 17,0 35-17</inkml:trace>
  <inkml:trace contextRef="#ctx0" brushRef="#br1" timeOffset="108857.05">19826 10795 0,'0'0'16,"0"-35"-16,0 17 0,-18-70 15,1 17 1,17 18-1,17 18 1,36 35 0,53 0-1,0 53 1,-71 0 0,-35 53-1,-70-18 1,-18-35-1,17-18 17,36-35-32,-1 18 15,19-18 1,70-18 15,-36 1-31</inkml:trace>
  <inkml:trace contextRef="#ctx0" brushRef="#br1" timeOffset="109190.81">20302 10389 0,'0'0'0,"36"-106"15,-19 89-15,1-18 16,0 17-1,-18 36 1,0 70 15,-18 53-15,-17-35 0,35-71-16,-18 88 15,0-34 1,18-54-1,36-35 1,17 0 0,35-35-1,-71-1 1</inkml:trace>
  <inkml:trace contextRef="#ctx0" brushRef="#br1" timeOffset="109424.34">20232 10566 0,'0'0'0,"-18"17"16,1-17 0,34 0 15,1 0-31,35 0 15,53-17 1,-71-1-16,35 0 16,-34 18-16</inkml:trace>
  <inkml:trace contextRef="#ctx0" brushRef="#br1" timeOffset="109823.97">21114 10336 0,'0'0'0,"0"-17"0,0-1 15,-18 18 1,0 0 0,-17 53-1,18-35-15,-19 70 16,-17 35 0,36 1-1,17-54 1,0 1 15,35-36-15,53-35-1,-17 0 1,-36-17-16</inkml:trace>
  <inkml:trace contextRef="#ctx0" brushRef="#br1" timeOffset="110157.12">21449 10425 0,'0'0'15,"-18"-18"-15,18 0 0,-17-35 16,17 36 0,0-1-1,17 18-15,19 0 16,87 35-1,-52 36 17,-36 17-17,-18 36 1,-17-19 0,-17-34-1,-36-18 1,35-35-1,-17-18 1,17 0-16</inkml:trace>
  <inkml:trace contextRef="#ctx0" brushRef="#br1" timeOffset="112491.06">12382 12488 0,'-17'-17'0,"17"-1"32,0 0-17,0-52 1,35-1 0,0 36-1,-17 17-15,53 1 16,-18 17-1,-36 35 17,-17-17-17,0-1-15,-17-17 47,-1 0-31,0-17-1,1 17-15,-36-18 32,17 18-17,19 0-15,-54 18 16,-17 70 0,53 0-1,-1 36 1,36-1-1,0-52 1,18-54-16,35 18 16,-35-17-16,87 0 15,-34-18 1,-18-18 0,35-35-1,0-17 1</inkml:trace>
  <inkml:trace contextRef="#ctx0" brushRef="#br1" timeOffset="113560.08">13123 12488 0,'0'0'0,"18"0"16,-18-17-16,0-19 16,-18-17-1,-35 36 1,36 17-16,-71 0 16,-18 35-1,35 18 1,1 53-1,52 0 17,18-18-17,53-18 1,35-70 0,0 0-1,36-52 1,-36-19-1,-35 0 1,-35 1 0,-18-1-1,0 54 1,0 52 15,0 36-15,0-19-1,0-34-15,17 53 32,36-54-17,0-17 1,18 0 0,17-35-1,-88 17-15,53-35 16,-36 1-1,-17-19 1,0 36 0,0 52 15,0 1-31,0 53 16,0-36-1,0 35 1,0-17-1,0-35 17,-17-53 15,17-1-32,0-34 1,17-1-1,36 1 1,35 34 0,-52 36-16,52 0 15,-18 36 1,-17 34 0,-53 1-1,0-18 1,0-18-1,-35-17 17,35-36-1</inkml:trace>
  <inkml:trace contextRef="#ctx0" brushRef="#br1" timeOffset="113890.91">14429 12418 0,'0'0'0,"0"-18"0,0-17 16,-18 0 0,0 35-16,-17 0 15,0 35 1,-18 53 15,53 18-15,-18 0-1,18-36 1,35-34 0,18-36-1,0 0 1,18-53-1,-36 17-15</inkml:trace>
  <inkml:trace contextRef="#ctx0" brushRef="#br1" timeOffset="114574.06">14746 12524 0,'0'17'16,"18"-17"-1,-1 0 1,19 0 0,17-35-1,35-18 1,-18 0 0,-52-17-1,-18 52 1,0 0-16,-71 18 15,-17 53 1,18 0 0,34 53-1,19-18 1,17 0 0,0-70-16,53 0 15,17-1 1,36-34-1,0-19 17,0-34-17,-18-36 1,-53-18 0,-35 19-1,0-36 1,0 70-1,0 36 1,0 123 15,0 0-15,0 53 0,0-17-1,18-18 1,35-36 15,17-35-15,18-35-1,-17 0 1,-18-35-16</inkml:trace>
  <inkml:trace contextRef="#ctx0" brushRef="#br1" timeOffset="114973.31">16492 12418 0,'0'0'15,"-17"0"-15,-54 0 16,54 0 0,52 0-1,106 0 1,35 0-1,18 0 1,-53 0 0,18-18-1,-124 18 1,-35-35 0</inkml:trace>
  <inkml:trace contextRef="#ctx0" brushRef="#br1" timeOffset="115324.45">17004 12224 0,'0'0'0,"-18"0"16,-17 0 0,53 0 15,35 17-16,17-17 1,71 18 0,-35 0-1,-71-1 1,-35 1 0,0 0-16,-88 52 15,-53 18 1,53-17-1,0 17 17,52-53-17,54-35 1,35-17 0</inkml:trace>
  <inkml:trace contextRef="#ctx0" brushRef="#br1" timeOffset="116323.93">18574 12471 0,'0'0'0,"-18"0"16,18-18 0,0 0-1,0-17 1,-18 0-1,-34-36 1,-54 36 0,35 35-1,-52 18 1,105-1-16,-88 71 16,53 1-1,36 17 1,17-18-1,53-35 17,-1-36-17,37-17 1,-72 0-16,89-35 16,-18-36-1,-35 1 1,18-54-1,-54-17 1,-17 18 0,0 88-16,0-124 15,0 71 1,0 70 0,-17 18-1,-1 123 1,1 19-1,17-90 1,0 72 0,0 17-1,17-53 1,36-17 0,0-71-1,35 0 1,36-53-1,-54-18 1,-34 18 0,-36 18-1,17 35 1,-17 18 0,0 52-1,0-34 1,0-1-1,0-53 32,0 1-31,18-1-16</inkml:trace>
  <inkml:trace contextRef="#ctx0" brushRef="#br1" timeOffset="116523.11">18979 12083 0,'0'0'0,"18"0"93,0 0-93,-1 0 0,1 0 0,0 0 16</inkml:trace>
  <inkml:trace contextRef="#ctx0" brushRef="#br1" timeOffset="117088.93">19597 12347 0,'0'-17'15,"0"-1"1,17-17 0,19-18-1,-36 35-15,0-17 16,-88 35 15,-18 53 0,53-18-15,35-17-16,0 52 16,36-17-1,88-18 1,-18 1-1,0 17 1,-52 0 0,-54-36-1,-70 1 1,-53-18 0,17 0-1,18 0 1,89-18-1,-1 1-15,18-1 32,35 0-17,54-17 1,-1 35 0,-53-18-16</inkml:trace>
  <inkml:trace contextRef="#ctx0" brushRef="#br1" timeOffset="117906.68">20073 12347 0,'0'0'0,"0"-35"16,0 17-1,-18 36 16,18 0-31,-17 52 16,-1 1 15,18-18-15,0 0 0,0-36-1,0-34 32,0-1-31,0 0-16,0-70 15,53 35 1,18-35 0,17 53-1,-35 17 1,17 36-1,-34 70 17,-19 0-17,-17-35 1,0 0 0,-17-35-1,-1-18 1,0 0-1,1-18 1,17-35 0,35-18-1,18 1 1,70-36 0,18 53-1,-105 53-15,87 0 16,-70 53-1,0 53 17,-53-18-17,0-35 1,0-35 0,0-1-1,0-34 16,0-1-15,35 0-16</inkml:trace>
  <inkml:trace contextRef="#ctx0" brushRef="#br1" timeOffset="118139.36">21149 12330 0,'35'-36'16,"-70"72"-16,88-107 15,-53 89 16,0 35-15,0 17 15,0-17-15,0-18 0,0-17-1,0-36 16,0 1-31,18 17 0</inkml:trace>
  <inkml:trace contextRef="#ctx0" brushRef="#br1" timeOffset="118320.77">21343 12100 0,'0'0'0,"0"-17"0,-35-1 15,-1 18 1,19-18-1,34 18 48</inkml:trace>
  <inkml:trace contextRef="#ctx0" brushRef="#br1" timeOffset="118906.54">21713 12277 0,'18'-18'31,"-18"0"-15,0 1-16,18 17 15,-18-18 1,0-17 0,-71 35-1,-17 17 1,53 1-16,-18 17 15,18 18 1,35 0 0,52-35-1,37 17 1,34-17 0,-17 17-1,-88 0 1,-36-17-1,-88 0 1,-35 17 15,35-35-15,0 0 0,89 0-16,-36 0 15,53-18 16,35 1-15,53-19 0</inkml:trace>
  <inkml:trace contextRef="#ctx0" brushRef="#br1" timeOffset="119423.34">22260 12259 0,'0'0'0,"18"-18"0,0 1 15,-18-19 1,0 19 0,-36 17-1,-34 0 1,17 35-1,-18 18 1,54 18 0,17-36-1,0 0 1,88 0 0,-18 1-1,-52-36-15,17 35 16,-35-17-1,0-1 17,-88 1-17,18 0 1,-36-18 0,35 0-1,53 0 1,18-18 15,53 0-15,0 1-16</inkml:trace>
  <inkml:trace contextRef="#ctx0" brushRef="#br1" timeOffset="119755.64">22737 12224 0,'0'0'0,"0"-18"0,17 0 15,-17-17 1,-35 35 15,17 18-15,-35 52-1,36-52-15,-36 88 16,35-36 0,18 1-1,0 0 1,71-36 0,17-35-1,-70 0-15,70 0 16,-18-35-1</inkml:trace>
  <inkml:trace contextRef="#ctx0" brushRef="#br1" timeOffset="120122.3">23230 12136 0,'0'0'0,"0"-36"31,0 19-31,0-1 16,53 0-1,18 18 1,-1 36 0,-17 17-1,18 52 1,-36 19-1,-35-1 1,-88-34 15,17-1-15,1-35 0,35-36-1,17-17 1,0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0:15:3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459 0,'17'0'31,"-17"-18"-16,18 18-15,17-18 0</inkml:trace>
  <inkml:trace contextRef="#ctx0" brushRef="#br0" timeOffset="1533.55">1094 706 0,'17'0'15,"1"0"1</inkml:trace>
  <inkml:trace contextRef="#ctx0" brushRef="#br0" timeOffset="1950.13">1199 494 0,'0'0'0,"18"-18"0,-18 1 15,18-19 1,-18 19-1,0 105 17,0 35-17,-18-70-15,18 53 16,-18 123 0,1-35-1,17-88 1,0-53 15,0-35-15,0-36 15,53-88-15,-36 71-16</inkml:trace>
  <inkml:trace contextRef="#ctx0" brushRef="#br0" timeOffset="2266.36">1693 529 0,'0'0'0,"0"-17"16,0 34-1,0 1-15,0 52 16,0-34-1,0 105-15,0 0 32,0 53-17,0-88 1,-35-18 0,35-35-1,-35-53 16,17-35-15,0-1-16</inkml:trace>
  <inkml:trace contextRef="#ctx0" brushRef="#br0" timeOffset="2683.45">1041 1164 0,'0'0'0,"0"35"32,35-35-32,-17 0 15,176-35 1,-18-18 0,0 0-1,18-17 1,-88 17-1,-35 35 1,-54 18-16,-17 35 31,0 71-15,-17-17 0,-1-19-1,1 1 1,17-54-16,0 1 31,0-36 0,0-17-15,0-36 0</inkml:trace>
  <inkml:trace contextRef="#ctx0" brushRef="#br0" timeOffset="2898.97">2028 723 0,'-17'0'32,"17"18"14,17-18-46,1 0 16,0 17-16,-1 1 16,1-18-16</inkml:trace>
  <inkml:trace contextRef="#ctx0" brushRef="#br0" timeOffset="3600.68">2646 1147 0,'70'0'32,"-52"0"-32,17 0 0,1-53 15,-36 17 1,0 1-16,0-18 31,-53-35-15,-18 70-1,-17 18 1,-71 71 0,53-1-1,36 54 1,70-1-1,0-70 1,88-35 0,-17-18-1,52-18 1,-17-52 0,-18-18-1,0-107 1,-35 54 15,-35 0-15,-1 88-1,-34 124 17,-1 35-17,0 70 1,1-52-1,17-89-15,0 35 16,0-52-16,0 35 16,53-53-1,17 0 1,1 0 0,35-35-1</inkml:trace>
  <inkml:trace contextRef="#ctx0" brushRef="#br0" timeOffset="4183.56">3475 1147 0,'0'0'0,"17"-18"0,1 0 16,0-35 0,-18-17-1,0-1 1,-71 36-1,18 35 1,-17 18 0,-36 87-1,53-16 1,18 52 0,35-71-1,17-34 1,36-36 15,0 0-15,53-36-1,-18-34 1,18-124 0,-53 35-1,-35 0 1,-1 89-1,-17 34 1,-17 107 15,-19 70-15,1 0 0,17 0-1,18-53 1,0-70-1,18 17 1,35-35 0,53 0-1,-18-35 1</inkml:trace>
  <inkml:trace contextRef="#ctx0" brushRef="#br0" timeOffset="5091.32">4022 1129 0,'-18'0'0,"18"18"15,18-18 17,-1 0-17,1-18-15,0 0 0,70-35 16,-53-17-1,-17-1 17,-18 18-17,0 36 1,-89 34 0,54 54-1,0 35 1,17-18-1,18-18 1,18-34 0,52-19-1,36-17 1,-17-35 0,16-18-1,-34-17 1,-36-36-1,-17 88 1,-1-35 0,-17 36-1,0 69 17,-17 1-17,17-35-15,-18 53 16,18-1-1,-17-35 1,17 1 0,-18-54 31,18 0-32,0-34-15,0-37 16,88-34-1,0 35 17,71-1-17,-106 72-15,53-1 16,-18 36 0,-53 35-1,-35 53 1,0-18-1,-17 0 1,-19-35 0,19 0-1,17-36 1,0-34 31</inkml:trace>
  <inkml:trace contextRef="#ctx0" brushRef="#br0" timeOffset="6201.69">6227 1235 0,'70'-18'32,"-52"0"-32,35-17 15,-18 0 1,-35-18-1,0-53 1,-71 0 0,-17 53-1,0 36 1,-36 87 0,19 36-1,-1 53 1,88-53-1,18-71 1,0 36 0,71-19-1,35-52 1,-1-17 0,1-54-1,-18-17 1,1-71-1,-54-52 1,-35 70 0,0 17-1,0 71 1,-18 36 0,-17 87-1,17 18 1,18 106-1,0-35 1,0 0 15,36-71-15,34-35 0,1-53-1,35-18 1,-18-35-1,0-35 1,-70 0 0,-18 70-16,17 1 15,-17 34 1,0 54 0,-17-1-1,17 1 1,0-53-1,0-1 17,0-34-1,35-72-15,-17 72-16</inkml:trace>
  <inkml:trace contextRef="#ctx0" brushRef="#br0" timeOffset="6399.99">6879 794 0,'0'-18'0,"18"18"78,-1 18-63,1-18-15,0 0 0,35 35 32,-36-17-32</inkml:trace>
  <inkml:trace contextRef="#ctx0" brushRef="#br0" timeOffset="6750.17">7232 917 0,'-18'0'16,"18"-17"0,18 17 15,17 35-15,18 53-1,-35 0 1,-18-70-16,17 70 15,1-17 17,-18-54-17,35-17 17,-35-35-17,18 17-15,35-52 16,-35 52-16,52-88 15,-35 71-15</inkml:trace>
  <inkml:trace contextRef="#ctx0" brushRef="#br0" timeOffset="6965.75">7743 829 0,'0'0'0,"0"-18"16,-35 18 0,0 18-16,-36 70 15,1 0 1,35 54-1,-1-72 17,36 18-17,0-70 1,53-18 0,0-18-1,0-17-15</inkml:trace>
  <inkml:trace contextRef="#ctx0" brushRef="#br0" timeOffset="7200.09">8026 970 0,'0'0'0,"0"18"32,0 17-17,-36 36 1,19-1-1,-1-52 1,0 35 0,18-18-1,0-53 17,18 1-17</inkml:trace>
  <inkml:trace contextRef="#ctx0" brushRef="#br0" timeOffset="7382.08">8026 794 0,'0'0'0,"0"-18"0,-18 0 16,0 18 0,1 0-1,17 18 1,17 0-1,19 17 1</inkml:trace>
  <inkml:trace contextRef="#ctx0" brushRef="#br0" timeOffset="7932.14">8520 1005 0,'0'0'16,"17"0"-16,1 0 0,-18-17 15,17 17-15,-17-18 16,-17 18 0,-36 0-1,-53 35 1,53 1-1,18-1 17,35-17-17,70-1 1,1 1 0,17 0-1,-35 17 1,-18 18-1,-35-18 1,-53 18 0,-17-35-1,-18-18 1,17 0 0,-17 0-1,70-18 1,-17 0-1,35 1 1,18-19 15,35 1-15,-18 35-16,18-18 0</inkml:trace>
  <inkml:trace contextRef="#ctx0" brushRef="#br0" timeOffset="8200.08">8961 988 0,'0'17'16,"0"1"-16,0 0 0,0 17 15,-18 36 1,-17-19-1,17 19 17,18-53-17,0-36 32</inkml:trace>
  <inkml:trace contextRef="#ctx0" brushRef="#br0" timeOffset="8466.36">9066 635 0,'-35'0'15,"17"0"1,1 0-1,17 18 17,-18-18-17,18 17 1,0 1 0,18 0-1,-1-18-15</inkml:trace>
  <inkml:trace contextRef="#ctx0" brushRef="#br0" timeOffset="9334.39">9507 1005 0,'0'-17'16,"-17"17"-1,-1 0 1,-17 0-16,17 0 16,-17 35-1,-36 36 1,54-1 0,-19 1-1,36-18 1,71-18-1,-18-17 1,17-18 0,-34-36-1,-19 1 1,-17-36 0,0 54-16,0-89 15,0 35 1,18-17-1,35 53 17,53 17-17,-36 18 1,18 71 0,-70 17-1,0 0 1,-18 0-1,0-17 1,0-18 0,0-35-1,-18-18 1,0 0 0,18-36-1,0-52 1,36 0 15,-19 53-31,107-124 16,-18 71-1,35 52 1,-53 36 0,18 53-1,-36 71 1,-52-1-1,-18-35 1,-18-17 0,1-18-1,-19-35 1,36-36 15</inkml:trace>
  <inkml:trace contextRef="#ctx0" brushRef="#br0" timeOffset="9965.11">11765 653 0,'0'0'0,"0"-18"0,18-35 31,-18 35-31,0-17 16,17 18-1,-17 158 32,0-53-47,0 123 16,0-140-16,0 123 16,-17 0-1,-1-141-15,-17 176 16,0-88-1,35-35 1,0-88 15,0-36-15,0-52 0,0-89-1,0 18 1</inkml:trace>
  <inkml:trace contextRef="#ctx0" brushRef="#br0" timeOffset="10331.7">11695 882 0,'0'0'16,"-18"-53"-16,-17-35 16,52 17-1,71 18 1,-52 36-1,87-1-15,1 18 32,-71 0-32,105 53 15,-87 18 1,-71 34 0,-53 1-1,-123 0 1,-1-35-1,71-36 1,89-17 15,52-18-15,-17 0-16,70-18 16,-18-17-1</inkml:trace>
  <inkml:trace contextRef="#ctx0" brushRef="#br0" timeOffset="10781.96">12612 794 0,'0'0'16,"-18"0"15,1 17-15,-1 1-16,-53 53 15,1 34 1,52-16 0,18-72-16,0 54 15,53-36 1,35-17 0,-17-18-1,-1-53 1,-17-18-1,-17-70 17,-36 106-32,0-71 15,-53 18 1,-18 70 0,-17 36-1,35 17 1,18 36-1,35-36-15,0 18 16,17-18 0,36-17-1</inkml:trace>
  <inkml:trace contextRef="#ctx0" brushRef="#br0" timeOffset="11148.85">12982 847 0,'0'0'0,"18"0"0,-18-18 0,0 36 47,0 17-31,0 0-16,0 71 16,-18 18-1,1 52 1,17 18-1,-18-18 1,0 36 0,1-89-1,-1-87-15,0 52 16,18-35 0,0-88 15,0 17-31,0-53 15,0-34 17,0-1-32</inkml:trace>
  <inkml:trace contextRef="#ctx0" brushRef="#br0" timeOffset="11499.64">13017 1129 0,'0'0'0,"0"-88"15,0 52-15,0-34 16,89-36 0,17 53-1,52 35 1,-34 18 0,-71 71-1,-53-36-15,0 71 16,-71 35-1,-52-53 17,17-35-17,0-35 1,71 0 0,52-18 15,72-36-16,-37 19-15</inkml:trace>
  <inkml:trace contextRef="#ctx0" brushRef="#br0" timeOffset="11931.96">13847 882 0,'0'-35'15,"-18"52"17,0 1-32,1 0 15,-19 87 1,1 1 0,35-18-1,0-17 1,71-53-1,-54-18-15,71 0 16,1-18 0,16-53-1,-52 1 1,-17-71 0,-36 53-1,0 35 1,-36 70 15,36 19 0,0-19-15,0 1-16</inkml:trace>
  <inkml:trace contextRef="#ctx0" brushRef="#br0" timeOffset="12314.77">14605 829 0,'0'0'0,"-18"0"31,18 18-15,-17-1-16,17 54 15,-18 17 1,18 71-1,0-124 1,0 71-16,0-53 16,-18 158-1,1-34 1,-1 35 0,18-54-1,0-70 1,0-17-1,-17-53 1,17-71 15,0-18-15,52-70 0</inkml:trace>
  <inkml:trace contextRef="#ctx0" brushRef="#br0" timeOffset="12681.39">14587 1182 0,'0'0'0,"-17"-18"15,-1-52 1,0-1 0,18 36-16,18-36 15,53 18 1,52 18-1,-17 35 1,17 0 0,-70 53-1,-53 70 1,-70-52 0,-36 0-1,18-36 1,17 0-1,36-35 17,-18 0-17,0 0 1</inkml:trace>
  <inkml:trace contextRef="#ctx0" brushRef="#br0" timeOffset="13609.83">1094 1905 0,'0'0'0,"-18"0"0,-35 0 31,88 0 32,-17 0-48,194 18 1,-71-18-16,194 0 31,-71 0-15,177-18 0,-35-17-1,-159 35 1,53-18-1,-106 18 1,-35-18 0,-89 18-1</inkml:trace>
  <inkml:trace contextRef="#ctx0" brushRef="#br0" timeOffset="14484.2">6156 1799 0,'0'0'16,"-35"0"-16,-54 0 15,72 0 1,34 0 15,1 0-15,88 0 0,17 0-1,142 0 1,-18 0-1,-141 0-15,158 0 16,-175 0-16,228 0 16,106-17-1,-105-1 1,105 0 0,-141 1-1,54-1 1,-195 18-1,-18-18 17,-70 18-17,-35 0 1</inkml:trace>
  <inkml:trace contextRef="#ctx0" brushRef="#br0" timeOffset="15415.51">11589 1676 0,'0'0'0,"-124"0"31,107 0-31,-1 0 16,0 0 0,36 0-1,0 0-15,52 0 16,54 0 0,17 17-1,141-17 1,-53 18-1,159-18 17,-211 0-17,-89 0-15,300 0 16,-106 0 0,106 0-1,-88 0 1,18 0-1,-107-18 1,-140 18-16,158 0 16,-88-17-1,-17-1 1,-71 18 0,-36 0-1,-34 0 32,-36-35-16,0 35-31</inkml:trace>
  <inkml:trace contextRef="#ctx0" brushRef="#br0" timeOffset="15566.59">15311 1623 0,'-18'17'15,"0"-17"1,1 0 0,-1 18-1,0-18 1,-52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0:17:38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3563 0,'0'-18'47,"-18"18"-16,0 0-15,18-17-1,-17 17-15,-19 0 16,-16 0 0,16 0-1,-17-18 1,36 18-1,-1 0 1,89 18 15,87-1-15,1 1 0,106-18-1,-195 0 1,89 18-16,-88-18 15,158 0 1,-88 0 0,-18 0-1,-70 0 1,-35 0 15,-36 0 0,18-18-15</inkml:trace>
  <inkml:trace contextRef="#ctx0" brushRef="#br0" timeOffset="532.05">1940 3281 0,'0'0'0,"-17"-18"0,-1 1 16,0 17-1,36 0 32,0 17-47,17 36 16,35 0-1,-34-35-15,17-1 16,52 19 0,-16-36-1,-19 0 1,-34-18 0,-54 36 30,0-18-30,-35 52 0,-17 37-1,-18-19 1,-1 36 0,54-88-16,0 52 15,0-17 1,17-35 15,18-1-15</inkml:trace>
  <inkml:trace contextRef="#ctx0" brushRef="#br0" timeOffset="1584.21">4092 3104 0,'0'0'0,"0"-52"31,0 34-31,0-17 16,0-1-1,0 19 1,0-1 0,0 36-1,0-1-15,0 36 16,0-17-16,0 140 16,0-17-1,0 17 1,0-52 15,0-72-15,0-34-1,0-71 17,35-53-17,-17 71-15,17-53 16,54-89-1,-1 107 1,0 52 0,-35 36-1,0 88 1,-18 0 0,0 17-1,18-17 16,0-106-15,35 0 0,1-35-1,-36-36 1,-36-70 0,-17 0-1,0-88 1,-17 123-1,17 88 1,0 0 0,0 71 15,0-35-31,0 17 16,17 1-1,1-1 1</inkml:trace>
  <inkml:trace contextRef="#ctx0" brushRef="#br0" timeOffset="2033.95">5309 3457 0,'0'0'0,"0"18"16,18-18-1,52-18 1,1-35 0,-18-17-1,0-18 1,-53 35 0,0 17-1,0 19-15,-71 17 16,1 70 15,-18 54-15,17 34-1,53-69 1,18-1 0,71-53-1,35-35 1,-18-17-1,35-36 1,-52 17 0,-18-17-1,-35 36-15</inkml:trace>
  <inkml:trace contextRef="#ctx0" brushRef="#br0" timeOffset="4000.25">6985 3545 0,'0'0'0,"0"18"0,0 0 0,0-1 31,-18-17-31,18-17 47,0-54-31,53-35-1,0-17 1,53-71 0,-71 141-16,53-88 15,1 0 1,-1 123-1,-53 36 1,-35 70 0,0-18-1,0-52-15,0 0 16,18-1 0,-1-34 15,-17-36 0,-35 0-15,18 35-16,-54-17 15,53 35 1,-52 18 0,34 70-1,1 18 1,0 70-1,35 18 1,53-53 0,17-53-1,36-52 1,-35-36 0,52-53-1,-35-36 1,18-69 15,-18-1-15,-17 71-1,35 35 1,-36 53 0,-34 53-1,-36 35 1,0-17-1,17-1 1,-17-52 0,18-54 15,-18 19-31,0-36 16,0-18-1,-53-17 1,18 71 15,-18-1-15,0 53-1,-35 53 1,17 53 0,36-35-1,35 18 1,0-36-1,35-70 1,-17-1-16,70-17 16,-17-35-1,17-36 1,0-17 0,-70-18-1,-1 1 1,-17 69 15,0 19-15,0 70-1,-17 17 1,17 18 0,0-17-1,0 35 1,88-106-1,-18 0 1,19-18 0,16-53-1,-52-17 1,-17-53 0,-19 53-1,-17 70 1,0 71 31,-17-35-47,17 35 15,-18 70 1,0-35 0,18-17-1,0-36 1,0-52 15,0-19-15,18-69-1,35-37 1,17 54 0,54 0-1,-18 70 1,-71 18-1,36 53 1,-19 53 0,-34-18-1,0 36 1,-18-36 0,0-70-16,-18 17 15,0-17-15,1-1 16,17-34 15,0-19-15</inkml:trace>
  <inkml:trace contextRef="#ctx0" brushRef="#br0" timeOffset="4550.09">9560 3281 0,'0'0'0,"0"-35"16,-17 35 15,17 17-15,0 54 0,0 17-1,0 0 1,-18-17-1,18-54-15,-18 36 16,18-35 0,0-36 15,0 1-15,0-72-1,0 54 1,0-18-16,18 18 15,70-106 1,36 35 0,-19 88-1,19 18 1,-53 89 0,-54-1-1,-17 53 1,-35-71-1,0-17 1,35-17 0,17-54 15,1 0-15</inkml:trace>
  <inkml:trace contextRef="#ctx0" brushRef="#br0" timeOffset="5068.85">10548 3175 0,'0'0'0,"0"-18"0,-18 18 16,1 0-1,-1 0 1,-35 53-1,36-17-15,-19 16 16,-17 90 0,36-37-1,17-52 1,17 0 0,54-35-1,-1-18 1,36-35 15,-53-1-15,0-52-1,-53-53 1,0 35 0,-53 0-1,-53 106 1,36 18-1,-1 70 1,36 0 0,0 18-1,35-35 1,0-54 0,88-17-1</inkml:trace>
  <inkml:trace contextRef="#ctx0" brushRef="#br0" timeOffset="5416.69">11060 2999 0,'0'-36'16,"-18"54"15,18 0-31,-18 17 16,1 71-1,-19 35 1,36-53 0,0 18-1,0-18 1,0-53-1,71-17 17,-1-18-17,-17-35 1,-17 17-16</inkml:trace>
  <inkml:trace contextRef="#ctx0" brushRef="#br0" timeOffset="5666.85">10936 3298 0,'0'0'0,"-53"0"31,88 0-31,1 0 0,52-35 16,35 18-1,-34 17 17,-72-18-32,1 0 15</inkml:trace>
  <inkml:trace contextRef="#ctx0" brushRef="#br0" timeOffset="6633.42">12700 3157 0,'0'0'0,"0"-53"31,0 71 0,0 0-31,-18 52 16,18-52-16,-17 123 16,17 0-1,-18-53 1,18-52 15,-18-19 0,18-52-15,0 17-16,0-52 16,0-54-1,0 1 1,71 17-1,17 53 1,36 53 0,34 71-1,-87 70 1,35-53 0,-89-18-1,-17 36 1,-35-88-1,18-18 17,17-53-17,0-18 1,35-70 0,35 36-1,54-37 1,17 72-1,-35 70 1,-18 53 0,-88 70-1,0-35 1,0 54 0,-35-72-1,17-52 1,0-18-1,54-18 17</inkml:trace>
  <inkml:trace contextRef="#ctx0" brushRef="#br0" timeOffset="7116.76">14376 3104 0,'0'-17'0,"0"34"0,0-69 16,-18 34-16,-35 18 16,-53 0-1,18 88 1,-18 71 0,71-53-1,35 17 1,71-52 15,34-71-15,54 0-1,0-36 1,-71-17 0,0-70-1,-88 17 1,-17-35-1,-89 88 1,-35 36 0,35 52-1,0 35 1,71 19 0,35-19-1,123-52 1,18-18 15</inkml:trace>
  <inkml:trace contextRef="#ctx0" brushRef="#br0" timeOffset="7533.32">14781 3140 0,'0'0'0,"0"-18"0,0 0 16,18-17-1,0 18 1,70-1 0,-18 53-1,-34 53 1,-19 1 0,1 16-1,-18-16 1,0-72 15,0 1-15,35-36-1,-17-52 1,35-1 0,17-52-1,1-1 1,-1 54-1,19 34 1,-36 36 0,-1 0-1,-34 36 1</inkml:trace>
  <inkml:trace contextRef="#ctx0" brushRef="#br0" timeOffset="7983.13">15593 3334 0,'0'0'0,"0"17"0,88-17 31,-17-17-15,34-36-1,-34 0 1,-18-53-1,-36 88-15,-17-52 16,0 35 0,-88 17-1,18 53 1,-36 71 0,35 35-1,71-53 1,0 1-1,141-54 17,-52-35-17,52 0 1,0-35 0,-53-1-1,0-34 1,-35 34-1,-35 19-15</inkml:trace>
  <inkml:trace contextRef="#ctx0" brushRef="#br0" timeOffset="8750.31">847 5486 0,'0'0'0,"-18"0"0,0 0 16,-17 0 0,0 0-1,52 0 32,1 0-47,88 0 0,70 0 31,142 0-15,17 0 0,-106-18-1,18-17 1,-70 17-1,-124 18 1,-53-18 0</inkml:trace>
  <inkml:trace contextRef="#ctx0" brushRef="#br0" timeOffset="9166.69">2046 5221 0,'0'0'0,"-35"-18"16,17 18 0,18 18-1,0 17 1,18 36 0,70-53-1,71-18 1,-124 0-16,106-18 15,-17-35 1,-89 53 0,-35-18-1,-35 18 1,-71 53 0,-35 53-1,0 35 1,70-53-1,0 36 17,54-71-17,17-36 1</inkml:trace>
  <inkml:trace contextRef="#ctx0" brushRef="#br0" timeOffset="10033.15">4092 5098 0,'0'0'0,"-17"-89"15,17 37 1,0-1-1,0 88 1,0 18 0,17 70-1,18 54 1,-35-142-16,18 53 16,-18 71-1,0-106 1,0-36 15,0-52 0,0 0-31,0-53 16,71-53 0,-36 52-1,53 19 1,-17 52-1,-18 106 1,17 18 0,-17 18-1,0-36 1,0-53 0,17-35-1,36-53 1,0-53-1,-35-52 17,-54-72-17,-70 19 1,-35 87 0,18 89-1,-1 53 1,71 17-16,-18 88 15,18-17 1,53 18 0,18-71-1,0-36 1</inkml:trace>
  <inkml:trace contextRef="#ctx0" brushRef="#br0" timeOffset="10432.67">5292 5345 0,'0'0'0,"0"17"0,-18 18 31,71-35-15,70-52-1,-17-37 1,-53 19-1,-53-18 1,0 35 0,-17 35-16,-54-17 15,-17 70 1,52 36 0,-52 52-1,88 36 1,0-89 15,36-34-15,52-19-1,-18-34 1,1-1 0,-1 0-16</inkml:trace>
  <inkml:trace contextRef="#ctx0" brushRef="#br0" timeOffset="10965.5">7549 4833 0,'0'0'0,"18"-18"16,-18 1-16,0-36 16,0 35-16,-88 1 31,-18 34-15,18 54-1,-18 70 1,18 53-1,70-71 17,18-87-32,35 87 15,71-52 1,-18-36 0,71-35-1,18-18 1,-36-17-1</inkml:trace>
  <inkml:trace contextRef="#ctx0" brushRef="#br0" timeOffset="11919.97">8096 5274 0,'18'-53'0,"-18"18"0,-18 123 0,36-264 16,-71 105 0,-18 18-1,1 53 1,17 35-1,-18 89 17,18-1-17,18-34 1,35 16 0,35-87-1,54-18 1,34-35-1,1-36 1,-54 1 0,-52 34-16,35-87 15,-36 35 1,-17 70 0,0 89 15,0-36-16,0 18-15,-17 88 32,17-71-17,35-34 1,36-36 0,34 0-1,-16-53 1,16-35-1,-69-18 1,-36 35 0,0 18-1,0 89 17,0-19-32,-18 54 15,0-54-15,1 72 16,-1-36-1,0-1 17,18-34-17,0-36 17,0-52-17,0 52-15,0-35 16,71-70-1,53-18 1,-1 53 0,89 70-1,-124 53 1,-35 89 0,-53 17-1,0-53 1,-53 0-1,0-35 17,53-35-17,35-71 17,-17 35-32</inkml:trace>
  <inkml:trace contextRef="#ctx0" brushRef="#br0" timeOffset="13199.19">10724 4833 0,'0'0'0,"-17"-53"32,17 71-1,0 17 0,17-35-31,19 0 16,-1 0-16,18 0 15,70-35 1,-17-18 0,-71 0-1,-17-53 1,-18 53-1,0 18 17,-53 35-17,18 53 1,17 88 0,-17 53-1,17-53 1,1 53-1,17-88 1,-36-53 0,1-36-1,-35-17 1,17-35 0,-35-88-1,35 17 1,53 53-1,-18 53 17,0 53-17,54 70 1,52-52 0,-18-36-1,71-17 1,-17-18-1,35-53 1,-36-18 0,-52-34-1,-36-19 1,-35 89 0,18 35-1,-18 35 1,-36 53-1,19 18 1,-19-18 15,19-52-15,17-1 0,0-53 15,0-35-16,0 36-15,17-107 16,54-17 0,52 18-1,1 70 1,17 53 0,-123 17-16,52 54 15,-17 52 1,-53 1-1,-35-36 17,-36-35-17,54-35 1,-1-18 0,18-36-1,35-17-15</inkml:trace>
  <inkml:trace contextRef="#ctx0" brushRef="#br0" timeOffset="13898.64">12876 5045 0,'-17'0'15,"17"-18"16,0 0-15,0 1-16,17-18 16,54-54-1,-53 19 1,-18 34 0,-36 36-1,1 0-15,-53 36 16,-36 52-1,71 18 1,36-36 15,52-17-15,71 0 0,-71-53-16,89 53 15,-19 0 1,-87 0-1,-71-18 1,-88 0 0,-53-17-1,88-18 1,18-35 0,35-18-1,53 18 1,35-1-1,36 1 17,-53 35-32,87-35 15</inkml:trace>
  <inkml:trace contextRef="#ctx0" brushRef="#br0" timeOffset="14298.71">13353 4904 0,'0'0'0,"0"-18"0,-18 0 0,18 36 31,0 0-31,0 52 16,0-52-16,0 70 15,0 71 1,0 17-1,0 89 1,-18-1 15,-35 1-15,-17 52 0,-36-70-1,35-70 1,36-107-1,18-52 1,17-36 0,35-70-1,35-106 1,-17 0 0</inkml:trace>
  <inkml:trace contextRef="#ctx0" brushRef="#br0" timeOffset="15715.45">13229 5380 0,'0'0'0,"-17"-106"15,-1 35 1,18 19 0,53-19-1,35 53 1,71 18-1,-124 0-15,88 36 16,-52 34 0,-71 36-1,-53-18 1,-53-53 0,18-17-1,0-18 1,53-18-1,35-17 17,35 53-1,-17-1-31,17 1 16,88 0-1,18-18 1,1-18-1,-19-35 1,18-35 0,-53-35-1,-88 70-15,0-53 16,0 18 0,-70 88-1,17 35 1,0 71-1,35 70 17,36-105-17,70-18 1,0-18 0,18-35-1,-35-35 1,52-36-1,-105 36-15,70-89 16,18-34 0,-53 87-1,-18 53 1,-17 54 0,-18-1-1,0-17-15,0 34 16,0-34-1,0-36 32,0 1-31,0-1-16,0-17 16,0 17-16,0-17 15,-18 17 1,0 18-1,-52 106 1,35-18 0,17 53-1,18-35 1,53-35 0,17-54-1,36 1 1,0-36-1,0-17 1,53-124 15,-36-70-15,-35 53 0,-35-1-1,-35 54 1,-18 88-1,-88 35 1,17 88 0,36 18-1,35 70 1,0-52 0,0 34-1,17-52 1,1-88-16,35 35 15,0-53 1,35 0 15,-17 0-15,-1-36 0,-17-52-1,-53 35 1,0 36-16</inkml:trace>
  <inkml:trace contextRef="#ctx0" brushRef="#br0" timeOffset="15981.8">15381 4780 0,'18'0'15,"-1"0"-15,1 0 0,70 0 16,-53 0 0,89-18-1,-36 1 1,-17-1 0,-54 18-1,1 0 1</inkml:trace>
  <inkml:trace contextRef="#ctx0" brushRef="#br0" timeOffset="16765.55">1182 7761 0,'-35'0'0,"70"0"0,-194 0 32,141 0-32,-17 0 15,53 0 16,88 0-31,105 18 16,107-18 15,-89 0-15,-158 0-16,123-36 16,0 36-1,-159 0-15,36-17 16,-54 17-1,-17-18 1,-35-17 0,17 35-16</inkml:trace>
  <inkml:trace contextRef="#ctx0" brushRef="#br0" timeOffset="17167.28">2046 7461 0,'0'0'0,"-18"0"0,-17 0 16,35 71 15,53-1-15,18-34 0,87-19-1,19-17 1,-54 0-1,18-35 1,-105 17 0,-72 71 15,-87 35-15,17 18-1,53-70-15,-106 122 16,89-69-1,-1-1 1,54-88 15,34-36 1,19 19-32</inkml:trace>
  <inkml:trace contextRef="#ctx0" brushRef="#br0" timeOffset="18032.09">3951 7479 0,'0'-18'0,"0"36"0,0-53 0,0-1 16,0-70-1,0 54 1,0 69 0,0 107-1,0 17 1,0 35 0,0-35-1,0-105 1,0-19-16,0-52 31,35-18-15,18-35 15,-35 53-31,35-71 16,17-53-1,1 88 1,-18 89-1,17 70 1,1 71 0,-18-36-1,17-52 1,-52-53-16,70-18 16,0 0-1,36-53 1,-36-53-1,-35-35 1,-53 0 15,0 88-31,-35-124 16,-18 107 0,-18 70-1,18 0 1,36 70-1,17 1 1,35-18 0,36-36-1,-1-17 1</inkml:trace>
  <inkml:trace contextRef="#ctx0" brushRef="#br0" timeOffset="18465.18">5203 7514 0,'0'0'0,"-17"53"0,52 0 31,18-106 1,0 35-17,-35-17-15,140-53 16,-122-18-1,34 18 1,-87 35 0,-54 53-1,-53 88 1,54 0 0,35 71-1,35-35 1,0-71-1,53-1 1,52-34 15,-16-18-15,-36-18 0,-1-17-1,-34-35 1,17 70-16</inkml:trace>
  <inkml:trace contextRef="#ctx0" brushRef="#br0" timeOffset="20315.28">6932 7602 0,'0'0'15,"-18"18"-15,-17 17 16,35-17-1,18-18 1,35-18 0,0-52-1,-36 52-15,19-52 16,-19 52-16,18-141 16,1 18-1,17 35 1,-18 71-1,0 35 17,0 18-32,-35-1 15,18 36 1,-18 0 0,0-18-1,18-52 16,-18-1-31,0-17 16,0 17-16,0-35 16,-36 0-1,-16 36 1,-1 17 0,35 53-1,0 70 1,18 106-1,0-105 1,89-18 15,-1-36-15,18-70 0,-18-17-1,-53-1-15,36-35 16,-54 35-16,89-105 15,-35-18 1,34-53 0,1 70-1,35 71 1,-88 89 0,0 34-1,-17 18 1,-36 36-1,17-54 1,-17-52 15,18-18-15,-18-53 0,0-17-1,0-1 1,-71-17-1,-35 17 1,18 71 0,-35 71-1,70 35 1,0 52 0,53 1-1,18-71 1,-18-70-16,88 17 15,0-35 1,0-35 15,18-36-15,-35-34 0,-54 16-1,1-69 1,-18 122-1,0 107 17,0-53-32,0 70 15,0 18 1,35-18 0,0-71-1,18-17 1,53 0-1,-71-52 1,54-72 0,-54-35 15,-17 89-15,-1 52-1,-17 36 1,0 88-1,0-1 1,0-16 0,-35-19-1,17-35 1,18-70 31,0 18-47,0-72 15,53-52 1,53 0 15,53 53-15,-36 88 0,-88 0-16,71 53 15,-35 88 1,-53 0-1,-18-53 1,0-35 0,-18-18-1,18-87 17,18 16-17</inkml:trace>
  <inkml:trace contextRef="#ctx0" brushRef="#br0" timeOffset="20831.41">11130 6932 0,'0'0'0,"18"-18"0,35-52 16,-18-36 0,-35 88 15,0 36-15,0 106-1,-18 70 1,-35-53-1,0 35 1,18-52 0,35-89-1,0-53 17,18 1-32,52-107 15,-52 89-15</inkml:trace>
  <inkml:trace contextRef="#ctx0" brushRef="#br0" timeOffset="21064.74">11501 6791 0,'17'-18'0,"-34"36"15,34-53-15,1-1 16,-1 36 0,-17 89-1,0 16 1,0 54-1,0 18 1,-17-72 0,-1-34-1,18-53 1,-17-36 0,17 0-16</inkml:trace>
  <inkml:trace contextRef="#ctx0" brushRef="#br0" timeOffset="21265.66">11130 7250 0,'-35'0'15,"70"0"-15,-158 17 16,158-17 0,0 0-1,-17-17-15,141-19 16,-1 1-1,-52 17 1,0 1 0,-53-1-16</inkml:trace>
  <inkml:trace contextRef="#ctx0" brushRef="#br0" timeOffset="23516.51">12259 7232 0,'0'0'16,"18"0"-16,35 0 15,-36 0-15,54-88 16,-36 35 0,-35 35-1,-71-70 1,-17 0-1,71 88-15,-54 0 16,-35 17 0,-52 142-1,87-53 1,36 17 0,35-52-1,88-18 1,35-53-1,-87 0-15,87-18 16,18-70 15,-35 0-15,-88-36 0,-18 54-1,0 17 1,0 106 15,0 70-15,0-34-1,0-54-15,0 35 16,17 1 0,72-71-1,-19-18 1,54-52-1,-1-36 1,-52-18 15,-36 54-15,-18 35 0,-17 70-1,-35 35 1,-18 36-1,36 0 1,-1-71-16,18 1 16,0-1-1,0-70 17,35-18-17,-17 35-15,52-88 16,-17 18-1,36 0 1,-19 88 15,-35 70-15,18 1 0,18 17-1,-53-70-15,52 17 16,-17-17-1,-18-18 1,18-36 0,-18-34-1,54-36 1,-72 88-16,107-105 16,-18 52-1,52 36 1,-52 53-1,-53 52 1,-18 19 15,1-1-15,-36-53 0,17-35 15,-17-18-16,0-35 1,-17-35 0,-36 18-1,-35 17 1,-18 53 0,18 17-1,70 1-15,-70 70 16,70-70-16,-35 123 15,53-53 1,18 0 15,70-52-15,-17-19 0,34-17-1,-16-53 1,-19-17-1,-17-71 1,0-18 0,0 0-1,-18-35 1,-35 159-16,0-36 16,0 54-1,0 105 1,-17 35-1,-19 71 1,19-17 15,17-54-15,0-105-16,70 88 16,18-53-1,18-53 1,-35-18-1,17-53 1,0-34 0,-17-36-1,17-53 1,-53-1 0,-35 90-1,0 52 1,-35 123-1,-18 18 1,-18 71 0,36 0 15,35-53-15,0 17-1,35-52 1,54-18-1,52-53 1,0 0 0,-53-36-1,35-34 1,-52-54 0,-53 54-1,-18 17 1,-53 53 15,35 18-15,-52 35-1,52-18-15,-17 35 16,17 36 0,18-18-1,88-52 1,18-36-1,18 0 1,52-71 0,-53 1-1</inkml:trace>
  <inkml:trace contextRef="#ctx0" brushRef="#br0" timeOffset="24847.36">6579 8890 0,'-17'0'0,"34"0"0,-52 18 0,0-18 16,17 17 0,0-17-16,18 18 15,106-18 17,53-35-17,-106 35-15,35-53 16,124-53-1,-106 0 1,-89 35 0,-17-17 15,-53 18-15,0 34-1,18 36 1,-18 159-1,36-18 1,-19 142 0,1 16-1,0 19 1,0-71 0,-18 159-1,0-124 1,35-123-1,18-36 1,71-123 15,87-123-15,72-107 0,-89 89-1,-18-53 1,-123-18-1,-123-17 1,-71 70 0,158 106-16,-193-52 15,88 87 1,18 18 0,105 0-1,36 0 1,105-35-1,106-54 1,-35-16 15,-70 16-15,-1-16 0,-123 69-1,0 19 1,0 34-1,0 36 1,-17 35 0,17-17-1,17-36 1,-17-17 0,0-53 15,0-1-16</inkml:trace>
  <inkml:trace contextRef="#ctx0" brushRef="#br0" timeOffset="25031.3">7497 8696 0,'0'0'16,"-18"-18"-1,0 1 1,36 17 31,0 0-47,17 17 15,0 19 1</inkml:trace>
  <inkml:trace contextRef="#ctx0" brushRef="#br0" timeOffset="25497.69">7937 8890 0,'0'0'16,"0"88"-1,0-70-15,0 35 32,0 17-17,0-17 1,0-35-16,0-1 31,-17-17-15,-1-35-1,1-35 1,17 52-16,0-88 16,70 18-1,54-18 1,17 89-1,-35 17 1,-1 88 0,-69 35 15,-36-105-31,0 88 16,-18-53-1,0-1 1,1-52-1,34-17 1</inkml:trace>
  <inkml:trace contextRef="#ctx0" brushRef="#br0" timeOffset="26080.22">9066 8961 0,'0'0'0,"0"-18"0,18-88 32,-53 71-32,-36-18 15,-17 35 17,-18 54-17,36 34 1,52-35-16,-53 89 15,54 17 1,17-53 0,53-53-1,17-35 1,36-17 0,0-54-1,0-17 1,-36-71-1,-17-35 1,-53 35 15,0 54-15,0 34 0,0 106-1,0 54 1,0 87-1,0 18 1,0-18 0,0-140-16,53 52 15,0-71 1,35-17 0,18-17-1,35-54 1</inkml:trace>
  <inkml:trace contextRef="#ctx0" brushRef="#br0" timeOffset="26931.13">10213 8714 0,'-18'0'0,"1"0"16,17 17-16,-18-17 15,18 18 1,18-18-1,87-35 1,-87 17-16,88-17 16,-18-18-1,18-18 1,-106 1 0,-71 70-1,-70 0 1,-53 88-1,124-18 1,52 36 15,53-35-15,36-36 0,35-17-1,0-36 1,-89 0-16,36 1 15,-53-18 1,0 17 0,-70 18-1,-36 70 1,18 36 0,17 35-1,36-17 1,35-36-1,53-70 1,52-18 0,19-18 15,35-70-15,-53 17-16</inkml:trace>
  <inkml:trace contextRef="#ctx0" brushRef="#br0" timeOffset="27213.9">11077 8537 0,'0'-70'16,"0"140"-16,0-176 0,0 18 15,0 71 1,0 34 0,0 107-1,0-1 1,0 71-1,0 53 1,0-123 0,-17-19 15,-1-69-15,18-19-1,53-52 1,0-36-16</inkml:trace>
  <inkml:trace contextRef="#ctx0" brushRef="#br0" timeOffset="28297.45">11430 9031 0,'0'18'31,"0"-1"-31,18-17 31,52-35-15,18-18 0,-35 0-1,-35 18 1,-18-36 0,18 54-16,-18-54 15,-36 71 1,-34 0-1,-36 71 1,53 17 0,53 88-1,18-70 1,52-71 0,18-35-1,18-17 1,35-36-1,-35 0 1,-71 35-16,54-105 16,-54 17-1,-35 18 17,0 106-1,0-1-31,0 36 15,-35 53 1,17 0 0,0-18-1,18-53 1,0-17 0,18-89 15,17-17-16,-17 0 1,35-36 0,17 36 15,1 71-15,-53 17-16,70 17 15,-18 71 1,-52-17-1,35 35 1,-53-18 0,0-35-1,0-71 32,0 1-47,18-36 16,34-53-1,-34 71-15,35-71 16,70-18 15,19 71-15,-1 89 0,-88 87-1,-36-17 1,-17 17-1,0-34 1,0-72 0,0-34 15,18-1-31</inkml:trace>
  <inkml:trace contextRef="#ctx0" brushRef="#br0" timeOffset="29663.14">13476 8943 0,'0'0'0,"0"18"15,35-18 1,18 0-1,-35 0-15,35-36 16,35-17 0,-17-35 15,-54 18-15,-17-1-1,-53 53 1,0 18-1,36 0-15,-54 89 16,18 34 0,53-35-1,0 18 1,53-35 0,53-36-1,-18-35 1,53-35-1,-17-36 1,-54-17 0,-17-53 15,-35 35-15,-18 53-1,0 35 1,0 71-1,-18 53 1,1 0 0,-19 0-1,36 0 1,0-89 0,0-52 15,36-18-16,-19 35-15,36-70 16,71-106 0,-36 106 15,35 35-15,-34 53-1,-54 71 1,0 52-1,-35 36 1,35-89 0,18-34-1,18-36 1,35-36 0,-36-16-1,-34 34-15,52-123 16,-35-18-1,-18 18 1,-17-35 0,17 34 15,-35 107-15,-53 123 15,18 53-16,17-17 1,0 35 0,18-124-16,0 88 15,18-17 1,17-53 0,18-35-1,18-18 1,-1-35-1,18-18 1,-70 35-16,53-53 16,-36-17-1</inkml:trace>
  <inkml:trace contextRef="#ctx0" brushRef="#br0" timeOffset="29946.97">15152 8484 0,'0'0'0,"0"18"0,17-18 16,1 0-16,35 0 15,-18 0-15,106-35 16,-17 35-1,-18-18 1,-53 18 0,-36 0 15,-17 35 0,18-35-31</inkml:trace>
  <inkml:trace contextRef="#ctx0" brushRef="#br0" timeOffset="30396.98">16334 9031 0,'17'0'16,"1"0"-16,-18-18 15,18-17 1,-18 18-16,17-19 15,-17 19 1,-35 17 0,0 0-1,17 35 1,18-17 0,0-1-1,18-17 32,-18-17-47,-18 17 31,-17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0:40:09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6368 723 0,'0'-17'0,"0"-1"0,17-17 31,-17 17-31,0-17 16,0-1-1,0 1 1,-17 18 0,17 34-1,0 18 1,17 71-1,-52 71 1,0 17 0,35-36-1,-18-87-15,0 0 16,1 34 15,17-69-15,0-19-1,0-34 17,0-1-32,0 0 15,0-87 1</inkml:trace>
  <inkml:trace contextRef="#ctx0" brushRef="#br0" timeOffset="414.24">6368 688 0,'0'0'0,"0"-18"0,0 1 16,-18-1-1,18 0 17,71 18-17,34-17 1,19 17 0,-107 0-16,54 0 15,35 0 1,-53 0-1,-36 0 1,-17 17 15,0 1 1,0 0-17,-17-18-15</inkml:trace>
  <inkml:trace contextRef="#ctx0" brushRef="#br0" timeOffset="730.44">6368 1164 0,'0'0'0,"0"18"15,-36-18 1,36 17-16,36-17 16,-19 0-16,54-17 15,17 17 1,-17-18 0,-36 18 15,0 0-16,-17 0 1,-1 0 0,19 0-1</inkml:trace>
  <inkml:trace contextRef="#ctx0" brushRef="#br0" timeOffset="1115.97">7144 1094 0,'0'17'47,"0"1"-31,0 0-16,0 17 15,-18 0-15,0 36 16,1-18 0,-1-1-1,18-16 1,0-54 46,0-17-62</inkml:trace>
  <inkml:trace contextRef="#ctx0" brushRef="#br0" timeOffset="1580.67">7232 829 0,'0'0'0,"0"-18"0,0 36 16,-18-18-1,18 35 1,0-17-1,0 0-15,0-1 16,36-17 0,-19 0-1,36-35 1,-35-18 0,-1-18 15,-17 36-16,-35 35 1,35 0 0,-70 35-1,17 1 1,53 34 0,0-17-1,0-35 1,53-18 15</inkml:trace>
  <inkml:trace contextRef="#ctx0" brushRef="#br0" timeOffset="1979.25">7708 600 0,'0'0'0,"-17"0"31,-1 17-15,0-17 0,-17 89-1,35-72-15,-18 54 16,-17 123-1,0-71 1,0 1 0,-1-18-1,19-54 1,17 1 0,0-35 15,0 0 0,0-36-15,0 0-16,35-17 0</inkml:trace>
  <inkml:trace contextRef="#ctx0" brushRef="#br0" timeOffset="2546.1">7691 1288 0,'0'17'16,"0"1"-1,52-18 1,19 0 0,17-35 15,-17-1-16,-54 19-15,36-19 16,-35 36-16,0-52 16,-18-1-1,0 17 1,-53 19 0,0 17-1,-18 35 1,-17 36-1,17 34 1,54-34 0,-1-1-1,18-17 1,18-35 15,88 17-15,-53-35-1,52 0 1,-16-17 0,-36-19-1,-36 19 1,1-1 0,-1 0-1,-17 1-15</inkml:trace>
  <inkml:trace contextRef="#ctx0" brushRef="#br0" timeOffset="5360.85">9472 1129 0,'0'-18'47</inkml:trace>
  <inkml:trace contextRef="#ctx0" brushRef="#br0" timeOffset="6179.43">9895 1235 0,'0'-18'31,"0"0"-31,0-34 16,-70 16-1,-1 1 16,-70 35-15,124 0-16,-72 35 16,72-17-16,-71 52 15,17 19 1,36 16 0,35 19-1,0-71 1,88-18-1,-35-35 1,70-35 0,-17 0-1,53-71 1,0-35 0,-89 0 15,-35-71-16,-35 53 1,0 53 0,-35 89-1,-35 52 1,34 71 0,-52 141-1,53-71 1,17-52-1,1-1 1,52-70 0,35-18-1,36-35 1,-18 0 0,18-53 15</inkml:trace>
  <inkml:trace contextRef="#ctx0" brushRef="#br0" timeOffset="6679.84">10495 1199 0,'0'0'0,"0"-17"0,0-18 16,-18 35 15,18 17-31,-35 36 15,-35 18 1,34 17 0,-17 0-1,53 0 1,36-17 0,-19-71-1,19 0 1,-1 0-16,53 0 15,18-71 1,-35 18 0,-1-35-1,-52-53 1,-18 106-16,0-89 16,-53 71-1,-35 53 1,-18 36-1,18 52 1,35 18 0,35-18-1,18-71 1,0 54-16,71-36 31,17-35-15,-35 0-16</inkml:trace>
  <inkml:trace contextRef="#ctx0" brushRef="#br0" timeOffset="7795.36">11112 1199 0,'0'0'0,"0"-17"0,18-18 15,-18-1 1,0 19-16,-18 17 31,1 70-15,-18 18-1,-1 18 1,19-35 0,17-54-1,0 19 1,17-19-1,54-17 1,17 0 0,36-53-1,-89 0 1,35-52 0,-70 87-16,0-35 15,-17 71 32,-1 17-47,0 53 16,1-70-16,17 52 15,0-34 1,17-19 0,54-17 15,-36 0-16,36-17 1,-36-36 0,-35-18-1,0-17 1,0 35 0,-18 0-1,18 36 1,0-36-1,71 17 1,35 19 0,-18 17-1,36 17 1,-72 19 0,-16 52 15,-19 35-16,-17-52 1,-53-1 0,36-17-1,-18-35 1,17-18 15,18-18-15,18-35-1,70-70 1,0 17 0,-53 71-16,89-71 15,34 18 1,-69 88 0,-54 53 15,-17 53-16,-36 35 1,-35-71 0,0 18-1,35-52 1,1-19 0,17-34 15</inkml:trace>
  <inkml:trace contextRef="#ctx0" brushRef="#br0" timeOffset="10196.04">13335 864 0,'0'0'16,"0"-17"-16,0-1 0,18-105 31,-18 105-15,0 36-1,-18-1 1,-53 124 0,1 36-1,-54 34 1,-34-34-1,87-107 1,-17-17 0,35-18-1,0-70 1,0-18 0,36 18-16,17-88 15,17-89 16,1 141-15,-1 18 0,36 71-1,18 70 1,-18 18 0,17 35-1,1-17 1,17-54-1,-17-52 1,35-18 0,-1-18-1,19-52 1,-54-19 0,-34 1-1,-1 18 16,-17 52-15,-18 53 15,-18-17-31,-17 35 16,35 17 0,0 1-1,17-18 1,54-35-1,17-18 1,18-36 0,0-34-1,-36-18 1,-52-18 0,-71-35-1,-53 35 16,-17 88-15,-1 53 0,18 71-1,71-18 1,35 54 0,53-19-1,70-70 1,19-53-1,87 0 1,-35 0 0,0-71-1,-53 1 1,-53-36 0,-70 35 15,-18-17-16,-71 53 1,-17 35 0,53 0-16,-89 71 15,19 17 1,16 18 0,89-18-1,18-35 1,53-36-1,-54-17-15,107 0 16,-54-17 0,36-36-1,-35-18 1,-18-35 0,-36 1-1,-17 87 1,0 0-1,-17 54 17,-1-1-32,0 35 15,18 19 1,0-37 0,53 19-1,35-53 1,53-1-1,54-17 1,-54-17 0,0-54-1,-53-17 1,-70-18 0,-18 18-1,-71 53 16,-35 35-15,-35 53 0,18 35-1,70-18 1,53 18 0,0-17-1,70-36 1,1-35-1,-54 0-15,89 0 16,18-35 0,-18-36-1,-18-17 1,0-88 0,-17-36-1,-36 36 16,-35 70-15,0 88 0,0 36-1,-71 88 1,-17 105 0,88-158-16,-35 106 15,35 0 1,35-71-1,71-17 1,0-36 0,-36-35-1,54-18 1,-18-17 0,-36-18-1,-17 0 16</inkml:trace>
  <inkml:trace contextRef="#ctx0" brushRef="#br0" timeOffset="10895.94">5662 2046 0,'0'18'16,"-18"-18"-16,1 0 15,17 17 1,0 1 15,35-18-15,-17 0-16,70 18 15,53-1 1,53-17 0,53 0-1,70 0 1</inkml:trace>
  <inkml:trace contextRef="#ctx0" brushRef="#br0" timeOffset="11287.31">7355 2170 0,'142'0'16,"122"0"-1,-670 0-15,900 0 0,-176 0 16,193 0 0,54 0-1,87 0 1,-158 0 0,353 0-1,-177 0 1,-194 0-1,142 0 1,-71 0 0,-53 0-1,-389 0-15,89 0 16,-105 0-16,228 0 16,-70 0-1,-106 0 16,-35 0-15,-88 0 0</inkml:trace>
  <inkml:trace contextRef="#ctx0" brushRef="#br0" timeOffset="11347.73">15134 2099 0,'-17'0'16</inkml:trace>
  <inkml:trace contextRef="#ctx0" brushRef="#br0" timeOffset="14190.3">6509 2152 0,'0'0'0,"-18"0"0,36 0 187,52 0-171,-52 0-16,17 0 15,36-18 1,70 18 0,-18 0-1,18 0 1,-52 0 0,-54 0-16,71 0 15,-36 18 1,19 0-1,-37-18 1,-34 0 0,0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0:45:03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7743 15240 0</inkml:trace>
  <inkml:trace contextRef="#ctx0" brushRef="#br0" timeOffset="1395.82">2417 2364 0,'0'-36'0</inkml:trace>
  <inkml:trace contextRef="#ctx0" brushRef="#br0" timeOffset="1542.37">2346 2328 0,'18'0'31,"-1"0"-15</inkml:trace>
  <inkml:trace contextRef="#ctx0" brushRef="#br0" timeOffset="5601.38">2417 3475 0,'0'17'16,"17"-17"109</inkml:trace>
  <inkml:trace contextRef="#ctx0" brushRef="#br0" timeOffset="6327.46">2540 3440 0,'0'0'15,"0"-18"-15,0 0 0,0-17 16,0-36 0,0 54-16,-18-18 15,18-18 1,-35 106 31,35 17-47,0 36 15,0 70 1,0-140 0,0 87-1,0-17 1,0-36 0,18 36-1,-18-123 1,35-36-1,0-35 1,18-36 0,-18 18-1,36 0 1,-36 89 0,36 17-1,-36 88 1,-17 35-1,-1-52 1,19 17 15,-1-70-31,36-18 32,-1-35-17,1-54 1,-36 1-1,-35-71 1,-35 36 0,-18-1-1,17 89-15</inkml:trace>
  <inkml:trace contextRef="#ctx0" brushRef="#br0" timeOffset="6448.08">3440 3510 0</inkml:trace>
  <inkml:trace contextRef="#ctx0" brushRef="#br0" timeOffset="6893.09">3581 3722 0,'17'0'31,"1"0"-15,0 0-16,52-35 15,-35 17-15,54-35 16,-1-35-1,-35 0 1,-53 17 15,0 18-15,-53 53 0,-35 35-1,-53 106 1,88-35-1,0 35 1,53-35 0,0-35-1,106-54 1,-36-17 0,54 0-1,-19-52 1,-52-1-1</inkml:trace>
  <inkml:trace contextRef="#ctx0" brushRef="#br0" timeOffset="7812.23">6050 3563 0,'18'0'15,"-1"-53"1,19 0 0,-19 18-1</inkml:trace>
  <inkml:trace contextRef="#ctx0" brushRef="#br0" timeOffset="8076.55">6138 3281 0,'0'0'0,"0"-18"31,0 1-31,-70 17 16,-1 35-1,54-18-15,-72 72 16,-52 87 0,141-141-1,-35 89 1,35-18 0,0-18-1,88-35 1,0-36-1,36-17 1,-89 0-16,71-17 16,17-36-1,-87 35-15</inkml:trace>
  <inkml:trace contextRef="#ctx0" brushRef="#br0" timeOffset="8167.99">6862 3528 0,'0'0'0</inkml:trace>
  <inkml:trace contextRef="#ctx0" brushRef="#br0" timeOffset="8443.69">6685 3422 0,'-53'18'32,"0"-1"-17,36-17-15,-72 106 16,37-18-1,-1 36 1,53-36 0,17 0-1,19-88 1,-1 0-16,53 0 16,53-35-1,-35-36 1,-53 1-1,-18-18 1,-35-18 15,0 88-31</inkml:trace>
  <inkml:trace contextRef="#ctx0" brushRef="#br0" timeOffset="8726.84">6862 3510 0,'0'35'31,"0"-17"-31,0 35 16,0-159-16,0 230 0,-18-54 15,36 1 1,-18-18 0,52 0-1,19-53 1,0 0 0,-1-53-1,-17 0 1,-35 35-16,-18-52 15,0-1 1,0 18 15,0 18-15,-18 35 0,0 0-16</inkml:trace>
  <inkml:trace contextRef="#ctx0" brushRef="#br0" timeOffset="9009.52">7179 6703 0,'0'-36'31,"0"19"-31,0-142 16,35-917-1,18-123 1,-53 1022 0,71-158-16,17 141 31,53 141-15,-53 71-1,18 52 1,-71-17-16</inkml:trace>
  <inkml:trace contextRef="#ctx0" brushRef="#br0" timeOffset="9127.33">7832 3828 0,'-18'53'32,"36"-106"-32,-71 158 15,35-87 1,18-36 15,0 1-15</inkml:trace>
  <inkml:trace contextRef="#ctx0" brushRef="#br0" timeOffset="9826.74">9066 3193 0,'-17'0'15,"-36"0"-15,53 70 16,0 1 0,17 52-1,54-52 17,0-54-17,-36-17-15,88-17 16,-34-36-1,69-53 1,-52-17 0,-88 34-1,-18 54-15,0 17 16</inkml:trace>
  <inkml:trace contextRef="#ctx0" brushRef="#br0" timeOffset="10725.62">9684 3016 0,'-36'36'15,"89"-72"-15,-70 36 0,-71 71 16,35 52-1,53-70-15,-18 71 16,0 70 15,18-53-15,0-18 0,-17-52-1,-1-18 1,36-53-1,-71 0 1,35 0-16,-35-36 16,18-34-1,-18 17 1,18-18 0,-1 54-1,19 34 1,17 1-16,35 35 15,18 18 1,18-36 0,-1-35 15,1 0-15,70-18-1,-35-35 1,-36-17-1,-52-18 1,-18-1 0,0 54-1,0 35 1,-18 53 0,18 0-1,53 35 1,-53-17-1,0-18 1,0-1 0,0-34 15,0-36 0,0-34-15,0 34-16,18-17 15,88-106 1,-18 52 0,53 1-1,-18 70 1,-52 54 0,-18 52-1,-36 35 1,-17-105-16,0 53 15,0-1 1,0-52 0,0-1 15,-17-17-15,17-52-16</inkml:trace>
  <inkml:trace contextRef="#ctx0" brushRef="#br0" timeOffset="11494.22">11112 3810 0,'0'0'0,"18"-18"0,17 18 16,36-35-1,-18 0 1,17-36 0,-52 1-1,-18 34-15,0 1 16,0-18-1,-53 53 1,-88 71 15,35-18-15,36 17 0,34 1-1,72-1 1,52-34-1,35-1 1,-17 0 0,-71 0-1,-35 1 1,0-19-16,-105 19 16,-37-1-1,-34-35 1,35-18-1,53-17 1,70 0 15,18-18-15,35 35 0,71 1-1,53-19 1</inkml:trace>
  <inkml:trace contextRef="#ctx0" brushRef="#br0" timeOffset="11909.32">11571 3651 0,'0'0'0,"0"-17"15,18-19 1,-18 19-16,-36 52 15,54-35 1,0 53 0,-1 17 15,19 72-15,-19 16-1,-17 160 1,0-124-1,-70 88 1,17-35 0,-18-53-1,54-106 1,-1-53 0,18-52-1,0-36 1,0-71-1,35-34 1</inkml:trace>
  <inkml:trace contextRef="#ctx0" brushRef="#br0" timeOffset="12309.49">11659 3775 0,'0'0'0,"-17"-18"0,17-35 16,0 18 0,0 17-16,35-52 15,53 34 1,89-17 0,-54 53-1,18 36 1,-88 105-1,-71-71 1,-87 36 0,-1-53 15,-35 0-15,52-18-1,72-35 1,87-17 15,1-19-15,-53 19-16</inkml:trace>
  <inkml:trace contextRef="#ctx0" brushRef="#br0" timeOffset="13442.49">12206 3898 0,'18'0'0,"-36"0"0,71 0 16,-18 35-1,36-35 1,70-105 0,-70 69 15,-19-69-15,-34 16-1,-18 36 1,-53 36-1,0 52 1,36-17-16,-1 70 16,0 35-1,1 18 1,34-70 0,54 35-1,-36-106 1,-17 0-16,88-35 15,-1-54 1,-34 19 15,52-54-15,-17 1 0,-53 70-1,0 18 1,-53 52-1,0 36 1,0 0 0,0-18-1,-35 1 17,53-36-32,17-53 15,-18 18 1,-17-36-1,0 0 1,-35 71 0,-18 18 15,36 0-31,-19 35 16,-17 52-1,53 1 1,0-18-1,0 1 1,89-36 0,16-53-1,19-18 1,-18-70 0,0-18-1,-18-18 1,-18-70-1,-52 141-15,35-88 16,-53 18 0,0 70 15,-18 53-15,-35 53-1,53 88 1,0-106-16,0 106 15,0 18 1,0-18 0,0-53-1,36 1 1,34-54 0,1-35-1,52-35 1,-17-1-1,0-69 1,-53-1 0,-53 88-1,0-52-15</inkml:trace>
  <inkml:trace contextRef="#ctx0" brushRef="#br0" timeOffset="13725.78">13741 3492 0,'0'0'0,"17"0"31,1 0-31,35 0 16,88 0-1,-88 0-15,106-35 16,52 0-1,-158 35-15,53-18 16,0 1 0,-124 17 31,-17 0-47</inkml:trace>
  <inkml:trace contextRef="#ctx0" brushRef="#br0" timeOffset="14775.13">1958 5680 0,'0'0'0,"70"-141"31,-70 123-31,18 0 15,0 18 1,-1 89 0,-17 122-1,-17-158-15,-1 53 16,-17 70 0,35-70-1,0-71 1,0-70 15,35-35-15,36-54-1,-54 89 1,71-71 0,1 35-1,-19 89 1,1 88-1,-71 0 1,17 0 0,1-89-16,17 36 15,36-35 1,-18-36 0,17-52-1,-34-19 1,-1-16-1,-17-107 1,-36 124 0,-17 35 15,17 53-15,0 0-1,18 35 1,0-17-16,71 35 15,-18-18 1</inkml:trace>
  <inkml:trace contextRef="#ctx0" brushRef="#br0" timeOffset="15142.46">3122 6032 0,'0'0'0,"18"0"0,17 0 16,18-17-1,0-18 1,0-36 0,0-17 15,-36 70-31,1-105 16,-18 70-1,-53 53 1,-35 88-1,53 0 1,17 53 0,18-105-16,0 52 15,123-35 1,-34-36 0,34-17-1,71-53 1,-141 18-16</inkml:trace>
  <inkml:trace contextRef="#ctx0" brushRef="#br0" timeOffset="15642.26">5433 5503 0,'0'0'0,"17"-17"0,1-1 0,53-35 16,-18-17 0,-53 17-1,-124 17 17,-17 54-17,-18 70 1,124 18-1,17 88 1,18 0 0,0-159-16,88 71 15,18-71 1,71-35 0,17-35-1,-71-18 1,-35 0-1</inkml:trace>
  <inkml:trace contextRef="#ctx0" brushRef="#br0" timeOffset="16458.04">6138 5450 0,'0'-17'0,"0"34"16,-35-105 0,-36 71-1,-17 52 1,53-18-16,-53 72 15,35 69 1,53-34 0,18 17-1,70-70 1,0-71 0,71-53-1,-89-18 1,-34-52-1,-36-18 1,0 35 0,0 53 15,0 70-15,-18 36-1,53 53 1,-17 18-1,52-36 1,-34-71 0,-1 1-16,124-18 15,-18-53 1,-35-35 0,-71 17-1,-17-52 1,-18 52-1,-18 54 1,0 34 0,18 89 15,-17-18-15,17 18-1,0-18 1,0-52-1,0-19 1,0-34 0,0-54-1,53-17 1,17-53 0,-52 123-16,70-52 15,-18 34 1,19 36-1,-72 89 1,-17-1 0,18 53 15,-18-123-31</inkml:trace>
  <inkml:trace contextRef="#ctx0" brushRef="#br0" timeOffset="17008.41">7514 5786 0,'53'-106'16,"-53"53"0,0 35-16,0-88 15,-18 53 1,18 18 0,36 88-1,-54 0 1,-17 88-1,17-53 1,18 18 0,0-35 15,-35-54 0,35-34-31,0-1 16,0 0-16,35-52 15,18-54 1,18 19 0,34-1-1,1 88 1,-35 18 0,17 71-1,-53 17 1,-17-18-1,17 1 1,18-53 0,0-36-1,0 0 17,35 1-17,-70-107 1</inkml:trace>
  <inkml:trace contextRef="#ctx0" brushRef="#br0" timeOffset="17424.84">8502 5362 0,'0'0'16,"-18"18"-1,-17-1-15,35 54 16,-53 17 0,18 53-1,88-70 1,-18-18-1,36-53 1,-1 0 0,54-53 15,-36-35-15,-35 17-1,-53-35 1,-71-17-1,1 105 1,-19 18 0,19 18-1,17 70 1,35 0 0,18-17-1,0-54-15,18 19 16,35-36-1,0 0 1</inkml:trace>
  <inkml:trace contextRef="#ctx0" brushRef="#br0" timeOffset="17775.49">9243 5151 0,'0'-18'0,"0"36"0,0-54 0,0 19 16,0-19 0,0 54 15,0 0-31,0 70 16,17 18-1,-34 35 1,17-106-16,-18 53 15,18 36 1,0-54 0,0-17-1,35-35 17,1-18-17,17-35 1,-53 17-16,0-17 15,0 17-15,17-17 0</inkml:trace>
  <inkml:trace contextRef="#ctx0" brushRef="#br0" timeOffset="18036.96">9225 5415 0,'35'0'31,"1"-18"-31,34 18 16,-52 0-1,35-17 1,0-1 0,17 18-1,-87 0 32</inkml:trace>
  <inkml:trace contextRef="#ctx0" brushRef="#br0" timeOffset="19091.02">11130 5468 0,'0'0'0,"18"0"0,52-53 16,-52 35-1,17 18-15,1 0 32,-19 0-32,36 53 15,-18 53 1,1 0-1,-36 18 1,0-54 0,-18-35-1,18-17-15,-35-18 16,17 0 0,18-71-1,0-17 1,18-18-1,70-35 1,-53 106-16,53-36 16,53 36-1,-35 53 17,-35 52-17,-71 54 1,0-36-1,-18 53 1,-17-106 0,17-17-1,1-18 1,-1-35 0,36-53-1,88-71 1,17 53-1,53 0 1,-70 89 0,18 34-1,-71 71 17,-53-52-32,0 52 15,-18 35 1,-17-17-1,17-71 1,0-17 0,36-36 15,17-17-31</inkml:trace>
  <inkml:trace contextRef="#ctx0" brushRef="#br0" timeOffset="19775.13">13053 5327 0,'0'0'0,"-36"0"32,19 0-32,-36 0 15,0 0 1,-18 88-1,19 36 1,34-1 0,18-35-1,53 0 1,70-70 0,-87-18-16,34 0 15,-35 0-15,124-18 16,-53-70-1,-35 18 1,-36-54 0,-35 1 15,-18 87-31,-17-16 16,17 34-16,-88-17 15,18 35 1,0 35-1,17 53 1,36 0 0,35 36-1,0-89-15,35 71 16,18-53 0,71-36-1,-1-17 1,-34-52-1,34-37 1,-35-34 0,-35 17-1,-35 53 17,-1 35-17,-34 54 1,17 34-1,0-34-15</inkml:trace>
  <inkml:trace contextRef="#ctx0" brushRef="#br0" timeOffset="20293.78">13776 5838 0,'53'0'32,"0"-35"-17,-36 18-15,54-54 16,-18-17-1,0-36 1,17 36 0,-34 53-1,-19 70 32,-17 53-31,-17 18-1,17-18 1,0-70-16,35 35 16,71 0-1,-36-53 1,54 0 0,-1-71-1,-35 18 1,-17-52-1,0-54 1,-71 88 0,-18 54 15,-70 34-15,35 89-1,18 0 1,35 0-1,123-53 1,-88-18 0</inkml:trace>
  <inkml:trace contextRef="#ctx0" brushRef="#br0" timeOffset="20375.48">15046 5750 0,'18'0'0,"70"-17"16,-194 34-16,335-87 16,-193 70-16,69-71 15,-69 18 1</inkml:trace>
  <inkml:trace contextRef="#ctx0" brushRef="#br0" timeOffset="21458.05">2716 7497 0,'0'-18'0,"-17"-35"31,17 35-31,0 1 15,-18-36 1,18 35-16,0 89 31,0 105-15,18-35 15,-18 36-15,0-54-1,0-88-15,0 36 16,0-53 0,70-54-1,-70-17 1,36-53 0,-1 1-1,18-19 1,-36 89-16,36 0 15,-17 70 17,-19-17-17,19 34-15</inkml:trace>
  <inkml:trace contextRef="#ctx0" brushRef="#br0" timeOffset="22075.4">3281 7920 0,'53'-53'31,"-36"18"-31,19-36 16,-36 18-16,17-70 16,36 35-1,-53 88 1,18-18-1,-36 53 1,18 71 0,0 0-1,0 0 17,53-36-17,18 1 1,35-54-1,17-17 1,-17-70 0,-36 17-1,19-18 1,-54-17 0,-18-35-1,-17 35 1,-17 70-1,-18 18 1,-1 88 0,19 53-1,17-35 17,0 35-17,53-88 1,-1-35-1,54-71 1,106-35 0,-89 17-1,-34-17 1</inkml:trace>
  <inkml:trace contextRef="#ctx0" brushRef="#br0" timeOffset="22600.99">3069 7761 0,'18'0'0</inkml:trace>
  <inkml:trace contextRef="#ctx0" brushRef="#br0" timeOffset="22707.48">3316 8132 0,'53'-18'15,"0"0"-15,35-35 16</inkml:trace>
  <inkml:trace contextRef="#ctx0" brushRef="#br0" timeOffset="23540.89">6315 7461 0,'0'0'0,"70"-70"32,-70 52-32,0 0 15,-17-17 1,-72 17 0,37 18-1,16 0-15,-70 71 16,71-36-16,-53 89 15,35 17 1,53 0 0,0 0 15,18-123-31,35 35 0,52 0 31,37-53-15,16-53-1,72-36 1,-125 37-16</inkml:trace>
  <inkml:trace contextRef="#ctx0" brushRef="#br0" timeOffset="24174.37">7073 7549 0,'0'0'16,"0"-17"-16,0-18 0,18-18 15,-106 35 1,52 18-16,-52 0 16,71 0-16,-54 35 15,-17 71 1,52 18 15,19-36-15,17 18-1,17-36 1,72-52 0,17-36-1,-1-35 1,-16-17 0,16-54-1,-52 1 1,-35 52-1,-18 54 1,0 34 0,-18 54-1,1 52 17,17-105-32,0 35 15,0-18-15,35 36 16,35-54-1,1-17 1,53-17 0,17-54-1,-71 18 1,-17-70 0,-53 34-1,0 54 1,0 18-1,-18 52 1</inkml:trace>
  <inkml:trace contextRef="#ctx0" brushRef="#br0" timeOffset="24342.07">7726 7708 0,'0'35'15,"0"1"1,0-107 15,-18 195-31,-17-89 16,17-35-1,1 0 1,17-71 0,35-17-1,18 0 1,0 0 0</inkml:trace>
  <inkml:trace contextRef="#ctx0" brushRef="#br0" timeOffset="24457.93">8149 7373 0,'53'18'16,"-18"-18"-16,18 70 15,0 36 1,-53 18 0,-194-442-16,388 724 15</inkml:trace>
  <inkml:trace contextRef="#ctx0" brushRef="#br0" timeOffset="25459.07">7885 7320 0,'0'-18'0,"0"1"0,0-18 31,0 17-15,0 36 15,-18 34-15,0 37-1,18 52 1,-17-106-16,-19 89 15,19-54 1,-19-17 0,36-35-1</inkml:trace>
  <inkml:trace contextRef="#ctx0" brushRef="#br0" timeOffset="25691.82">7779 7796 0,'0'-17'31,"0"34"-31,0-52 0,17-18 15,36-17 1,35-54 0,18 36-1,-35 70 1,17 54 0,-53 34-1,1 36 1,-36-18-1,0-35 1,0-35 0</inkml:trace>
  <inkml:trace contextRef="#ctx0" brushRef="#br0" timeOffset="26458">9578 7761 0,'0'0'0,"-18"0"0,-17 35 32,35-17-17,0 0-15,-18-18 16</inkml:trace>
  <inkml:trace contextRef="#ctx0" brushRef="#br0" timeOffset="26558.12">9648 7673 0,'53'-35'16,"36"-106"0,-19 17-1</inkml:trace>
  <inkml:trace contextRef="#ctx0" brushRef="#br0" timeOffset="27007.27">9596 7779 0,'0'0'0,"0"-18"16,0-17 0,52-36-1,1 1 1,36 17 0,-19 53-1,-17 0 1,-53 17-16,35 54 15,1 0 1,-1-1 0,0-17-1,-35-35 1,18-1 0,-1-17 15,-17-17-31</inkml:trace>
  <inkml:trace contextRef="#ctx0" brushRef="#br0" timeOffset="30340.81">9631 7655 0,'-18'0'31,"18"-17"16,0-1-47,18 0 0,-1-17 16,54-53-1,0 0 1,-54 52-16,124-122 16,-123 34-1,-18 54 1,0 17-1,-18 53 1,-17 0 0,-18 35-1,35 71 1,1 0 15,17 52-15,0-34-1,0 17 1,0-35 0,0-89-16,0 36 15,-18-35 17,1-18-17,17-53 1,0 0-1,0 36-15,35-72 16,35 19 0,-52 35-1,106 17 1,-124 36 15,0 70-15,0 0-1,0-35 1,17 17 0,18-17-1,1-53 1,-1 0 0,36-17-1,-19-36 1,1-18-1,0-52 1,18-1 0,-18 54-1,53 17 1,-18 53 15,-18 35-15,-34 71-1,-1-36 1,-17-34-16,-18-1 16,0-17-1,17-18 17,-17-53-17,0-18 1,-17-17-1,-1 53-15,-17-18 16,-36 17 0,-35 36-1,53 53 1,-17 53 15,17 71-15,53-54-1,0-70 1,17 0 0,36-53-1,18 0 1,0-18 0,70-70-1,-53-18 1,-53 18-1,-17 0 1,-18 53 0,-18 70 15,0 53-15,18 18 15,18-18-16,0-35 1,-1-53-16,36 35 16,35-35-1,18-35 1,-106 17-16</inkml:trace>
  <inkml:trace contextRef="#ctx0" brushRef="#br0" timeOffset="31623.48">11465 7638 0,'0'-18'0,"18"-53"16,0-17-1,-54 265-15,72-371 16,-36 176 0,-18 106-1,0 18 1,18-88 0,-17 52-1,-19 36 1,19-88-1,17-1 1,17-17 0,-17-35-1,36-18 1,-1-35 0,35-36-1,-34 89 1,17 18-1,0 52 1,-1 35 0,54 36-1,-35-53 1,-53-35-16,52 17 31,1-35-15,-18 0-1,-1-53 1,-16 0 0,52-88-1,0 35 1,-17 36 0,-1 34-1,1 54 1,-71 0-16,17 17 15,1 71 1,-18-53 0,0-36-1,0 1 1,18-18 0,-18-53 30,-18-17-30,18 52-16,-35-53 16,0 18-1,-54 36 1,19 87 0,-18 19-1,-1 52 1,89-71-1,0 1 1,36-18 0,52-53-1,18 0 1,-53-36 15,35-34-15,-35-54-1,-18-17 1,0 0 0,-17-35-1,-18 105 1,0 36 0,-35 53-1,17 52 1,36 54-1,-36 52 1,-17-35 0,35-53-1,70-17 1,-34-54 0,16 1 15,-34-18-31,88 0 15,-18-35 1,18-36 0,-18-52-1,-17-18 1,-36-36 0,-35 142-16,18-88 15,-18 87 1</inkml:trace>
  <inkml:trace contextRef="#ctx0" brushRef="#br0" timeOffset="32090.52">13335 6879 0,'0'53'0,"-18"18"16,1-1 0,-1 71-1,18 36 1,53-689-16,-106 1130 16,53-513 15,35-16-16,-17-89-15,17 17 16,53 1 0,-70-18-16,70 0 15,-17-18 1,-18-35 0,35-17-1,-35-18 1,-53-18-1,18 53 1,-54 35 0,-17 53-1,18 36 1,0 52 0,-18-17 15,53-70-31,53 34 15,0-70 1,17 35 0,71-70-1,-52 0 1,-89 17-16</inkml:trace>
  <inkml:trace contextRef="#ctx0" brushRef="#br0" timeOffset="33107.3">15011 7673 0,'0'0'0,"-18"0"0,18 18 31,0 17-31,106-53 16,17-17 0,36-71-1,-124 71 1,54-53-1,-1-54 1,-71 1 0,-17 53-1,-35 18 1,0 70 0,-36 35-1,-17 53 1,35 36-1,-17 105 1,-1 35 0,36-34-1,0 140 1,-36-70 15,18-71-15,35 54-1,1-54 1,17-35 0,70-106-1,36-70 1,53-89 0,0-88-1,17-35 1,-70-53-1,17-88 1,-105 124 0,-106-19-1,-36 89 1,-34 88 15,34 53-15,18 0-1,71 0 1,106 0 0,87-35-1,36-53 1,-70 0 0</inkml:trace>
  <inkml:trace contextRef="#ctx0" brushRef="#br0" timeOffset="33305.83">16175 7585 0,'35'0'16,"-70"0"-1,70-36-15,-105 19 16,70 34 0,-71 72-1,71-1 1,-18-53 0,18 0-1,0 1 1,0-54 15,0-17-15,18-1-16</inkml:trace>
  <inkml:trace contextRef="#ctx0" brushRef="#br0" timeOffset="33489.36">16192 7302 0,'0'0'15,"-35"-17"1,-18 17 0,18 35-1,35-17 1,88-1 0,-70-17-1,70 18-15</inkml:trace>
  <inkml:trace contextRef="#ctx0" brushRef="#br0" timeOffset="33956.19">16686 7514 0,'0'0'0,"0"18"16,-17-18-16,17 53 15,0-36-15,-36 72 16,36-19-1,-35-17 1,35-35 0,0-1-1,-17-70 17,17-17-1,35-18-16,0 52-15,0-17 16,54-35 0,52 71-1,-71 52 1,1 53 0,-54 0-1,-17-35 1,-70 18-1,52-36 1,1-35-16,17 18 16,17-36 15</inkml:trace>
  <inkml:trace contextRef="#ctx0" brushRef="#br0" timeOffset="34223.62">17657 7532 0,'0'-18'0,"0"36"0,0-53 0,0 17 15,0-17 1,-53-1 0,-18 36-1,36 0-15,-89 53 16,18 35-1,54 18 1,52-35 0,0-1-1,88-52 1,-71-18 0</inkml:trace>
  <inkml:trace contextRef="#ctx0" brushRef="#br0" timeOffset="34523.24">17498 7796 0,'35'0'16,"71"-35"-1,-36-35 1,-281 175-16,528-369 16,-317 211-16,0-71 15,18-87 1,-18 140 0,0 18-1,-18 36 1,1 105-1,17 53 1,0-106-16,0 159 16,35-70-1,-17-36 1,-36-18 15,0-52-15,36-18-1,0-18-15</inkml:trace>
  <inkml:trace contextRef="#ctx0" brushRef="#br0" timeOffset="35306.47">18309 7302 0,'0'0'0,"-35"0"31,53 0-15,52 0 0,36-35-1,35-18 1,-88 18-16,35 0 15,36-18 1,-124-18 0,-53 36-1,-18 35 1,-52 35 15,52 18-15,1 71-1,70-54 1,35-17 0,53-53-1,-17 0 1,-1 0 0,-52 0-1,-36 35 1,-88 36-1,18 0 1,-35 70 0,34-36-1,72 19 1,70-106 0,35-18 15,18-18-16,35-17 1,18-54 0,-89 1-16</inkml:trace>
  <inkml:trace contextRef="#ctx0" brushRef="#br0" timeOffset="35589.82">19367 6914 0,'0'0'0,"0"-17"0,-35 17 16,-53 88 0,53 18-1,17 88 1,0-18 0,-17-17 15,0-71-16,17-17 1,18-54 0,18-17-1,0-35 1,-1 17-16</inkml:trace>
  <inkml:trace contextRef="#ctx0" brushRef="#br0" timeOffset="37122.64">19385 7585 0,'0'0'0,"-18"17"15,18 1-15,-35-18 16,35 18-16,35-18 31,36-18-15,17-17-1,-17-18 1,-18-18 0,-36 18-1,-34 36 1,-54 52 0,-17 53-1,35-17 1,35 17-1,18-35 1,18 0 0,53-53-1,17-18 1,18-17 0,-18-36 15,-18-17-16,-34 0 1,-36 70 0,0 1-1,0 52 1,0 18 0,-36 35-1,19 0 1,17-53-1,0-17 17,0-36-17,0 1-15,0-18 16,53-36 0,-18-35 15,35 18-16,1 88 1,-71 71 15,0-54-31,0 71 16,0-35 0,35 18-1,-35-36 1,18-35-1,17 18 1,-17-18-16,35-71 16,-36 18-1,89-35 1,-18-18 15,-35 71-31,-17 0 31,-36 123-15,0-35 0,-36 35-1,36-17 1,0-19 0,53-34-1,18-18 1,52 0-1,-52-35 1,17-36 0,-70-17-1,-18 35 1,-36 53 0,-16 0 15,16 71-16,19-1 1,87-34 0,-123 16-1,36-34 1,122-18 0,19-18-1,-71-34 1,-53-37-1,17 72 1,-34-1 0,-18 71-1,52-18 1,-17 1 0,-17-19 15,17 1-16,-53-36 1,141 18 0,-71-35-1,19 0 1,17-1 0,-18 36-1,-17-17-15</inkml:trace>
  <inkml:trace contextRef="#ctx0" brushRef="#br0" timeOffset="37556.76">21202 7691 0,'18'17'16,"-1"-17"-16,36 0 16,0-35-1,-18-53 16,1-53-15,-1 52 0,-17-52-1,-18 124-15,0-36 16,0 88 15,-36 53-15,-17 36-1,53-89-15,-17 53 16,-1-53-16,18 54 16,0-36-1,0-18 1,18-35 0,17 0 15,36 0-16,-36-53 1,-18 0 0,-17 35-16</inkml:trace>
  <inkml:trace contextRef="#ctx0" brushRef="#br0" timeOffset="37823.26">21184 7408 0,'0'0'16,"-17"0"-16,52 0 31,0 0-31,0 0 0,18-17 16,89-1 0,-72 0 15,-35 1-16,-52 17 17,-19 17-17,19-17-15,-71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0:46:1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6403 670 0,'0'-17'15,"0"-19"1,0 19-16,0-1 16,0 0-16,-18 1 15,18-1 1,0 53 0,0 54-1,0 105 1,0-36-1,0-105-15,-35 141 32,17-88-17,1-18 1,17-70 0,-18 0-1,18-36 1,-18-35-1,18-17 1</inkml:trace>
  <inkml:trace contextRef="#ctx0" brushRef="#br0" timeOffset="399.62">6332 811 0,'0'0'0,"0"-17"0,0-1 0,0-70 15,0 53 1,18 35 31,17 17-31,36 71-1,35 89 1,-71-142-16,18 53 15,53 71 1,-36-35 0,1-54-1,-54-35 1,19 1 0,-54-54 30,0-17-46,1-36 16,17 36 0</inkml:trace>
  <inkml:trace contextRef="#ctx0" brushRef="#br0" timeOffset="732.51">7003 741 0,'0'-18'0,"0"36"0,0-53 16,0 17-16,0 0 16,0 1-1,-18 122 17,18-69-32,-18 122 15,-35 37 1,36-72-1,-18 0 1,17-52 15,18-36-15,18-52 15,-18-1-15,52-35-1</inkml:trace>
  <inkml:trace contextRef="#ctx0" brushRef="#br0" timeOffset="1266.8">7197 1076 0,'0'0'16,"0"-35"-1,0 52 17,0 1-32,-18 70 31,0 0-15,-17 18-1,35-71-15,0 18 16,0 18-1,35-36 1,36-35 0,-1-17-1,36-36 1,35-53 0,-88 18-1,-53-36 1,-17 18-1,-89 0 17,18 71-17,70 35-15,-70 18 16,-18 52 0,35-17-1,36 18 1,35-36-1,35-35 1,-17 0-16,0 0 0</inkml:trace>
  <inkml:trace contextRef="#ctx0" brushRef="#br0" timeOffset="1932.01">7955 829 0,'0'-18'0,"0"36"0,0-53 15,0 17 1,0 0 0,0 1-1,0 34 1,0 1-1,0 106 1,0-19 0,-35 54-1,35-124-15,-18 36 16,1 52 0,17-105-16,0 53 15,35-54 1,18 1-1,0-18 1,53-71 15,-54 36-15,-34 17-16,53-105 16,-36 35-1,-17 0 1,-18 105 15,0 1-15,0 17-16,0 53 15,0 1 1,0-19 0,0-35-1,35-17 1,18-18-1,0 0 1,-18-53 15,0-35-15</inkml:trace>
  <inkml:trace contextRef="#ctx0" brushRef="#br0" timeOffset="2151.71">8572 776 0,'0'0'15,"-17"0"-15,-1 0 0,1 0 16,-1 0 0,0 0-1,18 18 1,-17-18 31,17 17-47,-18-17 15</inkml:trace>
  <inkml:trace contextRef="#ctx0" brushRef="#br0" timeOffset="2482.96">7691 1147 0,'-18'17'0,"36"-34"0,-54 34 16,36 1-1,18-18 1,0 0-16,52 0 15,-52 0-15,70-18 16,-18 1 15,1-1-15,-53 18 0,-18-18-1</inkml:trace>
  <inkml:trace contextRef="#ctx0" brushRef="#br0" timeOffset="4882.85">8784 1199 0,'-17'18'0,"-1"17"31,18-17-31,18-18 47,-1 0-47,107-53 16,-19 0-1,19-53 1,-54 36 0,-52 34-16,0-52 15,-18 18 1,0-1-1,-18 54 1,0 17 15,-34 17-15,-19 142 0,36 0-1,-1 123 1,-16-35-1,-19 141 1,-35 35 0,0 1-1,0-54 1,71-141 0,35-35-1,35-123 1,89-124-1,52-106 1,-17 0 15,70-105-15,-70-18 0,-71 35-1,-52-36 1,-72 1-1,-105 71 1,18 122 0,-71 54-1,70 35 1,18 0 0,195-18 15,69-52-16,-17 17 1,54-18 0,-90 19 15,-69 34-31,52-53 16,-71 36-1,-17 17 1,-17 71 15,-1 36-15,1-19-1,17-35 1,-18-17 0,18-36 30,0 1-46,0-1 0,0 0 16</inkml:trace>
  <inkml:trace contextRef="#ctx0" brushRef="#br0" timeOffset="5115.42">9701 970 0,'0'0'0,"-17"0"0,-1 0 16,-17 0 0,17 0-1,18 18 1,0-1 0,18 19-1,35-1 1,17 0-1</inkml:trace>
  <inkml:trace contextRef="#ctx0" brushRef="#br0" timeOffset="5465.44">10266 1129 0,'0'0'0,"0"-18"0,0 1 16,0-1-16,0 0 16,0 1-1,-35 17 1,-54 53 0,19 35-1,35 0 1,-1 35-1,36-34 1,36-19 0,16-17 15,72-53-15,-18 0-1,-36-18-15</inkml:trace>
  <inkml:trace contextRef="#ctx0" brushRef="#br0" timeOffset="7549.13">11007 1252 0,'0'0'0,"0"-17"0,0-19 16,0 1-16,-53-18 15,-18 18 1,-17 35-1,17 18 1,-52 87 15,70-16-15,35 34 0,18-17-1,0-53 1,18-18-1,35-35 1,-35 0-16,70-18 16,35-52-1,-17-18 1,-35 17 0,-36-35-1,-35 36 1,0 52-1,-18 71 17,1 35-17,17-17 17,0-36-32,0 18 15,53-18 1,35 1-1,-18-36 1,19 0 0,-1-71-1,-35 18 1,17-35 0,-52-18-1,-1 71-15,-17-106 16,0 70-1,0 18 1,0 36 0,-35 34 15,18 71-15,-1 54-1,18-37 1,0 19-1,0-36 1,0-17 0,18-36-1,-1-35-15,18 17 16,36-17 0,0-35-1,-1-35 1,1-19-1,-54 54-15,1 0 16,-18 17 0,18-17-1,-18 17 1,0 54 15,0-19-31,-18 36 16,0 35-1,18-35 1,0 0 0,53-53-1,35 0 1,1 0 0,-19-35-1,18-71 1,-52 36-1,-1-1 1,-17 53 0,-18 36 31,0 53-32,-36 17 1,19-18-1,17 1 1,0-36 0,17-17-1,1-18-15,17 0 16,36-36 0,-54-16-1,1-1 1,-18 17-16,0-17 15,-18-17 1,-35 35 0,18 35 15,35-18 0,18 0-15,17 18-1,-17 0-15,52-35 16,19 17 0,-37 18-1,-16 0 1,-19 18 0,-17 53-1,0-1 1,0 1-1,0-18 1,0-18 0,0 0 15,0-17-15,0-36 15,0 1-16,0-36 1,0-18 0,18 53-16,53-105 15,17 35 1,53-18 0,-53 71-1,0 52 1,-70 54-1,-18-53-15,18 123 16,-18-36 0,-18-34 15,0 0-15,1-19-1,17-16 1,0-54 31,0 0-47,-18-34 15,0 34-15</inkml:trace>
  <inkml:trace contextRef="#ctx0" brushRef="#br0" timeOffset="7898.97">12118 811 0,'0'0'0,"-18"-17"31,1 17 47,17 17-78,-18 1 16,0 0-16,1-18 0,-1 17 16</inkml:trace>
  <inkml:trace contextRef="#ctx0" brushRef="#br0" timeOffset="8765.14">11148 1111 0,'17'0'16,"19"0"-1,34 0 1,-52 0-16,52 0 16,-52 0-16,106-35 15,-72 35 1,-16-18-1,-19 18 1</inkml:trace>
  <inkml:trace contextRef="#ctx0" brushRef="#br0" timeOffset="9333.92">14552 653 0,'0'0'0,"0"-18"0,0-17 31,0 52-15,0 1 0,-18 88-1,-17 123 1,18-52-1,-19 17 1,36-71 0,0-88-16,0 36 15,0-18 1,0-71 15</inkml:trace>
  <inkml:trace contextRef="#ctx0" brushRef="#br0" timeOffset="9715.45">14429 1164 0,'0'0'0,"-18"-88"16,-17-36 0,-1-17-1,36 53 1,71-35-1,52 52 1,36 54 0,-18 17-1,0 88 1,-123 18 0,-141 140-1,-1-104 1,-17-19-1,53-52 1,53-54 0,52-17 31,1 0-47,17-17 15,36-19-15</inkml:trace>
  <inkml:trace contextRef="#ctx0" brushRef="#br0" timeOffset="10148">14993 1147 0,'-18'0'15,"1"17"1,-1-17-16,-70 88 15,35 18 1,18 0 0,35-18-1,35-70 17,0-18-32,53 0 15,36 0 1,17-71-1,-106 54-15,36-54 16,-71 1 0,-124-1-1,1 53 1,-18 18 0,53 0-1,70 0 1,53 18-1,124-18 1,-53-18 0</inkml:trace>
  <inkml:trace contextRef="#ctx0" brushRef="#br0" timeOffset="10481.37">15646 1076 0,'0'0'0,"-18"0"47,18 18-47,-35 52 16,35 18-1,0-70-15,0 141 16,0-1 0,17 89-1,-17-17 1,0-54-1,-53 36 1,18-53 0,35-142-1,0 36 1,0-106 15,18-70-15,-18 87-16,17-52 0</inkml:trace>
  <inkml:trace contextRef="#ctx0" brushRef="#br0" timeOffset="10831.08">15557 1429 0,'0'0'0,"0"-36"16,-17 1-16,-18-53 15,35 17 1,70 1-1,36 35 1,35 17 0,-17 18 15,-72 53-15,-52 53-1,-35-89-15,-35 72 16,-71-1-1,35-35 1,0-18 0,71-17-1,123-18 17,0-36-17</inkml:trace>
  <inkml:trace contextRef="#ctx0" brushRef="#br0" timeOffset="11281.83">16298 1199 0,'0'-17'0,"0"34"0,0-17 31,-17 18-15,-19 53 0,19 34-1,17-34 1,53 0 0,-36-54-16,19-17 15,105 0 1,-71-17-1,1-36 1,-54-36 0,-17 1-1,0-18 17,-35 71-17,18 35 1,17 18 15,0-1-15,35 1-1</inkml:trace>
  <inkml:trace contextRef="#ctx0" brushRef="#br0" timeOffset="11682.05">16951 1129 0,'0'-18'31,"0"36"-31,0 0 16,-18 70 0,1-18-1,17 71 1,0-105-16,0 105 15,-18 53 1,0 0 0,-17-35-1,-18 52 1,18 1 0,17-89-1,1 18 1,17-123-1,0-88 17,53-72-1,-36 90-31,1-1 0</inkml:trace>
  <inkml:trace contextRef="#ctx0" brushRef="#br0" timeOffset="12064.36">16810 1323 0,'-35'-71'0,"35"54"16,-18-1-16,18-52 16,0 34-1,88-17 1,36 18-1,-19 35 1,-69 0-16,70 0 16,-1 53 15,-69 35-15,-36 0-1,-106 18 1,18-35-1,-53-1 1,70-52 0,0-18-1,-17 0 1</inkml:trace>
  <inkml:trace contextRef="#ctx0" brushRef="#br0" timeOffset="13099.2">5980 2152 0,'-18'0'15,"0"0"-15,1 0 16,17-18 0,-18 18-1,36 0 16,17 0-15,88 18 0,-17-18-1,-35 0-15,246 0 16,1 0 0,158-18-1,53 1 1,-35-19-1,-106 1 1,53 0 0,-18-18 15,-140 35-15,34-17-1,-105 17 1,-106 1-1,-36-1 1,-52 18 0,0 0 46,-1-18-46</inkml:trace>
  <inkml:trace contextRef="#ctx0" brushRef="#br0" timeOffset="14157.89">14499 2064 0,'-17'0'0,"34"0"0,-123 0 31,89 0-31,-54 0 16,1 0 0,17 0-1,88 0 32,0 0-47,36 0 16,52 0-1,-70 0-15,53 0 16,211 0 0,-228 0-16,246 0 31,88 0-15,0 17-1,-123-17 1,18 0-1,-142 0 1,-123 0-16,106 0 16,-71 0-1,-53 0 1,-52 0 93</inkml:trace>
  <inkml:trace contextRef="#ctx0" brushRef="#br0" timeOffset="14314.26">17216 2081 0,'-36'0'15,"19"0"17,-1 0-17,0 0 1,1 0 0</inkml:trace>
  <inkml:trace contextRef="#ctx0" brushRef="#br0" timeOffset="25083.26">1217 3228 0</inkml:trace>
  <inkml:trace contextRef="#ctx0" brushRef="#br0" timeOffset="26030.5">1252 3175 0,'0'0'0,"0"-18"16,-17 18-1,17-35 1,0 0-1,0-18 1,0 35 0,0 1-1,0-1 1,0 36 0,0 52 15,0 54-16,-18 52 1,0-53 0,18-87-16,-17 34 15,17 36 1,0-88 0,0-1-1,35-34 1,36-54-1,-18 1 1,52-107 0,-52 89-1,0 35 17,0 53-17,-35 35 1,-1 89-1,-17-1 1,0-17 0,36-35-1,34-36 1,1-35 0,17-35-1,-53 17-15,18-35 16,0-88-1,-35 0 1,-18-35 0,-53 87-1,0 37 17,35 52-17,1 17 1,17 36-1,0 0 1,0-18 0,35 1-16</inkml:trace>
  <inkml:trace contextRef="#ctx0" brushRef="#br0" timeOffset="26433.19">2222 3528 0,'0'0'0,"0"17"0,71-17 47,0-17-47,17-36 31,18-35-15,-89 52-16,19-17 15,-36 36-15,17-71 16,-52 52 0,-36 36-1,-70 71 1,0 88 0,106-18-1,35-106-15,0 53 16,35-17-1,53-54 1,36-17 0,35-17-1,-1-54 17</inkml:trace>
  <inkml:trace contextRef="#ctx0" brushRef="#br0" timeOffset="28312.62">4216 3775 0,'0'-18'46,"0"0"-46,0 1 16,35-54 0,18-35-1,17-35 1,36 0 0,-18 71-1,-70 52-15,35 18 16,-35 71-1,35 17 1,-36-18 0,-17-52-1,18-18 1,17-53 31,-70-18-32,-18 19 1,-18-1 0,54 53-16,-19 0 15,-52 53 1,35 52 0,18 72-1,35-18 1,18-54-1,88-34 1,35-36 0,0-35-1,0-70 17,-35-1-17,35-70 1,0-35-1,18 34 1,-36 107 0,-70 53-1,-35 70 1,-18 35 0,0-52-1,0 17 1,0-105 31,0-1-47,0-17 15,0-36 1,0 36-16,-36-36 31,-34-17-15,-1 88-1,1 18 1,-18 88 0,17 35-1,18 0 1,53-53 0,0-17-1,53-54 1,35-17-1,36-53 1,-54-17 0,18-18-1,-88-18 1,18 0 15,-18 88-31,-18 36 31,1 35-15,-18 70 0,35-17-1,52-35 1,-34-54-16,35 1 16,53 0-1,-71-18-15,36 0 16,34-53-1,-16-36 1,-54-34 0,0 17-1,-35 71 1,0 17 0,-17 89 15,-1 35-16,-17-18 1,17 0 0,18-70-16,-18 35 15,18-36 1,0-34 15,0-36-15,53-18-1,18-70 1,-36 106-16,53-54 16,53 19-1,-70 70 1,17 88 15,-88 36-15,0-54-1,-17 36 1,-19-53 0,19-35-1,34-36 17</inkml:trace>
  <inkml:trace contextRef="#ctx0" brushRef="#br0" timeOffset="29053.64">7179 3475 0,'0'17'15,"0"1"1,0 17-16,-35 36 16,17 35-1,0-53 16,1-18-31,17 0 16,-18 1 0,18-54 31,0 0-47,0 1 15,0-1-15,0-88 16,53 18-1,53-53 1,17 70 0,-34 71-1,-19 71 1,-52 35 15,-18 0-15,-18-18-1,-35-35 1,53-36 0,18-34 15</inkml:trace>
  <inkml:trace contextRef="#ctx0" brushRef="#br0" timeOffset="29546">8079 3404 0,'0'0'0,"0"-35"16,-36 35-16,-17 18 16,36 17-1,-54 35 1,-17 19-1,0 34 1,70-88-16,1 54 16,17-36-1,88-1 1,53-52 0,-35 0-1,35-35 1,-35-53-1,-89 0 1,-17-53 0,0 52-1,-88-52 1,-18 141 0,-17 18 15,35 53-16,70-1 1,18 1 0,70-71-1,-34 0-15</inkml:trace>
  <inkml:trace contextRef="#ctx0" brushRef="#br0" timeOffset="29879.34">8678 3228 0,'0'0'16,"0"-35"-16,18 35 0,-18-36 15,0 54 17,-18 35-32,-35 53 31,53-71-31,-35 36 15,0 70 1,17-106-16,-17 71 16,35-53-1,0 17 1,0-52 0,53-18-1,0 0 1,17-53-1,-34 18 1</inkml:trace>
  <inkml:trace contextRef="#ctx0" brushRef="#br0" timeOffset="30163.21">8572 3528 0,'0'0'0,"-88"17"31,71-17-31,17 18 16,17-18-1,1 0 1,17 0-16,89 0 16,-18-18-1,-36 18 1,-52-17-1,-1 17 1,-17-18 15</inkml:trace>
  <inkml:trace contextRef="#ctx0" brushRef="#br0" timeOffset="36787.69">10195 3545 0,'0'-17'94,"0"-1"-79</inkml:trace>
  <inkml:trace contextRef="#ctx0" brushRef="#br0" timeOffset="38110.89">10195 3246 0,'0'0'0,"-17"-89"31,17 72-31,0-1 16,-18 18-1,18 18 1,0 17-16,0 53 16,0-53-16,-18 89 15,1-36 1,34-53-1,107-17 1,-107-18-16,1-53 16,70 0-1,-70 36-15,70-107 16,-35-17 0,-18 53 15,1 35-16,-89 71 1,35 17 0,-70 124-1,88 52 1,-18-70 0,18 18-1,0-53 1,0-53-1,0-36 1,-17-17 0,-72-35-1,1 0 1,-18-53 0,1 35 15,87 53-16,0 0 1,54 70 0,34 1-1,54-18 1,-1-18 0,0-35-1,19-53 1,-1 0-1,-53-35 1,-53 0 0,-35-18-1,0 88-15,0 1 16,-17 34 0,52 54 15,-106 17-16,18 18 1,36-35 0,52-19-1,-70-52 17,35-17-32,-18-1 15,18-35 1,53-35-1,35-35 1,71 17 0,17 53-1,-52 53 1,-18 70 0,-89 36 15,-17 0-16,0-88-15,0 52 16,-17-17 0,-1-53-1,0 18 1,1-18 15,17-71-15,35 54-1</inkml:trace>
  <inkml:trace contextRef="#ctx0" brushRef="#br0" timeOffset="38611.41">12030 3598 0,'0'0'0,"53"-35"0,17 0 15,-17-1 16,-53 1-15,-35 18 0,-71 17-1,71 17-15,-71 18 16,-18 54 0,54-19-1,70-34 1,53-1-1,-36-35-15,107 0 16,17 17 0,-53 1-1,-17 17 1,-71 1 0,-53-1 15,-88-17-16,88-1-15,-88 18 16,17-35 0,71-17-1,18 17 1,35-18 0,0 1-1,88-19 1,18 19-1</inkml:trace>
  <inkml:trace contextRef="#ctx0" brushRef="#br0" timeOffset="39028.24">12541 3581 0,'0'0'0,"18"0"0,0-36 31,-18 1-16,0 53 17,17-1-17,-17 1-15,18 88 16,-18 0 0,0 88-1,0 35 1,-35-35-1,-36 53 1,36-176-16,-36 193 16,18-87-1,18-19 1,17-70 0,18-70-1,0 0-15,0-36 31,36-88-15,16-70 0,-34 52-16</inkml:trace>
  <inkml:trace contextRef="#ctx0" brushRef="#br0" timeOffset="40511.01">12665 3634 0,'0'0'16,"0"-18"-16,0 0 0,0 1 0,0-1 15,0 0-15,0-17 16,17 35-16,54-35 16,17 17-1,53 18 16,-53 35-15,1 36 0,-89 17-1,0-70-15,-53 35 16,-53-18 0,18-17-1,-1-18 1,1 0-1,71 0 1,-1 0-16,0 0 16,36 17 31,17-17-47,36 0 15,-54 0 1,107 0-1,70 0 1,-53-35 0,0-18-1,-17-35 1,-71 0 0,-36-18-1,-17 88-15,0 1 16,-88 17-1,0 88 1,53 0 0,35 36-1,0-107-15,0 54 16,88-18 0,0-36 15,0-17-16,36-35 1,-1-36 0,18-34-1,-35-19 1,-53 89 0,-35 17-1,-1 18 1,-17 35 15,18-35 0,-1 0-31,1 0 16,-18-17 15,0-1-31,0 1 16,0-19-1,0 19 1,-70 17 0,34 17-1,-34 54 1,-1 35 0,36 0-1,35-18 1,35-35-1,36-18 1,52-35 0,1 0-1,-1-35 1,-17-54 0,-35 1 15,17-88-16,-35-1 1,-36 72 0,-17-1-1,0 123 17,-17 89-17,-19 18 1,36-89-16,-35 106 15,0 18 1,35-89 0,0 1-1,53-53 1,0-18 0,35 0 15,18-36-16,0-52 1,-36 18-16</inkml:trace>
  <inkml:trace contextRef="#ctx0" brushRef="#br0" timeOffset="40761.26">14799 3457 0,'-18'0'0,"36"0"15,-53 0-15,70 0 32,36 0-17,34-17 1,-69 17-16,122-18 16,-34 18-1,-36 0 16,-53 0-15</inkml:trace>
  <inkml:trace contextRef="#ctx0" brushRef="#br0" timeOffset="42278.16">1005 5080 0,'0'0'0,"18"-18"16,17-52-1,-17 35-15,-18-54 16,0 36 0,0 36-1,0 34 1,0 89 0,0 88-1,0 0 16,0-123-31,0 70 16,0-53 0,0-70-1,18-53 17,-1 17-32,19-35 15,69-123 1,19 34-1,-54-16 1,1 70 0,-1 70-1,1 124 1,-71-71-16,-53 124 16,53 35-1,0-71 16,88-70-15,-17-35 0,88-71-1,-106-35 1,17-36 0,-52-70-1,-1 0 1,-17 53-1,0 123 1,0 36 0,0 53-1,-35 140 1,35-34 0,18-1-1,17-105 16,53-18-15,53-53 0,71-71-1,-53 18 1,-18-35 0,-53-36-1,-88 1 1,-35 70-1,-36 35 1,18 89 0,0 52-1,18 18 1,53-105-16,35 17 31,35-18-31,-18-35 31,19 0-15,-1-35 0,-18-18-16</inkml:trace>
  <inkml:trace contextRef="#ctx0" brushRef="#br0" timeOffset="44996.65">4674 5009 0,'18'0'0,"-36"0"0,54-52 16,-19 16-1,-17-34 1,-53 34 0,-35-17-1,-35 53 1,-1 124 0,107-89-1,-72 177-15,54-18 31,35-71-15,35 1 0,89-36-1,-89-88-15,106 18 16,71-36 0,0-52-1,-54-19 1,-70-34-1,-70 17 1,-18 71-16,-18-106 16,-52 70-1,-1 71 1,1 53 0,-18 53-1,52 35 16,36-106-31,0 89 16,0-71 0,53-18-1,18-35 1,-18 0 0,17-71-1,18-35 1,-70 18-1,0 35 1,-1-17 0,-17 52-1,0 53 1,0 36 0,36 17-1,-19-17 16,36-18-15,35-53 0,18 0-1,18-53 1,-54 17 0,-52-52-1,-18-18 1,0 18-1,0 53 1,0 88 0,-18 17-1,-17 36 1,0-18 0,17-35-1,0-17 16,18-54 1,0-17-17,53-53 1,-17-1 0,-19 54-16,36-71 15,71 53 1,-36 53-1,0 53 1,-53 53 0,-35-18-1,0-70-15,18 35 16,17 17 0,18-34-1,0-36 16,18-18-15,17-35 0,0-35-1,-53 0 1,-35-53 0,0 123-1,0 89 16,-35 34-15,17-34 0,-17 35-1,0-89 1,35 1 0,0-36 30,0 1-30,0-1-16,35-70 16,36-36-1,-18 36 1,88 0 0,-18 70-1,-35 54 1,-70 70-1,-18-1 1,0-34 0,18-1-1,35-34 1,17-19 0,18-17-1,-17-35 16,-1-35-15,-17-36 0,-53 18-1,18 70-15,-18-35 16,0 71 15,-18 70-15,-17 35-1,17-35 1,18-35 0,71 0-1,17-35 1,53-18 0,18-53-1,-124 35 1,71-35-1,-18-70 1,-88 0 0,-70-36-1,-71 106 1,-18 71 0,53 34-1,0 90 1,71-19-1,35-35 1,88-17 0,18-36-1,35-35 1,18-18 0,-124 18-16,71-35 15,17-53 16,-17-53-15,-35-71 0,-36 53-1,-17 36 1,-18 105 0,-18 54-1,-52 87 1,34 53-1,36-52 1,0 35 0,18-71-1,35-53 1,0-17 0,35-18-1,-18-36 16,-52 19-31,53-36 16</inkml:trace>
  <inkml:trace contextRef="#ctx0" brushRef="#br0" timeOffset="45226.79">8184 5009 0,'0'0'15,"-17"0"-15,-18 0 0,17 18 16,88-18 0,72 0-1,-19-18 1,-35 18 0,-35-35-1</inkml:trace>
  <inkml:trace contextRef="#ctx0" brushRef="#br0" timeOffset="45894.12">9966 5239 0,'-18'-53'31,"18"35"-31,-53-52 15,71 17 1,53-18 0,52 36-1,18 17 1,-123 54-16,52-1 16,36 141-1,-53-35 16,-71-17-15,-34-18 0,16-53-1,19-53 1,-1-18 0,18-53-1,0-35 1,53-17-1,35 0 1,-88 70-16</inkml:trace>
  <inkml:trace contextRef="#ctx0" brushRef="#br0" timeOffset="46311.6">10971 4974 0,'-35'18'15,"53"52"1,52 36 0,-105-300-16,17 194 0,71 212 15,-53-159-15,-17 53 16,-19-18 15,19-88-31,-1 35 16,0-35-1,1 0 1,-18-35 0,17-36-1,36-35 1,-1 89-16,71-71 15,89-1 1,-18 36 0,-18 53-1,-36 89 1,-87 16 0,-18-87-16,0 70 15,-70 0 16,52-17-15,-35-36 0,35 1-1,36-72 17</inkml:trace>
  <inkml:trace contextRef="#ctx0" brushRef="#br0" timeOffset="47693.52">12100 5115 0,'0'0'0,"0"-17"0,0-19 15,0 19 1,-35-1-16,-18 18 31,-17 53-15,17 53-1,17 0 1,36-18 0,0 0-1,71-17 1,35-71-1,0 0 1,35-36 0,-53-17-1,0-35 1,-53-53 0,-35-18-1,-70 54 16,-71 87-15,0 36 0,52 52-1,-16 54 1,87 34 0,53-70-1,53-17 1,36-36-1,-1-35 1,-87 0-16,69 0 16,37-53-1,-37-17 1,-52-18 0,-17-1-1,-19 54 16,-17 70 1,0 36-17,-17 17 1,17-35 0,0 0-1,17-35 1,1-18-16,35 0 15,17 0 1,36-53 0,-35 0-1,17-53 1,0 0 0,-53 53-1,-17 36 1,0 34 15,-18 36-15,0 35-1,-18 1 1,18-1 0,18-35-1,52-18 1,1-17-1,35-18 1,-1-36 0,1-34-1,-18-36 1,-35 0 0,-53-35-1,0 53 16,-88 88-15,0 70 0,0 54-1,70-36 1,18 35 0,18-34-1,52-54 1,71-35-1,1 0 1,-37-35 0,36-54-1,-35-16 1,-88 16 0</inkml:trace>
  <inkml:trace contextRef="#ctx0" brushRef="#br0" timeOffset="48376.35">10636 5133 0,'0'0'0,"-17"0"0,17-18 47,0 1-47,0-1 16,0 0-16,0 1 15,0-19 1,17 36-16,89-35 16,0 18-1,-53-1 1,-18 18-1</inkml:trace>
  <inkml:trace contextRef="#ctx0" brushRef="#br0" timeOffset="49013.38">6403 6720 0,'0'0'0,"0"-35"16,0 17-1,-18 18 1,1 36-1,17 52 1,0-53-16,-18 71 16,18 53-1,0-106-15,-18 123 16,1-52 0,17-54-1,0-52 1,0-71 31,17 35-47</inkml:trace>
  <inkml:trace contextRef="#ctx0" brushRef="#br0" timeOffset="49292.77">6826 6703 0,'0'0'0,"18"0"0,-18-18 16,0 36 0,0-1-16,0 36 15,0 71 1,0-89-16,-18 71 16,18-71-16,-17 124 15,17-71 16,-36-17-15,36-54 0,0 1-1,-17-36-15</inkml:trace>
  <inkml:trace contextRef="#ctx0" brushRef="#br0" timeOffset="49510.24">6332 7179 0,'0'0'0,"-17"0"16,-1 0-1,18 18 1,71-36 0,87-17-1,-17-1 1,-52 36-1,-54-17 1,-17 17-16</inkml:trace>
  <inkml:trace contextRef="#ctx0" brushRef="#br0" timeOffset="50110.14">7567 7197 0,'0'0'0,"18"0"0,52-71 16,-34 18-1,-36 0 1,-18-17 0,18 52-16,-53-35 15,-53 18 1,18 35 15,-18 53-15,36 53-1,34 35 1,36 35 0,18-88-1,17 1 1,36-89-1,-1 0 1,54-53 0,17-89-1,-53 19 1,0 0 0,-70 34-1,-18 54 1,0 53 15,-35 105-15,-1-105-16,36 70 15,0 18 1,0 0 0,53-18-1,71-88 1,-1-53-1</inkml:trace>
  <inkml:trace contextRef="#ctx0" brushRef="#br0" timeOffset="50626.51">8396 7020 0,'0'0'0,"-18"0"15,1 0 1,-1 18-16,1 35 15,17 0 17,0 53-17,0-89-15,-18 36 16,18 18 0,-18-54-1,1-17 16,17-35-15,0 17-16,0-52 16,17-54-1,1 107-15,35-71 16,53 17 0,35 71-1,-35 18 1,-1 105 15,-105-35-15,0-52-16,0 34 15,-35 18 1,-18-35 0,36-53-1,34-17 16,19-1-31,-19 0 16</inkml:trace>
  <inkml:trace contextRef="#ctx0" brushRef="#br0" timeOffset="51212.21">9490 7073 0,'0'-35'15,"0"70"-15,0-88 0,-53 18 32,0 35-17,-53 0 1,88 0-16,-52 53 16,52-35-16,-35 70 15,36 53 1,17-35-1,35-53 1,35-36 0,54-17-1,-53-53 1,17-35 0,-18-53-1,-34 18 1,-1-54 15,0-35-15,-17 142-1,-36 123 17,-17 53-17,17 52 1,18-122-16,0 122 15,0-69 1,35-1 0,18-53-1,0-35 1,35-18 0,71-70-1</inkml:trace>
  <inkml:trace contextRef="#ctx0" brushRef="#br0" timeOffset="51493.52">10425 6579 0,'0'0'0,"0"-35"16,0-36 0,0 54-16,-18 52 31,-17 89-16,-1 34 1,36-34 0,-35 17-1,35-106-15,-18 71 16,1-53 0,17-18-1,53-35 1,17-53-1</inkml:trace>
  <inkml:trace contextRef="#ctx0" brushRef="#br0" timeOffset="51942.67">10619 7038 0,'0'0'0,"0"18"15,-18-18 1,0 35-1,71-35 1,35 0 0,1-18-1,-19-17 1,1-18 0,-71 35-16,17-35 15,-17 36 1,-17-54-16,-36 71 31,-53 0-15,0 71-1,36 17 1,34 18 0,36 0-1,36-36 1,17-17-1,52-18 1,36-35 0,1 0-1,-107 0-15,88-35 16,-105 17 0</inkml:trace>
  <inkml:trace contextRef="#ctx0" brushRef="#br0" timeOffset="52609.69">6174 7849 0,'0'0'0,"-36"0"0,-105 0 31,88 0-15,71 0-1,0 0 1,17 0-16,71 0 16,-53 0-16,52 0 15,-34 0-15,282 0 16,88 0-1,-53-17 1,176 17 0,36-18-1,17 18 1,-17 0 0,-124-18-1,-193 18 1,34 0 15,-123 0-15,-70 0-1,-89 0 1,-18 0 0,-34 0 15,-18 0-31,-1 0 0</inkml:trace>
  <inkml:trace contextRef="#ctx0" brushRef="#br0" timeOffset="53276.35">900 8326 0,'0'0'0,"-159"-18"31,124 18-31,-36 0 16,-17 0-1,70 0-15,-35 0 16,159 0 15,-71 0-31,124 0 16,-18 0-1,36 0 1,-19 0 0,-17-18-1,-105 18 1,-72 0-1,1-17 17,18 17-32</inkml:trace>
  <inkml:trace contextRef="#ctx0" brushRef="#br0" timeOffset="53525.87">1058 8308 0,'0'0'15,"-17"0"-15,-1 0 0,-17 18 16,17 34-1,18 1 1,0 71 0,-18-18-1,1 17 1,17-88-16,0 36 16,0-18-1,0-71 16,17 1-15,19-19 0,-19 19-16</inkml:trace>
  <inkml:trace contextRef="#ctx0" brushRef="#br0" timeOffset="54009.79">1305 8502 0,'0'-53'15,"0"106"-15,18-141 16,0 88-1,-18 53 1,0 35 0,0 0-1,0 18 1,-36-36 0,19-17-1,17-70 32,0-1-31,0-52-1,70-19 1,1 19 0,-36 52-16,124-35 15,-71 53 1,18 35-1,-89 36 1,-17 0 0,-17 34-1,-36-16 1,18-54 0,35-53 30,0 1-30,0-36-16</inkml:trace>
  <inkml:trace contextRef="#ctx0" brushRef="#br0" timeOffset="54242.54">2011 8537 0,'0'0'0,"0"18"31,0-1-31,0 36 16,0 18 0,0 0-1,0-19 1,0-16 0,0-54 15,0-17-16</inkml:trace>
  <inkml:trace contextRef="#ctx0" brushRef="#br0" timeOffset="54412.06">2011 8378 0,'0'0'0,"0"-17"15,0-1-15,-18 1 31,36 17 1,-1 17-17,1-17-15</inkml:trace>
  <inkml:trace contextRef="#ctx0" brushRef="#br0" timeOffset="54925.68">2716 8537 0,'18'0'16,"-18"-17"-16,0-1 16,0-17-1,-35 35 1,17 0-16,-17 0 15,17 0-15,-52 0 16,-1 70 0,71-35-1,0 1 1,71-19 0,17 19-1,-71-19-15,36 1 16,18 35-1,-71-18 17,-18 0-17,-88 18 1,-17-17 0,-18-36-1,35 0 1,53-36-1,35 19 1,18-36 0,71 18-1,-53 35-15,17-18 16</inkml:trace>
  <inkml:trace contextRef="#ctx0" brushRef="#br0" timeOffset="55426.65">4286 8537 0,'0'0'0,"0"-17"0,0-1 0,0-35 16,18-35-1,-18 70 1,0 36-1,0 88 17,18 17-17,17 89 1,-18 17 0,-17-88-1,0-106-15,-52 107 16,34-72-1,0-52 1,1-18 0,17-35-1,0-71 1</inkml:trace>
  <inkml:trace contextRef="#ctx0" brushRef="#br0" timeOffset="55759.47">4251 8625 0,'-18'-35'16,"36"70"-16,-71-176 16,35 106-16,18-36 15,0 36-15,36-18 16,105-17 0,70 87-1,-52 19 1,-35 69-1,-107 1 1,-158 35 0,-106-35-1,141-53 1,54-18 0,34-35-1,18-17 1,18 17-1,105-71 1,-35 36-16</inkml:trace>
  <inkml:trace contextRef="#ctx0" brushRef="#br0" timeOffset="56209.99">5203 8414 0,'0'0'0,"18"0"0,-36 0 31,-17 0-15,-18 35 0,0 36-1,36-19 1,-1-34-16,18 88 16,71-18-1,-18-35 1,35-53-1,18-35 17,-1-18-17,-34-53 1,-71 35 0,-71-52-1,-52 35 1,17 53-1,88 35-15,1 35 16,-71 35 0,88-34-1,17 34 1,71-35 0,1-35-1</inkml:trace>
  <inkml:trace contextRef="#ctx0" brushRef="#br0" timeOffset="56559.28">5944 8414 0,'0'-18'0,"0"36"0,0-54 16,0 54 15,0 35-16,0 18 1,0 70 0,0 17-1,0 1 1,0-124-16,18 159 16,0-17-1,-18-36 1,0-70-1,17-71 17,18-18-17,1-88 1,-19 18-16</inkml:trace>
  <inkml:trace contextRef="#ctx0" brushRef="#br0" timeOffset="56892.15">6032 8678 0,'-35'-70'0,"70"140"0,-105-228 16,70 140-16,0-53 15,53 1 1,70 35 0,1 17-1,35 53 1,-124-17-16,18 70 15,-89 0 17,-87 0-17,-18 1 1,35-36 0,18-36-1,70-17-15,18 18 16,18-18-1,88-71 1,-18 18 0</inkml:trace>
  <inkml:trace contextRef="#ctx0" brushRef="#br0" timeOffset="57294.85">6756 8431 0,'35'0'0,"-70"0"0,105-17 16,-70 34 15,-17 19-15,-19 34-1,36 1 1,0-36-16,0 53 16,0-35-1,71 0 1,35-53-1,0-18 1,52-87 0,-105 16-1,-35 19 1,-18-18 0,-18 35-1,1 70 16,17 19 1,0-19-17,35 1 1</inkml:trace>
  <inkml:trace contextRef="#ctx0" brushRef="#br0" timeOffset="57642.88">7691 8449 0,'0'0'0,"0"18"47,-18-1-47,0 36 16,18-35-16,-17 88 16,-1 17-1,18 54 1,0 17-1,-35-18 17,17-53-17,-35 71 1,18-105 0,35-54-1,0-88 16,18 18-31,52-106 16</inkml:trace>
  <inkml:trace contextRef="#ctx0" brushRef="#br0" timeOffset="57944.72">7761 8484 0,'-18'-17'0,"36"34"0,-53-52 0,17 0 0,-17-18 31,35 35-15,106 1-1,52 17 1,-34 35 0,-1 53-1,-105-53-15,-18 53 16,-70-17-1,-89 17 1,18-17 0,70-54-1,53 1 1,18-71 0</inkml:trace>
  <inkml:trace contextRef="#ctx0" brushRef="#br0" timeOffset="58408.27">9349 8572 0,'0'0'0,"17"-17"0,19-36 31,-1 18-31,-18-1 16,-17 54 15,0 35-15,0 53 0,-17-18-1,17-70-15,-53 70 16,35-18-1,36-87 17,35-19-17</inkml:trace>
  <inkml:trace contextRef="#ctx0" brushRef="#br0" timeOffset="58809.54">9931 8484 0,'17'0'0,"-34"0"0,70-35 15,-71 35 17,-35 0-17,35 0-15,-52 35 16,-18 18 0,88-18-1,105-17 16,-16-18-15,-54 18-16,71-1 16,-53 19-1,-53-1 1,-36 36 0,-105-19-1,53-16 1,-18-19-1,71-17 1,17-35 15,1-18-15,-1 0-16</inkml:trace>
  <inkml:trace contextRef="#ctx0" brushRef="#br0" timeOffset="59009.34">9454 8202 0,'-35'-35'16,"18"35"-1,34 0 32,18 0-47</inkml:trace>
  <inkml:trace contextRef="#ctx0" brushRef="#br0" timeOffset="59858.72">11571 8079 0,'0'0'0,"0"-18"0,-53-53 31,53 89 0,0 17-31,0 71 16,0-71-16,0 142 16,18-1-1,-18-70 1,0 18-1,0-36 17,-18-71-17,1-70 17,17-17-17,0-54 1,17 107-16,18-89 15,107-18 1,-90 89 0,-16 35-16,123 0 15,-36 71 1,-70-1 0,-53 54-1,-88-1 1,-53-17-1,-1-35 17,72-71-17,35 0 1,17-18 0,0-17-1,36-1 1,35 1-1</inkml:trace>
  <inkml:trace contextRef="#ctx0" brushRef="#br0" timeOffset="60325.56">12153 8537 0,'-17'-70'31,"17"52"-31,0 0 16,0-17-16,88-18 31,-71 36-31,72 17 16,34 0 0,-35 105-1,0 19 1,-88-36-1,-88 36 1,0-54 0,70-52-1,1-54 1,17-16 0,53-54-1,-18 0 1,53 18 15,-35 17-15,0 53-1,0 18 1,17 0 0,-17 0-16</inkml:trace>
  <inkml:trace contextRef="#ctx0" brushRef="#br0" timeOffset="60859.67">13282 8361 0,'18'-18'0,"-36"36"0,36-71 15,-36 53 1,-35 0 0,-53 35-1,-17 53 1,35 18-1,70-71 1,0 36-16,1 53 31,87-19-15,36-87 0,18-18-1,17-18 1,-35-35-1,-1-35 1,-69-35 0,-36-36-1,-53 36 1,-53 70 0,-35 53-1,17 70 1,1 18-1,17 71 17,106-71-32,0 18 31,71-18-15,-1-52-1,54-36 1,-89-18-16</inkml:trace>
  <inkml:trace contextRef="#ctx0" brushRef="#br0" timeOffset="61509.47">13811 8484 0,'0'0'0,"0"-35"16,0 0-16,0-1 15,0 19 1,-17 34-1,-1 54 17,0 17-17,1-70-15,17 52 16,0 36 0,0-88-1,0 0 1,35-18-1,18-71 1,0 18 0,-36 35-16,36-70 15,0 18 1,-17 70 0,-19 0-1,-17 53 1,0 35-1,18 0 1,35-35 15,17-35-15,1-18 0,17 0-1,-17-71 1,-71 53-16,35-52 15,-35-54 1,0 1 0,0 70-1,0 35 1,0 1 0,-18 17-16,1 35 15,-19 18 1,36-18-1,18-17 1</inkml:trace>
  <inkml:trace contextRef="#ctx0" brushRef="#br0" timeOffset="61958.74">14728 8449 0,'36'0'16,"-72"0"-16,160-35 15,-71-18 1,17 0-1,-70 18 1,-17 35 0,-1 0-16,-70 0 15,0 88 1,35-35 0,35 17-1,36 1 1,-1-54-1,107 36 17,-18-17-17,-53-19 1,-53 36 0,-36-35-1,-52 0 1,-35-1-1,17-17 1,53 0 0,35-17-1,1-1 1,52-17 0,18-1-1</inkml:trace>
  <inkml:trace contextRef="#ctx0" brushRef="#br0" timeOffset="62326.79">15081 8608 0,'0'0'15,"88"-18"1,-70 18-16,53-18 16,-1-17-1,1-18 1,-18-17-1,-36 52 1,-34 0 0,-72 54-1,-16 34 1,34 18 0,53-17-1,18-18 1,18 0-1,70-35 17,0-18-17,36 0 1,17-36 0,-88 1-16</inkml:trace>
  <inkml:trace contextRef="#ctx0" brushRef="#br0" timeOffset="62724.68">15804 8537 0,'0'-35'16,"0"17"-16,0 1 16,0-19-1,18 1 1,53 17 0,-1 1-1,18 34 1,-52 54-1,-19 0 1,-17-1 0,0 1 15,-35 17-15,0-70-1,17-18 1,0 0-1,18-36 1,0-34 0,71-19-1,-36 37 1,18-1 0,18-18-1,-18 18 1</inkml:trace>
  <inkml:trace contextRef="#ctx0" brushRef="#br0" timeOffset="63459.35">17745 8343 0,'0'0'0,"-18"0"0,-17-17 0,17-1 0,1 0 16,17 1 15,70-19 0,-52 19-31,17-19 16,0 19-16,53-89 16,-35 35-1,-53 1 1,-70 52-1,-36 18 1,-53 53 0,36 71-1,123-54 1,35 36 0,53-35-1,53 17 1,-17-18-1,-89 18 1,-53-35 15,-105 0-15,-36-35 0,53-18-1,-35-53 1,88-18-1,36 1 1,70-1 0,17 36-1,54 0 1,17 17 0,-106 18-16</inkml:trace>
  <inkml:trace contextRef="#ctx0" brushRef="#br0" timeOffset="63792.11">18274 8255 0,'0'0'15,"0"18"1,0-1 0,-18 71-1,18 36 1,-17-1-1,-19 89 1,36-141-16,-53 123 16,-17 88-1,-18 0 1,35-70 0,35-124-1,18-53 1,0-52-1,53-107 1,18-17 15,-54 88-31</inkml:trace>
  <inkml:trace contextRef="#ctx0" brushRef="#br0" timeOffset="65024.32">18221 8572 0,'-35'-35'0,"70"70"0,-176-193 16,106 87 0,52-17-1,107 53 1,-71 35-16,52 0 16,-52 0-16,106 35 15,-106-17-15,53 52 16,-71 36-1,-105-18 1,-54-53 15,-88-17-15,89 0 0,52-1-1,54-17 1,17 18-1,70 17 1,89-35 0,-106 0-16,159-35 15,-54 0 1,19-36 0,-54-35-1,-52 1 1,-54-19-1,-17 106 1,-17-17 0,-36 53-1,-18 70 1,18 18 0,53-36-1,0 19 1,53-54-1,18-18 1,17-17 0,-17-52-1,-1-1 1,18-53 0,18 0-1,0 53 1,-53 53-1,-35 18 17,-18-1-17,0 1 1,0-36 15,0 1-15,0-1-1,0-17 1,-18 17 0,-53 18-1,19 88 1,-1-17 0,17 52-1,36-52 1,0-18-1,0-36-15,89 1 32,16-18-17,-16-18 1,16-34 0,1-37-1,-71 19 1,-17-18-1,0 70 1,-36 71 0,-17 35-1,17-35 1,18 18 0,-17-54-1,17-34 16,35-36-15,-18 35 0</inkml:trace>
  <inkml:trace contextRef="#ctx0" brushRef="#br0" timeOffset="65191.15">20126 8096 0,'-18'0'16,"1"-17"-1,-1 17 1,0 0 0,36 0 15,17 0-15</inkml:trace>
  <inkml:trace contextRef="#ctx0" brushRef="#br0" timeOffset="66423.98">20620 8079 0,'0'0'16,"70"-53"-1,-34 17 1,-1-34 0,-35 35-1,0 17 1,-35 18-1,17 0-15,-35 88 16,-17 36 0,-19 87-1,-16-17 1,34-35 0,53-106-16,-70 159 15,18-1 1,17-70-1,35-17 1,18-36 15,0-70-15,71-18 0,123-71-1,-18-35 1,-88 0-1,-70-105 1,-53-1 0,-107 53-1,-16 71 1,70 71 0,105 17 15,1-18-31,88 0 15,17 1 1,-70-1-16,159-35 31,-71-17-15,-71 34 0,-52 1-1,-18 17 1,0 36-1,0 0-15,-35 52 16,35-17 0,0 0-1,17-18 1,19-35 0,34 0-1,-17-35 1,0-18-1,35-53 1,0 18 15,-35 53-15,0 17 0,-35 36 15,-18-1-16,0 1 1,18-18 0,-1 0-1,-17-18 1,0 1 0,-17-1-1,-54 18 1,18 35-1,0 36 1,35-36 0,-34 71-1,52 0 1,0-71 0,52 0-1,54-35 1,0 0-1,18-52 1,-36-19 0,-53 0-1,-35 19 1</inkml:trace>
  <inkml:trace contextRef="#ctx0" brushRef="#br0" timeOffset="66649.36">21308 7814 0,'0'0'0,"-18"0"0,-35-18 31,36 18-15,-1 18 31</inkml:trace>
  <inkml:trace contextRef="#ctx0" brushRef="#br0" timeOffset="67308.3">10213 9190 0,'0'0'0,"-18"0"16,1-35-1,-1 17-15,18-17 16,0 17-1,0 71 1,0 53 0,0 53-1,0-107-15,-53 160 16,-17-71 0,-1 18-1,18-36 1,53-52-1,0-89 32,35-70-31,-17 18-16</inkml:trace>
  <inkml:trace contextRef="#ctx0" brushRef="#br0" timeOffset="67641.25">10054 9472 0,'0'0'0,"-53"-53"16,36 36-16,-36-19 16,53 1-1,53-18 1,-18 53-16,106-35 16,53 17-1,0 36 1,-53 52-1,-141 1 1,-106-1 15,-52 19-15,16-36 0,54-36-1,71-17 1,34 0-1,71-53 1,18 18 0</inkml:trace>
  <inkml:trace contextRef="#ctx0" brushRef="#br0" timeOffset="68040.09">11007 9296 0,'0'0'0,"-18"0"31,-70 35-15,70-17 0,-52 52-16,-19 54 31,89-54-15,36 1-1,70-71 1,-1 0-1,-69-18-15,122-88 16,-52 18 0,-106 18-1,-53-1 1,-88 18 0,18 53-1,-36 35 1,141 54-1,36-37 1,88 1 15,-36-53-31</inkml:trace>
  <inkml:trace contextRef="#ctx0" brushRef="#br0" timeOffset="68377.03">11606 9349 0,'-17'-18'31,"-1"36"-31,-17 17 16,0 71 0,35 0-1,0 70 1,0 18-1,0-141-15,-18 106 16,-53 52 15,18-34-15,53-89 0,0-141 15,18 35-31,35-123 15,0-53 1</inkml:trace>
  <inkml:trace contextRef="#ctx0" brushRef="#br0" timeOffset="68707.75">11571 9525 0,'0'0'0,"0"-71"15,0 54-15,0-18 16,35-1-1,71 19 1,0 17 15,35 17-15,-70 36 0,-71-35-16,-18 52 15,-123 19 1,-18-1-1,71-35 1,35-18 0,35-17-1,54-18 1,52-36 0,0 1-1</inkml:trace>
  <inkml:trace contextRef="#ctx0" brushRef="#br0" timeOffset="69093.95">12206 9472 0,'0'-18'15,"0"36"-15,0-53 16,0 52 15,-35 54-15,17 0-1,1-54-15,17 89 16,17-35 0,36-71-1,35 0 1,18-53 0,-35 0-1,-18-88 1,-53 52-1,0 37 1,0 16 15,0 54 1,0 17-17,17-17 1</inkml:trace>
  <inkml:trace contextRef="#ctx0" brushRef="#br0" timeOffset="69441.3">13035 9402 0,'0'0'0,"0"17"31,0 1-31,0-1 15,0 36-15,0 71 16,0-107 0,0 107-1,0 17 1,0 18 0,-35 0-1,17-54 1,-17 36-1,0-70 1,35-89 15,35-70-15,-17-18 0</inkml:trace>
  <inkml:trace contextRef="#ctx0" brushRef="#br0" timeOffset="69758.07">13000 9631 0,'0'0'16,"-35"-106"-1,17 71-15,18-1 16,0-16 0,123 16-1,-17 36 1,53 0-1,-71 71 1,-70-1 0,-71 1-1,-18-18 1,-70 17 0,71-52-1,52 0 1,0-18-1,-17 0 1</inkml:trace>
  <inkml:trace contextRef="#ctx0" brushRef="#br0" timeOffset="70257.03">1217 11589 0,'0'0'15,"-18"0"-15,-70-53 16,71 35-16,-36-17 15,17 17 1</inkml:trace>
  <inkml:trace contextRef="#ctx0" brushRef="#br0" timeOffset="70640.46">776 11165 0,'0'0'0,"0"-17"0,0-19 16,0-16 0,18-19-1,-18 53 1,0 1 0,17 175 30,-17-105-46,18 71 0,-18 105 16,0-70 0,0-36 15,-18-17-15,18-53-1,0-88 16,36-71-15,-19 71-16</inkml:trace>
  <inkml:trace contextRef="#ctx0" brushRef="#br0" timeOffset="70906.78">1164 11130 0,'18'-53'0,"-36"106"0,106-194 15,-70 123-15,0 36 31,-18 0-31,0 105 16,0 54 0,0-107-1,0 142 1,-18-71 0,0-18-1,18-52 1,0-36-1,0-52 1,0-19 0,0 19-16</inkml:trace>
  <inkml:trace contextRef="#ctx0" brushRef="#br0" timeOffset="71140.71">970 11606 0,'-18'18'0,"36"-36"0,-53 36 16,52-18 15,1 0-15,0 0-16,88 0 16,-1-35-1,54-1 1,-141 36-1,-1 0 1</inkml:trace>
  <inkml:trace contextRef="#ctx0" brushRef="#br0" timeOffset="72240">1976 11765 0,'0'0'0,"35"0"31,-18-18-15,-17-17 0,0-35-1,0-19 1,-35 19-1,18 35-15,-36-18 16,-36 35 0,-16 53-1,16 36 1,1 70 0,53-18-1,17 19 1,71-72-1,53-70 1,0-17 0,17-54 15,-52 0-15,-1-34-1,-70 87-15,18-70 16,-18 17-1,0 54 1,-18 17 0,1 88-1,17 53 1,53-35 0,-18-53-1,53-36 1,0-17-1,36-70 1,-18 17 0,-71 35-1,36-70 1,-71-18 0,0 71-1,-18 17 1,-17 36-1,35 70 1,0-17 0,0 17-1,0-18 1,0-52 0,0 0-1,-18-18 1,0 0-16,18-36 15,0-17 1,36-52 0,34-19 15,18 36-15,36 35-1,-89 53-15,53 18 16,1 70-1,-72 18 1,-17-36 0,0 18-1,-35-35 1,17-53-16,1 18 16,34-36 30</inkml:trace>
  <inkml:trace contextRef="#ctx0" brushRef="#br0" timeOffset="72840.66">3634 11659 0,'0'0'0,"0"-17"0,17-19 16,-17-52-1,-17 18 1,-54 34 0,-17 54-1,0 53 1,-36 34 0,54 19-1,52-18 1,18-89-16,18 72 15,35-37 1,52-52 15,1-52-15,-18-1 0,18-53-1,18-88 1,-71 35-1,-53-35 1,0 70 0,0 107-1,0 52 1,-18-17-16,18 88 16,0 52-1,0 19 1,0-89-1,18 18 1,35-71 0,-36-17-1,54-18 1,17-18 0,0-53-1,-70 54-15</inkml:trace>
  <inkml:trace contextRef="#ctx0" brushRef="#br0" timeOffset="73123.5">4286 11289 0,'0'0'16,"0"-71"-16,0-17 15,0 70 1,0 54 15,0-1-31,0 18 16,-17 159-1,-19-71 1,19-35 0,-1-36 15,18-35-15,0-17-1,35-36 1,36-35-1</inkml:trace>
  <inkml:trace contextRef="#ctx0" brushRef="#br0" timeOffset="73507.41">4427 11677 0,'0'18'0,"0"17"15,18-35 16,0 0-31,70-18 16,-71 1 0,72-19-1,-72 19-15,54-54 16,-36-17 0,-35 17-1,-53 54 1,-53 52-1,1 71 1,52 17 0,17-17-1,36-35 1,18-54 0,53 1-1,17-18 1,0-53-1,-35 18 1</inkml:trace>
  <inkml:trace contextRef="#ctx0" brushRef="#br0" timeOffset="73956.37">5838 11377 0,'0'0'0,"18"0"0,-18-18 16,0 36 15,0 53-15,-18 17-1,18-71-15,0 54 16,0 17 0,0-53-1,36-35 17,-19-52-17</inkml:trace>
  <inkml:trace contextRef="#ctx0" brushRef="#br0" timeOffset="74340.95">5980 11130 0,'0'0'0,"0"-53"0,-71 0 32,0 53-17,54 0-15,-18 36 16,17 52-1,36-18 1,34-34 0,37-36-1,-1-53 1,-53 0 0,-35-18-1,-53 18 1,-17 36-1,-1 17 1,18 17 0,53 1-1,0 35 1,53 35 0,53-17-1,-18-71-15</inkml:trace>
  <inkml:trace contextRef="#ctx0" brushRef="#br0" timeOffset="74639.77">6615 10989 0,'0'-18'0,"0"36"0,0-53 0,-18 35 31,0 0-31,1 35 16,17-17-16,-36 70 15,1 71 1,-18-1 0,53-17 15,0-70-15,0-18-1,71-53 1,-18-18-1,0-35 1,-36 18-16</inkml:trace>
  <inkml:trace contextRef="#ctx0" brushRef="#br0" timeOffset="74856.75">6403 11377 0,'-18'0'16,"36"0"-16,-53 0 0,17 18 15,36-18 1,52 0 0,-35 0-1,107-18 1,-1-17 0,-53 17-1,-53 1 1</inkml:trace>
  <inkml:trace contextRef="#ctx0" brushRef="#br0" timeOffset="75373.48">8520 11254 0,'0'0'0,"35"-124"31,-35 106-31,0-34 16,-18 52-16,-52 0 16,-1 17-1,-35 124 1,36 36-1,17-1 1,53-88 0,70 18 15,19-71-15,16-35-1,89-70 1,18-18-1,-177 52-15</inkml:trace>
  <inkml:trace contextRef="#ctx0" brushRef="#br0" timeOffset="75872.89">9137 11024 0,'0'0'16,"0"-35"-16,-18 35 31,1 35-31,17 1 0,-18 16 15,18 1-15,-35 106 16,35 0 0,0-71 15,-18 0-15,18-52-1,-18-36 1,18-53 15,0-18-15,71-35-1,17 18 1,0 35 0,-52 53-16,70-17 15,-18 105 1,-88-18-1,0 54 1,-18-36 0,18-70-1,-18 17 1,-17-18 0,35-34 15,0-1-16,18 1-15</inkml:trace>
  <inkml:trace contextRef="#ctx0" brushRef="#br0" timeOffset="76307.16">9684 11448 0,'0'0'0,"-18"0"0,18-36 15,0 19-15,0-36 16,53 35 0,35 1-1,18 17 17,-18 52-17,-52-16-15,34 52 16,-70 18-1,-35-36 1,0-34 0,-1-36-1,19 0 1,17-18 0,0-70-1,53 0 1,-18 17-1,18 0 1,35 36 0,0 18 15,-35 17-31</inkml:trace>
  <inkml:trace contextRef="#ctx0" brushRef="#br0" timeOffset="77240.36">10566 11307 0,'0'17'16,"-18"1"-1,-35 52 1,0 19 0,36-37-1,17 19 1,0-53-16,0 17 15,35-35 1,18 0 0,-18-53 15,-35 0-15,0-17-1,0-36 1,0 70-16,35-69 15,18 52 1,35 35 0,18 36-1,-53 52 1,-18 54 0,-35-18-1,0-36 1,0-17-1,0-18 1,-17-35 0,17-70 31,53-18-32,0 17 1,35-17-1,0 53 1,-53 35-16,36 0 16,-18 70-1,-36 18 1,-17-35 0,0 0-1,-17-35 1,-1-18-1,-17 0 1,35-36 0,53-34 15,17-18-15,36-18-1,0 71 1,-18 52-1,-70 71 1,-18 1 0,-18-1-1,1-35 1,-1-36 0,18 1-16,18-36 46,-1 1-46</inkml:trace>
  <inkml:trace contextRef="#ctx0" brushRef="#br0" timeOffset="77572.7">11800 11536 0,'0'0'16,"18"0"-16,35 0 16,18 0-1,-1-18 1,36-35-1,0-17 1,-89-18 0,-17-1-1,-88 89 1,-53 71 0,35 35-1,36 17 1,52-105-16,18 52 15,18-52-15,105 17 16,1-35 0,34 0 15,-34-35-15,-89 17-16</inkml:trace>
  <inkml:trace contextRef="#ctx0" brushRef="#br0" timeOffset="78372.75">13194 11024 0,'0'0'0,"35"-123"31,-17 88-31,-18 17 16,-18 36 0,-17 87-1,0 72 1,35-124-16,-36 105 15,-17 72 1,-17-142 0,70-53 15,-18-35 0,18-17-31,-17-36 16,17-53-1,70-35 1,54 35 0,52 0-1,36 88 1,-54 89 0,-158-36-16,53 71 15,-53 18 1,-106-1-1,-35-52 1,0-36 0,18-18 15,70-17-15,35-17-1,36-1 1,88-35-1,-89 36-15</inkml:trace>
  <inkml:trace contextRef="#ctx0" brushRef="#br0" timeOffset="78806.27">13758 11412 0,'0'-17'0,"0"34"0,0-52 16,0 17-16,0 1 0,0-36 15,89-18 1,-1 36 0,0 35-1,18 35 17,-53 89-17,-36-1 1,-87 1-1,17-71 1,35-36 0,1-17-1,17-35 1,0-36 0,17 36-16,36-88 15,0 17 1,18 35-1,-1 36 1,-17 35 0,0 0 15,-35 0-31,-1 0 0</inkml:trace>
  <inkml:trace contextRef="#ctx0" brushRef="#br0" timeOffset="79272.28">14870 11148 0,'0'-36'16,"-18"36"-16,-17-17 15,-36 17 1,18 35 0,-35 71-1,17 17 1,54-17-1,17 35 1,88-70 0,35-71 15,-17 0-15,71-71-1,-36-34 1,-71-1-1,-70 70-15,0-122 16,-88 34 0,-18 107-1,-52 17 1,-1 105 0,124-69-16,-1 34 15,-17 107 1,53-89-1,53-71 1,71-17 0</inkml:trace>
  <inkml:trace contextRef="#ctx0" brushRef="#br0" timeOffset="79888.92">15469 11289 0,'18'-35'0,"-36"70"0,36-123 15,0 17 1,-18 53 0,0 54-1,0-1-15,-36 53 16,19 53 0,-19-35-1,36-18 1,0-70-1,89-18 1,-19-53 0,1 0-1,17-53 17,0 1-17,-53 52 1,-35 70-1,0 54 1,0 35 0,-17-53-1,34 17 1,36-70 0,-17 0-16,52 0 15,-71 0-15,107-53 16,-54-17-1,-17-71 1,-53-18 0,0 71-1,0 70 17,-35 18-17,17 53 1,18 0-1,0 0 1</inkml:trace>
  <inkml:trace contextRef="#ctx0" brushRef="#br0" timeOffset="80306.39">16598 11236 0,'106'-35'16,"-212"70"-16,300-106 15,-123 36 1,-54 17-1,-17 1-15,-88 52 32,0 18-17,88 0 17,0 0-17,71 0 1,-54-36-16,54 19 15,-36-1 1,-35-17 0,0-1-1,-53 19 1,-35-36 0,53 0-16,-106 0 15,70 0 1,18 0-1,35 0 1,36-18 0,53 0 15,-36 18-31,-17-17 0</inkml:trace>
  <inkml:trace contextRef="#ctx0" brushRef="#br0" timeOffset="80623.03">16951 11430 0,'18'0'0,"-36"0"0,89-18 16,34-17 0,1-18-1,-35-35 1,-54 17 0,-17 54-1,-70 17 1,-18 53-1,52 17 1,-34 54 0,70-54 15,0-52-15,88 0-1,0-18 1,-53 0-16,54 0 15,-19-36-15</inkml:trace>
  <inkml:trace contextRef="#ctx0" brushRef="#br0" timeOffset="81022.39">17657 11201 0,'0'-36'16,"0"72"-16,17-107 15,1 71-15,-18-18 0,35 1 16,36 17-1,17 35 1,-53 36 0,-17 17-1,-18-53 1,0 71 0,-18-53-1,-17 17 1,0-70-1,17 0 1,18-17 0,35-54-1,36-17 1,52-71 0,18 53-1,-35 54 1,-71 52-1,-87 17 1,-1 18 0</inkml:trace>
  <inkml:trace contextRef="#ctx0" brushRef="#br0" timeOffset="82239.35">1129 12347 0,'0'0'0,"-18"0"0,-88 35 31,89-35-31,-19 0 16,36 18-1,18-18 1,106 18 0,34-18-1,-87 0-15,264 0 16,18 0-1,-18 17 1,159-17 0,-71 0 15,212-17-15,265-36-1,-301 18 1,231-1-1,16 1 1,-211 0 0,194 17-1,-635 18-15,635 0 16,0 0 0,-211 0-1,264 0 1,-36 0-1,-211 0 1,388 0 0,-229 0-1,-53 0 17,-230 0-17,89-18 1,-53 1-1,-141 17 1,-71-18 0,-88 18-1,-141 0 1,-71-17 0,-106 17 15,36 0-31,-88 0 15</inkml:trace>
  <inkml:trace contextRef="#ctx0" brushRef="#br0" timeOffset="83005.41">2099 12771 0,'18'0'47,"-1"0"-32,-17-18 32,-17 18-47,-19 0 0,-17 0 32,18 0-32,-53 70 15,0 36 1,-36 71-1,71-19 1,53 19 0,36-36-1,52-71 1,53-70 0,18-35-1,-18-18 1,35-70-1,-35 17 1</inkml:trace>
  <inkml:trace contextRef="#ctx0" brushRef="#br0" timeOffset="83489.48">2716 12947 0,'0'-88'0,"0"176"16,-17-247-1,-1 142-15,-35 17 16,0 70-1,53 71 1,0 18 0,36-18-1,-36-53 1,0 0 0,0-35-1,-36-53 1,36-53 15,0-35-15,36 0-1,87-18 1,-88 89 0,36-19-1,-36 36-15,89 0 16,-54 53-1,-52 53 1,-18-18 0,-35-17-1,-18-18 1,53-36 0,0-52 15,35-18-16</inkml:trace>
  <inkml:trace contextRef="#ctx0" brushRef="#br0" timeOffset="83905.42">3281 13282 0,'0'0'0,"-18"-18"0,-17 18 16,17-17-16,-17-18 15,35 17-15,0-35 16,53 0 0,53 35-1,0 18 1,17 71 0,-88-53-16,1 17 15,-36 71 1,0-89-16,-36 54 15,19-36 1,-1-17 0,18-89 31,0 54-47,71-72 15,-36 37 1,18-19-1,0 36 1,17 17 0,-34 0-16</inkml:trace>
  <inkml:trace contextRef="#ctx0" brushRef="#br0" timeOffset="84340.72">4180 13070 0,'0'0'0,"0"-53"47,-17 53-32,-19 0-15,-16 18 16,-1 35 15,0 71-15,53-107-16,-18 71 15,18 18 1,53-71 0,0-17-1,53-36 1,17-52 0,-35-1-1,-88-17 1,-35 35-1,-71 0 1,0 53 0,54 36-1,-1 17 17,53-36-32,0 1 15,0-1 1</inkml:trace>
  <inkml:trace contextRef="#ctx0" brushRef="#br0" timeOffset="85105.83">4551 13141 0,'0'0'0,"0"-18"15,17 18-15,-17-17 16,18 17 0,0 53-1,-1 0 1,-17 17 15,0 1-15,-17-18-1,-19-18 1,19-35 0,17-18-1,0-35 1,17-17 0,19-1-1,-19 54-15,72-72 16,16 54-1,-16 35 1,-1 35 0,-35 18-1,-53 35 17,-18-35-17,-17-17 1,17-19-1,1-17 1,-1-17 0,18-36-1,53-35 1,53-1 0,17 19-1,-35 70 1,-17 17-1,-71 72 1,-35 16 0,-18-16-1,17-19 17,19-52-17,52-36 1</inkml:trace>
  <inkml:trace contextRef="#ctx0" brushRef="#br0" timeOffset="85505.66">5539 13335 0,'0'0'0,"0"18"15,17-18-15,1 0 16,0 0-16,52 0 15,54-53 1,-1 0 0,-52 0-1,-54-18 17,-52 18-17,-36 53 1,-52 53-1,-1 53 1,72-18 0,52 1-1,52-37 1,-16-52-16,52 18 16,35-18-1,1-53 1,-54 18-1,1-18 1</inkml:trace>
  <inkml:trace contextRef="#ctx0" brushRef="#br0" timeOffset="86289.63">7091 13000 0,'0'0'0,"0"-18"0,0-35 16,0-17-1,-53 34 1,-18 19 0,-52 17-1,35 53 1,52-36-16,-87 142 16,35 18-1,52-54 1,36 18-1,89-70 1,52-54 0,35-52-1,-17-53 17,0-18-17,-89 0 1,-35-53-1,-105-70 1,-71 123 0,-18 106-1,-70 53 1,35 71 0,123 52-1,71-35 1,88-17-1,71-54 1,53-70 0</inkml:trace>
  <inkml:trace contextRef="#ctx0" brushRef="#br0" timeOffset="86639.1">7638 13159 0,'0'-18'15,"0"36"-15,-36-36 16,1 18 0,-53 35-1,88-17-15,0 52 16,0-34-16,-18 105 16,18 53-1,-17 18 1,17 17-1,-18-35 1,-35 106 0,18-124-1,35-88 17,0-123-1,0 17-31,35-70 15,0-106 1,-17 141-16,0-70 16</inkml:trace>
  <inkml:trace contextRef="#ctx0" brushRef="#br0" timeOffset="86973.38">7514 13370 0,'0'0'0,"0"-70"15,0-36 1,0 35-1,71 36 1,87 17 0,1 36-1,-71 53 17,-52 34-17,-107 19 1,-35-71-1,-35 17 1,35-70 0,71 18-1,17-18-15,54-53 32,87-17-17,-52 34 1</inkml:trace>
  <inkml:trace contextRef="#ctx0" brushRef="#br0" timeOffset="88238.97">8255 12876 0,'0'-53'0,"0"106"16,18-176-16,-18 88 16,0 17-1,0 89 16,0-36-31,-18 35 16,0-17-16,-17 124 16,17-19-1,18-69 1,0-1 0,53-71-1,36-34 1,-1-36-1,0-18 1,-18 1 0,-34-18-1,-1 70 17,-35 36-1,-18 87-16,1-34 1,17 0 0,0-54-16,17 1 15,1-18-15,35 0 16,70-18 0,1-52-1,-36 17 1,0-35-1,-52 35 1,-19 35 0,-17 36-1,-17 52 17,-19 1-17,36-18 1,0-18-1,36 0 1,16-35 0,1-17-1,-35-36 1,-18 17 0,-18-34-1,-17 17 1,17 53-16,1-35 15,17-1 1,70-17 0,1 18-1,35 17 17,35 36-17,-88 35 1,-18 18-1,-17 17 1,-18-18 0,-18 1-1,18-53-15,-35 17 16,17-35-16,1 0 16,-19 0-1,36-18 1,0-17-1,18-53 1,0 52-16,34-69 16,-16 69-16,70-52 15,70 0 1,-35 70 15,-35 89-15,-88-1-1,-18 36 1,-36 18 0,1-71-1,-18-18 1,35-35 15,1 0-15,-1-18-16,-17-35 15</inkml:trace>
  <inkml:trace contextRef="#ctx0" brushRef="#br0" timeOffset="88504.7">9172 12629 0,'0'0'16,"-35"0"-1,17 0-15,1 0 16,17 18 31,-36-18-32,19 0 1</inkml:trace>
  <inkml:trace contextRef="#ctx0" brushRef="#br0" timeOffset="88770.83">8008 13035 0,'0'0'0,"0"18"0,18-18 15,17 0 1,71-18 0,0 0-1,-18 1 1,-88-1-16,70 18 15,-70-17 17</inkml:trace>
  <inkml:trace contextRef="#ctx0" brushRef="#br0" timeOffset="89404.7">11465 12735 0,'0'-17'16,"0"-1"-1,-17 18-15,-19-18 16,-17 18-1,18 18-15,-71 70 16,36 18 0,70-35-1,0-1 1,88-17 15,18-53-15,35-18-1,-35-17 1,-36-18 0,-17 0-16</inkml:trace>
  <inkml:trace contextRef="#ctx0" brushRef="#br0" timeOffset="89970.87">11642 12524 0,'0'0'16,"-18"-18"-16,0 0 0,1 1 0,-36-19 16,18 36-16,-18 0 15,-71 0 1,1 71 15,34 0-15,-34 123-1,70-71 1,35 0 0,18-105-16,18 106 15,70-54 1,18-52 0,35-1-1,0-17 1,0-35-1,18-18 1,0-35 0,-88-18-1,-19-53 1,-52-17 15,-70 35-15,-54 35-1,-52 88 1,53 18 0,-36 0-1,35 53 1,71 18 0,53 0-1,0-36 1</inkml:trace>
  <inkml:trace contextRef="#ctx0" brushRef="#br0" timeOffset="93320.69">2452 15152 0,'0'-18'16,"-35"-35"-1,35 0 16,0 36-31,17-19 16,18-17 0,-17 36-1,-18 34 1,-35 89 0,-18 53-1,-53 53 1,18-18-1,35-71 1,35-70 0,71-106 15,18 18-15</inkml:trace>
  <inkml:trace contextRef="#ctx0" brushRef="#br0" timeOffset="93571.15">2699 15152 0,'0'0'0,"70"-106"16,-52 88-1,-18 36 1,0 0-16,-18 70 16,-17 71-1,17-18 1,-17-18-1,17-52 1,18-36 0,0-17-1,-17-36 1,17 0 0</inkml:trace>
  <inkml:trace contextRef="#ctx0" brushRef="#br0" timeOffset="93771.47">2117 15593 0,'0'0'0,"0"17"15,0 1 1,35-18 0,124 0-1,52-18 1,-52 1-1,35-19 1,-159 36 0</inkml:trace>
  <inkml:trace contextRef="#ctx0" brushRef="#br0" timeOffset="95753.8">3140 15557 0,'0'0'0,"17"0"15,1 0-15,35-17 16,35-36-1,-35-18 1,-35 1 0,-18 17-1,-53 18 1,-18 35 0,-35 70-1,1 71 1,34-35-1,36 18 1,70-36 0,18-88-1,88-18 1,-35-70 0,-36 35 15,1-35-16,-71-18 1,0 35 0,-18 71-1,1 36 1,-1 87 0,18-35-1,0 18 1,53-53-1,-35-53-15,52 0 16,54-17 0,-1-54-1,-17 18 1,-36-53 0,-70 18 15,0 70-16,0 36 1,-35 35 0,0 53-1,17-18 1,-17 0 0,35-70-1,0-36 32,0-17-47,53-36 16,-35 54-16,52-89 15,36-18 1,88 71 15,-18 71-15,-70 53-1,-53 34 1,-35 19 0,-1-18-1,36-53 1,71-18 0,35-35-1,-18-35 1,0-18-1,-53-53 1,-70 0 0,-54 18-1,-34 17 1,-36 71 15,18 18-15,70 17-16,-88 71 15,36 0 1,52-18 0,53-17-1,18-36 1,53-35 0,18-35-1,-54-18 1,18-53-1,0-53 1,-52 18 0,-1-35-1,-35 70 1,0 88 0,-35 71 15,-1 35-16,-16 89 1,34-19 0,18-52-1,0-88-15,0 88 16,53-36 0,0-52-1,70-18 1,1-18-1,-1-52 1,-17-54 0,0-52-1,-53 35 1,-18 0 15,-35 70-15,0 54-1,-53 69 1,0 37 0,0 69-1,18 1 1,17-71 0,36 36-1,70-71 1,0-36-1,71-17 1,18-35 0,-19-35-1,-87-1 1,-36-35 0,-35 71 15,-70 52-16,-19 54 1,54 35 0,17-36-1,18-52-15,18 53 16,53-54 0,-1-17-1,54-35 1,-18-18-1,-54 18 1</inkml:trace>
  <inkml:trace contextRef="#ctx0" brushRef="#br0" timeOffset="96204.12">8184 15522 0,'0'0'15,"18"-17"-15,0-19 0,35-17 16,-18-17 0,-17 52-1,-18 36 1,-18 88 0,-35-18-1,0 35 16,18-52-15,17-18 0,36-53 15,-1-18-31,54-35 16,-71 18-16</inkml:trace>
  <inkml:trace contextRef="#ctx0" brushRef="#br0" timeOffset="96404.73">8449 15134 0,'0'0'0,"0"-35"0,-18 17 15,-17-17-15,0 35 16,17 0 15,18 18 0,53-1-15,35 19 0,-70-36-16</inkml:trace>
  <inkml:trace contextRef="#ctx0" brushRef="#br0" timeOffset="96704.39">9084 15064 0,'0'-18'0,"0"36"0,0-54 15,0 19 1,-18 17-16,1 0 16,-19 17-1,-16 107 1,-1 35 15,0-1-15,17-52-1,36-18 1,0-70-16,18 17 16,70-35-1,0 0 1,18-53 0,-88 36-16</inkml:trace>
  <inkml:trace contextRef="#ctx0" brushRef="#br0" timeOffset="96920.19">8872 15363 0,'0'0'0,"0"18"0,18-18 31,0 0-31,-1 0 15,19 0-15,87 0 16,-17-18 0,-36-17-1,-34 35-15</inkml:trace>
  <inkml:trace contextRef="#ctx0" brushRef="#br0" timeOffset="97936.92">10389 15363 0,'0'0'0,"-53"18"15,0-18-15,-70 18 16,35 17 0,123-53-1,124-35 1,17-52 0,36-1-1,-71 0 1,-53-53-1,-70 36 1,-18 87-16,-18-34 16,-70 52-1,35 36 1,-53 105 15,36 71-15,34 18-1,19-141-15,-54 211 16,-17 18 0,0 35-1,17-53 1,36-35 0,35-106-1,88-70 1,0-71-1,71-124 1,53-17 0,-36-71-1,-105-35 1,-71 177-16,-36-142 16,-87 1 15,-71 87-16,35 89 1,71 35 0,53-18-1,70 18 1,124-17 0,-18-19-1,123-34 1,-52-36-1,-106 18 1,-71 35 0,-17 53-1,-36 53 1,1 17 15,-19 36-15,19-35-1,-19-18 1,72-53 15,-19-36-15,-17 19-16,18-1 0</inkml:trace>
  <inkml:trace contextRef="#ctx0" brushRef="#br0" timeOffset="98121.1">11395 15028 0,'0'0'0,"0"-17"0,-18-1 16,0 0 0,1 18-1,17-17 1,35 34 31,53 19-32,-35 17-15</inkml:trace>
  <inkml:trace contextRef="#ctx0" brushRef="#br0" timeOffset="98536.02">11659 15275 0,'0'0'0,"-17"0"15,-1-17 1,18-36-1,0-18 1,18 54-16,70-19 16,18 1-1,-18 53 1,18 70 0,-71 35 15,-53-17-16,-87 0 1,52-71 0,17-35-1,36-17 1,18-36 0,17-18-1,-17 36-15,70-71 16,0 18-1,0 70 1,18 18 0,-70 0-1</inkml:trace>
  <inkml:trace contextRef="#ctx0" brushRef="#br0" timeOffset="98870.5">12382 15205 0,'-17'0'16,"34"0"-16,-52 35 15,35-17 1,35-18 0,18 0-1,-17 0-15,70-36 16,-18-17 0,-71 18-1,-17-18 1,-70 53-1,-1 36 1,36-19-16,-53 89 16,35-18-1,35-17 1,36-1 0,70-70 15,18 0-16,106-53-15</inkml:trace>
  <inkml:trace contextRef="#ctx0" brushRef="#br0" timeOffset="100220.69">13406 14781 0,'0'0'0,"-36"-123"32,36 105-32,0 1 0,-17-19 15,-36 36 1,35 36-16,-35 34 31,-35 107-15,0 52-1,35 53 1,0-70 0,-53 88-1,71-212-15,-106 212 16,-18-36 0,71-34-1,70-125 1,36-52-1,141-106 1,-1-17 0,72-71-1,-54-53 1,-105 0 0,-71-89 15,-106-16-16,-18 193 1,-35 18 0,71 52-1,71 36 1,17-17 0,105-19-1,54-17 1,18-17-1,-19-36 1,-69 36 0,-54 17-1,-35 35 1,-18 18 0,-52 53 15,52 35-16,0 36 1,18-36 0,18-53-1,53 0 1,-1-35 0,-52-35-1,-1-53 1,-34 0-1,-19-1 1,-16 1 0,52 53-1,70 17 1,18 1 0,18 17 15,-35 0-16,17 106 1,-70-18 0,-36 18-1,-35-18 1,35-53 0,36-53 30,0 1-46,70-71 16,18-36 0,-18 18-1,-18 18 1,-52 88-16,-89 18 47,1 88-32,35 35 1,35-53 0,0-53-16,35 18 15,-17-35-15,52 17 16,54-35 0,34-53-1</inkml:trace>
  <inkml:trace contextRef="#ctx0" brushRef="#br0" timeOffset="100970.27">14940 14693 0,'0'0'0,"18"-17"16,-1-1-16,72-53 15,-36 36 1,-53 17-16,0 36 31,-18 106-15,0-89-16,-17 106 15,0 35 1,-1-17 0,36-124-1,-17 124 1,-1-53-1,0-71 1,18-52 15,0-54-15,0 36-16,0-106 16,53 17-1,53 1 1,35 52-1,36 36 1,-160 35-16,54 17 16,-36 1-16,71 70 15,-71 36 1,-35-18 0,-123 17 15,-36-52-16,0-54 1,54-17 0,52 0-1,53-17 17,88-19-17,-18 19 1</inkml:trace>
  <inkml:trace contextRef="#ctx0" brushRef="#br0" timeOffset="101420.11">15716 15117 0,'0'0'0,"0"-18"0,0 0 15,0-17-15,18 0 31,17-1-15,36 1 0,-54 35-16,36 0 15,53 35 1,-18 54 0,-88-1-1,-17 35 1,-54-52-1,18-36 1,18-35 0,35-18-1,0-34 1,18-19 0,52-17 15,18 0-16,18 35 1,18 35 0,-1 0-1,-105 18-15</inkml:trace>
  <inkml:trace contextRef="#ctx0" brushRef="#br0" timeOffset="101836.16">16704 14922 0,'0'0'0,"18"0"16,-36 0 15,-35 18-15,-35 70-1,53-70-15,-18 70 16,17 36 15,36-19-15,71-52-1,0-53 1,52 0 0,0-35-1,-105 17-15,53-52 16,-54-71 0,-17 0-1,-35 70 1,-71 36-1,0 35 1,1 88 0,34 18-1,71 0 1,0-53 0,71-18-1</inkml:trace>
  <inkml:trace contextRef="#ctx0" brushRef="#br0" timeOffset="102436.92">17216 15046 0,'17'-35'0,"-34"70"0,34-88 0,-17 18 16,0-1-1,18 36 1,-18 18-16,-71 53 15,36 17 1,17 18 0,18-18-1,0-18 1,18-70 0,35 0 15,35-52-16,0-37 1,0 1 0,1-18-1,-36 89 1,-53 70 0,0 17-1,-18 18 1,18-17-1,18-53 1,-1-18-16,107 0 16,-18-18-1,-54-35 1,-16-53 15,-36-17-15,0 52-1,0 36 1,-18 35 15,0 17-15,18 1-16</inkml:trace>
  <inkml:trace contextRef="#ctx0" brushRef="#br0" timeOffset="102871.19">18274 14975 0,'18'-17'16,"-36"34"-16,71-52 0,0 17 15,-53-17 1,-53 35 0,-71 18 15,36 17-16,53 0 1,35 36 0,17-18-1,72 17 1,17-17 0,-18-35-1,-53 17 1,-123-35 15,53 0-31,-89 0 16,18 0-1,18 0 1,53 18 0,88-18 30,-18 0-46,18-18 0</inkml:trace>
  <inkml:trace contextRef="#ctx0" brushRef="#br0" timeOffset="103219.79">18433 15152 0,'17'0'0,"1"-18"15,52 1 1,19-19-1,-19 1 1,36-18 0,-71 0-1,-70 35 1,-71 18 0,0 53 15,36 0-16,35 36 1,35-1 0,35-35-1,106-18 1,0-35 0,-35 0-1,-88 0-15</inkml:trace>
  <inkml:trace contextRef="#ctx0" brushRef="#br0" timeOffset="103635.85">19121 15081 0,'0'-17'0,"0"34"0,-36-87 15,19 34 1,17 1 0,53 0-1,70 17 16,-17 18-15,-71 0-16,71 53 16,-71 53-1,-35 0 1,-70 17 0,-1-35-1,18-52 1,36-36-16,-1 0 15,0 0 1,18-53 0,0-18-1,106-52 1,71-18 0,17 35 15,-53 71-16,-124 35 1</inkml:trace>
  <inkml:trace contextRef="#ctx0" brushRef="#br0" timeOffset="105037.35">1746 16422 0,'0'0'0,"0"17"0,-35 1 16,35 0-1,0-1-15,0 1 32,18-18-32,-1 18 0,36-18 15,71 17 1,-19-17 0,125 18 15,17-18-16,105 0 1,-246 0-16,335 0 16,-53 0-1,124 0 1,-89-18 0,124 1-1,70-1 1,-17-17-1,17 17 1,-158 0 0,158 18-1,18-17 1,-194 17 0,247-35-1,-159-1 16,-140 36-15,122-17 0,18-19-1,-123 36 1,-283 0-16,407 0 16,-125 0-1,107 0 1,35 0-1,-159 0 1,141-17 0,-388 17-16,370 0 15,-140 0 1,123 0 0,-106 0-1,106 0 16,-18 0-15,-353-18-16,213 18 16,69-18-1,-34 18 1,-142 0 0,0 0-1,-141-17 1,-35 17-1,-70 0 17,-124 0-17</inkml:trace>
  <inkml:trace contextRef="#ctx0" brushRef="#br0" timeOffset="105770.05">3140 17251 0,'0'0'16,"17"0"-16,1-18 0,0 1 0,17-36 15,0 0 1,-35 35-16,18-17 16,-18 17-1,0 36 16,0 17-15,-35 106 0,17-17-1,18-89-15,0 106 16,-18 18 0,1-89-1,17 1 1,17-89 15,19-35-15</inkml:trace>
  <inkml:trace contextRef="#ctx0" brushRef="#br0" timeOffset="106035.75">3457 17198 0,'0'0'0,"-53"-35"16,53 17-1,0 0 1,36-17 0,87 17-1,-17 1 1,-18 17-1,-70 0-15,-18 35 16,-18 18 0</inkml:trace>
  <inkml:trace contextRef="#ctx0" brushRef="#br0" timeOffset="106222.6">3263 17568 0,'0'0'0,"0"18"0,18-18 31,17 0-31,-17-18 16,70 1 0,-35-1-1,17 18 1</inkml:trace>
  <inkml:trace contextRef="#ctx0" brushRef="#br0" timeOffset="106486.47">3757 17533 0,'0'35'31,"0"-17"-16,0 0-15,0-1 16,0 1-16,-18 35 16,1 17-1,-1-17 1,18-35 0,0 0-1,0-36 1,0 0-16</inkml:trace>
  <inkml:trace contextRef="#ctx0" brushRef="#br0" timeOffset="106685.81">3881 17392 0,'0'0'0,"-36"-35"31,19 35-16,34 0 17,1 0-17,35 0 1,-36 0-16,19 17 0</inkml:trace>
  <inkml:trace contextRef="#ctx0" brushRef="#br0" timeOffset="107119.84">4110 17462 0,'-18'0'32,"18"-17"-17,0-1-15,18 18 31,-1-17-31,72 17 16,-36 0 0,-18 17-16,71 54 15,-53-1 1,-53 54 0,-36-36-1,-52-17 1,35-71-1,36-18 1,17-35 0,35-35-1,18 0 1,35-1 0,0 36-1,0 18 16,-17 18-31</inkml:trace>
  <inkml:trace contextRef="#ctx0" brushRef="#br0" timeOffset="107503.39">4798 17586 0,'0'0'16,"0"18"-16,0-1 0,0 1 15,17-18 1,54 0 0,0-35-1,-54 17-15,71-35 16,-70 0 0,-18 18-1,-71 35 16,-34 35-15,-19 71 0,54 17-1,70-34 1,0-19 0,52-52-1,54-18 1,-70 0-16,69-35 15,19-1 1</inkml:trace>
  <inkml:trace contextRef="#ctx0" brushRef="#br0" timeOffset="109019.1">5468 17674 0,'0'0'16,"-71"35"-1,54-35-15,52 0 31,36-35-15,-54 18-16,54-19 16,52-52-1,-34-35 1,-54-1 0,-35 36-1,0 17 16,-53 71-15,0 36 0,18 105-1,-18 106 1,0 35 0,0-53-1,0 36 1,35-177-16,-17 194 15,-71 53 1,71-335 0,88 0 15,-35 0-31,70 0 16,71 0-1,17 0 16,-88-17-15,-70-195 0,-54-88-1,-34 124 1,35 123-16,-89-35 16,-35 35-1,54 53 1,69-18-1,54-17 1,123-36 0,18-17-1,-106 70-15,194-105 16,-89 35 0,-34 17-1,-106 54 16,-18-1-15,-18 36 0,-35 70-1,18-35 1,17 35 0,36-35-1,35-53 1,35 0-1,-18-35 1,-34-1 0,-36-34-1,-36 17 1,-34-18 0,70 36-1,0 17 1,0-17-1,70 17 1,36-17 0,0 35-1,17 53 1,-70 35 0,-53 36-1,-53-36 1,18-35-1,18-36 1,34-69 15,54-37-15,17-34 0,-35 17-1,-18 35 16,-35 54-15,0 52 0,-17 0-16,-1 54 15,0 34 1,18-35 0,71-17-1,-1-71 1,36 0-1,35-35 1,-105 17-16</inkml:trace>
  <inkml:trace contextRef="#ctx0" brushRef="#br0" timeOffset="109651.62">8273 17251 0,'-18'-35'0,"36"70"0,-54-88 16,36 35-16,-53-17 15,1 17 1,-54 36 0,70 0-16,-34 35 15,17-36-15,-106 142 16,53 0 0,36 52-1,70-87 16,70-1-15,36-87 0,71-36-1,17-71 1,-71 0 0,-17-87-1,-88-1 1,-18-35-1,-106 18 1,-18 87 0,-35 89-1,36 36 1,-18 87 0,88-17-1,53-71-15,0 106 31,71-35-15,52-18 0,-35-52-16</inkml:trace>
  <inkml:trace contextRef="#ctx0" brushRef="#br0" timeOffset="110003.37">8502 17586 0,'0'0'0,"0"-18"0,18 18 16,-18 18 15,0 0-31,-18 17 0,0 88 16,1 1 0,-54 87-1,36-16 16,-36 104-15,36-34 0,0-89-1,17-176 1,36 0 15,17 0-15,0-70-1,-17 17-15,0 0 16</inkml:trace>
  <inkml:trace contextRef="#ctx0" brushRef="#br0" timeOffset="110319.13">8449 17762 0,'0'0'0,"0"-35"0,18-53 15,35 0 16,52 52-15,19 36 0,17 53-1,-70 36 1,-71 34 0,0-88-16,-71 36 15,-105-1 1,70-52-1,-18 0 1,107-18 0,122-71 15,19 1-15</inkml:trace>
  <inkml:trace contextRef="#ctx0" brushRef="#br0" timeOffset="111619.37">9349 17321 0,'0'0'0,"0"-35"15,17 17-15,-17-34 16,0 34 0,0 36-1,-35 34 1,17-16-16,-17 17 15,-36 158 1,36-70 0,18 1-1,17-72 1,88-17 0,-53-53-1,18 0-15,-35 0 16,87-53-1,-16 0 1,-1-70 0,0-1-1,-53 54 1,-35 52 0,0 36-1,-35 70 1,17 0-1,1 0 1,17-35 0,0-18-1,70-35 1,18-17 0,18-36-1,-35-18 16,17-17-15,-35 35 0,-35 53-1,-18 36 1,-36 52 0,1-35-1,35 17 1,0-52-1,71-18 1,-18 0 0,-1-53-1,-52-18 1,0 18 0,-52-52 15,52 52-16,0 17 1,17 19 0,54-19-1,-1 36 1,18 18 0,-70 0-16,53 35 15,-36 53 1,-17-36-1,-18 18 1,0-35 0,-18-53-1,0 18 1,18-36 0,0-35-1,0-17 1,106-54 15,-18 36-15,142 35-1,-125 71 1,1 70 0,-106-17-1,0 17 1,0-18-1,0-52 1,71-18 0,-1-18-1,36-35 1,-35-17 0,-18-18-1,-53-1 16,-18 72-31</inkml:trace>
  <inkml:trace contextRef="#ctx0" brushRef="#br0" timeOffset="111854.31">10513 17145 0,'0'0'16,"-18"0"-16,-35 0 16,36 0-1,-1 0 1,0 0 15,1 0-15,-19 18-16</inkml:trace>
  <inkml:trace contextRef="#ctx0" brushRef="#br0" timeOffset="112068.28">9207 17304 0,'0'0'0,"-17"17"0,-18-17 0,-1 0 15,36 18 1,53-18 0,71 0-1,-1-35 1,18 17 0</inkml:trace>
  <inkml:trace contextRef="#ctx0" brushRef="#br0" timeOffset="112568.1">12330 17022 0,'0'0'0,"0"-18"0,0 0 0,0 1 16,0-19-1,-71 36 17,0 36-17,-17 52 1,35-18 0,53 1-1,18-1 1,53-52-1,-36 0-15,71-18 16,35 0 0,0-53-1,-53 0 1</inkml:trace>
  <inkml:trace contextRef="#ctx0" brushRef="#br0" timeOffset="113101.94">12682 16898 0,'-17'-18'16,"34"36"-16,-87-89 16,17 36-1,18 35-15,-54 0 16,-69 0 0,17 35-1,105 1-15,-140 70 16,70-1-1,0 37 1,106-54 0,0 18-1,124-18 1,-1-71 0,71-17-1,-35 0 1,53-53 15,-89 1-15,18-54-1,-123 70-15,17-122 16,-35 17 0,-123-18-1,-36 53 1,18 71-1,-106 35 1,141 35 0,18 36-1,88 17 1,35-35 0,-17-18-16,70 18 15,-70-35 1</inkml:trace>
  <inkml:trace contextRef="#ctx0" brushRef="#br0" timeOffset="113315.66">13723 17586 0,'-18'0'16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25T11:11:33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 1094 0,'0'-53'31,"0"35"-16,0 36 1,0-1 0,0 1-16,0 70 15,0 18 1,0 70 0,-18-52-1,1 52 1,-1-70-1,18-88-15,-17 52 16,17-52 15,0-36 1,0-70-32</inkml:trace>
  <inkml:trace contextRef="#ctx0" brushRef="#br0" timeOffset="381.66">1958 1217 0,'0'-18'0,"0"36"0,0-53 16,0 17-16,18-52 15,-1 52-15,36-17 16,-35 17-16,52-35 15,71 35 1,-52 71 0,-1 53-1,-18 71 17,-70-124-32,18 88 15,-18 0 1,0 0-1,0-53 1,0-35 0,-18-53 15,1-35-15,-1 17-16</inkml:trace>
  <inkml:trace contextRef="#ctx0" brushRef="#br0" timeOffset="697.74">1993 1605 0,'0'0'0,"-17"0"16,34 0 15,1 0-31,52-18 16,71-17-1,-17 18 1,35-19 0,-71 36-1,-70 0-15,17-17 16,-18-1-1,1 18 1,0 0 0</inkml:trace>
  <inkml:trace contextRef="#ctx0" brushRef="#br0" timeOffset="1198.6">2787 1411 0,'0'0'15,"0"18"16,0 35-15,0 0 0,0-18-16,0 53 15,0-53-15,0 54 16,0-37 0,35 1-1,18-53 1,0-17-1,18-54 1,-18-35 0,-1-17-1,-34 35 17,-18 52-17,0 19 1,0 34-1,0 36 1,0-17-16,0 52 16,-18 53-1,18-71 1,0 1 0,18-71-1,35 0 1,0-53-1,0-17 1</inkml:trace>
  <inkml:trace contextRef="#ctx0" brushRef="#br0" timeOffset="1498.89">3669 1164 0,'0'-17'0,"0"34"0,0-52 0,0 0 16,0 17 0,0 36-1,0 17 1,0-17-16,-35 87 16,-1 36-1,-17-17 1,53-71-16,-17 17 15,-1 54 1,18-54 0,18-70 31,17-17-47</inkml:trace>
  <inkml:trace contextRef="#ctx0" brushRef="#br0" timeOffset="1981.93">4057 1429 0,'-18'0'0,"-17"17"16,-18 54-1,18-1 1,0 54 0,35-106-1,0 35-15,0 17 32,52-52-17,37-18 1,-19-18-1,1-35 1,17-53 0,-53 18-1,-35 53-15,0-71 16,-35 71 0,-18 35-1,-53 0 1,36 35-1,17 0 1,35-17 0,18-53 15</inkml:trace>
  <inkml:trace contextRef="#ctx0" brushRef="#br0" timeOffset="2284.29">3457 1270 0,'53'18'31,"-35"-18"-31,17 0 16,18 0-16,106-18 15,-36-17 1,-35 17 0,-17 0-1,-53 18 17</inkml:trace>
  <inkml:trace contextRef="#ctx0" brushRef="#br0" timeOffset="3766.7">4992 1358 0,'17'0'0,"36"-17"15,-35-1-15,35-17 16,35-36 0,-35 18-1,-35 36 1,-18-54 0,0 53-1,-18 18-15,-53 0 16,-52 36-1,52 17 1,19 35 0,52-53-1,35 18 1,-18-35-16,54 17 16,35 18-1,-36-18 1,-34 0-1,-19 36 1,-17-1 0,-123 54-1,-1-54 17,-52-34-17,70-19 1,0-52-1,89-71 1,-1-17 0,18 17-1,18 35 1,-1 71 0,1 0-1,17 89 1,-17 52-1,-1-35 1,54 17 0,-18-70-1,35-35 17,0-18-17,-52-18-15,87-53 16,-35-17-1,18-35 1,-35 34 0,-36 19-1,-17 52 1,-18 54 15,0 16-15,0-34-16,0 70 15,0 18 1,35-18 0,0-70 15,53 0-15,36-54-1,-36-17 1,0-52-1,-53 16 1,-17-16 0,-18 69-1,0 72 17,0-19-32,0 54 15,-18 17 1,18 0-1,0-17 1,0-36 15,0-17-31,53-18 16,18 0 0,0-18-1,-36-17-15</inkml:trace>
  <inkml:trace contextRef="#ctx0" brushRef="#br0" timeOffset="4515.41">6562 1623 0,'17'-18'0,"-34"36"0,52-54 0,-17 1 16,-18 18-16,0-19 16,0 1-1,0 17 1,-71 18-1,0 36 17,-34 34-17,34 36 1,53-71-16,-17 54 16,35-19-1,18 1 1,35-71-1,53-36 1,-18-17 0,0-52-1,-70 34 1,-1-17 0,-17 53-1,0 52 32,0 18-47,-17 54 16,-1 34-1,18 1 1,0 34 15,0-34-15,0-71-16,0 141 15,35-35 1,18-1 0,-18-70-1,-35 1 1,-70-72 0,-54-17-1,-52-70 1,70-1-1,18-35 1,88 36 0,0 52-16,0-88 15,53 18 17,35-53-17,-53 106-15</inkml:trace>
  <inkml:trace contextRef="#ctx0" brushRef="#br0" timeOffset="5313.97">7197 1764 0,'17'-35'31,"1"35"-16,-18-18-15,35-35 16,-35-18 0,0 54-1,0-18 1,-17-18 0,-72 53-1,1 0 1,71 0-16,-89 70 15,35 1 1,71 35 0,0-53-1,88-36 1,1-17 0,16-17-1,-34-36 1,-53 17-16,-1-17 15,-17 0 17,0 36-17,0-1 1,0 36 0,0 52-1,0 36 1,0 53-1,0-18 1,0-17 0,0 34-1,0-17 1,-35 89 0,17-142-1,1 18 1,-1-53-1,-17-53 1,-36-36 0,18-52-1,-17-88 1,52 35 15,18-18-15,0 124-16,71-54 15,52-16 1,-17-19-16</inkml:trace>
  <inkml:trace contextRef="#ctx0" brushRef="#br0" timeOffset="6266.65">7638 1587 0,'0'-17'31,"17"17"-15,1-18-1,0 1-15,-1 17 16,1-18-16,-1 0 0,19-17 15,-19 0 1,-17 17 0,-70 18 15,-1 53 0,54-35-31,-36 70 16,35 35-1,18-52 1,18-1 0,35-52-1,70-18 1,1-35 0,-89 17-16,141-70 15,-52 0 1,-1-18-1,-70 53 1,-35 18 0,-18 17-1,-71 18 1,18 35 15,18 18-15,35 18-1,0-1 1,53 1 0,-35-53-16,52 35 15,-35-18 1,-17-18 0,-18 1-1,-53-18 1,-17 0-1,52 0-15,-35 0 16,0-18 0,53 1-1,0-1 1,35-35 15,36 0-15</inkml:trace>
  <inkml:trace contextRef="#ctx0" brushRef="#br0" timeOffset="6863.84">8925 1147 0,'0'0'0,"0"-18"0,0-17 15,0 17 1,-17 18-1,-1 35 1,0 36 0,18-36-16,-17 53 15,-19 71 1,19-53 15,17 35-15,0-70-1,35-36 1,36-35 0,17-53-1,-18-18 1,19-35 0,-54 36-1,0-18 1,-35 70-16,0 36 47,0 17-32,-35 36-15,0-1 16,35 54 15,0-107-31,0 36 16,17 0-1,36-53 1,18 0 0,-1-35-1,36-71 1,-88 88-16</inkml:trace>
  <inkml:trace contextRef="#ctx0" brushRef="#br0" timeOffset="7680.2">9648 1482 0,'0'0'0,"18"-36"15,-18 54 17,-18 0-32,1 17 15,-1-17-15,-35 70 16,36 0 15,-1-17-15,18-19-1,18-34 1,70-18 0,-18-35-1,-52-18 1,-18-35 0,0-1-1,0 19 1,-18 17-1,18 18 1,36 17 0,52 0-1,0 18 1,0 0 15,-17 53-15,-36 36-1,-35-37 1,0 37 0,0-36-1,-18 0 1,1-53 0,17-18 15,0-35-16,0-35 1,70-36 0,19 36-1,-72 53-15,124-53 16,-53 70 15,54 36-15,-89 35-1,-53 52 1,0-34 0,-18 70-1,0-88 1,1-18 0,17-17-1,0-36 16,-18-17-15</inkml:trace>
  <inkml:trace contextRef="#ctx0" brushRef="#br0" timeOffset="7947.53">9842 900 0,'-17'0'0,"34"0"0,-52 0 31,35 17 16,-17-17-47,-19 35 16</inkml:trace>
  <inkml:trace contextRef="#ctx0" brushRef="#br0" timeOffset="8212.96">8590 1376 0,'0'0'0,"0"17"31,18-17-15,70 0-1,-53 0-15,36 0 16,70 0-1,-53 0 1,0 0 0</inkml:trace>
  <inkml:trace contextRef="#ctx0" brushRef="#br0" timeOffset="8932.04">11959 1517 0,'-35'0'0,"70"0"0,-88 0 0,-17 0 15,52 0-15,0 0 0,1 0 16,-1 0 0,106 0 15,-35 0-15,141 0-1,141 0 1,18 0-1,-88 0 1,35-18 0,-159 18-1,-106 0-15,36 0 16,-54 0 0,-34 0 30,-1-17-46,0 17 0,1 0 16</inkml:trace>
  <inkml:trace contextRef="#ctx0" brushRef="#br0" timeOffset="9496.7">13229 1147 0,'0'0'0,"-17"-18"0,-1 18 16,0 0-1,18 18 1,0 34 0,0 1-1,71 36 1,-36-72-16,18 1 15,-18-1-15,71 1 16,-71-18-16,54 18 16,-1-18-1,-53 0 1,0-18 0,-52 18 30,-1 0-46,-35 0 16,-53 53 0,-35 35-1,35 18 1,71-71-16,-53 54 16,0 16-1,52-34 1,1-53-1,35 17 1,0-53 31,0 1-47</inkml:trace>
  <inkml:trace contextRef="#ctx0" brushRef="#br0" timeOffset="16062.69">14658 1464 0,'18'0'32,"-1"0"-17,1 0 1,-1-18-16,19 1 0,52-36 16,53-35 15,-53-1-16,0 1 1,-70 53-16,-18-89 16,-18 54-1,-34 17 1,-19 53 0,-17 88-1,-18 159 1,53-53-1,0 141 1,53-70 0,-18 88-1,1-71 1,-18 53 0,17-247-1,18 124 1,0 17-1,0-88 1,35-105 0,36-72-1,52-87 1,54-89 0,-72 18-1,-16-70 1,-107-19-1,-88 107 1,-88 0 0,18 52-1,88 106 1,17 18 0,53 0 15,54-17-16,87-36 1,89-53 0,-1 0-1,1-35 1,-124 71 0,-52 34-1,-36 19 1,0 34-1,-18 54 1,0 17 0,18-17-1,0-1 1,0-52 0,0-36 30,-17-70-30,17 53-16</inkml:trace>
  <inkml:trace contextRef="#ctx0" brushRef="#br0" timeOffset="16241.68">15505 1323 0,'0'0'16,"0"-18"-1,17 18 48,-17 18-63,18-18 16</inkml:trace>
  <inkml:trace contextRef="#ctx0" brushRef="#br0" timeOffset="16729.38">15769 1429 0,'0'17'0,"0"-34"0,0 52 0,0 0 16,-17 71-1,17-18 1,-18-70-16,18 53 15,0-19 1,0-34 0,-18-18 15,18-53-15,0 18-16,0-53 31,53-18-16,18 35 1,52 1 0,-17 70-1,35 35 1,-123 0-16,17 36 16,-35 70-1,-35-70 1,-1-1-1,19-52 1,17-36 31,35 0-47</inkml:trace>
  <inkml:trace contextRef="#ctx0" brushRef="#br0" timeOffset="17328.96">16898 1517 0,'0'0'0,"0"-18"0,0-17 16,0 0 0,-53-18-1,35 35-15,-52 18 16,-1 0-1,-34 53 1,16 53 0,36 0-1,36 0 1,17-18 0,0-71-16,53 1 31,53-18-16,-18-35 1,35-71 0,-70-18-1,-18-70 1,-35 53 0,0-17-1,0 87 1,0 53-1,-53 107 1,36 34 0,17-88-16,-18 142 15,1-36 1,17-18 0,0-52-1,52-36 16,-16-35-15,52-70 0,-70 52-16</inkml:trace>
  <inkml:trace contextRef="#ctx0" brushRef="#br0" timeOffset="17911.3">17321 1376 0,'0'0'0,"-17"0"0,-19 17 16,1-17-1,53 0 17,35 0-32,-36-17 0,72-18 31,34-18-16,-70 17 1,-53 1 0,-53 35-1,-35 0 1,-71 71 0,89-18-1,52 17 1,18-52-1,88-1 1,-17-17 0,34 0-1,-87 0 1,-53 18 15,-53 53 0,17 17-15,36-53-16,-36 89 16,71-54-1,18-35 1,35-17 0,70-36-1,-17-52 1,-35 35-16</inkml:trace>
  <inkml:trace contextRef="#ctx0" brushRef="#br0" timeOffset="18182.93">17992 988 0,'-18'-18'15,"36"36"-15,-54-36 0,19 18 16,-36 35-1,18 54 1,-18 87 0,35-35-1,-17 53 1,35-159-16,0 36 16,0-53-16,0 70 15,0-71 1,53-34 15</inkml:trace>
  <inkml:trace contextRef="#ctx0" brushRef="#br0" timeOffset="19964.04">17886 1676 0,'0'0'0,"0"17"0,-18-17 15,18 18 1,18-18 0,35 0-1,0-35 1,0-1 0,-18-34-1,-35 17 1,0 35-1,-53 18 1,0 36 0,18 52-1,-1 18 1,36-71 0,0 35-1,0-17 1,71-35-1,-18-18 1,106-35 0,-18-18-1,35-71 1,-70 1 0,-88 70-1,-18 35 1,-53 18-1,35 36 1,0-1-16,-34 71 16,34-36-1,18 36 1,0-53 15,0-35-31,0-1 16,0-34 15,0-36-15,18-35-1,34-18 1,19 17 0,-36 72-1,-17 17-15,17 0 16,0 53-1,-17 35 1,17 18 0,1-36-1,-36-34 17,17-36-17,19 0 1,-1-36-1,-35 19-15,35-54 16,-17 54-16,35-89 16,-18 35-1,0 18 1,-17 36 0,-18 34-1,0 71 1,-18 1-1,18-1 1,0-35 0,0-36-16,36 1 15,-19 0-15,54-18 16,35 0 0,-1-36 15,1-52-16,-53-18 1,-53 18 0,0 53-1,-70 35 1,17 70 0,0 36-1,53-18 1,0-17-1,53-36 1,17-35 0,54 0-1,-1-35 1,-52-36 0,-18-17 15,-53 71-31,35-89 15,-35 70 1,-18 89 15,1-35-31,-1 70 16,0 0 0,1-17-1,-1-53 1,18-1-1,0-70 17,35-17-17,18-1 1,-35 36 0,35-53-1,-36 52-15,36-16 16,71 34-1,-89 36 1,-17 70 0,-18 18-1,-35 17 1,17-70 0,18-18-1,0-52 32,0-1-47,0-35 16,0 18-16</inkml:trace>
  <inkml:trace contextRef="#ctx0" brushRef="#br0" timeOffset="20246.15">20496 1235 0,'0'-18'16,"0"36"-16,0-18 16,0 35-1,-17-17-15,-1 52 16,18 54 0,-35-36-1,0 71 1,17-106-1,18 17 1,-18-35 0,18-17-1,53-53 17</inkml:trace>
  <inkml:trace contextRef="#ctx0" brushRef="#br0" timeOffset="20678.39">20867 1587 0,'0'0'0,"17"-17"15,-17-1 1,-17 18 15,-36 0-15,35 18-16,-52 35 15,70 0 1,0-36 0,17 1-1,36 0 1,18-1 0,-36 1 15,-17 17-16,-18-17 1,-53 17 0,0-17-1,-18-1 1,36 1 0,-18 0-1,35-18 1,18-53-1</inkml:trace>
  <inkml:trace contextRef="#ctx0" brushRef="#br0" timeOffset="20963.75">20285 1411 0,'-18'-18'32,"53"18"-32,-17 0 15,88 0 1,0 0 0,17 0-1,-105 0-15,35 0 16,-36 0-1</inkml:trace>
  <inkml:trace contextRef="#ctx0" brushRef="#br0" timeOffset="21329.98">21220 1429 0,'0'17'46,"0"1"-30,0 0-16,0-1 16,-18 36-16,18-35 0,-18 35 15,18-18-15,-17 71 16,17-53 0,0 17-1,0-52 16,35-18-15,0 0 0,-17 0-16,52-18 15</inkml:trace>
  <inkml:trace contextRef="#ctx0" brushRef="#br0" timeOffset="21712.76">21713 1376 0,'0'0'16,"18"0"-16,0 0 0,35 0 15,-18 35 1,-17-17-1,-1 35 1,1 52 0,-18-16-1,-53 17 1,-18-1 0,1-34-1,52-53 1,1-1-1,-1-17 17</inkml:trace>
  <inkml:trace contextRef="#ctx0" brushRef="#br0" timeOffset="24731.39">2628 3651 0,'0'0'0,"18"-17"0,35-36 31,-36 53-31,1-18 0,-18 36 31,0 17-15,0 71 0,-18-71-16,-52 159 15,17-18 1,-18 1-1,18-71 1,36-53 0,-1-36-1,1-52 1,17-71 0,0 18-1,17-18 16,1 0-15,17 71 0,0 53-1,36 105 1,-18 1 0,0-1-1,0-52 1,52-36-1,-16-35 1,17-88 0,-36 0-1,1-18 1,-71-88 0,0 53-1,-18 105 1,-70-87-16,-36 17 31,1 88-15,-36 54-1,71 52 1,88 53 0,53 0-1,17-53 1,36-17-1,0-71 1,-35 0 0,-1-53 15,-52 53-31,-1-18 0</inkml:trace>
  <inkml:trace contextRef="#ctx0" brushRef="#br0" timeOffset="25229.13">3263 4251 0,'-17'0'0,"17"-18"15,0 1-15,0-36 16,0-18-1,35-17 1,18 35 0,53 53-1,-36 18 1,-35-1 0,36 72-1,-18 52 1,-53-18-1,0-35 1,0-70 0,0 0-16,0-36 31,0-35-15,0-17-1,0-19 1,18 36-1,34 0 1,-16 18 0,34 18-1,-52-1-15</inkml:trace>
  <inkml:trace contextRef="#ctx0" brushRef="#br0" timeOffset="25695.06">4127 3986 0,'0'0'0,"0"-17"15,0 34 17,-17 19-17,-18 52 1,35 18-1,-18 0 1,18-18 0,18-53-1,52-35 1,-17-18 0,35-52-1,-17 17 1,-54 18-1,-17-89 1,-17 36 0,-89-18-1,35 106 1,-17 18 0,35 52-1,36-34-15,17 69 16,0-16-1,70-54 1,-35-35 0</inkml:trace>
  <inkml:trace contextRef="#ctx0" brushRef="#br0" timeOffset="26094.52">4939 3969 0,'0'0'0,"0"-18"0,-53 18 16,18 0-1,17 0-15,0 53 16,1 35 0,17 36-1,0 34 1,-36 19-1,19 17 1,-1-124-16,-52 230 16,-1-88-1,-17 53 1,17-107 0,36-52-1,35-88 16,35-54-15,36-69 0,-18-19-1,0 18-15</inkml:trace>
  <inkml:trace contextRef="#ctx0" brushRef="#br0" timeOffset="26444.94">4727 4322 0,'0'0'16,"-17"-36"-16,-1 1 0,-53-71 16,36 0-1,35 53 1,18 36-16,105-54 16,18 54-1,53-1 16,-70 71-15,-36 53 0,-88-1-1,0-69-15,-106 87 16,18-52 0,-35-36-1,52-35 1,36 0-1,35-18 1,53-17 0</inkml:trace>
  <inkml:trace contextRef="#ctx0" brushRef="#br0" timeOffset="27993.94">5927 3704 0,'17'0'0,"-17"-35"32,-17 35-17,-36 88 1,17 0 0,-34 106-1,-1-35 1,-52 0-1,105-124-15,-35 36 16,36-71 0,17-18-1,0-88 1,53 0 0,35-52-1,-71 122 1,19-17-16,52 18 31,-53 35-15,-17 88-1,17 18 1,18 18 0,0-36-1,-35-71-15,52 36 16,18-53-1,18-17 1,-35-36 0,17-53-1,-70-18 1,-1 89-16,-17-159 16,-35 71-1,-71-1 1,0 54 15,-17 70-15,35 35-1,-18 106 1,88-17 0,71 34-1,18-52 1,34-18-1,19-52 1,-18-36 0,-18-18-1,18-35 1,-36 0 0,36-35-1,-35 17 16,-54 54-31,36-36 16,-35 35 0,-18 1-1,-18 17 17,1 17-32,-1 1 15,0 17-15,-17 71 16,17-18-1,1 18 1,17-53 0,70-18-1,19-35 1,16-17 0,1-54-1,-35 0 1,-54-34 15,-17-1-15,-70 18-1,-36 35 1,-17 53 0,34 53-1,1 35 1,70 0-1,18 35 1,36-34 0,34-54-1,19-35 1,-19 0 0</inkml:trace>
  <inkml:trace contextRef="#ctx0" brushRef="#br0" timeOffset="29078.76">7479 3916 0,'0'0'0,"0"-18"0,0-17 16,0 17 0,-35 1-1,17 17 1,-17 70-1,35 1 1,-18 52 0,18-35-1,0-52-15,0 17 16,0-18 0,71-35 15,-18 0-16,35-71 1,-18 1 0,-34-36-1,-19 88-15,1-35 16,-18 71 15,-53 70-15,35-35-1,1-35-15,17 88 16,0-53 0,88-18-1,0-35 1,-53 0-16,89-35 31,-107 35-31,19-36 16,-1-52-1,-35 0 1,-53-53 0,0 88-1,35 18 1,36 17 0,53 0-1,35 18 1,17 0-1,-35 53 1,-88-18 0,18 89-1,-18-36 17,0-70-32,-18 52 15,18-52-15,-17 0 16,17-1-16,0 1 15,0-36 17,0 1-17,0-89 1,0 70-16,35-69 16,35 16-1,36 1 1,53 53-1,0 53 1,-71 70 15,-88 0-31,0-53 0,-35 36 16,-54 35 0,72-71-1,-36 0-15,35-17 16,-17 17-1,53-52 17,35-1-32</inkml:trace>
  <inkml:trace contextRef="#ctx0" brushRef="#br0" timeOffset="29647.51">9490 4022 0,'-18'0'0,"36"0"0,-54 0 0,19 0 15,34 0 32,36 0-47,-17 0 0,87 17 16,106 1 15,1 0-15,-72-1-1,1-17 1,-88 0 0,-54 0-16,19 0 15,-36-35 1</inkml:trace>
  <inkml:trace contextRef="#ctx0" brushRef="#br0" timeOffset="30146.14">10319 3687 0,'0'0'0,"-18"0"0,0 0 16,18 35 0,18 18-1,70 17 1,0-34 0,36-19-1,-89-17-15,71 18 16,-18-18-1,-35 0 1,-35-35 0,-71 35 15,35 0-15,-52 35-16,-18 71 31,-1-1-16,54-69-15,-53 87 16,-18-17 0,35-35-1,54-36 1,-1-17 0,53-71 15</inkml:trace>
  <inkml:trace contextRef="#ctx0" brushRef="#br0" timeOffset="33945.51">11853 3828 0,'0'0'0,"-17"0"15,52 0 32,-17 0-31,-1-18-16,36 0 0,-35 1 0,70-36 31,0 18-15,-70 17-16,17-35 15,-17 0 1,-54 18 0,-122 52-1,70 19 1,-89 34 0,142-17-1,17 18 1,71-18-1,53 17 1,-18-17 0,-35 18-1,-35-54-15,17 71 16,-35 18 15,-18-35-31,-105-1 31,17-34-15,18-36 0,0-53-1,52 0 1,1-35 0,35 17-1,0 1 1,88 70 15,-70 0-31,0 0 16</inkml:trace>
  <inkml:trace contextRef="#ctx0" brushRef="#br0" timeOffset="34378.24">12294 4163 0,'18'0'16,"17"0"0,-17 0-16,-1 0 15,36-53 1,0 0 0,0-35-1,-53 70-15,0-35 16,0 18-1,-35 17 1,-53 36 0,35 35-1,-18 53 1,36 35 0,35-35-1,18-18 1,35-71 15,52-17-15,-69 0-1,70-52 1,-36-19 0</inkml:trace>
  <inkml:trace contextRef="#ctx0" brushRef="#br0" timeOffset="34680.83">13053 3598 0,'0'0'0,"0"-17"0,0-1 16,-71 36 0,18 52-1,18 54 1,17-1-1,1-88 1,-1 124 0,0-53-1,18-18 1,0-35 0,0-35-1,0-36 16,36 1-31</inkml:trace>
  <inkml:trace contextRef="#ctx0" brushRef="#br0" timeOffset="35113.42">13035 4180 0,'18'0'47,"-1"0"-47,19 0 15,-1 0-15,36-53 16,-54 53-16,54-52 16,-36-19-1,-17 18 1,-18 35-16,0 1 15,-53 17 1,0 17 0,-35 54-1,52-36-15,1 18 16,0 53 0,35-18 15,0-17-16,17-54 1,36-17 0,18 0-1,-1-35 1,-34 35-16</inkml:trace>
  <inkml:trace contextRef="#ctx0" brushRef="#br0" timeOffset="35410.18">13723 3986 0,'0'-17'16,"0"34"-16,0-52 0,0 17 15,0 1 1,-35 17 0,-1 35-1,19-17-15,-36 70 16,18 18 15,17-18-31,18 0 31,0-35-15,71-53 0,17 0-1,-18-18 1,19-34-1</inkml:trace>
  <inkml:trace contextRef="#ctx0" brushRef="#br0" timeOffset="35726.46">14129 3898 0,'0'-88'0,"0"176"0,0-229 16,0 88-1,0 71 16,-18 17-15,0 36 0,-34 52-1,-1 18 1,35-35 0,18 0-1,0-88-15,0 17 16,0 0-1,18-35 1,35 0 0,-1-35-1,-16 17 1</inkml:trace>
  <inkml:trace contextRef="#ctx0" brushRef="#br0" timeOffset="35977.08">13988 4057 0,'0'0'0,"-36"0"0,19 0 15,52 0 17,0 0-17,53 0 1,18 0-1,-35-18 1,-54 18-16,1 0 16,0-17-1</inkml:trace>
  <inkml:trace contextRef="#ctx0" brushRef="#br0" timeOffset="36694.35">15275 4004 0,'18'0'16,"0"0"-1,-1 0-15,18-18 0,18-17 32,53-18-17,-88 53-15,17-35 16,-35-18 0,0 35-16,-35 1 15,-71 17 1,-17 35-1,-1 18 1,89 17 0,52 36-1,89-35 1,53-1 0,-71-17-1,-17 18 1,-89-18-1,-52-36 17,34-17-32,-87 0 15,17-17 1,18-36 0,70 0-1,1 18 1,105 35 15,0-36-15</inkml:trace>
  <inkml:trace contextRef="#ctx0" brushRef="#br0" timeOffset="36943.08">16069 4039 0,'18'0'32,"-1"0"-32,19 0 15,34 0 1,-52 0-1,17 0 1</inkml:trace>
  <inkml:trace contextRef="#ctx0" brushRef="#br0" timeOffset="37109.58">16016 4198 0,'0'0'0,"0"18"31,18-18-15,-1 0-16,1 0 16,70-18-1,18-35 1,-71 35-16</inkml:trace>
  <inkml:trace contextRef="#ctx0" brushRef="#br0" timeOffset="37827.07">16757 3986 0,'-18'0'0,"36"0"0,-36-17 15,1-19 1,-1 19-1,0 17 17,18 17-32,-35 36 15,35-17-15,-35 87 16,0-35 0,35 1-1,-18-37 1,0-52 31,18-70-32,0-1 1,53-87 0,18 69-1,35-16 1,-1 69-1,-69 19-15,70 34 16,-71 54 0,-35 70-1,0-35 1,0 0 0,-18-71-1,1-17 1,17-71 15,17 35-15</inkml:trace>
  <inkml:trace contextRef="#ctx0" brushRef="#br0" timeOffset="38209.33">17374 4039 0,'18'-17'16,"0"17"0,-18-18-16,70-17 15,-35 35-15,71-53 16,-53 0 0,-35 0-1,-18 35 1,-53 18-1,0 18 17,18 0-32,-71 52 15,53 18 1,18 36 0,35-36-1,17-35 1,54-35-1,52-1 1,-17-70 0,-18 0-1</inkml:trace>
  <inkml:trace contextRef="#ctx0" brushRef="#br0" timeOffset="38862.25">18080 3863 0,'17'-18'0,"-34"36"0,34-53 15,-17 52 32,-17 19-31,-36 69 0,35-87-16,-35 88 15,36-89-15,-19 89 16,19-70-1,-1-1 1,53-53 15,18-35-15,53-53 0,-71 71-1,54-35 1,-1 17-1,-70 53 1,-18 70 15,0 1-15,-18-54-16,18 72 16,0-54-1,0-17 1,35-18-1,71-18 1,-71 0-16,18-17 16,71-88-1,-89 17 1,-17 0 15,-18 35-31,-18 54 31,0 17-15,-17 0 0,17 17-1,18 1 1,36-18 0</inkml:trace>
  <inkml:trace contextRef="#ctx0" brushRef="#br0" timeOffset="39376.68">19367 3722 0,'71'0'0,"-142"0"0,177-18 16,-88 1-16,35-1 0,-18-35 16,-35 35 15,-35 18-16,-53 0 1,-53 53 0,52 0-1,72-35-15,-19 35 16,54 0 0,53-36-1,52 19 1,-88-19-16,36-17 15,35 71 1,-106-18 0,-18 0-1,-52-1 1,-36-16 0,18-19-1,-36-17 1,89 0-1,17-53 17,18 36-17,18-18 1,52-18 0,-34 53-16</inkml:trace>
  <inkml:trace contextRef="#ctx0" brushRef="#br0" timeOffset="39744.9">19808 3951 0,'36'0'16,"-72"0"-16,107-18 0,-53 1 15,35-36 1,-53 18-1,0-18 1,-36 35 15,-34 18-15,-1 71 0,18-18-1,36-18-15,-1 53 16,18 0-1,35-17 1,18-36 0,35-35-1,-52 0-15,-1 0 16,0 0-16,0-35 16</inkml:trace>
  <inkml:trace contextRef="#ctx0" brushRef="#br0" timeOffset="40034.51">20249 3528 0,'0'0'0,"0"-18"0,0 0 0,0 1 16,0-1-16,-17 53 31,17-17-31,-18 88 16,1-18-1,17-53-15,-36 71 16,36-70-16,-17 69 16,-1 1-1,0-35 1,18-18 0,53-53 15,-35-18-16</inkml:trace>
  <inkml:trace contextRef="#ctx0" brushRef="#br0" timeOffset="40443.37">20391 4022 0,'0'0'0,"0"-18"16,0 0-1,17 1 1,18-1 0,18-17-1,-35 0 1,0-1 0,-36 36 15,0 0-31,-52 36 15,17 16 17,18 19-17,17 0 1,18-54-16,0 18 16,0-17-16,0 17 15,18-17 1,35-18-1,52 0 1</inkml:trace>
  <inkml:trace contextRef="#ctx0" brushRef="#br0" timeOffset="41042.87">20955 3828 0,'0'-18'0,"0"36"0,0-54 0,0 19 15,-18 17 1,-35 17 15,18 36-15,-35 35 0,34 1-1,36 16 1,0-16-1,36-72 1,-19 1-16,89-18 16,-35 0-1,17-53 1,-18-35 0,1-53-1,-36-18 1,-35 18-1,0 53 17,0 52-17,0 19 1,0 34 0,0 72-1,-17-1 1,-19 18-1,36 35 1,0-71 0,0 18-1,0-52 1,53-19 0,0-17-1,0-53 1,-35 36-1</inkml:trace>
  <inkml:trace contextRef="#ctx0" brushRef="#br0" timeOffset="41276.01">21184 3828 0,'0'0'16,"-17"0"-16,-1 0 15,36 0 17,-1 0-32,54 0 15,-18 0 1,17 0 0,-52 0-1,0 0-15,-1 0 16</inkml:trace>
  <inkml:trace contextRef="#ctx0" brushRef="#br0" timeOffset="41642.55">21749 3598 0,'0'0'15,"17"0"-15,-17-17 16,0 34 15,0 1-31,0 0 16,-17-1-16,-19 54 16,-34 35-1,52-53 1,1 35-1,17-35 17,17 0-17,36-53 1,18 0 0,17 0-1</inkml:trace>
  <inkml:trace contextRef="#ctx0" brushRef="#br0" timeOffset="42043.16">22119 3669 0,'0'-18'0,"0"1"31,18 34 16,-18 1-47,17 17 16,-17-17-16,0 52 15,0 19 1,0-37-1,-35 37 1,18-54 0,-19 0-1,19-17 1,-1-18-16,0 0 16,1 0-1,17-18 1</inkml:trace>
  <inkml:trace contextRef="#ctx0" brushRef="#br0" timeOffset="42321.94">22613 3845 0,'-35'-17'31,"17"17"-31,18 17 94,0 1-94</inkml:trace>
  <inkml:trace contextRef="#ctx0" brushRef="#br0" timeOffset="42642.52">22525 4269 0,'0'0'0,"0"17"0,0 1 0,0 0 16,0 17-1,0 0 1,0 36-1,-71-18 1,-17-18 15,70-18-31,-140 36 16,34-17 0,-70-1-1,106-35-15</inkml:trace>
  <inkml:trace contextRef="#ctx0" brushRef="#br0" timeOffset="49441.86">22172 3828 0,'0'-18'62,"0"0"-46,0 1 0,0-1-1,-18 18 1,1 0-1,-36 35 1,18 18 0,35-35-16,-36 52 15,19 1 1,-1-36 0,18-17-1,53-36 16,-53 1-31,53-54 16,-18 18 15,0-17-15,-35 17 0,0 17-1,0 107 16,0-18-15,0-35-16,0 34 16,0-34-16,0 17 15,36-17 1,34-18 0,18-18-1,1-35 1,-36 18-1,-36-35 17,-17 52-17,-35 0 1,-18 18 0,-35 53-1,53 0 1,17 18-1,18-54 1,35 1 0,36-18-1,52-53 1,-70 35 0,18-87-1,-54 34 1,-17-52 15,0 52-15,0 36-1,-17 105 17,17-52-32,-18 17 0,0 18 15,-17 53 1,35-88-16,0 17 15,0 53 1,35-35 0,36-35-1,-18-18 1,35-18 0,-17-17 15,-71-18-31,17 35 15,-17-17 1,-17 35 15,-1 18-15,-35 17 0,35-18-16,1 19 15,-1-1 1,53-35 15,-17 0-31,17-18 16,54-52-1,-54-1 1,0-52 0,-17 35-1,-18-36 1,0 106-1,0 36 1,-53 70 15,18 53-15,17-52 0,0 16-1,18-34 1,0-18-1,-17-53 1,-1 35 0</inkml:trace>
  <inkml:trace contextRef="#ctx0" brushRef="#br0" timeOffset="50425.74">22049 4780 0,'17'-18'15,"-34"36"-15,52-53 0,-17 35 0,17-35 16,-18 35-16,36-71 16,-53 53-16,0-17 15,0-35 1,-35 17 0,-53 53-1,0 35 16,17 18-15,1 53 0,52-36-1,18-17 1,70-53 0,36 0-1,18-53 1,-54 0-1,36-88 1,-71 71 0,1-107-1,-36 107 1,0 52 0,-36 106 15,36-52-16,-35 52 1,35-18 0,0-52-16,0 52 15,0-52-15,0 17 16,53-17 0,0-18-1,35 0 1,18-53-1,-53 0 1,0 0 0,-35 36-1,-18 34 17,-53 71-17,0 18 1,0 18-1,53-89-15,-36 106 16,36-106-16,-35 71 31,35-18-15,0-52 0,18-54 15,-1-52-16,19-19 1</inkml:trace>
  <inkml:trace contextRef="#ctx0" brushRef="#br0" timeOffset="50741.2">22560 4516 0,'0'0'0,"-53"-36"15,53-17 1,35 36-1,36 17 1,88 0 0,-36 17 15,-87 1-31,16 35 16,-52 0-1,-52 0 1,-19-18-1,-35-17 1,89-18 0,34-18 15,18-17-15</inkml:trace>
  <inkml:trace contextRef="#ctx0" brushRef="#br0" timeOffset="51125.32">23072 4163 0,'0'0'0,"0"-18"16,0 0-1,17 18 1,19 0-1,-19 18-15,36 53 16,0 52 0,-35-17-1,-36 35 1,-70-35 0,-18-18-1,35-35 1,54-35-1,-1-18 1,18-18 31,0 0-31,18 1-16</inkml:trace>
  <inkml:trace contextRef="#ctx0" brushRef="#br0" timeOffset="51405.87">23424 4427 0,'0'18'94,"0"0"-78,0-1-1</inkml:trace>
  <inkml:trace contextRef="#ctx0" brushRef="#br0" timeOffset="51741.31">23407 4815 0,'0'18'15,"0"0"17,0-1-32,0 1 15,0 0-15,0-1 16,0 1-1,-18 0 1,-35 17 0,0-18-1,53 1-15,-70-18 16,34 0 0</inkml:trace>
  <inkml:trace contextRef="#ctx0" brushRef="#br0" timeOffset="91237.74">2099 6456 0</inkml:trace>
  <inkml:trace contextRef="#ctx0" brushRef="#br0" timeOffset="91936.52">2099 6209 0,'0'-18'15,"0"36"48,0 0-48,0 17-15,0 0 0,-18 36 16,-17 140 0,17-52-1,18-124-15,0 124 16,0-88 0,0-36-1,0-17 1,-17-36 15,17-17-31</inkml:trace>
  <inkml:trace contextRef="#ctx0" brushRef="#br0" timeOffset="92535.55">1746 6632 0,'0'0'0,"-17"-17"16,-54-54-1,71 53-15,-18-52 16,36-18 0,106-18-1,-1 53 1,36 53 0,17 70-1,-70 54 1,-53 70 15,-53-71-15,-35-17-1,-1-53 1,19-35 0,17-36-1,0-35 1,17-106-1,54 18 1,70-53 0,0 106-1,-88 53-15,70 17 16,1 71 0,-71 53-1,-53 123 1,-18-88 15,-52 1-15,70-107-16,-18 18 15,-17-18 1,52-53 31,1 1-47,17-19 0</inkml:trace>
  <inkml:trace contextRef="#ctx0" brushRef="#br0" timeOffset="94152.84">3387 6650 0,'0'0'0,"17"-18"0,-17-35 15,0 18 1,-53 35-1,-17 53 17,-1 70-17,18-34 1,36 52 0,17-124-16,0 54 15,70-36 1,18-35-1,71-35 1,-18-36 0,-70-34-1,-71 69-15,0-70 16,-53-70 0,-35 105-1,-18 54 1,-35 52 15,53 71-15,70-71-16,0 142 15,18-72 1,71 1 0,17-53-1,53-35 1,0-36-1,-88 1-15,124-54 16,-72-17 0,-16-53-1,-89 52 1,17 19 0,-34 158 15,-1 36 0,0-54-15,18 18-1,18-52 1,53-19 0,-54-17-16,54 0 15,17-53 1,-17-17-1,-19-54 1,-34 54 0,0-1-1,-18 106 17,-18 36-1,18-36-31,-18 36 15,18-36-15,0 36 16,18-18 0,70-36-1,0-17 1,106-70 0,-88-1-1,0-52 1,-88 34-1,-18 37 1,-71 122 15,54-52-15,17 70 0,0 0-1,35-17 1,-17-36-1,17 0 1,-53-52 31,1-1-47,-19-17 16,1-1-1,17 36 1,18 18-1,0 17 1,0 18 0,53-17-1,35-19 1,36-17 0,-89 0-1,36-17 1,-36-1-16,88-53 15,-70 18 1,-17 18-16,17-88 16,-53-1-1,0 107 1,-18 17-16,-53 35 16,36 53-1,0 53 1,35-70-1,0 17 1,53-70 0,17-18-1,36-18 1,-35-17 0,35-36-1,-71 53-15</inkml:trace>
  <inkml:trace contextRef="#ctx0" brushRef="#br0" timeOffset="94657.89">6350 6403 0,'0'0'0,"0"-18"0,18-35 15,-18-35 1,0 53 0,-36 35-1,1 35 1,-18 124-1,53-106-15,-35 141 16,17 18 0,1-89-1,17-35 17,17-88-32,36 0 31,18-88-16</inkml:trace>
  <inkml:trace contextRef="#ctx0" brushRef="#br0" timeOffset="94926.05">6703 6350 0,'17'-35'16,"-34"70"-16,52-88 0,-35-17 16,0 34-1,0 72 1,0 52-1,-35 123 1,17-17 0,0-70-1,18-89 1,0 36-16,0-1 31,0-52-15,0-71 15</inkml:trace>
  <inkml:trace contextRef="#ctx0" brushRef="#br0" timeOffset="95501.88">6297 6773 0,'-35'18'0,"70"-36"0,-123 54 15,70-36-15,1 17 0,-1-17 16,89 0 15,-54 0-31,54-17 16,123-36-1,0-18 1,-35 36 0,-107 17-1,-34 18 1,-18 71 15,-35-1-15,0 36-1,35-18 1,0-17 0,70-36-1,36-35 1,35-17-1,-53-36 1,0-36 0,-88 1-1,-35-71 1,-35 107 0,-54 34-1,54 53 1,-36 36 15,106-54-31,-36 54 16,36 0-1,36-36 1,34-35 0</inkml:trace>
  <inkml:trace contextRef="#ctx0" brushRef="#br0" timeOffset="95918.48">7514 6667 0,'0'-17'16,"-17"17"-16,34 0 31,-17 17-31,88 54 15,-35 0 17,-35 17-17,-18 0 1,0-35 0,18-53-1,17-18 1,0-35-1,36-35 1,-1-18 0,-70 71-16,35-18 15,-17 35-15,0-17 16,-1 35-16,1-17 16,17 17-1,-17 17 1,0 18-1</inkml:trace>
  <inkml:trace contextRef="#ctx0" brushRef="#br0" timeOffset="96301.79">8202 6844 0,'0'18'0,"0"-36"0,0 53 15,18-35 16,-1 0-31,19-35 16,-19 35-16,54-71 16,-54 1-1,19-18 1,-36 35 0,-36 53-1,19 0-15,-54 70 16,1 54 15,34-18-15,36-36-1,18-17 1,53-35 0,34-18-1,19-18 1,-54-35-1,-52 35-15</inkml:trace>
  <inkml:trace contextRef="#ctx0" brushRef="#br0" timeOffset="96686.06">8678 6685 0,'0'0'0,"0"-35"16,0-18-1,36 0 1,34 18-1,1 35 17,-54 0-32,72 70 15,-37 36 1,-52-35 0,0 35-1,0-54 1,0-34-1,-17-18-15,17-35 32,0-53-17,17 17 1,1 18 0,35 0-1,-35 53-15,35-17 16,-18-36 15,-18 53-31</inkml:trace>
  <inkml:trace contextRef="#ctx0" brushRef="#br0" timeOffset="97069.48">9560 6756 0,'0'0'0,"-17"0"0,52 0 31,-17 0-15,87 0-1,-52 0-15,124 0 16,70 0 0,-53 0-1,-106 0 1,-35-36-1,-53 19-15,0-1 16,0 0-16,0 1 0</inkml:trace>
  <inkml:trace contextRef="#ctx0" brushRef="#br0" timeOffset="97369.14">10336 6491 0,'-17'-18'15,"-1"18"1,18 18 15,71 17-15,34 1-1,-34-1 1,-18 0 0,-35-17-16,-18 35 15,-71 17 1,-35 36-1,0-35 1,-17-1 0,70-34-1,35-19 1</inkml:trace>
  <inkml:trace contextRef="#ctx0" brushRef="#br0" timeOffset="98201.98">11942 6297 0,'0'0'0,"0"-18"0,0-87 31,-53 87 0,35 18-31,0 18 0,-70 105 16,35 36 0,0 88-1,18-71 1,0-52 0,35-89-1,0-53 16,0-52 1,0 34-32,17-105 15,19-17 1,-1-36 0,18 88-1,53 0 1,-53 106-1,35 0 1,-71 35-16,54 53 16,-36 89-1,-35-36 1,0 18 0,-17-54-1,-1-69 1,-17-19 15,-1-17-15,1-35-16</inkml:trace>
  <inkml:trace contextRef="#ctx0" brushRef="#br0" timeOffset="98388.18">11589 6667 0,'0'0'0,"-18"0"15,36 0 1,70 0 0,88-35-1,-123 35-15,53-17 16,-53 17-16,141-36 16,-123 19-1</inkml:trace>
  <inkml:trace contextRef="#ctx0" brushRef="#br0" timeOffset="98672.37">12612 6315 0,'0'0'0,"0"-18"16,-18 18 15,1 53-15,-36 70-1,53-87-15,-18 52 16,-17 53 0,35-106-16,0 18 15,17 0 1,36-35 0,35-36 15,36-52-16,-71-1-15</inkml:trace>
  <inkml:trace contextRef="#ctx0" brushRef="#br0" timeOffset="98953.71">13070 6227 0,'0'-53'0,"0"106"0,0-124 16,0 53-16,0 1 15,-17-1 1,-19 53-1,1 54 1,18-54-16,-1 106 16,0 35-1,1-52 17,17-89-32,0 53 0,0-17 31,53-71 0,-36 0-31,36-35 16,18-36-16</inkml:trace>
  <inkml:trace contextRef="#ctx0" brushRef="#br0" timeOffset="99219.19">13423 6456 0,'18'0'0,"-36"0"0,36 17 47,-36 1-47,-35 88 15,18-18 1,35-70-16,-18 88 16,1-53 15,17-18-16,17-35 1,72 0 0,16-53-1,-69 35-15</inkml:trace>
  <inkml:trace contextRef="#ctx0" brushRef="#br0" timeOffset="99953.87">13811 6562 0,'0'-18'0,"0"36"0,18-71 15,-18 70 1,0 1 0,-18 0-16,-17 87 15,17-16 1,18-1 0,0-35-1,0-36 16,0-34 1,0-36-17,0-18 1,0-52 0,0 52-1,71-17 1,17 53-1,0 35 1,-70 0-16,88 53 16,-53 35-1,-18 18 1,-35-71-16,0 36 16,0-18 15,-18-18-16,1-35 1,-1 0 0,18-35-1,0-71 1,18 17 0,70-34-1,-53 88-15,36-1 16,105-16-1,-88 87 1,-17 35 0,-71-34-16,0 52 15,0 35 1,-71-34 0,18-54 15,53-18-16,0-34 17,18-1-32,17-35 0</inkml:trace>
  <inkml:trace contextRef="#ctx0" brushRef="#br0" timeOffset="100368.43">15169 6491 0,'18'-18'0,"-36"36"0,54-53 0,-36 17 0,0 1 16,0-1 0,-53 18-1,-35 53 17,17 17-17,53-34-15,18-19 0,0 36 16,53 0 15,36-18-15,-19 1-1,-17-1 1,-35 0 0,-36-17-1,-17 0-15,-53-1 16,-1-17-1,19 18 1,17-18 0,35-35-1,-17-18 1,35 35-16</inkml:trace>
  <inkml:trace contextRef="#ctx0" brushRef="#br0" timeOffset="100584.53">14323 6085 0,'0'0'0,"-18"0"0,0 0 16,1-17-1,-1 17 48,1 0-63,-1 17 0</inkml:trace>
  <inkml:trace contextRef="#ctx0" brushRef="#br0" timeOffset="100785.43">13141 6332 0,'0'0'0,"-18"0"0,18 18 15,36-18 1,69 0 0,72-18-1,-142 18-15,89-17 16,-54-1-16</inkml:trace>
  <inkml:trace contextRef="#ctx0" brushRef="#br0" timeOffset="101601.64">16510 6826 0,'0'-17'47,"0"-1"-47,0 0 0,0 1 16,0-72-1,0-52 1,-18 36 0,-70 16-1,53 89-15,-53 0 16,-71 71-1,35 52 1,19 54 0,87-18-1,18-89 1,106-17 0,0-53-1,35-53 1,-35-17-1,-1-72 17,-69 19-17,-36 70 1,0 106 0,0 35-1,0 36 1,0-54-1,17 1 1,54-54 0,35-17-1,-53-35 1</inkml:trace>
  <inkml:trace contextRef="#ctx0" brushRef="#br0" timeOffset="101800.94">17092 6650 0,'0'0'0,"-18"0"0,-17 17 15,0-17 1,53 0 0,-1 0-1,71 0 1,-52 0-16,69 0 15,-69 0 1</inkml:trace>
  <inkml:trace contextRef="#ctx0" brushRef="#br0" timeOffset="101967.72">17074 6844 0,'-17'0'0,"34"0"0,-69 35 15,34-35 1,36 0-1,87 0 17,54-35-17,-124 17-15,18 1 0</inkml:trace>
  <inkml:trace contextRef="#ctx0" brushRef="#br0" timeOffset="103184.21">17903 6438 0,'0'-17'16,"0"34"-16,-17-52 16,-18 70-1,-1 71 1,19 0 0,-19 35-1,36-70 1,-17-36-1,17 0-15,17-35 47,19-70-31,17-1 0,-1-53-1,-34 89-15,17-35 16,1 34-1,-19 54 1,-17 88 0,0-18-1,0 18 1,53-18 0,0-88-1,35 0 1,1-18-1,69-52 17,-17-36-17,-52-53 1,-89 53 0,0 71-1,-36 70 1,-34 54-1,-1 52 1,54-124-16,-1 72 16,18-19-1,53-35 1,35-35 0,35-35-1,-17-18 1,0-88 15,-71 53-15,-17 53-1,0 35 1,-18 70 0,-18 1-1,0-54-15,1 54 16,17-53-16,0 17 15,35-35 17,0-18-17,36-35 1,-53 36-16,17-19 16,-18 19-16,19-19 15,-36 54 1,0 53-1,-18-1 17,18-34-17,0-19 1,18-17-16,35 0 16,35-17-1,-18-19 1,1-52-1,-53-35 1,-18 34 0,-36 54-1,-17 35 1,0 0 0,53 35-1,53-35 16,0 0-31,-17 0 16</inkml:trace>
  <inkml:trace contextRef="#ctx0" brushRef="#br0" timeOffset="103837.52">20673 6244 0,'0'-17'16,"0"34"-16,0-70 0,-53 18 31,35 35-31,-70 0 16,0 18-1,-18 105 1,0 71 0,18-35-1,0 17 1,70-105-1,18-89 17,71-52-17,-54 34-15,19-52 16,69-88 0,-87 123-1,70-71 1,36 1-1,-54 88 1,-17 52 0,-53 1-16,18 88 15,-18 70 1,0-35 0,-18-35-1,18 0 1,0-71-1,-17-35 1,-19 0 0,19-17-16</inkml:trace>
  <inkml:trace contextRef="#ctx0" brushRef="#br0" timeOffset="104005.4">20161 6685 0,'-17'0'0,"-1"0"15,53 0-15,-52 0 16,105 0 0,35 0-1,107-18 1,-72 1 0,-105-1-16,35 1 15</inkml:trace>
  <inkml:trace contextRef="#ctx0" brushRef="#br0" timeOffset="104218.33">21131 6456 0,'0'17'0,"0"-34"16,0-1-16,0 1 16,-17 17-16,-19 0 15,-34 70 1,35 54 0,17-19-1,18-87 1,0 88-1,0-71 1,71-17 0,17-36-1,-35-17-15</inkml:trace>
  <inkml:trace contextRef="#ctx0" brushRef="#br0" timeOffset="104501.21">21537 6279 0,'0'-70'15,"0"-1"1,0 212-16,0-317 16,-18 176-16,1 18 15,-18 88 1,-18 70 0,0 0-1,35-52 1,0-18-1,1-53 17,17-36-17,53-17 1,-36 0-16,54-53 16</inkml:trace>
  <inkml:trace contextRef="#ctx0" brushRef="#br0" timeOffset="104721.73">21784 6544 0,'0'-18'0,"0"36"0,0-18 31,0 18-31,-18 17 16,-35 53 0,36-70-16,17 35 15,-35-36 1,17 36-1,18-17 1,18-36 0,-1 0-16,89 0 15,-53-18 1</inkml:trace>
  <inkml:trace contextRef="#ctx0" brushRef="#br0" timeOffset="105401.04">22102 6667 0,'17'0'0,"-34"0"0,34 18 31,-34 0-15,-1-1-16,-17 54 15,-1-18 1,19-18 0,17-17 15,35-36 0,-17-17-15,-18-53-1,35 17 1,-17-35 0,17 89-16,0-1 15,36 18 1,-18 53-1,-36 17 1,1 19 0,-18-36-1,-18 17 1,1-52 0,-1-18-1,0 0 1,18-35-1,18-71 17,35 35-17,70-52 1,-17 87 0,18 36-1,-54 53 1,-52 71-1,-36-36 1,-17-35 0,-18-18-1,35-17 1,1-18 0,34-18 15</inkml:trace>
  <inkml:trace contextRef="#ctx0" brushRef="#br0" timeOffset="105817.72">23195 6615 0,'0'0'0,"18"-18"0,-18 0 16,35-17-1,-35 17 1,-18 18-1,-52 0 1,-1 53 0,18 18-1,53-1 1,18-34 0,17-1-1,18-17 1,-35-1-1,-18 1 1,0 0 15,-71-1-15,18-17 0,36 0-1,-19 0 1,19 0-16,-1-17 15,1-36 1</inkml:trace>
  <inkml:trace contextRef="#ctx0" brushRef="#br0" timeOffset="106050.48">22560 6156 0,'0'0'0,"-18"0"0,18-18 15,-17 18 1,-1 0 31,1 0-32,-1 0-15,0 0 16</inkml:trace>
  <inkml:trace contextRef="#ctx0" brushRef="#br0" timeOffset="106317.68">21290 6297 0,'18'0'16,"17"0"-16,0 0 15,36 0 1,88 0 0,-36 0-1,-35 0 1,-70 0-16,0 0 15</inkml:trace>
  <inkml:trace contextRef="#ctx0" brushRef="#br0" timeOffset="106884.12">18627 7832 0,'0'0'0,"0"-71"16,0 53 0,-89-17-1,19 35 1,-54 71 0,-34 70-1,52 35 1,88-123-16,-52 124 15,52-125-15,0 90 16,18-19 0,71-52-1,70-54 1,141-52 0,-176 0-1</inkml:trace>
  <inkml:trace contextRef="#ctx0" brushRef="#br0" timeOffset="107817.73">19015 8290 0,'0'-35'0,"0"70"0,0-176 15,-36 53 1,19 70-16,-54-35 16,54 53-16,-72 0 15,-16 89 1,34 16-1,36 37 1,35-54 0,0-71-16,53 36 15,-36-35-15,71-18 16,1 0 0,-1-71-1,-35 1 1,0-107-1,-53 142 1,35-124 0,-17 18-1,-1 71 1,-17 87 15,0 1-31,-35 88 16,17 17-1,-17 54 1,35-54 0,0-52-1,53-36 1,35-35 0,-17-18-1,70-70 1,-88 18-1,-53-19 17,-18 54-17,-17 35 1,0 35 0,35-17-16,0 17 15,35 54 1,-18-37-1,19 19 1,-1-36 0,0-17-1,36-18 1,-1-18 0,36-52-1,-18-18 1,-35 17-1,-17 53 1,-54 71 31,0 0-31,1-35-16,17 35 15,-18-18 1,0-35-1</inkml:trace>
  <inkml:trace contextRef="#ctx0" brushRef="#br0" timeOffset="107986.38">19932 8114 0,'0'0'16,"-18"-18"-16,-17-17 0,17 0 15,1 35 1,17 17 15,17 1-15,36 0 0,-35-1-16</inkml:trace>
  <inkml:trace contextRef="#ctx0" brushRef="#br0" timeOffset="108386.47">20320 8167 0,'0'0'0,"0"-35"16,0 52 15,18 36-15,-1 18-1,1-54-15,-18 71 16,0-17 15,0-53-15,18-1 0,-1-17-1,36-70 1,0 17-1,-53 35-15,88-88 16,-35 53 0,18 36-1,-36 17 1,-17 0 0,-1 0-16</inkml:trace>
  <inkml:trace contextRef="#ctx0" brushRef="#br0" timeOffset="108702.05">20779 8290 0,'0'18'16,"0"-36"-16,0 54 15,88-36 1,0 0 0,18-18-1,-36-35 1,-52 35-16,-18-35 15,0 36-15,0-1 16,-53 18 0,-17 35-1,-19 54 1,72-1 0,17-35-1,35-18 1,36-17 15,-1-18-15,-35 0-16</inkml:trace>
  <inkml:trace contextRef="#ctx0" brushRef="#br0" timeOffset="109085.24">21308 8237 0,'0'-17'16,"0"34"-16,0-70 0,0 36 0,35-54 15,18 18 1,0 53 0,0 0-1,35 89 1,-35-19 0,-18 71 15,-35-123-31,0 17 0,-53 18 15,-17-53 17,52 0-17,0 0 1,18-18-16,0-17 16,0 17-16,36-34 15,34-37 1,1 36-1,-54 36-15,36-36 16,0 35 0,-35 1-16,17-19 15</inkml:trace>
  <inkml:trace contextRef="#ctx0" brushRef="#br0" timeOffset="109467.86">21978 7726 0,'0'-18'0,"0"1"16,18 17-1,-1 0 1,36 35 0,35 35-1,1 36 1,-54-71-16,71 160 15,-89-72 1,-34 36 0,-54-89-1,-35 18 1,-17-52 0,88-36-16,-18 17 15,17-17 1,19 0-1,52 0 17,36-53-17</inkml:trace>
  <inkml:trace contextRef="#ctx0" brushRef="#br0" timeOffset="109718.24">22772 8202 0,'-18'-53'32,"18"36"-32,18 17 46,-1 0-30,-17 17-16,0 18 16,0 1-1,0-19-15</inkml:trace>
  <inkml:trace contextRef="#ctx0" brushRef="#br0" timeOffset="110002.77">22754 8537 0,'0'53'16,"0"-35"-1,0-1-15,-17 36 31,-1-53-31,-17 36 16,-36-1 0,0 0-1,54-35-15,-71 0 16,-36 18 0,107-18-16</inkml:trace>
  <inkml:trace contextRef="#ctx0" brushRef="#br0" timeOffset="111153.19">22860 8220 0,'-18'0'31,"1"0"-15,17 17-16,-18-17 0,0 18 15,18 0 1,0-1 15,36-17 1,17 0-17,-36-17 1,-17-19-1,0 19 1,-17 17 0,-36 17-1,17 19 1,19-19 0</inkml:trace>
  <inkml:trace contextRef="#ctx0" brushRef="#br0" timeOffset="114839">8184 9066 0,'0'-17'62,"0"-1"-46,18-52 15,-18 52-31,0 0 0,0 1 0,-35-36 31,-71 0-15,18 53 0,-36 70-1,89-52-15,-53 105 16,17 54-1,54-54 1,17 1 0,70-71-1,-35-53-15,18 0 16,-17 0-16,87-53 16,1-18-1,-89 36 1,53-71-16,-35-53 31,-35 36-15,-18 105-1,0 36 1,0 123 0,17-35-1,-17-71-15,36 36 16,-19-36-16,36 18 15,35-35 1,0-18 0,1-36-1</inkml:trace>
  <inkml:trace contextRef="#ctx0" brushRef="#br0" timeOffset="115033.92">9031 9190 0,'-18'0'16,"18"-18"46,18 18-46,0 0-16,-1 0 15</inkml:trace>
  <inkml:trace contextRef="#ctx0" brushRef="#br0" timeOffset="115949.55">9772 9119 0,'0'0'15,"0"-17"-15,-35-36 16,35 17 0,0-34-1,70 35 1,-17 35 0,-18 0-16,54 88 15,-54 35 1,-35 36-1,0-35 1,-35-1 15,17-70-15,18-88 15,0 17-31,0-53 16,35-52-1,18-1 1,35 1 0,18 35-1,-18 105 1,-17 89 0,-36-18-1,-35 54 1,0-72-1,0-17 1,-17-35 15,-1-36-15,18-52 0,0-1-1,53-53 1,53 19-1,52 52 1,1 70 0,-71 54-1,-70 52 1,-53 1 0,-1-54-1,1-17 1,35-35-1,35-71 17</inkml:trace>
  <inkml:trace contextRef="#ctx0" brushRef="#br0" timeOffset="117134.03">11518 9102 0,'0'0'0,"18"-36"15,-18 1 1,0 17 0,-71 36-1,36 0-15,-18 35 16,18-36-16,-71 107 16,35-1-1,71-35 1,53 1-1,36-72 1,-72 1 0,89-18-1,-88 0-15,123-53 16,-71 0 0,36-53-1,-88 0 1,-18-52-1,0 122-15,-53-34 16,-35 70 0,-36 53-1,36 35 1,-18 53 0,89-35-1,34-36 1,1-34-16,88-1 15,-18-17 1,18-36 15,17-35-15,-52-17 0,-1-54-1,-34 36 1,-19 35-1,1 53 1,-18 35 0,-18 53-1,1 18 1,17-18 0,0-17-1,70-53 1,36-18-1,17-53 1,-34 0 15,-72 35-31,54-88 16,-36 18 0,-17 0-1,-18 106 16,0 34-15,0-34-16,-18 53 16,18 35-1,0-36 1,18-35 0,35-17-1,52-36 1,19-35-1,-36-35 1,-35 18 15,-35-54-15,-18 89 0,-71 53-1,18 52 1,0 36-1,53-18 1,0-35 0,36-35-1,52-18 1,-71 0-16,89-18 16,-35-17-1</inkml:trace>
  <inkml:trace contextRef="#ctx0" brushRef="#br0" timeOffset="117499.38">13511 8802 0,'0'0'0,"-35"0"16,-53-18-16,17 1 16,71-19-1,124 19 1,-89 17-16,124-18 15,70 18 1,-88 0 15,-35 18-15,-106-1 0,-70 19-16</inkml:trace>
  <inkml:trace contextRef="#ctx0" brushRef="#br0" timeOffset="117766.19">13723 8784 0,'-18'0'0,"36"0"0,-36-17 16,1 17-1,17 17 17,0 36-32,0 106 15,0-18 1,-36 18-1,-16-36 1,52-105 0,0 17-1,0-17-15,0-1 16,52-17 0,54-88-1,-70 71-15</inkml:trace>
  <inkml:trace contextRef="#ctx0" brushRef="#br0" timeOffset="118099.48">14111 9172 0,'-35'35'31,"0"18"-15,-1 18 0,19 17-1,17-70-15,17 17 16,71-17-1,36-18 1,-18-36 15,-18-52-15,-88 0 0,-53 0-1,-70 35 1,17 53-1,18 35 1,70 0 0,36-17-1,52 0 1</inkml:trace>
  <inkml:trace contextRef="#ctx0" brushRef="#br0" timeOffset="120733.06">14817 9031 0,'0'0'0,"-36"0"16,1 0-16,-35 0 15,17 35 1,53-17 0,70-18-1,18-18 1,53-35 0,-17 1-1,-106-19 1,-18 36-1,-106 17 17,70 18-32,-34 18 15,52-1-15,-70 36 16,35 71 0,53-36-1,53-18 1,-35-70-16,35 0 15,-18 0-15,53 0 16,-17 0 0,-54-17-1,-87-1 1,-36 36 0,71-1-16,-54 36 15,37 18 1,16 35-1,36-89 1,0 72 0,53-19-1,35-52 1,18-36 0,88-52-1,18-54 1,-159 89-16,53-71 15,-53-17 1,-36 70-16,1-88 16,-18 17-1,0 89 1,0 52 0,-35 125-1,-1 87 16,1-106-15,35 1 0,0-18-1,71-53 1,-1-53 0,71-36-1,0-34 1,-105 52-16,17-35 15,-1-53 1,-52 89-16,0-54 16,0 53-1,-70 54 1,17 34 0,18 36-1,35-35 1,17-1-1,54-70 1,35 0 0,88-53 15,-88 0-15,-18-35-1,-53 0 1,-17 53-1,-18 70 17,-18-17-32,-17 70 15,17-35 1,18 17 0,0-34-1,0-19 1,0-52 15,53-53-15,0 17 15,18-17-15,-54 70-16,36-17 15,0 35 1,-35 71-1,-18-18 1,0 35 0,17-18-1,-17-52 1,18 0-16,0-18 31,17-53-15,-18 35-1,19-17 1,-19 0-16,54-71 16,17 35-1,-35 53 1,-53 89 15,0-53-31,-18 52 16,1 1-1,17-18 1,35-18 0,36-35-1,70 0 1,-106 0-16,71-35 16,-18-36-1,-53-17 1,-35 35-1,0 35-15,-70-17 32,34 35-17,-52 71 1,53 52 0,35-70-1,71 0 1,17-53-1,-71 0-15,89 0 16,18-35 0,-71-18-1,-36-35 1,1 52 0,0 19-1,-18 52 1,0 36-1,-18-54 1,0 18-16,18 1 31,0-19-15,53-34 15,-35-1-31,35-35 16,-18 18-1,18-18 1,-35 71 15,-18 35-15,0-36-16,0 18 16,17-17-1,54 17 1,-18-35-1,35-35 1,0-35 0,-17-1 15,-1-88-15,-35 18-1,-17 106-15,0-71 16,-18 88-1,-36 54 1,-16 52 0,-1 53-1,17 0 1,36-123-16,0 52 16,0 1-1,53-36 1,18-35-1,-1 0 1,-17 0 0,-35-18-1,0-17 1,-18 18-16,0-19 0</inkml:trace>
  <inkml:trace contextRef="#ctx0" brushRef="#br0" timeOffset="120949.22">18433 9243 0,'0'0'0,"-89"-18"16,72 18-16,-18 0 16,17 0-1,36 0 1,52 0 0,36 0-1,0 0 1,-36-18-1,-34 18-15,34 0 16</inkml:trace>
  <inkml:trace contextRef="#ctx0" brushRef="#br0" timeOffset="121232.37">19085 9155 0,'0'0'0,"0"-18"15,18 0 1,0 18 0,-1 0-1,-17 53 1,0 0 0,0-18-16,-17 54 15,-19-19 1,36-35-1,0 1 1,53-36 0,35 0 15,-52 0-31</inkml:trace>
  <inkml:trace contextRef="#ctx0" brushRef="#br0" timeOffset="121498.67">19685 9119 0,'0'0'16,"0"-17"-16,0 34 47,18 1-47,-1 70 15,1-17 1,-18-54-16,0 72 15,0-19 1,-53-35 15,0 1-15,0-36 0</inkml:trace>
  <inkml:trace contextRef="#ctx0" brushRef="#br0" timeOffset="122315.96">1005 11007 0,'0'0'16,"0"-18"-16,0-53 15,0 54-15,0-18 16,-17 52 15,17 1-31,0 193 16,0-140-1,0 70 1,0-70-16,-36 158 16,1-106-1,35-70 1,0-35-16,0-53 31,0 17-31,0-17 0</inkml:trace>
  <inkml:trace contextRef="#ctx0" brushRef="#br0" timeOffset="122965.49">864 11218 0,'-17'-53'0,"34"106"0,-52-141 15,17 35-15,-52-106 16,52 18-1,71 0 1,53 71 0,17 52 15,71 124-15,-123 35-1,-124 53 1,-106 0-1,1-53 1,69-106 0,54-17-1,17-53 1,18-89 0,36 71-1,17 106 1,0 53-1,-1 53 1,37-36 0,-36-17 15,-18-71-15,53-35-1,0-52 1,0-37-1,-52 19 1,-19-71 0,-17 123-16,0 36 31,0 70-15,0 0-1,18-17 1,0-54-1,-1-17 17,19-53-32,-1 0 15</inkml:trace>
  <inkml:trace contextRef="#ctx0" brushRef="#br0" timeOffset="123115.93">1623 11148 0,'0'-53'16,"0"106"-16,0-141 15,-18 70-15,0 18 16,18 18 15,36 17-15,-1 0-16</inkml:trace>
  <inkml:trace contextRef="#ctx0" brushRef="#br0" timeOffset="123851.17">2170 11483 0,'0'0'0,"17"0"0,-17-18 0,88-17 32,-70 17-32,35-70 15,-53 35 1,0-53-1,-18 89 1,-105 87 0,17 89-1,53-35 1,35-36 0,36-53-1,35-35 1,53-106-1,0 18 1,-71 0 15,-35 53-15,0 17 0,0 106-1,-18 36 1,18-1-1,0 53 1,0-123-16,53 124 16,-17-124-16,69 194 15,-87-195-15,0 1 16,52 265 0,-70-89-1,-53-52 1,-35-107-1,-71-70 1,106 0 0,-105-70-1,-89-89 1,88-18 0,53-52-1,124-18 1,52 141-1,142-141 1,-53 142 0,88-54-1,-124 71 1</inkml:trace>
  <inkml:trace contextRef="#ctx0" brushRef="#br0" timeOffset="124548.65">2963 11024 0,'0'-70'0,"0"52"0,-17-35 32,-72 53-17,54 124 1,53 52 0,-36 36-1,-17-36 1,35-105-1,0-18 1,0-36 0,35-70-1,0-35 1,-17 53-16,53-89 16,-1 1-1,-17 70 1,0 88-1,-53 53 1,35 54 0,1-37 15,-19-87-31,1 17 16,0-17-16,70-18 15,18-53 1,-1-18-1,1-70 1,-70-35 0,34-53-1,-35 70 1,-35 124 0,-35 123-1,-35 88 1,52 1-1,18-142-15,-18 124 16,18-89 0,53 18 15,-18-70-15,18-18-1,-17-18 1,-1-70-1,-17 71-15,-18-1 0</inkml:trace>
  <inkml:trace contextRef="#ctx0" brushRef="#br0" timeOffset="124623.01">3651 11218 0</inkml:trace>
  <inkml:trace contextRef="#ctx0" brushRef="#br0" timeOffset="124655.23">3475 11359 0</inkml:trace>
  <inkml:trace contextRef="#ctx0" brushRef="#br0" timeOffset="124768.43">3563 11359 0,'176'-70'32,"-140"70"-17,-301 70-15,230-70 0,388-105 16,-318 105-16,18-36 16,-406 177-16,723-282 0,-370 106 15,18 35-15</inkml:trace>
  <inkml:trace contextRef="#ctx0" brushRef="#br0" timeOffset="125681.18">4657 11254 0,'-18'-18'0,"36"36"0,-36-54 0,0 19 16,18-1-16,0-53 15,0-17 1,0 71 0,-70 17-1,-36 105 1,53 37 0,0 16-1,36-122-15,-1 105 16,18 0-1,70-88 1,36-36 0,71-52-1,-54-18 17,89-141-17,-124 35 1,0-70-1,-53 70 1,-17 36 0,-18 105-16,0 1 15,-18 87 1,-34 71 0,34 18-1,0 53 1,18-54-1,18-105 1,70-17 0,-17-72-1,52-34 17,-35-18-17,-17-1 1,-53 54-1,-18 88 1,0 53 0,-36-36-1,36 19 1,-17-54 0,34-35 15,-17-18-31,18-35 15,0 36 1</inkml:trace>
  <inkml:trace contextRef="#ctx0" brushRef="#br0" timeOffset="125848.05">5768 11148 0,'0'-18'15,"0"36"-15,0-54 16,0 54 15,0 0-15,70-1-1,-52 1-15,0-18 0</inkml:trace>
  <inkml:trace contextRef="#ctx0" brushRef="#br0" timeOffset="126782.15">6332 11183 0,'0'0'0,"0"-18"0,0-52 16,0 52-16,-53 1 15,-17-1 1,-1 36 15,54 52-15,-36 71-1,53-105-15,-18 69 16,36 36 0,70-70-1,18-53 1,35-18 0,35-53-1,-17-53 1,-18-53-1,-53 0 1,-35-17 0,-53 70-1,0 53 17,-17 71-17,-54 70 1,71 88-1,-35 1 1,0-54 0,-18-17-1,35-53 1,36-106 15,52-17-15,18-71-1,36 17 1,-18 89 0,-53 35-1,-53 17 17,-36 54-17,-52 0 1,18-54-1,-1 1 1,53-36 0,1 1-1,17 34 17,0 18-32,35 18 15,-17-35-15,17 53 16,18-19-1,17-16 1,1-36 0,35 0-1,0 0 17,-89-18-32,36-17 15,0-18 1,-18 18-16</inkml:trace>
  <inkml:trace contextRef="#ctx0" brushRef="#br0" timeOffset="127266.01">8414 11289 0,'0'0'0,"17"0"31,1 0-15,0 0-16,87 0 15,90 18 1,16-1 0,54-17-1,-195 0-15,160 0 16,-89 0-1,0 0 1,-106 0 0,-35-17-1,-18-1 17,-52-17-17,52 35-15</inkml:trace>
  <inkml:trace contextRef="#ctx0" brushRef="#br0" timeOffset="127664.94">9507 10989 0,'0'0'16,"-17"0"-16,-1 0 16,0 0-1,18 53 1,36-18-1,105 18 1,-106-53-16,106 35 16,18-35-1,-71 0 17,-53 0-17,-87 18 16,16-18-31,-70 71 16,-52 52 0,52-17-1,-18 35 1,71-53 0,18-53-1,35-17 1,35-36-1</inkml:trace>
  <inkml:trace contextRef="#ctx0" brushRef="#br0" timeOffset="129017.66">12153 10866 0,'0'0'0,"18"-18"0,-18-35 16,0 35 0,0 1-16,0-54 15,0 54-15,0-1 16,-18 18-16,-35-18 15,-17 36 1,-1 105 0,-17 54-1,70-19 17,-35 54-17,53-177-15,89 71 16,-1-70-1,71-36 1,-1-71 0,-52 0-1,-71 36-15,36-71 16,-36 71-16,1-53 16,-19 0-1,-17 123 16,0 0-31,0 106 16,0-105 0,0 34-1,0 54 1,0-107-16,18 36 16,17-35-1,18-36 1,-53-35-1,0-35 1,-35-71 0,17 106-1,18 36-15,0-54 16,35 18 0,-17 53-16,53-17 15,52 17 1,0 53 15,-70 35-31,-53 35 31,0 1-15,-35-36 0,-18-35-1,36-53 1,17-35-1,0 17-15,0-70 16,35-18 0,53-35-1,88 17 1,-105 107 0,52 34-1,-52 107 1,-71-18-1,0 17 17,-53-35-17,35-35 1,18-70 15,0-1-31,0 0 0</inkml:trace>
  <inkml:trace contextRef="#ctx0" brushRef="#br0" timeOffset="129265.62">13917 10901 0,'0'-35'16,"0"70"-16,0-88 16,0 71-1,0-1-15,-18 36 16,-17 88-1,18 0 1,-1-35 0,18 0-1,0-71 17,53-52-17</inkml:trace>
  <inkml:trace contextRef="#ctx0" brushRef="#br0" timeOffset="129465.99">13741 11236 0,'0'0'0,"-18"0"0,-17 0 16,52 0 15,54 0-16,35-18 1,-71 18-16,124-53 16,-89 18-1</inkml:trace>
  <inkml:trace contextRef="#ctx0" brushRef="#br0" timeOffset="129837.04">14358 11218 0,'-18'0'0,"36"0"0,-36 18 0,-17 0 16,53-18 15,88-36-15,-1-17-1,-87 36-15,53-54 31,-71 54-31,-36-1 16,19 18 0,-54 0-1,-17 53 1,0 70 0,70-34-1,18-72-15,0 71 16,53-70-1,-35-18-15,88 18 16,-18-18 0,-53-18-16,18 0 15</inkml:trace>
  <inkml:trace contextRef="#ctx0" brushRef="#br0" timeOffset="130051.54">14799 11236 0,'18'-106'31,"-18"88"-31,17 1 0,19-1 15,-19 18-15,36 0 16,-18 71 15,36 35-15,-318-53-16,565-1 16,-636-175-16,653 317 15,-317-159 1,-1-35-1,1 0-15,0 0 16</inkml:trace>
  <inkml:trace contextRef="#ctx0" brushRef="#br0" timeOffset="130264.97">15346 11201 0,'0'-36'0,"0"19"16,0 105-16,0-123 0,0-36 0,0 18 15,-71 53 1,1 35-1,-71 89 1,52-18 0,-34 17 15,88-105-31,35 35 16,17-53-1,71-18-15</inkml:trace>
  <inkml:trace contextRef="#ctx0" brushRef="#br0" timeOffset="130531.39">15787 10883 0,'0'-17'0,"0"34"0,0-52 16,17 17-16,-17 36 31,-17 0-31,-54 70 15,1 70 1,34-16 0,19-107-16,17 88 15,0-34 17,53-89-17,17 0 1,-17-18-16</inkml:trace>
  <inkml:trace contextRef="#ctx0" brushRef="#br0" timeOffset="130713.99">15681 11183 0,'-18'0'0,"36"0"0,-53 0 0,52 0 46,1 0-46,53-18 16,52-17 0,0 17-1</inkml:trace>
  <inkml:trace contextRef="#ctx0" brushRef="#br0" timeOffset="131547.75">16880 11112 0,'0'0'0,"-17"-17"15,17-1-15,-18 1 0,0-54 16,1 18 0,17 35-16,-53 1 15,0 17 1,-35 70 15,0 71-15,52-17-1,19 35 1,17-124-16,35 36 16,71-36-1,17-35 1,-17-18 0,35-70-1,-35-35 1,-88 87-16,88-158 15,-54 18 1,-34 70 0,0 18-1,-18 176 32,0-53-47,-36 89 16,-34 70-1,52-18 1,18-88 0,53-17-1,71-71 1,17-53 0,0-18-1,-71 1 1,-17-36-1,-53 88 1,0 36 0,0 17-16,0 36 15,-35-18 1,17 0 15,18-36-15,0-52-1</inkml:trace>
  <inkml:trace contextRef="#ctx0" brushRef="#br0" timeOffset="131714.38">17868 11042 0,'0'-18'0,"0"36"0,0-53 15,35-1 1,1 36-16,-54 0 15,0 0 1,54 36 15</inkml:trace>
  <inkml:trace contextRef="#ctx0" brushRef="#br0" timeOffset="132547.32">18362 11024 0,'0'0'0,"0"-17"16,0-19 0,-53 1-1,18 35 1,17 0-16,-52 71 16,34 52-1,1-17 1,35 35-1,53-53 1,35-70 0,-70-18-16,123 0 15,-18-35 1,19-71 15,-19-71-15,-70 36-1,0-53 1,-35 71 0,-18 105-1,-18 89 1,-53 70 0,18 0-1,36-18 1,-36 1-1,53-71 1,0-71 15,35-35-15,-17 36 0,70-72-1,-70 72-15,87-71 16,1 52-1,-18 19 1,-70 17 0,-18 35-1,-53 18 1,-35-36 0,70-17-16,-105 18 15,70 17 1,35 1-1,18 17 1,0 17 0,71 18-1,-36-35 1,0-17 15,-17-36-15,17 0-1,36-18-15</inkml:trace>
  <inkml:trace contextRef="#ctx0" brushRef="#br0" timeOffset="132649.48">19950 10901 0,'0'0'16,"0"-35"-16</inkml:trace>
  <inkml:trace contextRef="#ctx0" brushRef="#br0" timeOffset="132830.26">19844 10777 0,'-53'71'16,"0"17"-1,18 71 1,17 17 15,18-70-15,0-88-16,71 70 15,-19-53 1,37-35 0,-19-17-16</inkml:trace>
  <inkml:trace contextRef="#ctx0" brushRef="#br0" timeOffset="133097.57">20426 10866 0,'0'0'0,"17"-18"0,19-35 16,34 35 0,-52 18-16,35 18 15,-36 0-15,107 105 32,-1 36-17,-105-18 1,-18 35-1,-70-87 1,-72-1 0,107-71-16,-88 1 15,70-18-15</inkml:trace>
  <inkml:trace contextRef="#ctx0" brushRef="#br0" timeOffset="136385.76">1411 13176 0,'0'-17'32</inkml:trace>
  <inkml:trace contextRef="#ctx0" brushRef="#br0" timeOffset="137981.49">1464 13370 0,'18'0'32,"-18"-17"-17,17-1-15,-17 0 16,18 18-16,-18-35 16,-18 0-1,-70 17 1,0 18-1,53 0-15,-71 0 16,-35 88 0,52 18-1,19 35 1,70 53 15,18-88-15,-1-88-16,71 35 15,54-71 1,-1-52 0,53-107-1,-71 36 1,-52 18 0,-36-54-1,-35 124-15,0-70 16,0-1-1,-18 107 1,1 70 0,-36 105-1,35-122-15,0 122 16,1 1 15,17 0-15,70-71-1,19-35 1,-19-53 0,18-53-1,18-35 1,-71 0 0,1 17-1,-36 53 1,0 36-1,0 88 1,-18 35 0,18-35-1,0-53 1,53-18 15,18-35-15,87-106-1,-69 18 1,-72-35 0,-34 34-1,-89 1 1,17 88 0,-16 35-1,34 89 1,53-18-1,18 35 1,53-71 0,-35-70-16,70 0 15,0 0 1</inkml:trace>
  <inkml:trace contextRef="#ctx0" brushRef="#br0" timeOffset="138416.09">2699 13617 0,'17'-17'15,"-34"34"-15,34-123 16,-17 89-16,0-1 16,-17 18-1,-1 0-15,0 35 16,-17 89 0,18 17-1,34-53 1,36-35-1,53-53 1,-18-70 0,-17-1-1,-36 0 1,18-52 15,-18 70-15,-35 35-1,0 54 1,-17 52 0,-1 35-1,18-34 1,0-54 0,18-35-16,52-18 15,18-35 1,-35 0-1</inkml:trace>
  <inkml:trace contextRef="#ctx0" brushRef="#br0" timeOffset="138917.62">3492 13317 0,'0'0'0,"0"-35"0,18 0 0,-18 0 16,0 17-16,0-17 16,-53-18-1,36 53 1,-1 70-1,18 71 1,0 18 0,0 0-1,-18-71 1,18-70-16,-17 35 16,17-36-1,0-34 1,0-36-1,0-36 1,70 1 0,18 0 15,-52 70-31,52 1 16,35 17-1,-34 88 1,-72-17-1,-17 34 1,-35-69-16,-36 17 16,-123 17-1,141-70 1,36 0-16,-54 0 16,71-35-1,35-36 1,1 36-1</inkml:trace>
  <inkml:trace contextRef="#ctx0" brushRef="#br0" timeOffset="139214.64">4110 13176 0,'0'0'0,"0"-17"0,0-1 16,0 0-16,0-35 15,0 71 17,0 17-17,0-17-15,0 123 16,0-17 0,-35 34-1,17-34 1,0-71-1,18-36-15,18-17 32,35-70-17</inkml:trace>
  <inkml:trace contextRef="#ctx0" brushRef="#br0" timeOffset="139615.62">4357 13511 0,'0'18'16,"0"0"-16,17-18 63,1-18-63,17 0 0,-17 1 15,0 17-15,70-71 16,-71 18-1,-17 18 1,-17 35 0,-54 0-1,54 18-15,-54 70 16,36 18 15,0 17-15,35-35-1,0-35 1,52-53 0,54-17-1,-88 17-15,105-53 16,18 17 0</inkml:trace>
  <inkml:trace contextRef="#ctx0" brushRef="#br0" timeOffset="140514.9">5221 13335 0,'0'0'16,"18"-18"-16,-18 1 0,17-36 16,-17-18-1,0 36 1,-70 17-1,52 18-15,-17 18 16,0 0-16,-54 70 31,1 71-15,53-18 0,35 35-1,53-70 1,53-71-1,-71-35-15,36 0 16,87-53 0,-105 18-16,53-18 15,70-106 1,-34-17 0,-125 123-16,54-88 15,-71 0 1,0 35-1,0 88-15,-71 142 32,36 52-17,-36-17 1,54-53 0,17 35 15,0-124-31,35 36 15,-17-35-15,35-18 16,70-18 0,-35-52-1,18-36 1,-35 0 0,-54 71-1,-17 70 1,0 36-1,0-18 1,0 35 0,0-35-1,18-53 32,0-53-31</inkml:trace>
  <inkml:trace contextRef="#ctx0" brushRef="#br0" timeOffset="140697.29">6332 13194 0,'0'0'0,"0"-18"16,0 1 0,-17 17-1,-1 0 1,18 35-1,18-17 1,-1-18-16,19 17 16</inkml:trace>
  <inkml:trace contextRef="#ctx0" brushRef="#br0" timeOffset="141497.18">6791 13229 0,'0'-17'0,"0"34"0,0-52 15,-18 35 1,-17 0 0,-53 53-1,35 0 1,18 35 0,35 35-1,0-87-15,70 34 16,36 1-1,0-71 1,53-18 0,-18-70-1,-53 0 1,-70 52-16,52-105 16,-52 0 15,-18-53-16,0 88 1,0 212 15,-18-71-31,0 89 16,-17 35 0,-18-36-1,18-52 1,17-36-1,18-53 1,53-52 0,35-18-1,-17 35 1,17 17 15,-35 19-15,-88 52 15,-18 0-15,-35 1-1,17-1 1,54 0 0,17 18-1,52-18 1,54 1-1,-17-19 1,-37 1 0,19-18-1,0 0 1,-36-18-16,0 18 16</inkml:trace>
  <inkml:trace contextRef="#ctx0" brushRef="#br0" timeOffset="142096.4">8520 13300 0,'0'0'0,"-36"0"0,19 0 0,-1-18 16,36 0 0,123 18-1,88 0 1,-17 0 0,52 0 15,-211 0-31,35 0 15,36 0 1,-142 0 15,-70-35-15,35 18 0,0-1-1,36 0 1,34 18 15,19 0-15,16 53-1,-34-35-15,-18 17 16,-18 71 15,-70-18-15,0-35-1,-35 18 1,70-54 0,70-34-1</inkml:trace>
  <inkml:trace contextRef="#ctx0" brushRef="#br0" timeOffset="144180.04">11377 13388 0,'0'0'0,"-18"0"16,1 0-16,-1 0 16,18-18-1,18-17 1,35-18 0,-36-17-1,-17 34-15,0-17 16,-35-53-1,-18 71 1,-53 35 0,-35 71-1,18 70 1,87-106-16,19 89 16,17 17 15,70-71-16,54-34 1,17-54 0,-35-35-1,-71 35-15,71-87 16,-36-19 0,-52-70-1,-18-18 1,0 89-1,-18 35 1,-17 105 0,18 142-1,-19 53 1,36-71 0,0 0 15,36-70-16,34-36 1,18-35 0,18-53-1,35-18 1,-17-34 0,-54 16-1,-52 1 1,0 88-1,-89 53 1,0 53 0,54 0-1,-1-18 1,71-35 0,35-36 15,18-17-16,0-52 1,-36-1 0,-17-36-1,-53-52 1,-88 18 0,-18 52-1,-35 89 1,53 52-1,35 72 1,53-1 0,71-71-1,52 1 1,18-71 0,-35 0 15,0-35-16,17-54 1,-105 1 0,35-35-1,-53 52 1,18 71 0,-18 35-1,0 1-15,-18 34 16,18 18-1,0 1 1,18-89 0,70 0 15,0-18-15,18-35-1,17-53 1,-87 36-1,-19 34 1,-17 54 0,0 0-16,0 70 15,-17-18 1,17-52-16,0 0 16,53 17-1,-36-35-15,54 0 16,52 0-1,-17-18 1,-18-70 0,-35 0 15,-35-71-15,-18 124-16,0-71 15,0 36 1,-36 87-1,1 89 1,18 53 0,17 0-1,0-54 1,0-16 0,0-54-1,0-53 16,0 1-31,0-36 16,0-36 15,52 19-15,54-18 0,18 88-1,-18 17 1,-18 72-1,-88-1 1,-71 0 0,-70-18-1,35-52 1,-17-18 0,52 0-1,54-18 1,34 1-16,19-36 15,-1 35-15</inkml:trace>
  <inkml:trace contextRef="#ctx0" brushRef="#br0" timeOffset="144446.46">14199 12841 0,'18'-35'0,"-36"70"0,36-88 0,-18 18 31,18 35-15,-1 88 0,-17 53-1,0-35 1,-35 53 0,17-53-1,18-89-15,0 19 16,0-19-1,88-17 1,-35-17 0</inkml:trace>
  <inkml:trace contextRef="#ctx0" brushRef="#br0" timeOffset="144798">14623 13229 0,'17'0'63,"1"0"-48,0 0-15,52 0 16,1-53 0,-54 36-16,1-36 15,-18 0 1,-35 53-1,-1 0-15,-52 53 16,0 35 0,17 0 15,71-53-31,0 1 16,0-19-16,18 19 15,70-19 1,0-17-1,1-35-15</inkml:trace>
  <inkml:trace contextRef="#ctx0" brushRef="#br0" timeOffset="145696.69">15804 13000 0,'18'-35'0,"-36"70"0,36-88 0,-18 35 16,0-52-1,-18 52 1,-52 36 0,-54 88-1,1 35 1,52-18-1,54 1 1,17-107-16,35 54 16,71-36-1,53-17 1,-36-36 0,71-52 15,-18-36-16,-70-18 1,-88 89-16,70-194 16,-88 88-1,0-1 1,0 90 0,-53 122-1,0 106 1,0 36-1,36-53 1,17-71 0,70-17-1,19-54 1,16-17 0,1-53 15,0-52-16,-53 52 1,0 70 15,-53 1-31,-53 35 16,53-36-16,-35 36 16,35-17-1,0-19 1,0-34 15,17-19-15</inkml:trace>
  <inkml:trace contextRef="#ctx0" brushRef="#br0" timeOffset="145865.66">16880 12912 0,'0'0'0,"-35"0"31,17 0-31,1 0 16,34 0 15,36 17-15,-35-17-16</inkml:trace>
  <inkml:trace contextRef="#ctx0" brushRef="#br0" timeOffset="146762.67">17339 12912 0,'0'0'0,"0"-18"0,0 0 16,-18 18 0,1 0-1,-19 0 1,-34 89-1,17 34 1,35-35 0,18 36-1,0-107-15,36 54 16,-19-53-16,54-1 16,52 1-1,1-18 1,17-71-1,-35-35 1,-53-17 0,-36 88-16,19-159 15,-19 53 1,1 17 0,-18 89 15,0 52-16,0 72 1,-18-54-16,1 88 16,-36 36-1,0-35 1,35-54 0,18-35-1,18-52 16,35-36-15,35-18 0,18-35-1,17 54 1,-105 34-16,17 18 16,-17 0-1,-18 35 1,-18 0-1,-53 1 1,-17-36 0,18 17-1,17-17 1,53 36 0,0-1-1,53 18 1,-18 0-1,18 0 1,-18-36 0,-17 1-1,52-18 1,1-35 0,-36 17-1</inkml:trace>
  <inkml:trace contextRef="#ctx0" brushRef="#br0" timeOffset="147079.07">19191 12753 0,'0'0'0,"0"-18"0,0-35 15,-18-17 1,1 70-16,-18 0 15,-36 17 1,0 89 0,19 0-1,34 53 1,0-53 0,18-71-16,0 53 15,53-35 16,0-35-15,53-18 0</inkml:trace>
  <inkml:trace contextRef="#ctx0" brushRef="#br0" timeOffset="147379.14">19844 12735 0,'0'-17'0,"0"34"0,17-70 15,-17-17 1,0 52 0,0 1-16,53 17 15,35 17 1,1 54 0,-36 52 15,-53 54-16,-18-72 1,-106 54 0,36-88-1,18-36 1,-18-35 0,17 0-1</inkml:trace>
  <inkml:trace contextRef="#ctx0" brushRef="#br0" timeOffset="149850.72">2187 15099 0,'0'0'0,"-35"0"46,53-18-46,-1 1 16,-17-36 0,0-18-1,0 1 1,-17 52-16,-72-70 16,1 70-1,-18 18 1,18 53-1,0 35 1,0 89 0,70-36-1,18-88-15,18 70 16,35-88 0,53-35 15,-1-88-16,-16-18 1,-72 71-16,36-71 16,-18-53-1,-17 18 1,0-53 0,-18 89-1,0 69 1,0 89-1,0 141 1,0-106 0,0-35-1,0 88-15,0 18 32,70-53-17,1-88 1,35-36-1,70-88 1,-70 18 0,-36-36-1,-70 36 1,-17 53 0,-71 35-1,70 0-15,0 35 16,18-17-16,-17 70 15,70-35 1,-36-35 0,36 17-16,53 53 31,-53-35-15,-53-35-16,35 17 15,-35-17-15,35 17 16,-17-17-16,17-18 15,18 0 1,18-36 0,35-52-1,-71 53-15,53-89 16,-53 89 0,-17-18-1,-89 53 1,19 0-1,-72 71 1,54-1 0,-1 36-1,36 0 1,35-71 0,0 36-1,70-71 1,-52 0-16,17 0 15,89-53 1,-36-18 0,-18-35-1,-52 1 1,-18 87-16,0-17 16,35 17-1,-70 36 1,35 70-1,0 35 1,0-87-16,0 52 16,53-18-1,35-52 1,18-18 0,35-35 15,0-36-16,-53-35 1,-35-35 0,-53 53-1,-35 70 1,-36 36 0,-17 35-1,-35 53 1,105-71-16,-17 53 15,17-35 1,106-18 0,36-87-1,-18-19 1,0-17 0,-89 70-1,18-35 1,-17 18-1,-53 88 17,35 70-17,-18 54 1,18-124-16,0 176 16,0-53-1,0 107 1,0-213-16,0 124 15,0-123-15,0 158 16,-35-88 0,-53-17-1,-18-107 17,0-70-17,71 36-15,-124-107 16,71 1-1,17-54 1,71-52 0,159-124-1,-124 283-15</inkml:trace>
  <inkml:trace contextRef="#ctx0" brushRef="#br0" timeOffset="150528.29">4568 14993 0,'0'0'0,"0"-18"16,0 1-16,-17-19 31,-1 1-16,1 35-15,-19 0 16,-34 0 0,17 53-1,-35 53 1,88-18 0,0-17-1,17-71-15,36 0 16,53 0-1,0 0 1,-53-18 0,-36 0-1,-34 18 1,-89 36 0,35-1-1,-17 18 16,71-35-15,17-1 0,52-17-1,72-17 1,-36 17 0,0 0-1,-70 52 1,-18 72-1,-88-1 1,35-52 0,0 0-1,53-36 1,18-35 0,87-53 15,-87 35-31</inkml:trace>
  <inkml:trace contextRef="#ctx0" brushRef="#br0" timeOffset="152095.41">5944 15187 0,'0'0'0,"0"-18"15,0 1-15,-17-18 16,-19-18 0,-34-18-1,35 53-15,-18-35 16,-36 18 0,1 35-1,18 53 1,-19 53 15,54 0-15,0 35-1,35-88 1,53-53 0,35-18-1,0-35 1,53-70-1,-17-36 1,-54-17 0,-52 17-1,-18 53 1,0 53 0,0 71-1,0 17 1,-18 89-1,18-1 1,0 36 0,0-18-1,18-53 1,53 0 0,17-88-1,18 0 1,17-88-1,-35 18 1,-35-36 0,-35 17-1,-36 37 1,-17 52 0,-18 0 15,53 52-16,35 1 1,18-17 0,88 52-1,-105-53 1,-19-17 0,36-1-1,-18-17 1,36-17-1,17-36 1,18-18 0,-18-17-1,-17 53 1,17 0 0,-106 70-1,1 35 16,-72 36-15,37-18 0,52-52-1,52-36 1,54-18 0,-18-52-1,-35-1 1,-53 18-1,-35-35 1,-53 53 0,-36 35-1,89 35 1,35-18 0,71-17-1,52 0 16,-17-35-15,18-18 0,-89 53-16,71-35 15,-71 17 1,-17 18 0,-18 71-1,17 52 1,-17 54-1,-17 52 1,-36 71 0,-18-53-1,18-18 1,36-70 0,-1-88-1,18-54 16,0-70-15,53-53 0,-36-35-1,1 35-15</inkml:trace>
  <inkml:trace contextRef="#ctx0" brushRef="#br0" timeOffset="152395.93">7585 15046 0,'0'0'0,"0"-71"0,0 1 16,17-1 0,89 1-1,-71 70-15,89 0 16,52 17 0,-70 72-1,-88-19 1,-71 36 15,-88-18-15,-18-17-1,71-54 1,141-34 15,53-36-15</inkml:trace>
  <inkml:trace contextRef="#ctx0" brushRef="#br0" timeOffset="152993.92">9066 15046 0,'0'0'0,"-17"0"0,-19 0 15,-52 0 1,-18-18 0,89 18-1,34 0 1,142 0 0,-88 0-16,123 0 15,70 0 1,1-17-1,-89-1 1,-35 0 0,-105-17-1,-72 17 1,-105 1 0,0-18-1,88 35 16,18 0-15,53-18 0,-1 18-16,54 0 15,70 0 1,-53 53 0,-88-18-1,-35 36 1,-106 17-1,-18 0 1,18-17 0,88-36-1,71-35 1</inkml:trace>
  <inkml:trace contextRef="#ctx0" brushRef="#br0" timeOffset="155097.72">11695 15152 0,'0'0'0,"-18"0"0,-17 0 16,35-18 15,0 1-31,17-36 16,1 35-16,17-35 16,36-18-1,-54-34 16,-34 34-15,-71 36 0,-54 35-1,37 53 1,-1 53 0,71 35-1,35-18 1,52-52-1,19-54 1,17-17 0,-70-17-16,70-36 15,18-53 17,0-53-17,-36-52 1,-52 34-1,-18-17 1,0 106 0,0 70-16,-18 1 15,-17 122 1,35 54 0,0 88-1,0-53 1,0-88-1,71-35 1,-36-54-16,35-17 16,54 0-1,-1-70 17,-17-1-17,-53-35 1,-53 0-1,0 89-15,-53-1 16,-17 18 0,52 35-1,18 36 1,70 0 0,-17-19-1,-17 19 1,-36-18-1,35-35 1,18-1 0,0-17-1,35-35 1,18-18 15,-18 0-15,0-53-1,-70 0 1,-18 54 0,-18 34-1,1 18-15,-72 35 16,54-17-16,-53 35 16,0 53-1,52-18 1,36-35-1,36-36 1,52 1 0,-18-36-1,-52 1-15,88-54 16,-53 18 0,-18-53-1,-35 71 16,0 106 1,0-54-32,-18 89 15,18-53 1,71 18 0,53-54-1,17-17 1,70 0-1,-158-17-15,124-54 16,-72 0 0,-34-52-1,-71 35 1,-53 70 0,-70 36-1,-1 70 16,36 0-15,88-35 0,0-18-1,106-35 1,53 0 0,-71-35-1,18-18 1,-36-35-1,-70 53 1,0 17 0,-18 89 31,1-54-47,-18 142 15,17 0 1,18 123-1,0 0 1,18 53 0,-1-35-1,-17-106 1,0-123-16,-53 105 16,-35-70-1,-71-71 1,36-70-1,-36-71 1,0-123 0,142 35-1,52-106 1,88 0 15,1 106-15,35-18-1,-1 54 1,-122 122-16,52-52 16,-18 18-1,-52 34-15,17 1 16</inkml:trace>
  <inkml:trace contextRef="#ctx0" brushRef="#br0" timeOffset="156778.13">14922 15064 0,'0'0'16,"18"0"-16,17 0 0,18-18 15,-17-53 1,-19-17 15,-17 0-15,0 53-16,-53-106 15,-35 52 1,35 89 0,-35 53-1,17 36 1,36 87-1,35-17 1,18-89 0,52-52-1,36-18 1,-35-35 0,17-54-1,-70 72 1,17-89-1,-35 18 1,0 17 0,0 106 15,-18 1-31,18 34 16,0 36-1,18-35 1,70-36-1,0-35 1,36 0 0,-18-53-1,-89 35-15,18-17 16,-35 17-16,18-87 16,-18 34-1,0 53 16,-18 54-15,-17 34 0,0 18-1,0-17 1,35-53 0,0-1-1,17-34 1,54-36-1,-36 0 1,-17 18-16,35-54 16,-18 54-1,18 35 1,-35 35 0,34 36-1,-34-53 1,35 52-1,18-17 1,-1-35 0,-17-18-1,18-18 1,-1-35 0,-52 35-16,52-52 15,36-54 1,35 54-1,-70 70 1,88 35 0,-142 53-1,-17-17 1,0-53 0,0-1-1,0-34 32,0-19-31,0 19-16,-35-36 15,-36-18 1,1 36 0,-1 35-1,-17 18 1,-18 70-1,36 18 1,52-1 0,71-16-1,-18-72 1,53-17 0,1-35-1,34-53 16,-52-53-15,-18 0 0,-18-71-1,0 35 1,-17 125 0,-18 34-1,-18 159 1,-17 0-1,17 36 1,18-54 0,35-35-1,18-53 1,71-35 0,-1-17-1,-70 17 1</inkml:trace>
  <inkml:trace contextRef="#ctx0" brushRef="#br0" timeOffset="158294.35">18080 14799 0,'0'-18'15,"0"-17"1,-35-18 0,-18-70-1,0 17 1,0 88 0,-53 36-1,88 17-15,-70 53 16,71-52-1,-54 69 1,36 19 0,35-54-1,0-34 1,53-19 0,70-34-1,-17-36 1,17-88-1,18-53 1,-52 35 0,-1-17-1,-88 70 1,0 88-16,-53 53 31,-18 106-15,36-17 15,35 52-15,-18-140-16,18 69 15,0-16 1,71-19 0,0-70-1,70 0 1,0-53-1,-106 36-15,36-72 16,-18-34 0,-53 70-1,-36 53 1,-34 53 0,17 18-1,53 17 16,0-35-15,53-36 0,0 1-1,35-18 1,18-35 0,-36-18-1,-34 35-15,52-70 16,-53 53-1,-35 70 17,0-17-32,-35 34 15,17 1 1,18-35-16,0 35 16,0-18-1,35-17 16,36-18-15,17-35 0,-35-18-1,-35 17-15,-18-34 16,0-1 0,-71 36-1,1 35 1,52 18-1,18 17 1,88-17 0,18-18-1,35-36 1,0 1 0,-35-18-1,-35 35 16,-71 89 1,-53 70-17,0 35 1,35-123-16,-17 124 16,0 17-1,35-124-15,-36 177 16,-17-35-1,18-36 1,35-87 0,0-37-1,0-140 17,35-18-17,36-70 1</inkml:trace>
  <inkml:trace contextRef="#ctx0" brushRef="#br0" timeOffset="158612.16">19667 14993 0,'0'-35'0,"0"70"0,0-141 16,0-17-1,53 35 1,-17 88-16,52-18 15,0 18 1,-35 53 0,-53-36-16,0 54 15,-71 35 1,-35-18 15,1-35-15,52-35-1,53-1-15,17-17 32,1 0-32,70-17 15,-70 17-15,88-53 16,-71 53-16</inkml:trace>
  <inkml:trace contextRef="#ctx0" brushRef="#br0" timeOffset="158895.85">20620 14711 0,'17'-18'0,"-34"36"0,70-53 0,-36 17 16,-17 0-16,18 1 15,-71 87 17,18-52-17,0 35 1,17-36-16,-35 89 15,18-18 1,35-35 0,0-35-16,17 35 15,54-18 1,17-35 0,18 0-1,-71-17-15</inkml:trace>
  <inkml:trace contextRef="#ctx0" brushRef="#br0" timeOffset="159195.38">21220 14676 0,'17'-36'16,"-34"72"-16,34-89 0,1 35 0,-1-35 16,1 35 15,17 18-16,-17 0-15,53 18 16,-1 53 0,-52 52-1,-36-17 1,-70 17 0,-88 19-1,52-72 1,71-52-1,0-18 1,36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E486-B219-AA02-7F7B-368739A3C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A0DE-E3BD-5237-7AD7-3E38354B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CF31-790D-C8C8-D6E6-FAAF069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8700-5BB2-C7D6-5138-5EE4D6A6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542C-0BB6-370F-2C9B-CC377F3D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86F-7763-613D-3637-CA72AD99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6754F-1B55-588C-4913-F7B7920B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93DF-20A7-E73C-8480-140BF44D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3660-7549-9979-4FCF-0A8582CD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62E6-0733-C63A-343F-0270F18C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B6A35-C028-3C0E-DE48-0B0E60E3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2A01-62A8-AD97-3C82-283C6BE5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857B-73FA-2EDD-D844-EB84B1C7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3224-3AF6-5C3E-1072-CDA3B625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00DB-25AA-A89A-1753-D7DCB98C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BBE-7280-4ECD-F78F-F42C40C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6ED8-F672-9838-2AEF-11D6F57F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CD9F-66F9-3CFA-1875-28505720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F2F4-0212-7ABE-41FF-E0001CB5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0557-E7E2-63CE-0B60-D78F950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9E17-2B92-E25A-8291-2B50889E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B66B-0AEF-1ACF-70CB-A73F1B01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86B-C240-8B37-EAB7-D898405A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3DD7-2CDD-46E8-BAB1-94B08E9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26A4-4CD1-8C5C-CE01-8C16D110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9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6CA-0972-C8CA-0B06-618D798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0CBF-8EFA-5798-D3C8-C7F351E5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C7222-1E80-0915-85CA-83395608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28798-1890-396B-8557-EA5C2F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1424B-6394-9A19-D76E-010746A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296C-77C3-5FCB-D8F5-BEA678E6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0AD0-80F3-4512-C207-41227CD5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CAEF-11A6-EACD-AA14-FD385D0C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6C3B1-E2AE-A17A-3217-2F981C9E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FFAF-67CA-08CF-B50F-4828286BD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AF76-ED7A-4271-90ED-1D045C85A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2EBA0-74C4-F4F3-C3F3-3E712378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E2003-30C1-6384-FCA8-4B7B845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66156-F974-CCAC-D15D-B6025AAC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9A8C-0C95-73B7-4FEF-1CAB765A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7E1A5-F33D-6B92-2340-F41FDBD7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9F23-58CD-0479-3330-062BFDA7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43C1-7704-40AF-EC45-B9609277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82723-7466-57C0-113C-2B16CB25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CCFBB-C12C-F79D-E098-AD16322C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7052-D6C4-3E34-AE37-562C8655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9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21A-01D5-C2F8-A049-570EA65C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F640-C8CF-7613-298C-BF88A834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C20D-7777-F010-AB5F-8C7981F3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0BAA-F4FB-8358-A62F-C87E6873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1871-BC37-381B-7BC0-318C4D56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776B-3276-2E50-C7BB-10794737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2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6B5-D4FF-F6BB-E66A-71EE2023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8482B-CB10-375A-06E9-8B47956C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BCCBF-121B-C6E1-3FB4-4DF04D25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4AB0C-C982-CE4F-43A0-89C38E6D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E0E58-6AC3-48F9-B556-D152B216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7DDEA-4661-C470-40D5-7C1E60A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1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B6FD4-8A4A-EE82-7DE0-ED7E1115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63FC-3CD2-C307-290E-CC978B7B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C5B6-8A22-1A7C-575D-E0B29DCE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0ACF-F198-4897-97F5-D571DF714E06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477F-BB61-EE5C-FEF8-830812FDC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97A0-30F3-111D-0E5C-3A63FA5F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E7E7-E463-48FB-8427-080BD5FF2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EA6F3E-457E-AE8F-2AF4-19908FD0D212}"/>
                  </a:ext>
                </a:extLst>
              </p14:cNvPr>
              <p14:cNvContentPartPr/>
              <p14:nvPr/>
            </p14:nvContentPartPr>
            <p14:xfrm>
              <a:off x="266760" y="152280"/>
              <a:ext cx="7429680" cy="660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EA6F3E-457E-AE8F-2AF4-19908FD0D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42920"/>
                <a:ext cx="744840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41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577E40-E08E-6D7D-5A2A-735379149E43}"/>
                  </a:ext>
                </a:extLst>
              </p14:cNvPr>
              <p14:cNvContentPartPr/>
              <p14:nvPr/>
            </p14:nvContentPartPr>
            <p14:xfrm>
              <a:off x="190440" y="190440"/>
              <a:ext cx="8509320" cy="14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577E40-E08E-6D7D-5A2A-735379149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1080"/>
                <a:ext cx="852804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FA20A4-EAC4-7960-6D56-1E57F54500F3}"/>
                  </a:ext>
                </a:extLst>
              </p14:cNvPr>
              <p14:cNvContentPartPr/>
              <p14:nvPr/>
            </p14:nvContentPartPr>
            <p14:xfrm>
              <a:off x="216000" y="907920"/>
              <a:ext cx="8560080" cy="477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FA20A4-EAC4-7960-6D56-1E57F5450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640" y="898560"/>
                <a:ext cx="8578800" cy="47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8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5EFBA7-1EC6-3A01-8731-C80C81506CA1}"/>
                  </a:ext>
                </a:extLst>
              </p14:cNvPr>
              <p14:cNvContentPartPr/>
              <p14:nvPr/>
            </p14:nvContentPartPr>
            <p14:xfrm>
              <a:off x="368280" y="146160"/>
              <a:ext cx="5200920" cy="68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5EFBA7-1EC6-3A01-8731-C80C81506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6800"/>
                <a:ext cx="521964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AB154E-C052-89C6-8160-35349FFE5628}"/>
                  </a:ext>
                </a:extLst>
              </p14:cNvPr>
              <p14:cNvContentPartPr/>
              <p14:nvPr/>
            </p14:nvContentPartPr>
            <p14:xfrm>
              <a:off x="209520" y="984240"/>
              <a:ext cx="5702760" cy="290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AB154E-C052-89C6-8160-35349FFE5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60" y="974880"/>
                <a:ext cx="572148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94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82FB2-0AB2-DAE9-B091-B0FF48E53B06}"/>
                  </a:ext>
                </a:extLst>
              </p14:cNvPr>
              <p14:cNvContentPartPr/>
              <p14:nvPr/>
            </p14:nvContentPartPr>
            <p14:xfrm>
              <a:off x="2025720" y="184320"/>
              <a:ext cx="3829320" cy="5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82FB2-0AB2-DAE9-B091-B0FF48E53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360" y="174960"/>
                <a:ext cx="38480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B8864F-F5A0-1C3F-817E-CBC610C199E8}"/>
                  </a:ext>
                </a:extLst>
              </p14:cNvPr>
              <p14:cNvContentPartPr/>
              <p14:nvPr/>
            </p14:nvContentPartPr>
            <p14:xfrm>
              <a:off x="704880" y="838080"/>
              <a:ext cx="7061400" cy="464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B8864F-F5A0-1C3F-817E-CBC610C199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520" y="828720"/>
                <a:ext cx="708012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B040C-78AE-6A36-72F0-2A92CB06F359}"/>
                  </a:ext>
                </a:extLst>
              </p14:cNvPr>
              <p14:cNvContentPartPr/>
              <p14:nvPr/>
            </p14:nvContentPartPr>
            <p14:xfrm>
              <a:off x="171360" y="184320"/>
              <a:ext cx="7652160" cy="666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B040C-78AE-6A36-72F0-2A92CB06F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174960"/>
                <a:ext cx="7670880" cy="66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2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BB1F70-B8D1-76BF-27AE-3B888BD0DB9D}"/>
                  </a:ext>
                </a:extLst>
              </p14:cNvPr>
              <p14:cNvContentPartPr/>
              <p14:nvPr/>
            </p14:nvContentPartPr>
            <p14:xfrm>
              <a:off x="260280" y="298440"/>
              <a:ext cx="8172720" cy="58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BB1F70-B8D1-76BF-27AE-3B888BD0D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289080"/>
                <a:ext cx="8191440" cy="58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61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531343-AB7C-1038-B219-5C3CEB361AE7}"/>
                  </a:ext>
                </a:extLst>
              </p14:cNvPr>
              <p14:cNvContentPartPr/>
              <p14:nvPr/>
            </p14:nvContentPartPr>
            <p14:xfrm>
              <a:off x="0" y="291960"/>
              <a:ext cx="8820360" cy="63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531343-AB7C-1038-B219-5C3CEB361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2600"/>
                <a:ext cx="883908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1BAB4-4424-AE33-1D9A-40599E862F0D}"/>
                  </a:ext>
                </a:extLst>
              </p14:cNvPr>
              <p14:cNvContentPartPr/>
              <p14:nvPr/>
            </p14:nvContentPartPr>
            <p14:xfrm>
              <a:off x="330120" y="399960"/>
              <a:ext cx="8026920" cy="508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1BAB4-4424-AE33-1D9A-40599E862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90600"/>
                <a:ext cx="8045640" cy="50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77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D88-33B9-2A1F-7F50-03793F1B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A67-132B-5B50-C50A-868D46AD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F1E9E-C6D7-2A6B-F1BB-DFD55248FF9C}"/>
                  </a:ext>
                </a:extLst>
              </p14:cNvPr>
              <p14:cNvContentPartPr/>
              <p14:nvPr/>
            </p14:nvContentPartPr>
            <p14:xfrm>
              <a:off x="1054080" y="196920"/>
              <a:ext cx="6293160" cy="29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F1E9E-C6D7-2A6B-F1BB-DFD55248F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87560"/>
                <a:ext cx="6311880" cy="29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3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2022-08-25T11:32:38Z</dcterms:created>
  <dcterms:modified xsi:type="dcterms:W3CDTF">2022-08-25T11:32:59Z</dcterms:modified>
</cp:coreProperties>
</file>