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4T09:35:45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4851 1182 0,'17'0'78,"1"-18"-78,0 1 0,-1-1 16,-17 0-16,18 1 15,17-36 1,-35 0-1,0 35-15,0-17 16,-17 17 0,-54 18-1,-35 35 17,-53 54-17,54-19 1,16 36-1,89-35 1,18-36 0,88 35-1,-18-34 1,18 17 0,-36 17-1,-52-52-15,0 105 16,-18-34-1,-106 34 1,-35-35 0,-36-53-1,19-17 17,52-71-17,35-17 1,1-1-1,34-35 1,36 71 0,0 17-1,53 18 1,53 0 0,-71 0-1</inkml:trace>
  <inkml:trace contextRef="#ctx0" brushRef="#br0" timeOffset="1256.61">5239 1482 0,'0'0'16,"0"-36"0,0 19-16,17-1 15,-34 18 16,-1 0-31,0 0 16,-34 53 0,-1 0-1,35 70 1,0-87 0,18 52-1,0 18 1,18-71-1,35 0 1,0-35 0,35-17-1,-53-1-15,53-35 16,54-88 0,-37 35-1,-52 0 1,-53 89-1,-53-1 1,-17 18 0,52 18-1,1-1 17,52 36-17,0-18 1,-17 36-1,-1 35 1,1-53 0,35 17-1,-18-52 1,36-18 0,-1-35-1,54-53 1,-54-1-1,-34-34 1,-1 70 0,-35 18-1,0 17 17,-35 53-1,-18 36-16,35 35 1,18-18 0,0 18-1,18-89-15,35 19 16,17-19 0,1-17-1,-18-53 1,0-35-1,-18-53 1,-35 0 0,-35 70-1,-36 18 17,1 53-17,-1 0 1,18 53-1,0 36 1,35-1 0,18 0-1,18-35 1,17 0 0,18-53-1,36 0 1</inkml:trace>
  <inkml:trace contextRef="#ctx0" brushRef="#br0" timeOffset="1873.18">6809 1305 0,'0'0'0,"0"-17"0,17-1 15,-17-35 1,0 18-1,0 52 17,0 1-32,-17 35 15,-1-35-15,-35 123 16,0-35 0,18 52-1,35-52 1,0-18-1,88-35 1,-17-35 0,52-53 15,-35-18-15,36-88-1,-71 17 1,-18-35-1,-35 18 1,0 88 0,-18 71 15,18 35-15,-53 70-1,36-70-15,-1 53 16,0 35-1,18-70 1,53-36 0,0-17-1,18-18 17,17-53-17,-53 35-15</inkml:trace>
  <inkml:trace contextRef="#ctx0" brushRef="#br0" timeOffset="2738.79">8625 1129 0,'0'0'0,"0"-106"31,0 88-31,0-17 16,-17 35 15,17 18-31,-36 105 16,1 1-1,0 52 1,17-17 0,-17 17-1,35-88 1,0-70 0,0 0-1,0-1 1,0-52-1,0-53 1,18-36 0,-1 54-1,36-36 1,35 35 0,-17 36-1,70 18 1,-35 34-1,17 54 1,-105 52 0,-71 1-1,-53-18 17,-52-36-17,52-52 1,0-18-1,35-18 1,54-17 0,-1 17-1,18 1 1,53-19 0,17 36-1</inkml:trace>
  <inkml:trace contextRef="#ctx0" brushRef="#br0" timeOffset="3339.39">9842 1482 0,'0'0'0,"0"-18"0,0 0 16,0-35-1,-70 1 1,-1 16 0,-34 36-1,87 0-15,-53 0 16,-34 88 0,52 1-1,0 69 1,35-52-1,18 0 1,53-71 0,35-35-1,0-35 17,36-88-17,-54 17 1,19-53-1,-89 106 1,0 35 0,0 54 15,0-19-31,-18 54 16,0-1-1,18 54 1,0-71-1,36-18 1,16-35 0,19-35-1,-18 0 1</inkml:trace>
  <inkml:trace contextRef="#ctx0" brushRef="#br0" timeOffset="3871.94">10178 1535 0,'0'0'0,"-18"0"0,0-18 0,1 0 16,17-17 0,0 0-1,35-1 1,36 1-1,34 18 1,-34 17 0,-53 0-16,70 52 15,-88 1 1,17 36 15,-17-1-15,-17-18-1,-1-34 1,18-54 15,0-35-15,35-53 0,18 18-1,-35 70-15,35-52 16,-18 17-1,-17 35 1,-1 18 0,1 0-1,0 0 17</inkml:trace>
  <inkml:trace contextRef="#ctx0" brushRef="#br0" timeOffset="7072.98">4392 2346 0,'0'0'0,"-18"0"0,-70 0 31,71 0-31,-1 0 16,36 0 46,-1 0-46,1 0-16,52 0 15,19 0 1,52 0 0,0 0-1,35 0 1,-123 0-16,71 0 16,52 18-1,0-18 1,89 0-1,-89 0 1,107 0 0,-107 17-1,71-17 1,-53 0 15,53 0-15,-88 0-1,105 0 1,-105 0 0,70 0-1,-52 0 1,34 0 0,-34 0-1,52 0 1,36 0-1,-36 0 1,-70 0 0,35-17-1,-18 17 1,53 0 15,71 0-15,-141-18-1,0 18 1,-53-18 0,17 1-1,1 17 1,-19-18 0,-16 18-1,-54-18 1,-18 18-1,-52 0 17,0-17-17</inkml:trace>
  <inkml:trace contextRef="#ctx0" brushRef="#br0" timeOffset="7238.22">10989 2258 0,'0'0'0,"-35"0"32,17 0-1,0 0-15</inkml:trace>
  <inkml:trace contextRef="#ctx0" brushRef="#br0" timeOffset="10854.39">4075 3881 0,'0'0'0,"0"-18"0,0 0 15,0 1 1,0-1-16,0 0 16,-18 18 46,18 18-62,-18 0 0,1 17 16,-1 71-1,0 17 1,18 54 0,0-36-1,0-106-15,0 159 16,-17-18 0,-1 89 15,0-71-16,18 141 1,0-123 0,0-142-16,0 124 15,-17 53 1,-1-53 0,1 53-1,17-53 1,0-53-1,0 36 1,17-107 0,-17-140 15,0 35-15,18-36-16</inkml:trace>
  <inkml:trace contextRef="#ctx0" brushRef="#br0" timeOffset="11904.88">4092 3792 0,'0'18'32,"18"-18"-1,-1 0-16,1 0-15,70 0 16,36 0 0,17 0-1,-88 0-15,194 0 16,17 0 0,1 0 15,158 0-16,-35 0 1,194 0 0,53-18-1,18 1 1,-18-1 0,-229 0-1,88 1 1,-177-1-1,36 18 1,-194 0 0,-142 0-1,-34 0 32,-1 0-31,-17 0-1</inkml:trace>
  <inkml:trace contextRef="#ctx0" brushRef="#br0" timeOffset="12550.72">10372 3704 0,'17'0'15,"-17"-17"1,18 34 47,-18 1-48,18-1 1,-18 54-1,0 35 1,0 35 0,0-88-16,0 88 15,-18 35 1,-17 1 0,-18 34-1,-18 72 1,71-160-1,-17 142 1,17-18 0,0-89-1,0 36 1,0-35 0,0-18 15,0-35-16,-18-35 1,18-54 0,0 1-1,-18-18 79,1 0-94,-1 0 16</inkml:trace>
  <inkml:trace contextRef="#ctx0" brushRef="#br0" timeOffset="13776.72">3951 7267 0,'0'0'0,"-53"18"32,53-1-1,18-17-16,-1 0 1,72 0 0,-1 0-1,-53 0-15,142 0 16,17 0 0,70 0-1,36-17 1,-35-1-1,211 1 1,-212-1 0,107 0-1,-54-17 1,71 17 15,-17 1-15,-1-1-1,-70-17 1,-18 17 0,-70 1-1,70 17 1,-35-18 0,-35 18-1,-1 0 1,-17-18-1,-70 1 1,-18 17 0,-53 0-1,-36 0 17,-17-18-1,18 18-16,0 0 1,-1 0 0,1 0-1,0 0 1,-1 0 0,-17-18 30</inkml:trace>
  <inkml:trace contextRef="#ctx0" brushRef="#br0" timeOffset="14339.13">10248 6421 0,'0'17'16,"0"1"-16,0-1 15,0 1 1,-17-18-16,17 53 16,-18 18-1,18-54-15,0 89 16,0 0 0,0-53-1,0 0 1,-18-36-1,1 1 17,-19-18-17,19 0 1</inkml:trace>
  <inkml:trace contextRef="#ctx0" brushRef="#br0" timeOffset="15254.21">3881 8184 0,'0'0'0,"-18"0"0,-141-35 31,142 35-15,-19 0-16,19 0 16,52 0 15,-17 0-16,70 18 1,88-1 0,0 1-1,142-18 1,70 0 0,53 18-1,123-18 1,-70 0-1,177 0 1,17 0 0,-212 0-1,-317 0-15,387 0 16,-228-18 0,-1 18 15,-123 0-16,-105-18 1,-54 18 0,-53 0 15,-17 0-15,-18-17-1,53-1-15</inkml:trace>
  <inkml:trace contextRef="#ctx0" brushRef="#br0" timeOffset="15756.51">9543 7849 0,'0'0'0,"-18"0"0,18-17 15,-18 17 1,18 17 0,18 36-1,53 0 1,52 18 0,18-18-1,36-36 1,-19 1-1,-52-18 1,-88 0 0,-106 53 15,-36 17-15,-17 36 15,17-18-16,-52 18 1,35 0 0,123-88-16,-35 17 15,18 18 1,53-71 15,70-35-15</inkml:trace>
  <inkml:trace contextRef="#ctx0" brushRef="#br0" timeOffset="16604.77">10777 7920 0,'0'0'15,"0"-18"1,0 1-16,0-1 16,36-35-1,-19 35-15,71-17 16,-17 0 0,52 35 15,-17 0-16,-53 35 1,-35 53 0,-36 53-1,-88 1 1,1-1 0,16-71-1,72-35 1,52-70 15,-17 18-31,70-54 16,53-52-1,-35-1 1,17 1 0,-35 34 15,-70 54-16,-18 17 1,0 54 15,-53 70-15,0 35 0,36 0-1,34-35 1,71-36-1,-17-52 1,70-18 0,-17-35-1,-36-36 1,-53 36-16,0-36 16</inkml:trace>
  <inkml:trace contextRef="#ctx0" brushRef="#br0" timeOffset="17370.04">11712 3775 0,'0'-18'16,"0"36"31,-17-1-47,17 1 0,0 0 15,0 70-15,-18 88 31,18 1-15,0 87 0,-18-17-1,1-159-15,-1 247 16,0-52 0,-17 87-1,0-17 1,0-36-1,17-123 1,-17 0 0,35-141-1,0-123 17,70-71-17</inkml:trace>
  <inkml:trace contextRef="#ctx0" brushRef="#br0" timeOffset="18236.62">11659 3581 0,'-17'0'31,"-1"17"0,0 1-31,18 17 16,-53 36-16,1 35 16,-1-18-1,35-71 1,-17 72-1,-1-36 1,19-36 0,17-34-1,0-54 1,35 0 0,36-52-1,-1 0 1,-17 70-1,0 0 1,-35 53 0,35 0-1,-1 88 1,-34 18 0,17 17 15,-35-35-16,18-17 1,-18-36 0,18-35 15,17-17-15,0-19-1</inkml:trace>
  <inkml:trace contextRef="#ctx0" brushRef="#br0" timeOffset="19377.84">12965 3933 0,'0'0'0,"0"-17"0,-18 17 15,18-53 1,0 0 0,53-18-1,-36 54-15,72-36 16,-19 35-1,1 18 1,-36 36 0,-35 52-1,-18-18 1,-34 89 15,52-71-15,0-53-1,88-35 1,-18-35 0,54-35-1,-18-36 1,-36 0 0,-17 18-1,-35 35 1,-18 18-1,0 52 17,0 19-17,0 69 1,0 19 0,0-1-1,0-70 1,-18 88-1,18 71 1,-18 17 0,1 36-1,-1-53 1,0 70 0,1-35-1,-18-36 1,35-70-1,0-70 1,-53-89 15,0-52-15,-35-54 0,-1-52-1,19-53 16,52 17-15,18-88 0,35 106-1,-17 141-15,106-141 16,-1 71 0,-35 52-1,18 1 1,-53 34-1,-35 19 17,-36 17 30,18 17-46</inkml:trace>
  <inkml:trace contextRef="#ctx0" brushRef="#br0" timeOffset="19504.18">13776 4339 0,'0'0'15,"0"18"-15,0-1 16,-18-17 0,-35 0-1</inkml:trace>
  <inkml:trace contextRef="#ctx0" brushRef="#br0" timeOffset="22136.33">9860 3810 0,'0'-18'31,"18"18"-31,-18-17 16,-18 17-1,18-18 1,0 36 62,0-1-62,0 1-16,0 0 15,0-1-15,-53 107 31,53-18-15,0-89-16,0 89 16,-17 18-1,17-1 1,0-52 0,-36 52-1,36-35 1,0-70-16,18 105 15,0-34 1,-36 34 0,-35-17-1,35-18 1,-17 18 0,17-71-16,18 71 31,-17 0-16,-1-18 1,-17 35 0,17-17-1,18 18 1,-17-36 0,17-17-1,-36 52 1,19-17-1,17-18 1,-18 35 0,18-105-16,-18 70 15,18-35 1,-17 18 0,-1-18-1,18 0 16,-17-18-15,-1 18 0,18-18-1,0 0 1,0 1 0,0-19-1,0 1 1,0 0-1,0 17 1,-18-35 15,18-18 1,0 1-32,-17-54 31,17 53-31</inkml:trace>
  <inkml:trace contextRef="#ctx0" brushRef="#br0" timeOffset="23903.16">3898 6809 0,'0'0'0,"-35"0"15,70 0 79,-17 0-78,-1 0-16,1 0 0,0 0 15,52 0 1,-17 0-1,-35 0-15,88-18 16,-18 0 0,53 1-1,0 17 1,0-18 0,0 18-1,0 0 16,1 0-15,-19 0 0,53 0-1,36 0 1,0 0 0,-159 0-16,70-18 15,36 18 1,0-17-1,17 17 1,-35 0 0,141-18-1,-176 0 1,53 1 0,-18-1-1,18 1 16,-18-19-15,71 1 0,-36 17-1,-53 1 1,19 17 0,-54-18-1,35 0 1,54 18-1,-19-17 1,1-1 0,-53 1-1,17-1 1,-52 0 0,-53 18-16,70-17 15,0-1 16,0 18-15,0-18 0,1 18-1,-19 0 1,18 0 0,-52 0-1,-1-17 1,18 17-1,-18 0 1,0 0 0,-17 0-16,-18-18 31,-35 18 16,-1 0-32,1 0-15</inkml:trace>
  <inkml:trace contextRef="#ctx0" brushRef="#br0" timeOffset="24520.38">6438 6685 0,'35'0'16,"-17"0"-16,-18-18 16,-18 18-1,18 71 1,-17 0 0,-1-18-1,1 35 1,17-18 15,0-52-15,0 0-1,0-36 48,0 0-63,0 1 0,0-1 15</inkml:trace>
  <inkml:trace contextRef="#ctx0" brushRef="#br0" timeOffset="25102.59">6526 6756 0,'0'0'0,"0"-18"0,-17 18 0,34 0 31,1 0-15,35-18 0,88 1-1,-17-19 1,34 36 0,-122 0-16,105 0 15,-71 0 1,-17 36-1,-35-1 1,-1 18 0,-17-18-1,0-17-15,0 35 16,0 0 0,0-18-1,0 0 16,0-17-15,0 17 0,-17-17-1,-71-1 1,17 1 0,-52-18-1,17 18 1,-35-18-1,88 0 1,35 0 0,18-36-1,0 19 1,18-36 0</inkml:trace>
  <inkml:trace contextRef="#ctx0" brushRef="#br0" timeOffset="30409.56">6650 6791 0,'-35'0'15,"17"0"-15,0 0 16,18 18 0,18-18-1,105-18 1,71 0 0,-35 18-1,-53 0 1,-88 0-1,17 0 1,-88 36 15,-35-1-15,-53 0 0,17-17-1,-35-1 1,71 1-1,53-18 1,53 0 15,-1 0-31,36 0 16,88-18 0,-88 18-1,106-17-15,-36-18 31,-17 35-15,-70 0 0,-89 17 15,-36 18-15,54-35-16,-141 53 15,52-35 1,18 0-1,71-1 1,106-17 15,-54 0-31,107 0 16,35-17 0,-71-1-1,18 0 16,-71 18-15,-53 0 31,-52 0-31,-36 0-1,35 0 1,36 0-16,-18-35 15,36 35-15,-54-53 16,18 18 0,18 0-1,-18 35 1,35 0 0,1 35-1,17-17-15,-18 52 31,0-17-15,1 0 0,17-35-1,0-36 17,0 0-17,0-35 1,0-17-1,-18-1 1,18 54 0,-18-1-1,18 53 1,-17 36 0,17-18-1,0 17 1,0-34 15,0-19-15,0-34-1,0-1 1,0-53 0,0 18-1,0-17 1,0 52-1,-36 18 1,19 53 0,17 35-1,0-17 1,0-53 0,17-18 15,19 0-16,70-53 1,-18 17 0,71 19-1,-18-19 1,-71 36 0,-52 0-16,17 0 15,-70 36 16,-71-19-15,0 19 0,-35-1-1,123-35-15,-52 0 16,87 0 31,1 0-47,88 0 31,17 0-15,-87 0-16,122 0 15,-69-18 1,-72 18 0,-87 18 15,-107 17-16,124-17-15,-70-1 16,-18 1 0,88-18-1,35 0 1,54 0 0,69 0 15,54-35-16,-53 0 1,17 17 0,-52 18-1,-71-18 1,-18 18 0,1 0-16,-71 0 15,-54 0 1,19-17-1,-18-1 1,53 0 0,141 1 15,35-1-15,53 0-1,-35 1 16,35-18-15,-88 35 0,-71 0-1,-70 0 1,-36 0 0,-52 0-1,105 0 1,36 17-1,53-17 17,35 0-32,88-17 15,-35-1 1,0-17 0,-71 35-1,-53 0 1,-70 0 15,-106 17-15,70-17-1,36 18 1,53-18 0,53 0-1,52 0 1,36 0-1,53-35 1,-71 35 0,0-18-1,-70 18 1,-71 0 0,-35 0-1,-53 0 1,52 18 15,72-18-15,34 0-1,36 0 1,71-36 0,-36 36-1,35 0 1,-70 0-1,-35 0 79,0 0-78,-1 0-1,1 18 1,-18 0-16,0 17 16,18 0-1,17 36 1,-35-36 0,0-17-16,0-1 15,0 19 1,0-19-1,-18-17 64,1 0-64,-1 0-15,-35 0 0,-53 0 16,-53 0 15,36 0-15,17 0-1,88 0-15,-17 0 16,53 0 15,-1 0-15,54 0-1,-36 0-15,89 0 16,-1-17 0,18-1-1,-70 0 1,-36 1 0,-176 34 30,-88 1-30,52 17 0,72-35-1,34 18 1,36-18 0,88-18-1,-18 18-15,71-17 16,35-19-1,18-17 1,-18 0 0,-88 36-1,-36-18 1,-105 17 0,0 18-1,-18-18 16,-35 18-15,70 0 0,54 0-16,-19 0 15,54 0 17,53 0-17,35-35 1,-18 35-1,-18-18 1,-52 18-16,-36 0 31,-70 0-15,-35 0 0,34 18-1,72-18-15,-1 0 31,53 0 1,1 0-17,52 0 1,53-18 0,-106 1-16,71-1 15,-35 18 1,-54 0-1,1 0 1,0 0 15,-18 18-15,17-18 0,1 0-1,-1 17 1,-17 1 15,18 0-15,0-1-16,-1 1 15,-17 17 1,0 0 0,0 1-1,0-1 1,0-17-1,0-1 1,0-34 47,0-1-63,18 18 15,-18-35 1,0 17 15,0-35-15,0 18-1,-18-36 1,-17 18 0,17 36-1,-17-1 1,0 18-1,17 0 1,1 0 0,-1 18-1,-35 17 1,35-35 0,-34 18-1,-1-18 1,0 0 15,0 0-15,-18 0-1,18 17 1,0-17 0,18 0-1,0 0 1,-18 18-1,35-18 1,1 0 0,-1 18-1,0-18 1,-17 17 0,35 1-1,0 0 1,0 17-16,0 18 31,0-18-15,0 0-1,0-17 1,18-18 46,-1 0-46,1 0 93,0-18-109,17 1 16,0-1-16</inkml:trace>
  <inkml:trace contextRef="#ctx0" brushRef="#br0" timeOffset="40430.37">9895 4833 0,'0'18'0,"0"-1"31,-17-17 1,-1 0-1,36 0-16,-1 0 1,54 18 0,35-71-1,-36 35 1,19-35 0,-37 53-1,-34 0-15,0 0 16,52 0-1,-17 18 1,-70 17 0,-1 18-1,-17 18 1,-18 52 0,70-70-1,-17 35 1,-17-17 15,17-36-15,0 1-1,0-1 1,0-18 15,0 1 0,-18-18-15,0 0-16,-34 0 16,-37 18-1,-69-1 1,-1 1 0,53 0-1,18-18 1,53 0 15,17 0-15,0 0 15,18-18 47,0 0-78,0 1 0,0-1 16,18-70-1,0 17 1,-18 54-16,35-89 16,-18 53-1,1 0 1,-18 18 15,0 17-15,35 1-1,-35-1 1,0 0 0,0 36 15,0 35-16,0-36-15,0 54 16,36 35 0,-36-18-1,35-35 1,-35-18 0,-18-17-1,36 17 32,0-105-31,-1-36-1,1 0 1,17-35 0,-35 106-16,18-18 15,-18 35-15,0-35 16,0 71 15,0 52-15,0 18-1,-18-52-15,0 52 16,18-53-16,0 53 16,0-17-1,0-53 1,0-1 15,18-17-15,17-70-1,-17-19 1,0-16 0,17-54-1,0 35 1,-35 89-1,18 35 1,-18 35 0,0 89-1,0-1 1,0-17 0,-18 0-1,18-53 1,0-18 15,0-52-15,36-19-1,-1-52 1,18-53 0,-18 0-1,18 35 1,-71 71-1,18 52 1,-17 54 0,17 17-1,17 36 1,-70 17 0,36-88-1,-1-18 1,53-35 31,-17-53-32,0 35-15,35-105 16,-36 17 0,18-35-1,1 53 1,-36 70-1,0 71 1,35 53 0,-53 17-1,1 1 1,-19-54 0,19 1-1,-1-53 1,18-36 15,18-17-15,35-18-1,-53-71 1,0-17 0,0 88-1,-18 53 1,18 0-1,-35-17 1,-18-1 0,-35 18-1,0 0 1,-54 0 0,54 0-1,53-18 32,0 36-31,123-36-1,-71 18-15,89-17 16,18 17 0,-18 0-1,35-18 1,-53 0-1,-70 18 1,-18-17 0,-71 17-1,-88 0 1,-17 53 0,70-36-1,35 19 1,36-36 15,88-18 0,-18 0-15,36 1 0,-36 17-1,-17 0-15,-18-18 16,-71 18 15,18 0-15,0 0-1,18 0 1,18 0-16,-1 0 16,0 18-1,1 35 1,17 0 15,0 52-15,0 1-1,17 0 1,-17-71 0,0 18-1,-17-18 1,17-17-1,-18-36 1,0 18 0,18-35-1,36 0 1,-1 17 0,71-17-1,17 17 1,71 1 15,-88-1-15,-71 18-1,-52 0 1,-107 53 0,-34-35-1,-89 17 1,211-35-1,19 0 1,52 0 15,53 0-15,-53 0-16,54-18 16,34 18-1,-52 0 1,-54-17 15,-52 17-15,-88 0-1,-1 17 1,1 1 0,70-18-1,35 0 1,18 18-1,53-18 1,106 0 0,-53 0-1,17 0 1,-70-18 0,-141 18 15,52 0-16,-69 35 1,-54-17 0,106-18-1,18 17 1,52-17 0,54 0-1,88 0 1,-54 0-1,19-17 1,-106-1 0,-71 18 15,35 0-31,-53 0 16,-17-35-1,0 17 1,17 1 15,1-1-15,52-17-1,1-18 1,17 18 0,-18-54-1,18 19 1,-18 35-1,18-1 1,0 54 15,0 35-15,18 53 0,-18-1-1,0-16 1,0-72-1,0 36 1,0-35 0,18-18 15,-18-71-15,-18-17-1,0 0 1,18 70-16,-17-88 15,-1 71 1,0 53 15,18 70-15,0 18 0,0 0-1,0-18 1,0-71 15,18-17-15,0 0-1,-1 0-15,19-52 16,-36 34-16,35-70 16,18 0-1,17-18 1,19 53-1,-72 35-15,124 1 16,-52-1 0,16 18-1,-87 0 1,-18 18 0,-53 17-1,-70 0 1,-89 0 15,124-35-15,35 18-1,106-18 17,-36 0-32,72-35 15,16 35 1,-69-18-16,87-17 15,-52 17 1,-54-17 0,-34 35-1,-142 0 1,-17 0 0,34 0-1,90 18 1,87-18 31,35 0-32,-34 0-15,70-18 16,-71 18-16,71-18 16,-36 1-1,-123 17 16,-123 0-15,35 17 0,105-17-16,-87 18 15,105-18 1,1 18 0,70-18-1,35-18 1,141 0 15,-88-17-15,-105 35-1,-36-18 1,-106 54 0,-88 34-1,17-17 1,107 0-1,70-35 1,35-18 0,71 0-1,17 0 1,54-18 0,-107 0-1,-123 18 16,-105 36 1,34-1-17,106-35-15,-52 18 16,70-1 0,53-17-1,53 0 1,0 0-1,17-35 1,-70 35 0,-35 0-1,-107 0 1,-16 18 0,-54 17-1,123-35 1,19 17 15,105-17-15,18 0-1,0-35 1,-18 0 0,-53 17-1,-141 36 16,-52 35-15,69-18 0,36-17-1,36 17 1,17-17 0,0-1 30,-18-17 1,1-17-31,-1 17-16,-35-36 16,-35-34-1,53-1 1,-1 1-1,36 17 1,0 0 0,0 35-16,0-17 15,0 0 1,0 17 0,18 0-1,-18 1 16,18 17 94,-18 17-125,0 1 0,0 17 16,17 36 0,1 17-1,-18-17 1,0-36-16,0 35 16,0 19-1,0-36 1,0-18 15,0-18-15,0-34 77,0-1-93,0 1 16,0-1-16,0 0 16,0 1-16,0-54 15,0-35 1,0 18 0,17 18-1,-17 17 1,0 17 15,0 19-15,0-1-1,0 36 32,0 17-31,0-17-16,0 87 15,18-16 1,-18-1 0,0-18-1,0-34 1,0-54 46,0 0-46,0 1 0,0-36-1,0-35 1,0 70-16,0-53 16,18-17-1,-1 53 1,-17 17-1,0 1 1,18 17 0,35 0-1,-18 0 1,18 0 0,0-18-1,35 18 1,0 0 15,89 0-15,-89 0-1,-35 0 1,-35 0 0,-1 0-1,-34 0 32,-36 0-31,-53 0-1,-35 0 1,-18 18 0,35-18-1,72 0 1,69 0 31,18 0-32,-17 0-15,53 0 16,35-18 0,17 18-1,-35 0 1,18 0-1,-71-18 1,-17 18 0,-18 36-1,-53 17 1,18 0 0,17 35-1,0-18 1,-17 1-1,35 17 17,0-70-17,0-1 1,0 1 109,-17-18-109,-1 0-16,0 0 15,1 0-15,-36 35 16,-53-35-1,18 0 17,-53-17-17,52 17 1,72-18-16,-1 18 16,0 0-1,-17 0 16,18 18-15,17-1 62,17-17-78,-17-17 16,0-1-1,0 0-15,0 1 16,0-54 0,0 1-1,35-1 1,-17 53 0,0 18-1,-54 18 1,107 70-1,-71-17 1,0-1 0,-18 1-1,1-54 1,-19-17 0,72 36-1,-36-89 1,-36 53 62,19 0-78,34 0 31,19 0-15,-19 0-16,72 0 15,-1-18 1,35 1 0,-87-1-16,52 0 15,-35-35 1,-53 0 0,-36 18-1,1 0 1,0 35-1,35-18 32,17 18-15,1 0-32,-18-17 15,18 17 1,-18-18-16,0-17 31,17 35-15,-17 17 15,-17 54-15,17 17-1,0-35 1,0-18-1,0-52 32,0-1-31,17 0-16,1-52 16,0-1-1,-1-17 1,1 53-1,0 35 1,-18 88 0,0 18-1,0-18 1,0-53 0,0-17-1,0-36 63,-18 18-31,0 0-47,1 0 0,-1 18 16,-35 0-1,-17-1 1,-36-17 0,53 0-1,0 0 1,35 0 0,1 0-1,-1 0 16,36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4T10:53:58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8149 0,'0'18'31,"0"-1"1,18-17-32,-18 18 46,17-18 1,-17 18-47</inkml:trace>
  <inkml:trace contextRef="#ctx0" brushRef="#br0" timeOffset="663.35">8184 8132 0,'0'-18'0,"0"36"0,0-89 16,0 36-1,0 17 1,0-17 0,18-1-1,-18 19 1,0 34 15,-18 19-31,18 17 16,-17 123-1,17-141-15,0 106 16,-35 18 0,17-53-1,-17-18 1,17-35-1,18-70 17,0-54-17,0 0 17,0 54-32,18-36 0</inkml:trace>
  <inkml:trace contextRef="#ctx0" brushRef="#br0" timeOffset="1397">8026 8167 0,'0'0'0,"-53"-35"15,-18-36 1,36-53 0,88 36-1,106-18 1,-18 71-1,17 35 1,-52 53 0,-53 71-1,-88 34 17,0-105-32,-124 141 15,18-106 1,-18-17-1,106-71 1,35-35 0,18-18-1,0 35-15,71-52 16,-36 70 0,18 53-1,0 52 1,-18-34-1,36 35 1,17-36 0,18-70-1,17 0 17,36-70-17,-53 17 1,-35-71-1,-71 36 1,-53 71 0,-18 34-1,18 71 1,36-70-16,17 53 16,0-1-1,35 18 1,35-70-1,72-18 1,-1 0 0,70-71-1,-158 54 1</inkml:trace>
  <inkml:trace contextRef="#ctx0" brushRef="#br0" timeOffset="2596.91">9666 8502 0,'35'-18'15,"71"-35"1,-106 18-1,-35 0 1,-36 17 0,-105 18-1,176 212-15,141-265 16,-353-71-16,177 142 0,-53 70 16,53 0-1,35 1 1,0-19-1,70-52 1,36-36 0,35-52-1,-35-36 17,-53 35-17,-18 1 1,-35 52-1,0 36 1,-17 35 0,-19 70-1,1 71 1,0 0 0,-18 53-1,35-194-15,-35 141 16,0 35-1,36-35 1,17-123 0,0-36-1,17-70 17,72-106-17,34-88 1,-35 17-1,53-141 1,-70 106 0,-18 0-1,-36 212-15,-17-71 16,0 53 0,-17 71-1,-18 35 1,-1 70-1,36-52 1,18 52 0,35-87-1,70-36 17,-17-53-17,-18-18 1,-17-52-1,-18-1 1,-36 54 0,-17 52-1,18 36 1,-18 70 0,18 0-1,-1 0 1,1-70-16,17 35 15,36-53 1,-1 0 0,36-53 15,0-35-15,-53-36-1,-35 54 1,-18 140 15,0-52-31,0 35 16,-18 35-1,0-18 1,1-52 0,17-36 30,17-17-46,1 17 0,0-34 16</inkml:trace>
  <inkml:trace contextRef="#ctx0" brushRef="#br0" timeOffset="2779.82">11130 8132 0,'0'0'15,"-106"-18"1,36 0-1,52 18 1,36 0 15,35 18-15,-36-18-16,36 18 16</inkml:trace>
  <inkml:trace contextRef="#ctx0" brushRef="#br0" timeOffset="3232.31">11377 8396 0,'0'0'0,"-18"0"16,18-18-1,0-52 1,53 35-1,53-1 1,-88 36-16,35 0 16,17 53-1,-52 88 1,-18-52 0,-35-1-1,-1-53 1,19-35-1,17-35 17,17 17-17,36-70-15,-17 17 32,34-17-17,-17 53 1,0 35-1,-18 18 1,-35 34 0</inkml:trace>
  <inkml:trace contextRef="#ctx0" brushRef="#br0" timeOffset="3563.53">11977 8555 0,'0'0'15,"53"0"1,17-18-1,-17-17 1,18-36 0,-54-17-1,-17 71 17,-105 17-17,52 52 1,35 54-1,18-35 1,0-1 0,71-17-1,-19-53 1,125 0 0,-36 0-1,-106 0-15</inkml:trace>
  <inkml:trace contextRef="#ctx0" brushRef="#br0" timeOffset="4096.72">12947 8502 0,'0'0'0,"35"-88"16,-35 70-1,-17-35-15,-54 18 32,0 35-17,-34 18 1,34 52-1,36 36 1,17-88-16,18 52 16,0 1-1,0-36 1,53-17 0,18-36-1,-1-35 1,54-106-1,-71 1 1,-1-89 0,-16 105-1,-36 37 17,0 87-17,-53 71 1,18 106-1,-1-1 1,36 36 0,18-70-1,70-1 1,-17-105 0,70 0-1,0-54 1,-35-34-1,-36 17 1</inkml:trace>
  <inkml:trace contextRef="#ctx0" brushRef="#br0" timeOffset="5263.25">15716 7885 0,'0'0'0,"0"-18"15,0-35 1,-35 35-1,17 1 1,-17 34 0,17 1-16,-17 70 15,-18 71 1,-53 123 0,1-141-1,-37-17 1,37-71-1,-19-36 1,36-70 0,35-52-1,53-37 17,18-52-17,52 89 1,18 69-1,1 107 1,-1 88 0,-53-1-1,0-52 1,18 18 0,0-71-1,71-53 1,-71 0-16,52-36 15,72-70 1,-89 1 0,18-54-1,-71 53 1,-35 88 0,0-17-1,-35 141 16,35-71-31,-35 36 16,-18 70 0,53-53-1,17-17 1,124-54 0,-17-17-1,17-70 1,-53-18-1,-70-54 1,-36 37 0,-123-19-1,53 124 17,-36 71-17,71 17 1,18 35-1,35-17 1,18-35 0,123-71-1,-106 0-15</inkml:trace>
  <inkml:trace contextRef="#ctx0" brushRef="#br0" timeOffset="7428.64">16986 8343 0,'0'0'0,"18"-17"0,0-54 16,-18 0 0,-18 19-1,0 52 1,-17 0 0,-36 52-1,1 72 1,52-1-1,18-34 1,0-1 0,53-18-1,124-17 1,-19-53 0,107-17-1,-106-36 1,-18-36-1,-71-34 1,-52 35 0,-53 0-1,-54 52 1,-16 54 15,16 53-15,1 34-1,35-16 1,36 34 0,17-88-1,35 1 1,53-36 0,36-71-1,-1-35 1,-35-35-1,-35 35 1,-53 89 0,0 70 15,-17-18-15,17 71-1,-18-36 1,18 18-1,18-70 1,52 0 0,18-36-1,-17-53 1,17-105 0,-17 0-1,-18-71 1,-36 123-1,-17 36 1,-35 88 0,-18 159-1,18 0 1,-1 52 15,36-34-15,36-72-1,34-16 1,54-54 0,17-35-1,-35-35 1,35-71 0,-53-18-1,-53 36 1,-17 35-1,-18 124 17,0 17-17,-18 0 1,18-70 0,0 17-1,0 18 1,53-35-1,35-18 1,18-71 0,-18 1-1,1-72 1,-72 125-16,36-54 16,-18 54-1,-35 34 1,0 71-1,0 18 1,0-18 0,0-35-1,36-35 1,52 0 15,18-18-15,35-71-1,-53-17 1,-88-53 0,-71 17-1,-34 89 1,-36 53 0,52 70-1,19 53 1,70-53-1,0-17 1,53-18 0,88-36-1,18-17 1,-36-17 15,53-107-15,-123 36-1,0 0 1,-53 70 0,0 53-1,-17 36 1,-19 17 0,1 0-1,35-35 1,-18-17-1,18-54 32,36-35-47,17-35 16,17 0 15,36-36-15,-18 54-1,-53 52-15,36 18 16,0 71 0,-54 52-1,-52 0 1,35-34 0,35-1-1,53-35 1,89-53-1,-71-35 1,17-54 0,-70 1-1,-53 0 17,-18 0-17,-17 52-15</inkml:trace>
  <inkml:trace contextRef="#ctx0" brushRef="#br0" timeOffset="7830.47">19103 7743 0,'0'0'0,"-18"0"0,-35 36 15,18-1 1,35-17 0,18-18 15,-1 0-31,36 0 15,-35-36 1,-18-34 0,-18 52-1,1 1 1,-1 17 0,18 35-1,-18 18 1,1 0-1</inkml:trace>
  <inkml:trace contextRef="#ctx0" brushRef="#br0" timeOffset="8112.73">17992 8079 0,'0'0'0,"-18"17"0,18 1 16,35-18 0,1 0-16,69 0 15,37 0 1,34-35 0,-176 17-1,-71 18 16,54 0-31,-71 0 16,35 18 0</inkml:trace>
  <inkml:trace contextRef="#ctx0" brushRef="#br0" timeOffset="11246.46">1817 11289 0,'0'0'0,"17"0"0,36 88 31,-35-88-15,0 0-16,17 0 15,18-88 1,0 0 0,-18-1-1,-35 37 1,-53 52 15,35 0-31,-34 0 16,16 17-16,-52 36 15,35 53 1,36-18 0,17 36-1,52-36 1,54 18 0,0-1-1,-88 1 1,-36-17-1,-123 16 1,-35-69 0,-18-36-1,-53-89 17,141 1-17,71-18 1,52 1-1,71 52 1,71 0 0,-53 17-16</inkml:trace>
  <inkml:trace contextRef="#ctx0" brushRef="#br0" timeOffset="11529.22">2646 11112 0,'53'-52'16,"-106"104"-16,106-122 0,-53 52 0,17 18 16,-17 36-1,0 69 1,-35 125 15,0-72-15,-18 19-1,53-54 1,0-87 0,53-36-1,0-36 1,-18-52 0</inkml:trace>
  <inkml:trace contextRef="#ctx0" brushRef="#br0" timeOffset="11728">2522 11571 0,'0'0'0,"-53"18"0,18 17 15,53-17 1,70-18 0,18-18 15,35-35-16,-35 0 1,-89 36-16</inkml:trace>
  <inkml:trace contextRef="#ctx0" brushRef="#br0" timeOffset="12394.27">2963 11536 0,'0'17'0,"0"36"16,0-35-1,71-18 1,17-35 0,0-18-1,36-18 1,-107 18 15,-17 0-15,-70 53-1,-18 36 1,-1 70 0,54-1-1,35 1 1,0-35 0,88-18-1,-17-53 1,88-18-1,-18-35 1,35-35 0,-70-53-1,-88 17 17,-18 89-17,-18 35 1,0 71-1,1 17 1,-1 88 0,18 36-1,0 52 1,0-70 0,-35 36-1,0-19 1,35-87-1,0-71 1,52-177 31,-34 71-47,0 18 0</inkml:trace>
  <inkml:trace contextRef="#ctx0" brushRef="#br0" timeOffset="12778.53">3898 11553 0,'0'0'0,"-17"-17"0,-1 17 16,-35-71 0,53 54-16,0-36 15,88-35 1,18 35-1,53 53 1,-53 35 0,-71 88-1,-53 18 1,-123-17 0,53-54 15,0-34-16,70-19 1,18-34 15,71-19-15,-1 1 0</inkml:trace>
  <inkml:trace contextRef="#ctx0" brushRef="#br0" timeOffset="13429.7">5045 11042 0,'0'-18'0,"0"36"0,0-53 15,-18 17 1,0 18-1,18 35 1,0 106 0,-35 36-1,-18-36 1,-70 0 0,105-123-16,-35 17 15,53-17-15,-17-18 16,17-36-1,70-52 1,18 35 0,36 18-1,-107 35 1,72 0-16,-54-18 16,35 1-1,1-19 1,-53-17-1,-18-35 1,0 0 0,-36 17-1,1 71 1,17 71 0,1 70-1,-18-35 1,17 35-1,18-35 1,0-53 0,0-36-1,18-17 1,-1-17 15,36-36-31</inkml:trace>
  <inkml:trace contextRef="#ctx0" brushRef="#br0" timeOffset="13778.88">6191 11148 0,'0'0'0,"-17"0"15,-1 0 1,0 0 0,18-18 15,0 0-31,0 1 16,-17 17 15,17 17 0,0 1-15,0 0-1,17-1 1,1 1-16</inkml:trace>
  <inkml:trace contextRef="#ctx0" brushRef="#br0" timeOffset="14046.63">6121 11518 0,'-18'18'15,"36"-36"-15,-36 53 0,0-35 0,1 18 16,34 0 0,1-18-1,0-18 16,-18 0-31,0 1 16,-18-1 0,0 18 15,36 0 0,0 0-31</inkml:trace>
  <inkml:trace contextRef="#ctx0" brushRef="#br0" timeOffset="15897.73">24306 6967 0,'0'0'16,"-17"0"-16,-54 0 15,54 0-15,-19 0 16,-70 0 0,89 0-16,-71 0 15,52 0 1,19 0 0,87 0 15,142 0-16,35 0 1,194 0 0,-71 0-1,-246 0-15,370 0 16,-195 0 0,-16 0-1,-142 0 1,-106 0-1,-17 0 1,-36 0 15,0 0-15,-17 0-16</inkml:trace>
  <inkml:trace contextRef="#ctx0" brushRef="#br0" timeOffset="16827.22">24324 7020 0,'-18'0'0,"36"0"0,-36 18 15,1-18 1,34 0 15,1 0-31,105 18 16,36-18 0,159 0-1,-230 17-15,177-17 16,-1 18-1,-176-18-15,177 0 16,-195 0-16,142 0 16,-36 0-1,-105 0 1,-36 0 0,-52 0 171,-1 0-171,0 0-1,1 0 79,-1 0-78,18 17 15,-18-17-15,1 0-1,-1 0 1,-17 0-1</inkml:trace>
  <inkml:trace contextRef="#ctx0" brushRef="#br0" timeOffset="18778.25">8431 11024 0,'0'0'16,"53"-53"-16,-35 36 0,0-36 15,-1 35 1,-17-35-1,-17 18 1,-89 35 0,18 35-1,-54 89 1,54 34 0,71 107-1,52 17 1,18-176-1,53-35 1,-1-71 0,37-18-1,52-70 1,-18-53 0,-53-18 15,-105 53-16,-18 36 1,-35 87 0,-53 89-1,-1 53 1,54-18 0,35-53-1,53-53 1,53-35-1,0-35 1,52-88 0,-122 17-1,-36-35 1,-106 70 0,0 71 15,-35 88-16,70 1 1,89-37 0,88-52-1,88-35 1,-35-18 0,-1-53-1,-87 54 1,-71 122 15,0-52-31,0 105 16,0 71-1,0 0 1,-35 88 0,35-229-1,-36 124 1,19-36-1,17-88 1,35-124 15,-35 36-31,18-53 16,-1 52-16,-17-87 0</inkml:trace>
  <inkml:trace contextRef="#ctx0" brushRef="#br0" timeOffset="19043.74">9490 11695 0,'0'0'15,"0"-124"-15,0 36 16,70-36 0,-52 89-16,105 18 15,18 17 1,-105 70 0,-54 36 15,-105 0-16,-1-36 1,71-52 0,124-53 15,-54 17-31,54-17 16,0-1-16</inkml:trace>
  <inkml:trace contextRef="#ctx0" brushRef="#br0" timeOffset="19644.72">10142 11359 0,'0'0'16,"18"0"-16,-18 36 31,-18-19-15,1 54-16,17 17 16,0-17 15,35-54-16,53-17 1,-17-35 0,17-71-1,-18-17 1,-70 87-16,18-34 16,-18 52-1,0 36 1,0 105-1,0-17 1,-35 159 0,17 35-1,1-53 1,-54 105 0,18-87 15,0 17-16,-53-17 1,36-195 0,-1-70-1,-17-106 1,0-35 0,53-141-1,35 194-15,52-177 16,125-52-1,17 35 1,-71 123 0,54 0-1,-36 36 1</inkml:trace>
  <inkml:trace contextRef="#ctx0" brushRef="#br0" timeOffset="20028.39">12188 10971 0,'-17'0'0,"34"0"0,-52-17 0,18-1 15,-1 36 1,0 105 0,1 54-1,-19 70 16,19-195-31,-36 107 16,-18 0 0,54-71-1,52-141 17</inkml:trace>
  <inkml:trace contextRef="#ctx0" brushRef="#br0" timeOffset="20344.25">11977 11395 0,'0'0'0,"-18"-106"16,1-71 0,52 54-1,71 52 1,105 19 0,1 52 15,-89 88-16,-123 0 1,-123 71 0,-18-53-1,-36-1 1,107-52 0,88-53-1,105 0 1,-17 0-1,-36 0-15</inkml:trace>
  <inkml:trace contextRef="#ctx0" brushRef="#br0" timeOffset="20828.58">12806 11483 0,'0'0'0,"70"0"0,-34 0 16,17-53-16,-36 0 15,-17-35 16,-17 0-15,-125 52 0,37 54-1,-19 106 1,36 34 0,70 1-1,18-53 1,36-71-1,34-35 1,18-35 0,-35 0-1,35-71 1,1-71 0,-72 107 15,1 70-16,-18 53 1,0 70 0,-35 1-1,17-54 1,18-35 0,88-35-1,53-52 1,-35-1-1</inkml:trace>
  <inkml:trace contextRef="#ctx0" brushRef="#br0" timeOffset="21177.97">13529 11430 0,'0'0'15,"71"-88"-15,-54 70 0,1-17 16,-36 35 15,-88 35-31,1 53 31,69-35-15,54 0 0,52-18-1,36 1 1,-18 17 0,-88-18-1,-17 0 1,-18-35-16,-107 18 15,1-18 1,18 0 0,105-35-1,36-36 1,105-35 0,-70 71-16</inkml:trace>
  <inkml:trace contextRef="#ctx0" brushRef="#br0" timeOffset="21410.17">13847 11060 0,'17'-36'15,"-34"72"-15,34-54 32,-17 159-17,-17 0 1,-1 36-1,0-142-15,1 71 16,-1-53 0,18-36-16,53-34 31,-35-1-15,-1 0-16</inkml:trace>
  <inkml:trace contextRef="#ctx0" brushRef="#br0" timeOffset="21793.92">14023 11518 0,'0'0'0,"0"18"0,0 17 15,0-17 1,70-18 0,36 0-1,35-53 1,-52-18-1,-72-17 1,-34 53 0,-107 35-1,36 53 1,-36 88 0,72 18 15,52-89-16,70-17 1,106-53 0,-34 0-1,34-71 1,-141 54-16,36-54 16,-54-17-1</inkml:trace>
  <inkml:trace contextRef="#ctx0" brushRef="#br0" timeOffset="22026.64">13811 11236 0,'0'0'0,"-17"0"0,52 0 16,-17 0-1,52-18 1,-35 1-16,177-19 16,-36 36-1,-34-35 1,-107 35-16</inkml:trace>
  <inkml:trace contextRef="#ctx0" brushRef="#br0" timeOffset="22443.17">16087 11095 0,'0'0'0,"17"-35"0,19 17 16,-19-88 0,1 71-1,-18 52 1,0 54-1,-35 105 1,17-105-16,-35 88 16,35-106-16,1 88 15,-1-18 1,18-70 0,71-53 15,-54-18-31</inkml:trace>
  <inkml:trace contextRef="#ctx0" brushRef="#br0" timeOffset="22878.09">16087 11289 0,'0'0'0,"-89"-124"16,54 36 0,18-18-1,122 71 1,213 17-1,-36 36 1,-158 53 0,-89 34-1,-123-16 1,-159 17 0,17-54 15,107-52-16,88 0 1,158 71 15,-52-36-15,70 53 0,0-17-1,-53-18 1,-53-35-1,1-18 1,-19 0-16,36-36 16,-35 19-1</inkml:trace>
  <inkml:trace contextRef="#ctx0" brushRef="#br0" timeOffset="23110.82">17410 11112 0,'0'0'0,"0"-35"16,-36 18 0,1 69-1,-18 107 1,0 0 0,0-53-1,18-18 1,35-53-1,35-35 1,1-35 0</inkml:trace>
  <inkml:trace contextRef="#ctx0" brushRef="#br0" timeOffset="23360.2">17286 11271 0,'0'-70'0,"0"140"0,0-211 15,18 106 1,35-18-1,70 18 1,18 35 0,-105 0-16,87 53 15,-17 88 1,-89 35 0,-52-52-1,-35-36 1,-1-35-1,18-53 1,36 0-16</inkml:trace>
  <inkml:trace contextRef="#ctx0" brushRef="#br0" timeOffset="23559.84">17233 11448 0,'0'0'0,"0"-18"31,71 0-15,-36 1-16,194-1 15,-35-17 1,0-18 0,-53 0-1,-17-18 1</inkml:trace>
  <inkml:trace contextRef="#ctx0" brushRef="#br0" timeOffset="24160.59">18309 11042 0,'0'0'0,"-53"53"31,18 70-15,0-17 0,35-71-16,-53 107 15,17-90 16,1 1-15,35-70 15,0-1-31,18-70 16,17-18 0,53-106-1,-17 142 1,-1 52-1,-52 53 1,0 89 0,-18-89-16,0 53 15,17 18 1,36-70 0,35-36 15,-17-36-16,17-52 1,0-53 0,-17-18-1,0 71 1,-54 88 0,1 71-1,-18 70 1,0 53-1,0-36 1,0-52 0,0-53-1,70-70 17</inkml:trace>
  <inkml:trace contextRef="#ctx0" brushRef="#br0" timeOffset="24443.33">20126 11007 0,'0'0'0,"0"-18"0,18 0 16,17-35 0,-17 53-16,-18 71 31,-18 70-16,-17 0 1,17-88-16,-17 71 16,-1 17-1,36-71 1,36-34 0,52-36-1,-35-36 1</inkml:trace>
  <inkml:trace contextRef="#ctx0" brushRef="#br0" timeOffset="24776.36">20549 11395 0,'18'-36'16,"-36"72"-16,71-160 15,-35 107 1,-36 34 0,-35 71-1,36-52-15,-19 52 16,1-53-16,35 36 15,35-1 1,54-70 0,-1 0-1,35-70 1,-70-18 0,-53-71-1,-70 53 16,-36 106-15,53 0 0,-18 53-1,36-35 1,-18-1 0</inkml:trace>
  <inkml:trace contextRef="#ctx0" brushRef="#br0" timeOffset="24995.94">19985 11077 0,'0'0'15,"-18"0"-15,1-17 0,17-1 0,17 18 16,71-18 0,106 1 15,18 17-16,-124 0 1,0 0 0,-17 0-1</inkml:trace>
  <inkml:trace contextRef="#ctx0" brushRef="#br0" timeOffset="25443.28">22666 10918 0,'0'0'0,"18"-17"0,-1-1 0,19 1 16,-1-72 0,-35 72-1,-18 52 1,-52 53-1,-19 124 1,72-159-16,-19 88 16,-34 88-1,52-176-15,1 53 16,17-36 0,-18-70-1,18-17 1</inkml:trace>
  <inkml:trace contextRef="#ctx0" brushRef="#br0" timeOffset="26092.93">22296 11095 0,'-18'-88'16,"36"176"-16,-36-212 0,18 19 16,35-37-1,106 37 1,247 34-1,-176 89 1,-18 140 0,-176-16-1,-177 52 1,-123-53 0,-1-71-1,125-70 16,52-35-15,106-36 0,0 18-1,0 71 1,35 88 0,-17-71-16,52 159 15,1-70 1,70-18-1,-17-71 1,52-35 0,-53-35-1,36-89 1,-106 18 0,-35-52-1,-18 87 16,-71 89-15,18 52 0,0 107-1,53-72 1,53-52 0,53-17-1,18-36 1,175-18-1,-105-35 1</inkml:trace>
  <inkml:trace contextRef="#ctx0" brushRef="#br0" timeOffset="27159.61">24077 11536 0,'35'-35'0,"36"-54"15,-53 1 1,-18 0 0,-53 53-1,-18 370-15,124-670 16,-194 370-1,17 36 1,-17 70 0,88-53-1,53 0 1,36-70 0,122-36-1,-34-53 1,-54 1-1,-52-36 1,-18 88 0,0 36-1,0 70 1,-70 71 0,17-36-1,-53 124 16,-18 36-15,54-89 0,-18 70-1,88-176 1,52-88 0,54-88-1,0-35 1,53-124-1,0-88 1,-36-18 0,-52 106-1,-54 35 1,-17 142 0,0 87-1,-17 89 16,-1 18-15,18-18 0,18-54-1,70-34 1,-18-18 0,36-70-1,-35-19 1,-1-34-1,-34 52 1,-19 18 0,-17 124-1,-17 35 1,17 0 0,35-36-1,18-52 16,53-18-15,-18-53 0,35-106-1,-105 71 1,0 35 0,-18 141 15,-18-52-31,18 52 15,0 0 1,0-18 0,18-70 31,-1-35-47</inkml:trace>
  <inkml:trace contextRef="#ctx0" brushRef="#br0" timeOffset="27342.62">25418 11042 0,'0'0'0,"-53"-35"15,35 35 1,-17 0-16,17 0 16,53 0-1,18 0 1,18 17-1,-36 1-15</inkml:trace>
  <inkml:trace contextRef="#ctx0" brushRef="#br0" timeOffset="27726.01">25647 11254 0,'-18'0'0,"-17"0"31,35-53-16,0-18 1,53 36 0,-35 17-16,52 18 15,-17 0 1,-35 106 0,-18 35-1,0-53 1,-53-17-1,0-71 1,70-71 15,1 54-31,35-54 16,0 1 0,35-19-1,0 36 1,18 53 15,-53 18-31</inkml:trace>
  <inkml:trace contextRef="#ctx0" brushRef="#br0" timeOffset="28043.36">26264 11324 0,'-17'35'16,"34"-70"-16,-52 70 15,53-35 1,35-35-1,-36 35-15,54-70 16,-36-1 0,-17-17-1,-36 70 1,-88 18 0,18 53-1,35 71 16,53-19-15,35-34 0,71-36-1,-18-35 1,71-35 0,-106 35-16</inkml:trace>
  <inkml:trace contextRef="#ctx0" brushRef="#br0" timeOffset="28543.15">27076 11201 0,'0'0'0,"70"-89"16,-70 72-16,0-1 0,0-35 16,-53 36-1,-53 17 1,1 53 0,-1 52-1,88-69 1,1 52-1,17 0 1,35-53 0,53-35-1,35-35 1,-34-35 0,87-142-1,-105 53 1,-1-53-1,-52 89 1,-18 88 0,-18 88-1,-35 141 1,18-53 0,35 70-1,71-34 1,-1-89 15,71-35-15,18-35-1,0-54 1,-53-34 0,-71-1-1</inkml:trace>
  <inkml:trace contextRef="#ctx0" brushRef="#br0" timeOffset="29793.54">12330 12753 0,'0'0'16,"0"-35"-16,0 17 0,0 0 15,0 1-15,0-36 16,35 0 0,-18 53-1,-17 70 1,-52 72-1,-90 157 1,-34-69 0,0-89-1,-18 0 1,105-106 0,37-70-1,34-89 16,36-70-15,34-53 0,-16 124-1,17 88 1,-18 88 0,-17-18-16,17 88 15,-18-87-15,19 87 16,34 1-1,-17-36 1,35-35 0,54-53-1,34-88 1,0-36 0,-87 18-1,-37-17 1,-34 70 15,-18 123 0,-18-17-31,-17 36 16,35 16 0,0 1-1,35-53 1,18-53-1,71-18 1,-107 1-16,72-36 16,-36-71-1,-53 19 1,-36-19 0,-34 106-1,-54 54 1,54 34 15,34 36-15,19 0-1,17-53 1,53-35 0,-36-18-16</inkml:trace>
  <inkml:trace contextRef="#ctx0" brushRef="#br0" timeOffset="30058.97">13494 13141 0,'0'0'16,"70"-53"-16,-34-18 15,-36 54 1,-71 17 0,0 53-1,-52 70 1,35-35 15,70 36-15,36-1-1,105-52 1,18-71 0,71 0-1,-36-71 1</inkml:trace>
  <inkml:trace contextRef="#ctx0" brushRef="#br0" timeOffset="31892.08">14252 13300 0,'18'-18'0,"-36"36"0,71-124 16,-53 18-1,-53 70 1,-53 18 0,36 53-1,35-18 1,-18 36-16,35-36 15,-17 53 1,35 0 0,17-35-1,72-53 1,-1-17 0,35-54-1,-17-35 1,-88 18-1,-1 18 1,-17 52 0,0 53-1,-35 36 1,17 35 0,18-1-1,18-52 16,70-35-15,0-18 0,54-71-1,-54-17 1,-18-70 0,-34-1-1,-19-18 1,-17 89-1,-53 212 17,18 52-17,17-17 1,18-53 0,0-1-1,36-52 1,-19-53-1,71 0 1,1-17 0,34-54-1,-52-17 1,-1 0 0,-34 35-1,-54 106 16,-35 0-15,53-18-16,-18 36 16,18-19-1,0 19 1,106-71 0,35 0-1,-17-53 16,17-53-15,-71 18 0,-17 18-1,-53 52 1,-17 53 0,-36 36-1,35-1 1,1 18-1,17-35 1,35-17 0,35-36-1,36-36 1,-18-17 0,-17-35-1,-53-18 16,-54 1-15,-70 52 0,36 53-1,-18 88 1,88-18 0,-18 19-1,36-1 1,52-53-1,1-17 1,52-18 0,1-53-1,-18-18 1,-89 54-16,107-89 16,-71 53-1,-36 35 1,-70 89 31,36-36-47,-19 0 15,-52 54 1,71-37 0,-1-34-1,36-18 16,-1-18-31,36-34 16,-35 16-16,70-34 16,53-54-1,-35 54 1,53 34 0,-36 89-1,-88 18 1,-35-36-1,0 71 1,-17-35 0,17-1-1,88-52 1,71-18 0,-36-36-1,71-69 1,-106 16-1,-70 37 1,-18 16 0,-18 19-1,1-1 1</inkml:trace>
  <inkml:trace contextRef="#ctx0" brushRef="#br0" timeOffset="32126.56">16492 12665 0,'-35'-18'15,"17"18"-15,1 0 16,-1 0-1,18-18-15,-70 54 32,17-1-17</inkml:trace>
  <inkml:trace contextRef="#ctx0" brushRef="#br0" timeOffset="32359.69">14905 13141 0,'0'0'0,"-35"18"0,17-18 15,-17 0 1,70-18 0,71 0-1,53 18 1,-89 0-1,-123 18 1,-17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4T11:09:01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4886 0 0,'-18'0'15,"1"0"-15,-36 0 16,0 0 0</inkml:trace>
  <inkml:trace contextRef="#ctx0" brushRef="#br0" timeOffset="1652.83">3792 670 0,'0'0'0,"18"18"0,0 0 31,-1-18-16,1 0-15,17-18 16,0-17 0,18-18-1,-53 35-15,0-52 16,0-1 0,-53 53-1,-88 18 1,0 71-1,0 35 1,71-36 0,70 1 15,70-18-15,18-18-1,36 0 1,52 18-1,-88-18 1,-52-17-16,17 35 16,-53 53-1,-53-36 1,-106 19 0,35-36-1,-17-53 1,18-18-1,52-35 1,1-18 0,52 19 15,18 16-15,53-17-1,70 0 1</inkml:trace>
  <inkml:trace contextRef="#ctx0" brushRef="#br0" timeOffset="1985.36">4339 512 0,'0'0'0,"18"-18"0,-1-35 15,1 18 1,-18 17-1,18 18 1,-18 18 0,0 35-16,0 70 31,0 36-15,0-18-1,0 18 1,0-89-1,17-34 1,36-36 0,-17-36-1,-19-34 1</inkml:trace>
  <inkml:trace contextRef="#ctx0" brushRef="#br0" timeOffset="2199.5">4251 847 0,'0'0'0,"-18"0"0,1 0 15,-1 0 1,53 0 0,36 0-1,17-36 1,-70 36-16,70-17 15,-53-1 1,-17 0 0</inkml:trace>
  <inkml:trace contextRef="#ctx0" brushRef="#br0" timeOffset="2899.89">4657 882 0,'0'0'0,"17"0"0,1 35 0,17-35 16,-17 0 0,17 0-16,71-35 31,-71 17-31,53-35 16,-17-17-1,-71 52 1,-18-17-1,-70 35 1,-18 53 0,18 53-1,53-18 1,35 18 0,35-53-1,36-18 1,87-35 15,-52-35-31,18-71 16,-54 18 15,-70-1-15,0 1-1,0 71 1,0 69 15,0-34-31,0 88 16,0 35-1,36 0 1,16 106 0,-34 35-1,-18 1 1,-18-107-1,-17-35 1,18-88 15,17-106 1,35-106-17,0 53-15</inkml:trace>
  <inkml:trace contextRef="#ctx0" brushRef="#br0" timeOffset="3249.95">5397 1041 0,'0'0'0,"-35"-36"0,-18-34 16,18-36-1,35 35 1,88-17-1,-53 71-15,71-1 16,18 18 0,-36 35 15,-70 36-15,-71 52-1,-88-17 1,35-18-1,70-70 1,19 0 0,34-36 15,1 18-31,35-35 16</inkml:trace>
  <inkml:trace contextRef="#ctx0" brushRef="#br0" timeOffset="3653.33">6209 829 0,'0'0'0,"18"0"0,-1 0 15,1-35-15,-18 17 32,-18 18-17,-35 0 1,-53 53-1,53 0 1,36-35-16,17 34 16,0-34-16,0 17 15,70 18 1,1-35 0,0 17-1,-71 18 1,0-35-1,-142 52 1,54-52 0,0 0 15,53-18-15,35-18-1,0-53 1</inkml:trace>
  <inkml:trace contextRef="#ctx0" brushRef="#br0" timeOffset="4132.01">7532 582 0,'0'0'16,"17"-18"-16,1-34 15,17-1 1,-17 53 0,0 0-1,-18 53 1,0 35 0,0 88-1,0-141-15,0 71 16,-18 71-1,18-142-15,0 18 16,0-18 15,53-35-15,53-70 0,-53 17-16</inkml:trace>
  <inkml:trace contextRef="#ctx0" brushRef="#br0" timeOffset="4515.76">8132 776 0,'35'-53'16,"-70"106"-16,87-141 16,-34 88-1,-18 18 1,0 52 0,0 54-1,-18-19 1,18 1-1,0-88 1,36 17-16,34-17 16,1-36 15,-54 1-31,54-72 16,-53 1-1,-18-18 1,-53 0-1,0 71 1,-18 18 0,54 17-16,-1 0 15,-17 0 1,-1 0 0,36-18-16</inkml:trace>
  <inkml:trace contextRef="#ctx0" brushRef="#br0" timeOffset="4748.79">7479 600 0,'0'0'0,"-18"17"0,54-17 31,34 0-15,-17 0-16,176-53 15,-52 53 1,-19-35 0,-87 35-1,-36 0 1</inkml:trace>
  <inkml:trace contextRef="#ctx0" brushRef="#br0" timeOffset="5366.31">9913 706 0,'35'0'15,"-17"0"-15,0 0 0,70-18 16,0-35 0,0 0-1,-70 0 1,-36 18-1,-105 35 1,-71 70 0,70-17 15,89 36-15,53-19-1,123 18 1,35 0-1,-52-35 1,-72 36 0,-104-36-1,-142-1 1,17-34 0,-35-18-1,160-35 1,52-36-1,35 1 1,88-19 15,1 37-31,-89 34 16</inkml:trace>
  <inkml:trace contextRef="#ctx0" brushRef="#br0" timeOffset="5931.69">10407 952 0,'0'0'16,"0"18"-16,0 17 16,53-17-1,17-18 1,36-53 0,-18 0-1,1-35 1,-89 35-1,-36 0 1,-34 53 0,-36 53-1,53 18 17,35 34-17,18 19 1,0-89-16,36 18 15,70-35 1,52-18 0,72-35-1,-72-36 1,-34-70 0,-89 17-1,-35 54 1,-53 70-1,-53 53 1,53 35 0,53 35 15,0 1-15,53-89-1,53-17 1,0-36-1,-18-35 1</inkml:trace>
  <inkml:trace contextRef="#ctx0" brushRef="#br0" timeOffset="6349.33">13053 582 0,'0'0'0,"0"-18"0,0-17 16,0 18-16,0-19 15,0 19 1,0 34 0,0 89-1,-18 35 1,-35 71 0,18-36-1,35-70 1,0-53-1,70-53 1,36-106 0,-53 71-1</inkml:trace>
  <inkml:trace contextRef="#ctx0" brushRef="#br0" timeOffset="7048.58">13529 600 0,'0'0'0,"18"-36"0,-18-16 16,17-1-1,-17 106 17,0 17-17,0-35-15,-17 142 16,17-36 0,-18 18-1,18-89 1,0-35-1,35-87 17,36-72-17,-18 18 17,-36 89-32,36-54 15,-35 53 1,17 54-1,-35 34 1,18 54 0,0-54-1,34 1 1,19-36 0,105-53-1,-35-34 1,1-72-1,-72 18 1,-52-17 0,-18 70-1,-106 53 17,18 53-17,35 70 1,53-17-1,35 0 1,18-53 0,71-53-1,-36-18 1,18-52 0,-36-19-1,-52-16 1,-18 69-16</inkml:trace>
  <inkml:trace contextRef="#ctx0" brushRef="#br0" timeOffset="7298.91">12753 847 0,'0'0'0,"-35"17"0,17-17 0,0 0 16,54 0-1,-1 0-15,53 0 16,159-35 0,-53 0-1,-141 35-15,123-53 16,-158 35-16</inkml:trace>
  <inkml:trace contextRef="#ctx0" brushRef="#br0" timeOffset="7766.04">15998 723 0,'0'-70'31,"0"52"-31,0 0 0,-17 18 31,-1 18-15,18 0-16,-53 158 15,36 53 17,-19 89-17,36-230-15,-35 88 16,-18 160-1,36-107 1,17-123 0,0-159 15,35-88-15,-18 70-16</inkml:trace>
  <inkml:trace contextRef="#ctx0" brushRef="#br0" timeOffset="8070.22">15840 1252 0,'-18'-35'16,"36"70"-16,-71-140 0,53 87 15,0-88-15,0 18 32,0 53-32,88-89 15,18 71 1,88 36-1,-71 17 1,-52 105 0,-89 1-1,-123 18 1,-18-18 0,54-54-1,105-87 16,70-53-15,-52 53 0</inkml:trace>
  <inkml:trace contextRef="#ctx0" brushRef="#br0" timeOffset="8549.04">16581 600 0,'52'-53'15,"-104"106"-15,157-177 16,-105 142 15,0 0-31,0 52 16,-17 54-1,17-72-15,0 107 16,0-18 0,0 0-1,0-88 1,0-70 15,0-1-15,17-52-16,19-36 15,-19 70 1,19-87 0,34 17-1,1 71 1,-1 35-1,-34 70 1,-19 54 0,-17-18-1,0 0 1,0-71 0,18-35-1,17 0 1,53-71-1</inkml:trace>
  <inkml:trace contextRef="#ctx0" brushRef="#br0" timeOffset="8949.02">17551 847 0,'17'-53'16,"-34"106"-16,34-124 0,-17 53 31,-17 18-31,-19 18 15,-34 106 1,35-19 0,17 1-1,18 0 1,53-71 0,17-35-1,54-17 1,-36-54-1,-53-17 1,-35-53 15,-70 53-31,-54 35 32,36 53-17,53 70 1,35-17-1,17-35 1,54-18 0</inkml:trace>
  <inkml:trace contextRef="#ctx0" brushRef="#br0" timeOffset="9233.01">18292 335 0,'0'0'0,"-18"0"0,-17 0 16,17 0-16,-35 18 16,35 70-1,-17 53 17,35 0-17,0 36 1,0-72-1,0 1 1,0-53 0,18-53-1,52-17 1</inkml:trace>
  <inkml:trace contextRef="#ctx0" brushRef="#br0" timeOffset="9615.81">18574 794 0,'0'0'0,"17"-18"0,-17 0 0,0-17 16,-17 106 15,-1-54-15,-35 89 0,18 53-1,35-53 1,53-53-1,70-53 1,-35-18 0,36-52-1,-106 52-15,17-88 16,-35-17 0,-71-1-1,-17 106 1,-18 18-1,36 0 1,34 18 0,19-18 15</inkml:trace>
  <inkml:trace contextRef="#ctx0" brushRef="#br0" timeOffset="9848.45">17939 617 0,'0'0'15,"-18"0"-15,53 0 16,18 0 0,88 0-1,-88 0-15,124-17 16,-1-19-1,-88 36 1,-211 0 15</inkml:trace>
  <inkml:trace contextRef="#ctx0" brushRef="#br0" timeOffset="10982.02">3052 2240 0,'0'0'0,"17"-18"16,54 18 0,52 0-1,-52 0 1,-18 0-16,105 0 15,54 0 1,211 0 0,-35 0-1,212 0 17,-53-35-17,247-18 1,-159 18-1,511-36 1,-440 36 0,264-35-1,-229-1 1,247 1 0,-248 17-1,248-18 1,35 0-1,-264 19 1,246-1 0,-282 17-1,142-17 17,-301 18-17,-405 18-15,352-36 16,-246 0-1,-71 17 1,-194 36 0,-194 0-1,123 0-15</inkml:trace>
  <inkml:trace contextRef="#ctx0" brushRef="#br0" timeOffset="11914.55">1235 4445 0,'0'0'0,"70"-71"15,-52 54 1,35-36-16,-36 18 0,19-36 15,34-70 1,-70 53 0,-88 88-1,-53 35 17,-53 106-17,123-53 1,71 1-1,53-1 1,124 0 0,-19-35-1,1 35 1,-124-17 0,-70-1-1,-229 54 1,105-71-1,53-53 1,0-53 0,71-18-1,35-17 17,18-36-17,-1 107-15,89-89 16</inkml:trace>
  <inkml:trace contextRef="#ctx0" brushRef="#br0" timeOffset="12164.38">1852 4057 0,'0'0'0,"35"-18"16,-35 1-16,0-1 16,0 36-1,-17 105 1,17 18-1,0 0 1,-18 53 0,18-17-1,0-89 17,35-53-17,-17-52 1,17-89-1</inkml:trace>
  <inkml:trace contextRef="#ctx0" brushRef="#br0" timeOffset="12364.83">1729 4551 0,'0'0'16,"-89"17"-16,54 1 15,35 0 1,35-1-1,71-17 1,0-35 0,-18-18-1,-35 36 1</inkml:trace>
  <inkml:trace contextRef="#ctx0" brushRef="#br0" timeOffset="12981.03">2152 4516 0,'0'0'0,"-18"35"16,18-18-1,88-17 17,1-52-17,-19-1 1,-17-18-1,-53 53 1,-70 36 0,-54 70-1,54-17 17,52-1-17,18 19 1,0-72-16,0 18 15,106-35 1,35-52 0,0-19-1,0-35 1,-70 18 0,-54 0-1,-17 123 16,0 89-15,0 17 0,0-88-1,0 158-15,18 36 32,0 88-17,-18-17 1,0-89-1,0-158 1,0-71 0,0-71-1,0-88 1</inkml:trace>
  <inkml:trace contextRef="#ctx0" brushRef="#br0" timeOffset="13298.56">2699 4657 0,'0'0'16,"-18"-18"-16,18-17 0,0 17 0,35-35 15,36 0 17,70 36-17,-70 17 1,-18 70-1,-53 1 1,0-36-16,-53 36 16,-71 34-1,54-52 1,34-17 0,19-36-1,52-53 1,-17 35-16,17 0 15</inkml:trace>
  <inkml:trace contextRef="#ctx0" brushRef="#br0" timeOffset="13798.16">3316 4639 0,'0'0'0,"35"0"15,-35-18-15,36-35 16,34-35-1,-35 0 1,1-18 0,-19 36-1,-17 158 17,0 18-17,0 35 1,0-106-16,0 53 15,0 53 1,0-52 0,0-19-1,-53-52 1,-35 17 15,-53-35-15,71 18-1,34-18 1,142 0 15,18 0-15,-89 0-16,71 0 16,-36-36-1,-34 1 1,-1-18-1</inkml:trace>
  <inkml:trace contextRef="#ctx0" brushRef="#br0" timeOffset="14181.48">4904 4586 0,'0'0'0,"-36"0"16,1 0-16,0 35 16,17-35-16,142 0 31,52 0-16,0 0 1,-123 0 0,106 0-16,35 0 15,-88-17 17,-71-1-17,-35-17 1,-17-18-1,-1 35-15</inkml:trace>
  <inkml:trace contextRef="#ctx0" brushRef="#br0" timeOffset="14433.59">5574 4410 0,'-53'0'15,"106"0"-15,-159 0 16,88 0 0,36 0-1,70 17 1,-70-17-16,105 36 15,1-1 1,-89 18 0,-35 17-1,-70 19 17,-54 16-17,36-34 1,53-71-1,35-35 1</inkml:trace>
  <inkml:trace contextRef="#ctx0" brushRef="#br0" timeOffset="16980.25">7179 4798 0,'0'0'0,"-18"0"0,18-18 32,53-35-17,-17 36-15,-1-36 16,53-71 0,-70 18-1,-36-35 1,0 106-16,-52 0 15,-36 70 1,53 53 0,35 71-1,18-36 17,71 54-17,35-89 1,0-88-1,-18-35 1,18-71 0,-53 0-1,35-35 1,18 0 0,35 70-1,-35 71 1,-18 88-1,-71 36 1,-17-36 0,-35 18-1,18-71 1,17-17 15,0-53-15,17-54-1,36 1 1,53-88 0,-53 88-1,-53 52 1,-18 142 15,18-88-31,-17 52 16,-1 107-1,18-71 1,53-18 0,17-71-1,107-17 1,-36-70 15,88-54-15,-141 36-1,-70-53 1,-53 53 0,-71 53-1,71 70 1,-1 71 0,36 35-1,18-71 1,53 19-1,-1-54 1,54-35 0,-1-53-1,-17-35 17,-36 0-17,1-54 1,0 72-1,-19 35 1,-16 52 0,-36 54-1,0-36 1,35 0 0,-17-17-1,-1-18 1,-17-71-1,0 36 1,-35-18 0,-18 53-1,-17 0 1,-1 71 15,53 17-15,-17 35-1,35 1 1,0-54 0,106 1-1,0-53 1,-71-18-16,159-36 16,-53-17-1,-17-70 1,-71 0-1,-53 34 1,0 36 0,-36 124 31,19-53-47,17 35 15,0 35 1,0-35-1,53 0 1,17-53 0,36 0-1,-36-71 1,-17 0 0,-17-52-1,-19 35 1,-17 53-1,0 105 17,0 18-17,0 18 1,0-71 0,0 1-1,71 52 1,17-53-1,88-35 1,1-70 0,-71-19-1,-18-87 1,-53-36 0,0 36-1,-35 123 1,0 35-1,0 36 1,-35 88 0,35-71-1,-17 71-15,17 53 16,0-71 15,0 18-15,35-36-1,18-52 1,53-18 0,-36-35-1,36-54 1,-53 1 0,-18-35-1,-35 52 1,-35 71-1,0 36 1,-18 52 0,53 35-1,-18-52 1,18-1 15,35-52-15,53-18-1,-17-18 1,35-35 0,-18-52-1,-88 52-15</inkml:trace>
  <inkml:trace contextRef="#ctx0" brushRef="#br0" timeOffset="17264.41">11130 4075 0,'0'0'16,"-18"0"-16,18 17 0,36-17 31,70 0-16,-71 0-15,35 0 16,72 0 0,-90 0-1,-16 0 1,-19-17 0</inkml:trace>
  <inkml:trace contextRef="#ctx0" brushRef="#br0" timeOffset="17731.36">14023 4039 0,'0'0'0,"0"-17"0,0-1 16,-18-17-16,18 17 15,0 0-15,-17 18 16,-19 53 0,36 141-1,0-52 1,-35 52 15,17-89-15,-17 19-1,35-71 1,0-71 15,-35-35-15</inkml:trace>
  <inkml:trace contextRef="#ctx0" brushRef="#br0" timeOffset="18547.84">13511 4533 0,'-17'0'0,"34"0"0,-52 0 16,35 18 0,71-18-1,105 0 1,-123 0 0,88-35-1,177-54 1,-177 1-1,-71-53 1,-70 18 0,-35 34-1,17 72 1,-17 52 0,35 124-1,0 17 1,-18-52-1,-17 17 1,0-71 0,35-17-1,53-123 32,35-36-31,-17 0-1,-36 71-15,35-36 16,19 36 0,-72 88-1,-17 17 1,0 36 0,18-35-1,52 17 1,19-70-1,52-18 1,-18-53 0,18-36-1,-70-16 1,-54-36 15,-52 70-15,-88 89-1,52 52 1,54 54 0,69-36-1,19-35 1,70-18 0,-53-35-1,36-71 1,-89 54-16</inkml:trace>
  <inkml:trace contextRef="#ctx0" brushRef="#br0" timeOffset="18980.46">17180 4286 0,'0'-88'16,"18"70"-16,0 1 15,-1-1-15,1-35 16,-1 36-1,-17 34-15,0 54 16,-52 140 0,34-17-1,-17 106 17,-18 18-17,0-107 1,35-140-16,18 123 15,0-123 1,35-142 15,-17 36-31,35-106 16</inkml:trace>
  <inkml:trace contextRef="#ctx0" brushRef="#br0" timeOffset="19332.91">17022 4551 0,'0'0'0,"-18"-18"16,-17-17-16,-36-71 16,71 71-16,0-36 15,124-35 17,52 36-17,124 52 1,-141 36-1,-54 105 1,-105-17 0,-35-71-16,-141 89 15,17-71 1,-17 17 0,105-70-1,53 0 1,36 0-1,123-70 1,-17-1 0</inkml:trace>
  <inkml:trace contextRef="#ctx0" brushRef="#br0" timeOffset="19747.79">17815 4269 0,'0'-36'31,"0"19"-15,0-19 0,0 19-16,53-36 15,18 0 1,35 18 0,17 88-1,-52 70 1,-71-35-1,0 36 1,-53-71 0,0-18-1,17-35 1,36-35 15,0-36-15,0-52-1,36 17 1,17 35 0,17 54-1,36-1 1,-35 0 0</inkml:trace>
  <inkml:trace contextRef="#ctx0" brushRef="#br0" timeOffset="20147.09">18821 4004 0,'17'0'0,"-34"0"0,52 0 0,-17-18 16,-54 18 15,-70 89-15,36 16 15,52-69-31,-17 70 16,17 35-1,54-36 1,52-87 0,18 0-1,0-36 1,17-70 0,-70-36-1,-53-52 1,-53 70-1,-53 53 1,-35 53 0,18 71-1,70 17 1,53-17 15,17-71-31</inkml:trace>
  <inkml:trace contextRef="#ctx0" brushRef="#br0" timeOffset="20946.65">19791 4339 0,'0'0'0,"0"-17"15,0-36 1,53 0 0,0-36-1,-53 72 1,0-18-16,-36-18 31,-52 53-15,53 35-16,-141 71 15,52 0 1,71 35 0,53-71-1,71-52 1,35-18 0,88-88-1,-106 17 1,-35-52-1,-36 52 1,-17 36 0,0 123 15,0 36-15,18 52 15,-18 0-16,0-123-15,35 159 16,0 88 0,1 0-1,-36-36 1,0-105 0,-18-36-1,-70-105 1,0-36-1,-53-140 1,88-1 0,17-88-1,36-18 1,53 71 15,53-17-15,18 52-1,-1 18 1,-105 106-16</inkml:trace>
  <inkml:trace contextRef="#ctx0" brushRef="#br0" timeOffset="21380.76">20232 4127 0,'0'0'15,"-18"-35"-15,1 0 0,17-36 16,0 54-16,17-36 16,54 35-1,-54 1-15,107 17 32,-18 35-17,-18 106 1,-53-18-1,-35 19 1,0-72 0,-18-35-1,1-35 1,17-70 0,0-36-1,53-53 1,-18 71-1,53 0 1,-35 88 0,0 0-1,18 0 1,-18 35 0</inkml:trace>
  <inkml:trace contextRef="#ctx0" brushRef="#br0" timeOffset="22563.09">21572 4075 0,'18'-18'0,"-36"36"0,54-89 15,-36 18 1,0 35-16,0-52 16,-71-1-1,18 54 1,-53 17-1,18 70 1,0 71 0,70 0-1,1 36 1,34-124 15,54-36-15,17-17-1,0-88 1,-17-18 0,-54 53-16,19-88 15,-36 18 1,0 88 0,-36 88 15,36-18-31,0 18 15,36 105 1,34-87 0,18-53-1,1-18 1,34-53 15,-52-53-15,-54 71-16,36-89 15,-53 89-15,36-53 16,-36 35 0,0 106 15,-18 17-15,18-34-16,-18 69 15,18 36 1,0-52-1,0-54 1,0-53 15,0 1-15,36-72-16,16-69 31,1 52-15,0 0-1,0 71 1,0 35 0,-35 35-1,-18-17-15,17 105 16,1-35 0,-18 36-1,0-54 1,0-52-1,18-89 17,-1 36-17,1-35-15,88-89 32,0 35-17,88 19 1,-36 69-1,-69 89 1,-89 18 0,0 52-1,0-17 1,-18 0 0,18-53-1,-35-36 1,-18-17-1,-18 0 1</inkml:trace>
  <inkml:trace contextRef="#ctx0" brushRef="#br0" timeOffset="23697.13">1111 7179 0,'0'0'0,"18"0"0,70-35 31,-70 17-31,35-17 15,-36 0-15,89-36 16,-53 0 0,-53 19-1,-53 34 1,-88 36 0,-71 70 15,106-18-16,89-52-15,-1 70 16,71 18 0,53-18-1,53-17 1,17 52 0,-88-17-1,-105-18 1,-160 18-1,19-53 1,-19-53 0,89-18-1,17-35 1,36-88 15,35 53-15,106-71-1,17 53 1,-70 71-16</inkml:trace>
  <inkml:trace contextRef="#ctx0" brushRef="#br0" timeOffset="23930.52">1729 7003 0,'0'0'16,"88"-53"-16,-53 53 15,-17 0 1,-18 53-1,-18 52 1,18 160 0,0-124-1,0-17 1,0-71 0,35-53 15,-35-89-16</inkml:trace>
  <inkml:trace contextRef="#ctx0" brushRef="#br0" timeOffset="24084.85">1711 7461 0,'-35'0'16,"70"0"-16,-53 0 31,36 0-31,88 0 15,-18-35 1,18 0 0,-89 17-16</inkml:trace>
  <inkml:trace contextRef="#ctx0" brushRef="#br0" timeOffset="24696.23">2152 7391 0,'0'17'16,"0"-34"-16,35 70 15,-35-36-15,35-17 16,36 18 0,0-53-1,-36-1-15,106-70 16,-70 36 0,-71-18-1,-53 88 1,-88 17-1,52 72 1,19 52 0,70 0-1,70-88 1,54-36 15,-18-34-15,17-89-1,-88 88-15,18-88 16,-17-35 0,-36 53-1,0 70 1,0 54 0,0 122-1,0 54 1,0-18-1,0 124 1,0 17 0,0-106-1,0 18 1,0-194 0,0-88 15,17-71-16,18-88 1,-35 141-16</inkml:trace>
  <inkml:trace contextRef="#ctx0" brushRef="#br0" timeOffset="24982.29">2857 7567 0,'0'0'0,"0"-35"0,-17-53 15,17-36 1,35 18-1,18 53 1,106 36 0,-89 70-1,-34 70 1,-36-17 0,-89 17 15,19-52-16,17-36 1,53-70 15,53-18-15</inkml:trace>
  <inkml:trace contextRef="#ctx0" brushRef="#br0" timeOffset="25465.79">3828 7056 0,'0'0'0,"-36"-36"31,19 19-31,-1-19 16,18 1 0,53 17 15,53 36-16,-89 17-15,19 18 16,17 124 0,-53-36-1,-124 106 1,-17-141 0,-35-1-1,70-105 1,53-35-1,53-35 1,0 34-16,35-105 16,36 88-1,52 36 1,-35 70 0,36 35 15,-1-18-16,-52-17 1,17-35 0,0-18-1</inkml:trace>
  <inkml:trace contextRef="#ctx0" brushRef="#br0" timeOffset="25962.55">4886 7302 0,'-53'18'31,"53"0"-31,18-18 0,52 35 16,-34-35 0,105 0-16,106 0 31,-36 0-16,71-53 1,-105 18 0,-71-36-1,-124 1 1,-105 52 0,-19 18-1,72 0 1,17 18-1,106-18 17,17 17-17,19 36 1,-72-35 0,-17 35-16,-17 53 31,-107 17-16,-17-17 1,35-53 0,89-53-16</inkml:trace>
  <inkml:trace contextRef="#ctx0" brushRef="#br0" timeOffset="26429.39">7832 6826 0,'0'-35'0,"0"70"0,0-123 16,0 53-16,0-18 16,0 70-1,0 89 1,0 18-1,0 87 1,0 1 0,0-35-1,-18-125 1,18-34 0,0-71 15,0-35-16,0 53-15</inkml:trace>
  <inkml:trace contextRef="#ctx0" brushRef="#br0" timeOffset="27062.62">7779 7003 0,'0'0'0,"-18"-36"0,0-52 16,18 0 0,36-36-1,122 19 1,54 69-1,-53 54 1,-18 105 0,-123 1-1,-71 17 1,-124-17 15,-17-54-15,88-70-1,1 0 1,87-70 0,18 34-1,53 1 1,-35 35-16,34 35 16,19 53-1,-18 1 1,18 34-1,17-17 1,-18-71 0,18-35-1,-17-53 1,17-70 0,-17 35 15,-36 17-16,-17 71 1,-18 71 0,0 34-1,0-16 1,-18-19 0,18-52-1,0 0 1,0-71-1,0 0 1</inkml:trace>
  <inkml:trace contextRef="#ctx0" brushRef="#br0" timeOffset="27212.77">8767 6967 0,'0'-53'0,"0"106"0,0-123 0,0 35 16,-18 35 15,18 35 0,0-18-31,53 1 16,-36-18-16</inkml:trace>
  <inkml:trace contextRef="#ctx0" brushRef="#br0" timeOffset="27913.18">9331 7161 0,'0'0'0,"18"0"0,35-17 16,-36-1-16,1-17 16,-1-18-1,-17 0 1,-35 53 15,-53 18-15,-18 52-1,36 36 1,70 0 0,0-71-1,52-35 1,19-35 0,0-36-1,-36 1 1,-17 52-1,-18 36 1,0 70 0,0 35-1,-18 89 1,18 17 0,0 71 15,0 0-16,18-71 1,-18 54 0,-71-72-1,-141-70 1,71-141 0,-53-88-1,35-123 1,54-1-1,16-70 1,89 35 0,71 35-1,141 53 1,-18 36 0,70-71 15,-140 88-31</inkml:trace>
  <inkml:trace contextRef="#ctx0" brushRef="#br0" timeOffset="28595.64">9860 6809 0,'0'0'0,"18"-18"16,-18 0-16,0-17 16,-53 53 15,53 17-31,-35 53 15,17 53 1,0 36 0,1-72-1,17-34 1,35-106 15,0-53 0,53-18-15,-17 35 0,-53 71-16,17 0 15,18 35 1,-18 36 0,0 35-1,36-36 1,-1-34-1,19-36 1,16-89 0,-34-34-1,-18-36 1,-35 18 0,-18-18 15,0 106-16,-36 159 17,19 53-17,-1 0 1,18-36 0,0-87-16,0 52 15,0-53-15,18 0 16,52-35-1,1-53 1,-18-17 0,-36-1-1</inkml:trace>
  <inkml:trace contextRef="#ctx0" brushRef="#br0" timeOffset="28778.93">10354 7020 0,'0'0'0,"-35"18"16,17-18 0,53 0-1,89 0 1,-89 0-16,142-18 16,-54-17-1,-52 17-15</inkml:trace>
  <inkml:trace contextRef="#ctx0" brushRef="#br0" timeOffset="29612.3">11977 6967 0,'0'0'16,"0"-17"-16,17-19 16,1 19-16,0-36 15,-18 0 1,-53 35-1,-35 71 1,-1 35 0,1 71-1,53 0 1,35 17 0,0-140-16,70 69 31,36-87-16,88-36 1,-17-70 0,17-88-1,-53-89 1,-106 107 0,-35-19-1,0 124 1,-35 71-1,-18 105 1,18 36 0,35 17-1,0-52 1,70-18 0,18-71 15,-17-35-16,52-106 1,-87 18 0,-19 17-1,-17 54 1,-17 34 0,-19 54-1,19 35 1,17-36-1,0-52 1,0 0 0,35-71-1,-17 35-15</inkml:trace>
  <inkml:trace contextRef="#ctx0" brushRef="#br0" timeOffset="29751.22">12947 6914 0,'0'0'0,"-18"-17"0,1-1 16,-1 18 0,0 0-1,54 18 17,-1-18-32</inkml:trace>
  <inkml:trace contextRef="#ctx0" brushRef="#br0" timeOffset="30479.68">13441 6950 0,'0'0'0,"0"-18"0,0 0 15,-18 1 1,-52 17 0,52 0-1,-70 70-15,35 1 31,35 70-15,18-18 0,88-34-1,1-72 1,34-34 0,1-72-1,-54-16 1,-70 52-16,35-141 15,-17 53 1,-18-1 0,0 125-1,-18 70 1,-17 53 0,35-71-1,-18 106 1,1 0-1,17-53 1,0-52 0,35-89 15,-17 35-31,-1 0 0,19-35 16,87-17-1,-17 35 1,-53 35-1,-71 17 17,1 1-32,-107 17 15,54 0 1,17 36 0,53 0 15,0-19-16,35-16 1,-17-19-16,35-17 16,17 0-1,-17-53-15</inkml:trace>
  <inkml:trace contextRef="#ctx0" brushRef="#br0" timeOffset="31278.67">15840 6950 0,'0'-18'0,"-36"-35"15,19 53 1,-36-17 0,-35 34-1,52 18-15,-69 36 16,-1 70 0,53 0-1,53-70 1,88-36-1,18-35 1,0-53 0,-89 18-16,1-36 15,-18-52 1,0-18 0,18 70-1,52 1 16,1 70-15,-36 0-16,88 35 16,1 71-1,-106-18 1,-18 53 0,0-53-1,-18-17 1,0-71-16,1 0 15,-1-36 1,18-69 0,71-1-1,52-35 1,1 53 0,-89 70-1,124 18 1,-89 53-1,-17 53 1,-53 17 0,0-35-1,0-52-15,-18 34 16,18-52 0,0-36-1,18-17-15</inkml:trace>
  <inkml:trace contextRef="#ctx0" brushRef="#br0" timeOffset="32445.98">18045 7003 0,'0'0'0,"-106"105"32,106-87-32,0 0 15,35-1 1,0-17-16,18 0 16,88-70-1,18-54 1,-71-52-1,-70 17 1,-18-52 0,0 122-1,-18 195 17,-35 53-1,36-106-31,-19 176 15,36-105 1,53-1 0,36-70-1,52-53 1,0-88 0,-53-36-1,-35-17 1,-35-88-1,-1 53 1,-17 123 0,-35 141-1,17 35 1,-17 71 0,17-70-1,1-1 16,-1-70-15,18-35 0,0-36-1,18-35 1,70-53 0,-18 18-1,19 0 1,-72 88-16,19 0 15,-19 71 1,1-1 0,-1 36-1,36 0 1,0-53 0,106-53-1,-35-18 16,34-52-15,-52-19 0,-18-34-1,-70 35 1,-18 52-16,-18 19 16,-70 34-1,0 89 1,53 18-1,35-54 1,70 1 0,54-36-1,17-35 1,-35-18 0,35-34 15,-71-19-16,-70 18 1,-70 0-16</inkml:trace>
  <inkml:trace contextRef="#ctx0" brushRef="#br0" timeOffset="32661.48">18662 6756 0,'-53'17'0,"106"-34"0,-159 34 16,71 1-16,-53 0 16,105-18-1,89 0 1,53-18 0,-106 0-1,158-17 1,-158 17-16</inkml:trace>
  <inkml:trace contextRef="#ctx0" brushRef="#br0" timeOffset="33078.48">22154 6403 0,'-17'-18'0,"34"36"0,-52-53 0,0-18 15,35 35-15,-35-52 16,35 34 0,-18 72-1,-17 122 16,17 36-15,-53 177 0,19-124-1,-37 88 1,19-124 0,35 19-1,-1-142 1,72-229 15,-1 35-15</inkml:trace>
  <inkml:trace contextRef="#ctx0" brushRef="#br0" timeOffset="33411.83">21678 6809 0,'-17'-36'0,"34"72"0,-70-125 0,53-34 31,53-36-15,71 53-1,87 53 1,19 71 0,-107 123-1,-123-17 1,-70 34-1,-36-69 1,-35-19 0,52-35-1,72-35 1,17-17 0,53-18-1,17-36 1</inkml:trace>
  <inkml:trace contextRef="#ctx0" brushRef="#br0" timeOffset="33812.3">22419 6562 0,'0'0'0,"0"-18"16,0-35-1,-18 0 1,18 36-16,53-54 15,-17 71-15,69-53 16,89 35 0,-35 54-1,-88 52 1,-71 53 0,-18-35-1,-17-71 1,-36 53-1,36-70 1,17-18 0,18-35-1,18-71 1,53-35 0,34 17-1,19 54 1,-18 34-1,-71 36-15</inkml:trace>
  <inkml:trace contextRef="#ctx0" brushRef="#br0" timeOffset="34412.11">23618 6244 0,'0'0'0,"-17"18"16,-71 88 0,17-1 15,36-69-31,-18 87 15,53-17 1,35-53 0,0-53-16,71 0 15,0-35 1,0-54 0,-71 1-1,-17-53 1,-53 35-1,-54 36 1,54 52 0,17 18-1,71 0 1,71 0 0,-1 0-1,54 0 16,-54 0-15,-88 0 0,-17 88-1,-18 53 1,0 1 0,-35 105-1,17-89 1,1 89-1,-19-17 1,-17-107 0,18-35-1,0-53 1,35-123 15,0 53-15,0-53-16</inkml:trace>
  <inkml:trace contextRef="#ctx0" brushRef="#br0" timeOffset="34611.35">24165 5980 0,'0'0'0,"0"-18"0,0-17 16,-17 35-1,17 17 1,17 1 0,19 35-1,-1-36 1</inkml:trace>
  <inkml:trace contextRef="#ctx0" brushRef="#br0" timeOffset="34928.17">24624 6438 0,'18'18'16,"17"-18"-1,-18-18-15,36 1 16,36-72 0,-72 36-1,-17 1 1,-35 52-1,-53 52 1,-18 90 0,71-19-1,35-88-15,17 53 16,54-35 0,17-35 15,0-36-16,0-17-15</inkml:trace>
  <inkml:trace contextRef="#ctx0" brushRef="#br0" timeOffset="35445.24">25382 6297 0,'0'0'16,"18"-53"-16,-18 0 16,-18 18-1,-52 70 1,17 36-1,35 105 1,18-70 0,36 0-1,34-53 1,36-36 0,0-34-1,52-124 1,-69-18 15,17-70-15,-54 35-1,1 0 1,-35 123 0,-53 106-1,-36 89 1,-17 87-1,53-17 1,35-35 0,0-18-1,0-123-15,70 52 16,1-70 0,17 0-1,35-70 16,-52-36-15,-36-35-16</inkml:trace>
  <inkml:trace contextRef="#ctx0" brushRef="#br0" timeOffset="35661.51">25894 6103 0,'-35'0'0,"70"0"0,-106 0 16,124 0-1,0 0-15,71 0 16,105-18 0,-88 18-1,-17-17 1,-107-1 0,-70 0-1,36 18 1,-89 0-16</inkml:trace>
  <inkml:trace contextRef="#ctx0" brushRef="#br0" timeOffset="37045.44">10160 9349 0,'0'0'0,"35"0"0,142-124 32,-160 106-32,19-123 15,-36 36 1,-36-37-1,-34 90 1,-71 69 0,-18 124-1,18 53 1,88 0 0,53-105 15,35-37-16,71-52 1,53-70 0,-124 52-16,106-105 15,-70-1 1,-54-34 0,-17 87-1,0 89 1,0 70-1,0 106 1,71-71 0,-18-52-1,53-53 1,17-18 0,53-71-1,-52-35 16,-89-35-15,-35 0 0,0 106-1,-17 70 1,-1 53 0,-17 88-1,-1-87 1,1-19-1,17-52 1,18-71 15,0 18-15,71-54-16,52-52 16,1 36-1,-1 87 16,19 53-15,-72 36 0,-52 70-1,-18-71 1,-53 19 0,35-54-1,36-53 16</inkml:trace>
  <inkml:trace contextRef="#ctx0" brushRef="#br0" timeOffset="37595.37">12224 9119 0,'0'0'0,"35"-35"0,-17-53 15,-18 0 16,0 70-31,-89-35 16,-16 53 0,-19 88-1,36 18 1,0 53 0,52-36-1,36-34 1,71-54-1,17-35 1,53-53 0,-17-53-1,-18-70 1,-53-54 0,-53 72-1,0-1 1,-18 124 15,0 70-15,-17 124-1,35-106-15,0 105 16,0 54 0,35-106-1,18 0 1,18-71-1,-1-35 1,1-88 0,-36 70-16</inkml:trace>
  <inkml:trace contextRef="#ctx0" brushRef="#br0" timeOffset="38445.03">14376 8855 0,'0'0'0,"0"-18"16,0 0-16,35-52 15,-17-36 1,-18 53 0,-36 35-1,-52 36 16,0 53-15,0 123 0,88-36-1,0-105-15,35 88 16,88-52 0,1-89-1,70-36 1,-53-52-1,53-88 1,-159 123-16,71-123 16,-35-54-1,-54 107 1,-17 17 0,-35 106-1,-18 88 16,18 159-15,35-88 0,18 52-1,35-122 1,52-19 0,36-70-1,-17-88 1,-54 0-1,-34-53 1,-36 105 0,0 72-1,0 70 1,0-36 0,0 1-1,0-89 32,0-17-47</inkml:trace>
  <inkml:trace contextRef="#ctx0" brushRef="#br0" timeOffset="38611.28">15699 8608 0,'-18'-18'0,"36"36"0,-54-36 16,1 18-1,53 0 17,35 0-17,-18 0-15</inkml:trace>
  <inkml:trace contextRef="#ctx0" brushRef="#br0" timeOffset="39327.97">16175 8537 0,'0'0'16,"-18"0"0,1 0-16,-36 18 15,-53 70 1,53 18 0,35 53-1,18-18 1,88-53-1,71-88 1,-18-18 0,53-88-1,-88-88 1,-53-17 0,-35 34 15,-18 19-31,0 122 31,-18 89-15,-52 124-1,52-54 1,-17 54 0,17-72-1,0-34 1,1-53-1,17-54 1,53-87 0,70-1-1,1 36 1,-54 53 0,1 35-1,-71 35 16,0-17-31,-106 35 16,-53 17 0,36-17-1,34 35 1,89-17 0,18 17-1,88-35 1,-18-35-1,-17-18 1,-36-53 0</inkml:trace>
  <inkml:trace contextRef="#ctx0" brushRef="#br0" timeOffset="40111.48">18203 8467 0,'0'0'0,"-17"0"15,-72 0 1,72 0-16,-36 17 15,-18 36 1,-34 88 0,87-17-1,36-1 1,52-70 0,54-53-1,-36-35 16,-71-53-15,-34-36 0,-19 36-1,19-18 1,70 53 0,53 36-1,70 34 1,0 54-1,-87 17 1,-72 36 0,-17-1-1,-35-70 1,-71-18 0,88-35-1,1-35 16,34-53-15,89-71 0,53 35-1,17 36 1,-34 106 0,-72 35-1,-52 88 1,-18-18-1,-71 19 1,36-37 0,35-87-1,0-36 1</inkml:trace>
  <inkml:trace contextRef="#ctx0" brushRef="#br0" timeOffset="40660.83">20637 8678 0,'0'0'0,"-17"-17"0,-1-36 16,18 35-16,0-17 16,18 17-16,88-52 15,35 52 16,35 18-15,-17 71 0,-89 17-1,-70 88 1,-70-105 0,-1-18-1,54-53 1,17-71-1,0 1 1,17 34-16,72-87 16,-19 52-1,18 1 1,1 70 0,-37 0-1,1 0 1</inkml:trace>
  <inkml:trace contextRef="#ctx0" brushRef="#br0" timeOffset="40979.48">21678 8608 0,'0'0'15,"18"17"-15,-1 19 16,1-19 0,35-17-1,70-53 1,-17-17-1,-70-1 1,-36-17 0,-53 35-1,-71 71 1,-17 70 0,53 18-1,70-18 1,71 0 15,88-70-15,-17-18-1,87-71 1</inkml:trace>
  <inkml:trace contextRef="#ctx0" brushRef="#br0" timeOffset="41511.01">22595 7937 0,'0'0'0,"0"-35"0,0-18 16,-17 53-1,-36 106 1,0 53 0,35-106-1,-52 158-15,-1 19 16,-35 211 15,53-141-15,-35 88-1,0-71 1,35-123 0,53-35-1,71-106 1,35-141-1,123-53 1,-18-36 0,-122 18-1,-89-105 1,-159 17 0,-53 53-1,36 88 1,105 53 15,71 18 0,71-18-15,-53 35-16,70-35 16,18 0-1</inkml:trace>
  <inkml:trace contextRef="#ctx0" brushRef="#br0" timeOffset="41911.36">22648 8502 0,'0'0'0,"0"-18"0,0-52 16,0 34 0,53 1-1,53 35 1,-71 0-1,89 0 1,-36 53 0,-88 53-1,0-36 1,-88 36 0,35-53-1,35-53 1,54-70 15,-19 52-31,36-70 16,18 17-1,17-17 1,18 70 0,-36 18-1</inkml:trace>
  <inkml:trace contextRef="#ctx0" brushRef="#br0" timeOffset="43063.9">23389 8537 0,'0'35'15,"0"-17"-15,18-18 16,17 0 0,53-18-1,53-34 1,-35-19-1,-53-17 1,-35 35 0,-124 71-1,18 34 1,-18 72 0,88-36-1,18 18 16,0-88-31,53 35 16,35-53 0,71-18-1,0-35 1,35-53 0,-71 0-1,-70 0 1,-70 89-1,-72 34 1,37 54 0,52 0-1,17 17 1,1-71-16,-1 54 16,1-18-1,0-53 1,-36 0 15,-35-18-15,-17-17-1,34 17 1,36 54 15,18-36-31,17 17 16,53-17-1,1 0 1,122-35 0,-87-18-1,35-88 1,-71-18 0,0-70-1,-70 35 1,-18 88 15,-36 124 0,-17 123-15,18 0 0,0 53-1,0-71 1,35-87-16,-53 87 15,35-70 1,0-35 0,18-54 15,0 19-31,124-89 16,17-18-1,88 1 1,-105 88 15,-54 52-15,-70 54-1,-17 70 1,-36-53 0,17-17-1,19-54 1,-36-17 15,35 0-31</inkml:trace>
  <inkml:trace contextRef="#ctx0" brushRef="#br0" timeOffset="44277">882 11095 0,'18'-35'15,"-1"17"1,1-35-16,52-18 31,-34 1-15,-19 70-16,-17-18 15,-70 36 1,-36 35 0,0 17-1,71 19 1,70-1-1,124 35 1,0-35 0,52 36-1,-140-18 1,-124-18 0,-159 0-1,18-35 16,141-53-31,-70 18 16,70-18-16,-106-36 16,71-17-1,53-17 1,52-36 0,89 0-1,71 0-15</inkml:trace>
  <inkml:trace contextRef="#ctx0" brushRef="#br0" timeOffset="44543.6">2011 10901 0,'-18'0'15,"1"35"1,-1-17-16,-17 52 0,-36 124 31,36-35-15,17 17-1,18-70 1,71-70 0,-18-36-1,0-89 1,-53 72-16</inkml:trace>
  <inkml:trace contextRef="#ctx0" brushRef="#br0" timeOffset="44713.39">1676 11430 0,'-36'18'0,"72"-36"0,-125 71 16,142-53 15,-17 0-16,34 0 1,-17-18-16,106-35 16,-53 36-1</inkml:trace>
  <inkml:trace contextRef="#ctx0" brushRef="#br0" timeOffset="45329.01">2205 11465 0,'0'18'16,"0"0"-16,0 17 15,17-18 1,54-17 0,35-52-1,35-37 1,-35 1 0,-71 0-1,-53 53 1,-87 70 15,-36 71-15,52 0-1,72 35 1,34-88 0,107-36-1,-1-17 1,54-70-1,-54-1 1,1-52 0,-107 87-16,19-34 15,-36-18 1,0 141 15,0-18-15,0 35-16,-18 160 31,-35 52-15,18 53-1,17-88 1,-17 71 0,-1-72-1,36-87 1,0-141-1,0-71 1,53-159 0</inkml:trace>
  <inkml:trace contextRef="#ctx0" brushRef="#br0" timeOffset="45713.06">3122 11412 0,'0'0'0,"-35"-17"0,17-1 16,-17-35-1,35 0 1,53-17 0,35 34-1,71 36 1,-36 53-1,-35 88 1,-88-35 0,-17-70-16,-124 87 15,52-70 1,-16-53 0,87 0-1,0 0 1,18-18 15,71-35-15,17 0-1</inkml:trace>
  <inkml:trace contextRef="#ctx0" brushRef="#br0" timeOffset="45932.27">3881 11201 0,'0'0'0,"-18"-18"0,0 18 32,18-18-17,18 18 16</inkml:trace>
  <inkml:trace contextRef="#ctx0" brushRef="#br0" timeOffset="46543.98">3933 11148 0,'0'0'0,"-17"0"0,-1-18 16,1 0-1,17 1-15,0-1 16,70-35 0,-17 53-1,18-17 1,-54 17-1,18 35 1,-35 71 0,-17 17-1,-54-17 1,-35-18 0,71-52-1,18-19 1,105-70 15,-71 53-31,36 0 16,35 36-1,1 34 1,-89 1 0,-18 52-1,-53-52 1,-52-1 15,17-52-15,0-18-1,53-18 1,36-17 0,34 17-1,72-35 1,-72 36-16</inkml:trace>
  <inkml:trace contextRef="#ctx0" brushRef="#br0" timeOffset="46876.7">4762 11553 0,'0'0'0,"-17"0"0,-1 0 0,1 0 16,-1 0-16,36 0 31,87 0-15,37 18 0,-107-18-16,176 0 15,-105 0 1,141 0-1,-141 0 1,-53-18 0,-53-34-1,-35 16 1,17 19-16</inkml:trace>
  <inkml:trace contextRef="#ctx0" brushRef="#br0" timeOffset="47194.24">5468 11254 0,'-53'-18'16,"106"36"-16,-176-36 16,87 53-1,36 1 1,71-1 0,17-35-1,53 0 1,-17 0-1,-107 35 1,-34 53 0,-89 36-1,0 17 1,18-53 0,0 18-1,35-71 16,17-35-15,36-35-16</inkml:trace>
  <inkml:trace contextRef="#ctx0" brushRef="#br0" timeOffset="47659.82">7267 11077 0,'0'0'0,"0"-17"15,0-19-15,0 1 16,0 17-16,0 1 16,0 123 15,0 123-16,0-159-15,0 54 16,-17 70 0,17-141-16,-36 35 15,36-17 1,-17-71 0,-1-18-1,0-53 1</inkml:trace>
  <inkml:trace contextRef="#ctx0" brushRef="#br0" timeOffset="48276.28">7073 11483 0,'0'0'15,"-35"-124"-15,0 1 16,35-18 0,53 53-1,70-18 1,71 53-1,-141 53-15,106 53 16,-18 88 0,-141 0-1,-141 71 1,17-89 0,-17-35-1,53-70 1,70-53-1,18-36 17,0 36-17,18 35 1,35 88 0,-53-70-16,35 52 15,18 18 1,0-35-1,35-53 1,18 0 0,0-53-1,-71 18-15,71-53 16,-53 35 0,-18 35-1,-35 54 1,0 34-1,0 18 17,0-35-17,0-17 1,0-72 15,0 19-31,0-1 0</inkml:trace>
  <inkml:trace contextRef="#ctx0" brushRef="#br0" timeOffset="48429.38">8096 11324 0,'0'0'15,"0"-35"-15,0 53 63,53 17-63,18 18 15</inkml:trace>
  <inkml:trace contextRef="#ctx0" brushRef="#br0" timeOffset="49146.25">8714 11677 0,'0'0'0,"17"0"0,1 0 16,35-18-1,-36 1-15,36-36 16,-17-18 0,-36-17-1,-18 70-15,-88-17 16,0 53 0,-17 70-1,70 0 1,18 18-1,35-36 17,70-70-17,54-17 1,-18-36 0,-1-18-1,-69 36 1,-36 17-1,-18 71 1,18 36 0,0 87-1,0 0 1,0 89 0,0 105-1,18-123 1,17 53-1,-35-35 17,-71-124-17,-105-18 1,-106-176 0,123-105-1,18-89 1,53-53-1,88 106 1,17-18 0,54 53-1,-53 106-15,140-176 16,1 0 0,0 88-1</inkml:trace>
  <inkml:trace contextRef="#ctx0" brushRef="#br0" timeOffset="49876.68">9296 11130 0,'0'0'16,"0"-18"-16,0 1 0,0-1 16,0 36-1,0-1 1,-18 1-16,18 53 15,-18 140 1,1-87 0,-1-1-1,18-70 1,0-35 0,0-36-1,0 1-15,18-36 16,52-53-1,-17 18 17,-17 88-17,-1 17 1,-18 36 0,19 71-1,-1-36 1,0-53-1,71-17 1,0-18 0,88-88-1,-88-54 1,-89-16 0,1-54-1,-18 89 1,0 52 15,-35 159 0,0 89-15,35-19 0,-18-105-16,18 71 15,0 17 1,18-88-1,-1-36-15,36-17 16,18 0 0,17-53-1,-53-35 1,-35 18 0</inkml:trace>
  <inkml:trace contextRef="#ctx0" brushRef="#br0" timeOffset="50059.93">9860 11377 0,'0'0'15,"-70"35"-15,70-17 16,35-18 0,-18 0-16,125 0 15,-19-18 1,36-35-1,-89 18 1</inkml:trace>
  <inkml:trace contextRef="#ctx0" brushRef="#br0" timeOffset="50910.74">11836 11377 0,'0'0'0,"0"-70"31,0 52-31,0-70 16,-36 35 0,-17 17-1,1 54 1,34 0-16,-53 88 16,1 88-1,52-18 1,18-35-1,53-70 17,88-54-17,89-34 1,-54-54 0,71-123-1,-159 35 1,-70-70-1,-18 53 1,0 105 0,-71 53-1,36 142 1,35 70 0,-18 18-1,36-89 1,35-17-1,17-88 17,71-36-17,-52-53 1,-19-17 0,-52 0-1,-18 70 1,0 36-1,0 70 1,-18 0 0,18-35-1,0-17 1,0-54 15,0 0-31,18-17 16</inkml:trace>
  <inkml:trace contextRef="#ctx0" brushRef="#br0" timeOffset="51059.36">12841 11236 0,'0'-18'0,"0"36"0,0-89 16,-35 71 0,35 18 15,0 0-31,35 17 15,18-17 1</inkml:trace>
  <inkml:trace contextRef="#ctx0" brushRef="#br0" timeOffset="51759.48">13423 11218 0,'0'0'0,"0"-17"0,-17 17 16,-72 35-1,36 36 17,18 87-17,35-52 1,0-18 0,71-17-1,17-71 1,53-18-1,18-105 1,-106-1 0,-36-105-1,1 70 1,-18 18 0,0 123-1,0 71 1,0 88-1,0 1 17,-35 16-17,-1-34 1,19-71 0,70-106 15,35-18-16,18-17 1,-36 35 0,-52 53-16,0-17 15,-54 34 1,-70 54 0,1 52-1,69-52 1,19 17-1,34-53 17,1-35-32,70 0 15,-17 0 1,-1-35 0,-52 17-16</inkml:trace>
  <inkml:trace contextRef="#ctx0" brushRef="#br0" timeOffset="52662.94">15099 11606 0,'0'0'15,"0"18"-15,-18 0 0,1-18 0,17-18 47,53-17-31,52-89-1,-69 89-15,69-106 16,-34 0 0,-36 17-1,-35 107 1,-106 70-1,54 35 1,16 88 0,36-35-1,36-35 1,34-53 0,18-53-1,18-35 1,-53-53-1,-53-1 17,-71-69-17,-17 87 1,35 36 0,53 17-1,71 0 1,88 1-1,-1-1 1,19 53 0,-89 36-1,-53 70 1,-35-53 0,-35 18-1,-18-53 1,18-53-1,17-18 17,18-52-17,35-71 1,54 0 0,105-18-1,-18 124 1,-88 88-1,-35 88 1,-53-18 0,-17 36-1,-19-71 1,19-53 0,52-70 15</inkml:trace>
  <inkml:trace contextRef="#ctx0" brushRef="#br0" timeOffset="53026.04">18097 10971 0,'0'0'16,"0"-17"-16,-52-71 16,34 35-1,18 0 1,0 70 15,0 36-31,0-17 0,-18 105 16,-17 88-1,0-35 17,17-88-17,18-18 1,71-88 0,34-53-1,-34 0-15</inkml:trace>
  <inkml:trace contextRef="#ctx0" brushRef="#br0" timeOffset="53675.8">18486 11060 0,'0'0'16,"35"-71"-16,-18-35 15,-17 71 1,-35 70 0,-18 89-1,36 17 1,-19 35-1,19-70 17,-1 0-17,18-141 17,18 17-32,52-70 15,1-36 1,52 1-1,-35 70 1,-70 53 0,-18 70-1,0 54 1,35-1 0,18-52-1,53-36 1,-18-35-1,53-53 1,1-53 15,-72 1-15,-52-37 0,-54 72-1,-69 70 1,52 53-1,35 88 1,36-18 0,35-52-1,70-36 1,-35-35 0,18-70-1,-71-54 1,-35 89-1</inkml:trace>
  <inkml:trace contextRef="#ctx0" brushRef="#br0" timeOffset="53893.16">17939 10989 0,'0'0'0,"-53"35"32,70-35-32,54 0 15,158 0 1,-158 0-16,176 0 16,-159-17-16</inkml:trace>
  <inkml:trace contextRef="#ctx0" brushRef="#br0" timeOffset="56108.75">21960 10989 0,'0'0'0,"-123"18"16,105-1 0,18-34 15,0-1-31,71-53 15,-18-17 17,-53 53-32,17-106 15,-17 53 1,0 52 0,-35 72-1,0 122 1,17 54-1,18-159-15,0 70 16,-17-70-16,-1 159 16,0-124-1,-35-17 1,0-71 0,-52-18-1,-19-105 1,107 87-1,-72-87-15,36-1 32,36 107-17,17 52 1,17 53 0,89 71-1,0-88 1,70-18-1,1-53 1,-54-53 0,1-53-1,-54-53 1,-34 53 0,-36 71-1,0 70 1,0 71-1,-18-18 17,0 36-17,18-107 1,0 1 0,0-36-1,18-70 1,17-18-1,53-35 1,1 106 0,-36 35-1,-18 88 1,-18 0 0,1 18-1,17-35 1,18-54 15,0-17-15,35-70-1,18-54 1,-35 18 0,17 18-1,-70 71-15,-1-1 16,1 53-1,-18 53 1,0 18 0,35 18-1,53-36 1,54-53 0,-1-35-1,88-35 1,-35-88-1,-88-1 1,-71-35 15,-53 106-15,-140 53 0,17 18-1,-53 70 1,105 71-1,89-71 1,36 36 0,34-124-1,71 0 1,-35-53 0,0-71-1,-35-52 1,-54 105-1,-17 54 1,0 105 31,0-53-47,0 53 16,18 18-1,70-35 1,35-54-1,54-34 1,-54-36 0,18-53-1,-88-53 1,-70 36 0,-89 105-1,-18 18 1,19 88-1,52-17 17,53 17-17,70-70 1,18-18 0,36-36-1,-54-17 1,-34 18-1,-36 18 1,0 87 15,-18 36-15,18-71-16,-35 106 16,17 0-1,-17 124 1,0-18 15,-1-53-15,-34 18-1,-36-89 1,18-88 0,-36-52-1,89-1-15,0-52 16,35-107-1,70-34 1,1 34 0,52-35-1,-87 142-15</inkml:trace>
  <inkml:trace contextRef="#ctx0" brushRef="#br0" timeOffset="56479.49">25065 11077 0,'-18'0'16,"36"0"-1,-1 0 1,54 0 0,-53-17-16,52-19 15,-17-34 1,-53 52-1,-17 18 1,-19 0-16,-52 53 16,17 70-1,71 1 1,36-53 0,87-36-1,-17-35 1,-71-18-1,106-35-15,-70 0 32,-71 36-17,-71-1 1</inkml:trace>
  <inkml:trace contextRef="#ctx0" brushRef="#br0" timeOffset="57408.65">10936 12629 0,'0'0'0,"-123"-35"31,87 35-31,1 0 16,-71 35-1,36 89 1,52-71-16,-35 176 16,53-88-1,53-17 1,53-89-1,88-53 17,-18-87-17,-123 69-15,35-87 16,-35-89 0,-88 71-1,-88 0 1,17 106-1,-71 88 1,54 105 0,105 54-1,36-71 1,105-35 0,71-88-1,-105-54 1</inkml:trace>
  <inkml:trace contextRef="#ctx0" brushRef="#br0" timeOffset="57675.13">11536 12788 0,'35'-53'15,"-70"106"-15,70-123 0,-35 52 16,0 53 0,-18 124-1,18 70 1,0 36-1,0-1 1,0 54 0,-17-53-1,-1-124 1,1-71 0,17-140-1,17-89 1,-17 0-1</inkml:trace>
  <inkml:trace contextRef="#ctx0" brushRef="#br0" timeOffset="57960.69">11518 13176 0,'0'0'16,"0"-211"-1,53-1 1,35 124-1,106 70 1,-141 18-16,53 88 16,-88 53-1,-54-35 1,-87-18 0,-1-35-1,72-53 1,34 0-16,0 0 15,18-35 1,53-36 15</inkml:trace>
  <inkml:trace contextRef="#ctx0" brushRef="#br0" timeOffset="58678.21">12100 12982 0,'0'0'16,"18"18"-16,17 35 15,0-36 1,18-17 0,71-53-1,-18-17 1,0-89 0,-106 53-1,0 71 1,-89 53-1,19 70 1,17 53 15,53-106-31,0 71 16,53-18 0,53-88-1,-18-17 1,18-72-1,-53 1 1,-36-88 0,-17 123-1,0 124 17,0 34-17,0-69-15,0 69 16,0-69-16,-35 52 15,17-35 1,1-53 15,-1-18-15,18-52 0,18-71-1,-1 105-15,54-105 16,52 53-1,18 70 1,-52 71 0,-36 71-1,-53-18 1,0-71-16,-18 53 16,-17-35-1,35-35 1,0-36-1</inkml:trace>
  <inkml:trace contextRef="#ctx0" brushRef="#br0" timeOffset="59642.74">14517 12629 0,'0'0'0,"0"-17"0,0-1 0,0-17 15,0 53 16,-18 70-15,-17 70 0,35 1 15,-18-53-15,18-88-16,-17 35 15,17-36 1,0-52-1,35-36 1,53-87 0,-35 69-1,35 54 1,-53 70 0,1 89-1,-19-18 1,36-36-1,0-17 1,35-53 15,71-53-15,0-70 0,-71-54-1,-88 19 1,0 70-1,-18 52 1,-34 72 0,34 87-1,18 18 1,0 18 0,53-53-1,35-36 1,71-70-1,-71-35 17,0-71-17,-35 0 1,-35-17 0,-18 105-1,0 71 1,0 35-1,0 18 1,0-35 0,0-36-1,17-70 17,-17 17-32,18-53 15</inkml:trace>
  <inkml:trace contextRef="#ctx0" brushRef="#br0" timeOffset="59975.04">15946 12488 0,'-18'0'15,"36"0"-15,-71 0 16,35 0-16,0 18 0,-17 35 16,17 0-1,18 0 1,36-36-1,52-34 1,0-36 0,-70-35-1,-36-18 1,-35 53 0,-35 53-1,35 53 1,0 53-1,53-36 17,18-35-17,70-35-15</inkml:trace>
  <inkml:trace contextRef="#ctx0" brushRef="#br0" timeOffset="60242.2">16563 12382 0,'0'0'0,"0"-17"16,18-1-16,-18 1 16,0 34-1,0 1-15,-36 52 16,1 36 0,35-53-16,-35 124 15,17-36 1,18-18-1,18-52 1,52-71 15,36-53-15,-88 17-16,52-34 0</inkml:trace>
  <inkml:trace contextRef="#ctx0" brushRef="#br0" timeOffset="60692.83">17074 12241 0,'0'53'31,"0"-35"-31,-17 70 16,-1 18 0,1-71-16,-1 71 15,0 53 1,1-71-1,17-17 1,-18-54 15,18-34-15,0-72 0,71-52-1,-1 35 1,-52 89-16,105-71 15,-35 88 1,-35 70 0,-53 18-1,0 53 1,-35-35 0,0-35-1,-1-54 1,1-105 15</inkml:trace>
  <inkml:trace contextRef="#ctx0" brushRef="#br0" timeOffset="60909.35">16492 12629 0,'0'0'0,"-17"0"0,-1 0 16,36 0 0,17 0-16,88-17 15,1 17 1,-18-35 0,-71 17-1,-53 0 1</inkml:trace>
  <inkml:trace contextRef="#ctx0" brushRef="#br0" timeOffset="61691.35">13476 13794 0,'0'0'31,"35"-53"-31,-35 70 15,0 89 1,0 35 0,-17 53-1,17-141-15,0 71 16,0-36 0,0 0-1,-36-88 1,-16-18-1,34 1 1</inkml:trace>
  <inkml:trace contextRef="#ctx0" brushRef="#br0" timeOffset="61891.61">13106 14252 0,'0'0'16,"-18"-17"-16,-35-19 15,71 72 16,-1-19-31,19 36 16,70 53 0,-36 0-1,1-53 1,-1-53 0,1-36-1</inkml:trace>
  <inkml:trace contextRef="#ctx0" brushRef="#br0" timeOffset="62057.91">13811 14217 0,'0'0'0,"0"-18"0,-17 36 31,-36 52-15,35-34-16,-35 34 15,-17 54 1,52-107-16,-35 54 15,0-53-15</inkml:trace>
  <inkml:trace contextRef="#ctx0" brushRef="#br0" timeOffset="63458.89">9190 15099 0,'-18'18'0,"36"-36"0,-53 71 0,-18 17 16,-18 36 0,53-88-1,71-18 1,-17-18-16,69-70 15,37-53 17,-89 0-17,-53 53 1,-18 35 0,-35 53-1,0 105 1,35-69-16,18 123 15,-17 70 1,-19-18 0,-16-87-1,-1-1 1,0-70 0,35-53-16,-70 0 15,17-70 1,-34-36-1,16 0 1,36 18 15,53 141 1,0-36-32,36 72 15,52 17 1,0-54-1,88 1 1,-17-70 0,18-54-1,-72-52 1,-69 17 0,-36 18-1,0 70 1,0 53-1,0 53 17,-18 18-17,18-35 1,0-18 0,0-36-1,0-34 1,71-54-1,-54 36-15,36-71 16,18 18 0,-54 70-1,1 54 1,0 16 0,35 72-1,-18-53 1,18-36-1,35-35 1,0-35 15,18-71-15,-88 70-16,52-105 16,-70-106-1,0 89 1,0 52-1,0 88 1,0 89 0,-35 176-1,35-89 1,0 1 0,0-71-1,18-35 1,17-53-1,18-53 1,-53-35 0</inkml:trace>
  <inkml:trace contextRef="#ctx0" brushRef="#br0" timeOffset="63642.35">10107 15399 0,'0'0'0,"-18"0"0,-17 17 15,35 1 1,71-18 0,35 0-1,-18-18 1,0-17 0,-53 17-1</inkml:trace>
  <inkml:trace contextRef="#ctx0" brushRef="#br0" timeOffset="63974.45">10513 15487 0,'-18'35'0,"36"-70"0,-36 105 31,18-52-15,18-18-1,52-53 1,-17-17-1,-35 34 1,-18 19 0,-35 17-1,17 17-15,-53 54 16,54 17 0,17 0-1,0-35 1,53-35-1,35-18 1,35-18 0,-34-17-1</inkml:trace>
  <inkml:trace contextRef="#ctx0" brushRef="#br0" timeOffset="64341.43">10971 15575 0,'0'0'16,"0"-18"-16,-17 1 15,17-36 1,17 18 0,72 17-1,-1 18 1,0 35 0,-70 18-1,-1-18-15,-17 54 16,-53-19-1,18-34 1,17-19 0,18-34 15,0-1-31,18-35 16,17-53-1,36 18 1,-36 35-1,18 18 1,-18 35 0,1 0-16</inkml:trace>
  <inkml:trace contextRef="#ctx0" brushRef="#br0" timeOffset="64774.68">11571 15363 0,'35'-17'15,"-35"34"16,0 1-31,0 0 0,0 17 16,-17 71 15,17-53-15,-36 17 0,36-34-1,-35-1 1,35-70 15,18-71-15,17 0-1,-17 71-15,52-36 16,1 18 0,70 53-1,-53 53 1,-17 53-1,-54-36 1,-17 19 15,-70-19-15,35-52 0,52-18-1</inkml:trace>
  <inkml:trace contextRef="#ctx0" brushRef="#br0" timeOffset="65540.92">12647 15593 0,'0'0'0,"18"0"0,17-53 16,-35 0-1,0-53 1,-35 18-1,-18 88 1,-53 53 15,18 17-15,0 71 0,52-70-1,19 17 1,70-52-1,52-36 1,1-53 0,-53-18-1,-18-70 1,-17 35 0,-18 36-1,0 158 16,-18 0-15,18-70 0,0 70-16,0-18 31,36-34-15,52-36-1,0-18 1,18-53-1,-18-70 1,-17-17 0,-18-36-1,-53 70 1,-18 124 0,-35 71-1,-18 87 1,54 1-1,-1 17 1,18-34 0,0-89 15,88-36-15,18-34-1,18-72 1,-89 54-16</inkml:trace>
  <inkml:trace contextRef="#ctx0" brushRef="#br0" timeOffset="65975.13">14764 15099 0,'0'0'0,"17"-35"0,-17 17 16,36-35 0,-72 265 31,19-124-47,-19 53 15,19 0 1,17-70-1,0-54 1,0 19-16,35-54 31,18-17-31</inkml:trace>
  <inkml:trace contextRef="#ctx0" brushRef="#br0" timeOffset="66377.27">15311 15363 0,'0'0'0,"17"0"0,1 0 15,-53 0 1,-89 89 0,1-19-1,-36 18 1,88-35 0,36-35-1,123-89 16,-53 36-15,36-35-16,105-89 31,-34 71-15,-72 88 0,-52 141-1,17-35 1,0 17-1,18-52 1,35-18 0,-17-53-1,52-53 1,-70-71 0</inkml:trace>
  <inkml:trace contextRef="#ctx0" brushRef="#br0" timeOffset="66607.44">15875 15134 0,'0'-53'0,"0"106"0,0-141 0,0 0 16,0 70 0,-18 89 15,1 70-15,-19 88-1,19-35 1,17-88-1,17-18 1,36-88 0,36-53-1,-54 18-15</inkml:trace>
  <inkml:trace contextRef="#ctx0" brushRef="#br0" timeOffset="66991.5">16210 15381 0,'0'0'0,"-35"18"15,0 17 1,35 36 0,35-36 15,53-35-15,71-35-1,-71-18 1,-53-53-1,-35 53 1,-35 18 0,-36 52-1,-52 124 1,105-35 0,18 0-1,53-18 1,18-70-1,70-18 1,0-35 15,-35-71-15,-89 70-16</inkml:trace>
  <inkml:trace contextRef="#ctx0" brushRef="#br0" timeOffset="67424.38">16951 15081 0,'0'-35'16,"0"70"-16,0-105 0,0 17 15,0 17 1,0 72 0,-18 123-1,1-1 1,17 36 0,-18-88-1,18-71-15,-35 71 16,35-88-1,0-71 17,17-18-1,-17 36-31,53-53 16,53-18-1,18 88 1,-54 54-1,-17 52 1,-53 0 0,-70 0-1,-89-17 1,35-36 0,107-17-1,34-53 1,1 17-16</inkml:trace>
  <inkml:trace contextRef="#ctx0" brushRef="#br0" timeOffset="67823.75">18662 15028 0,'0'0'15,"0"-35"-15,0 17 0,0-35 0,0 89 32,0 70-17,0-53 1,0 105 0,-35 36-1,17-70 1,18-89-1,35-88 17</inkml:trace>
  <inkml:trace contextRef="#ctx0" brushRef="#br0" timeOffset="68392.31">18503 14975 0,'0'0'16,"0"-17"-16,-17-1 0,-1-52 15,18 34 1,159 19 15,-18 17-15,53 88 0,-106 71-1,-88-18 1,-123 0-1,70-106-15,-36 0 16,54-17-16,-106 0 16,70-18-1,71-53 1,53 0 0,71 18-1,35 35 1,17 70-1,-53 1 1,-52 34 0,-124 1 15,-88-35-15,-124-18-1,107-53 1,-19-35-1,54-18 1,88-18 0,17 18-1,106 18 1,71 0 0,-71 17-1</inkml:trace>
  <inkml:trace contextRef="#ctx0" brushRef="#br0" timeOffset="69173.67">19191 15469 0,'0'-35'16,"0"17"0,35-52-1,-17 52-15,17-35 16,71-17-1,0 52 1,17 53 0,-52 54-1,-36 34 1,-35-52 0,-35-1-1,0-52 1,17-18-1,18-36 1,0-34 0,18-1 15,35 18-15,52-17-1,-16 35 1,34-18-1,-70 35 1,-18 0 0,-52 54 15,-1-1-31,-35 53 16,-17 53-1,52-53 1,18-17-1,70-36 1,107-35 0,-54-35 15,1-36-15,-89-52-1,-35 17 1,-106-17-1,-17 105 1,17 53 0,-18 89-1,72-1 1,34-52 0,53-1-1,71-70 1,18-35-1</inkml:trace>
  <inkml:trace contextRef="#ctx0" brushRef="#br0" timeOffset="69708.2">20690 15293 0,'18'-35'16,"-36"70"-16,71-106 16,-53 54-16,0 52 31,-17-17-31,-36 70 15,17 0 1,1 18 0,35-53-1,0-36 1,35-17 0,54-70-1,17-36 1,-18 18-1,-35 35 1,-36 71 0,-17 52 15,-35 1-15,35-1-1,0-35 1,106-17-1,0-18 1,-36-70 0,-35-54-1,-35 18 1,0-35 0,-17 88-1,-18 53 1,17 0-16,18 53 15,0-18 1,35-35 0</inkml:trace>
  <inkml:trace contextRef="#ctx0" brushRef="#br0" timeOffset="70110.47">21661 15134 0,'35'-35'16,"-70"70"-16,158-105 15,-123 52 1,0 0 0,-35 18-16,-53 0 15,-1 53 1,-16 53 0,105 0-1,17-53 1,89-18-1,0 0 1,-53 1 0,-18 17 15,-70-36-15,-89 1-1,1-18 1,-18 0-1,105 0 1,142-53 15,18 0-15</inkml:trace>
  <inkml:trace contextRef="#ctx0" brushRef="#br0" timeOffset="70823.38">22013 15381 0,'0'0'0,"0"18"16,18-18-16,35 0 31,17-36-15,-17-16-1,-35 34-15,17-70 16,-35 17-1,-53 54 1,0 34 0,-17 71-1,52 1 1,18 52 0,36-88-1,34-1 1,18-34-1,36-18 1,-36 0 15,0-106-15,-70 18 0,35-53-1,-18 88 1,36 0-1,17 53 1,-18 88 0,1 36-1,-54-36 1,1 35 0,-18-52-1,-18-53 1,-17-18-1,18-18 1,34-35 0,71-53 15,18 0-15,-18 18-1,1 71 1,-72 17-1,36 17 1,-35 36 0</inkml:trace>
  <inkml:trace contextRef="#ctx0" brushRef="#br0" timeOffset="71007.83">23636 15593 0,'-35'17'32,"17"-17"-32,1 0 31,-1 0-15,-17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4T11:23:03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9790 2787 0,'0'-18'31,"0"1"-15</inkml:trace>
  <inkml:trace contextRef="#ctx0" brushRef="#br0" timeOffset="734.34">10001 1482 0,'0'0'0,"0"-18"0,0 0 0,0-87 32,0 87-32,0-17 15,0-1 1,0 72 15,0-19-31,0 71 16,0 36-1,0-71-15,-17 123 16,-19 36 0,19-71-1,-1-88 1,18-18-1,0-52 32,0-19-47</inkml:trace>
  <inkml:trace contextRef="#ctx0" brushRef="#br0" timeOffset="1034.54">9701 2099 0,'0'0'0,"0"35"16,0-17 0,18-18-16,35 0 15,70 18 1,36-18-1,-18 0 17,-53-18-17,-17-17 1,-36-1 0,-35 1-1,0 17-15,0-17 0</inkml:trace>
  <inkml:trace contextRef="#ctx0" brushRef="#br0" timeOffset="1334.04">9948 1288 0,'-35'-18'0,"70"36"0,-105-54 15,-1 36-15,54 0 16,-1-17-16,18-1 15,70 0 1,125-17 15,-19 18-15,-35-19 0,-88 36-1,-53 36 16,0-1-15,18-18 0</inkml:trace>
  <inkml:trace contextRef="#ctx0" brushRef="#br0" timeOffset="2034.89">11007 1235 0,'17'0'0,"-34"0"0,34-18 16,-17 0 0,0 36 15,-35 17-15,0 54-1,17-54-15,-35 71 16,36 70-1,17-52 1,35-1 0,35-52-1,54-71 1,-89 0-16,89-18 16,17-53-1,-53-17 1,0-71-1,-70 1 1,-18-36 15,-106 0-15,-53 88 0,53 88-1,-17 53 1,88 36-1,35 35 1,105 70 0,-16-70-1,16 70 1,-34-52 0,-53 35-1,-36-36 1,-53-17-1,-17-36 17,35-34-17,18-36 1,0 0 0,-18 0-1,0-36-15</inkml:trace>
  <inkml:trace contextRef="#ctx0" brushRef="#br0" timeOffset="2488.11">9172 2487 0,'0'18'0,"0"-36"0,-17 36 16,17-1-16,17-17 16,36 0-1,53 0 1,-53 0-16,176-17 15,106-19 1,265-16 0,-230 34-1,54-17 1,-177 35 0,0-18-1,-194 18-15,17 0 16,-35 0-1,-52 0 32,-18 0-47,-18 0 16</inkml:trace>
  <inkml:trace contextRef="#ctx0" brushRef="#br0" timeOffset="3200.25">2628 3651 0,'0'-17'0,"0"34"0,-17-52 32,-1 35-32,18 18 31,-18 52-16,18 89 1,0 17 0,0 18-1,0-88 1,0 0 0,0-141 30,0 17-46,36-17 16</inkml:trace>
  <inkml:trace contextRef="#ctx0" brushRef="#br0" timeOffset="3393.89">2963 4075 0,'18'-18'78,"53"-17"-62,-54 17-16</inkml:trace>
  <inkml:trace contextRef="#ctx0" brushRef="#br0" timeOffset="4350.83">4586 3528 0,'0'0'0,"-18"0"0,1 0 16,-1 0 0,1 0-1,17 35 1,0 0-1,0-17-15,17 0 16,89-1 0,0-17-1,35-53 1,-35 0 0,-18-52-1,-70 34 1,-36 0-1,-17 54 1,-53 17-16,-54 35 31,-34 53-15,88 18 0,17 53-1,54-71 1,17-53-16,53 54 15,35-37 1,53-34 0,-35-18-1,0 0 1,-89-18 0,-70 18-1,-53 0 1,-88 89-1,71-19 1,35 54 15,88-36-15,17 0 0,107-35-1,-18-35 1,35-18-1,-35-36 1,35-52 0,-106 53-16</inkml:trace>
  <inkml:trace contextRef="#ctx0" brushRef="#br0" timeOffset="4568.06">5415 3881 0,'18'-18'0,"-36"36"0,53-36 31,-17 18-31,35 35 16,0 36 15,-35-54-31,34 72 16,-34-19 0,17 1-1,-17-36 1,17-53-1,18-35 1</inkml:trace>
  <inkml:trace contextRef="#ctx0" brushRef="#br0" timeOffset="4800.25">5891 3881 0,'0'-18'0,"0"36"0,18-71 16,-53 70 15,-71 71-16,18 36 1,-53 52 15,123-140-31,-35 34 16,18-35-16,-18 54 16,53-72-1,70-52 1,-17 0-16</inkml:trace>
  <inkml:trace contextRef="#ctx0" brushRef="#br0" timeOffset="5121.85">6068 3916 0,'0'-18'31,"0"53"-31,0-17 0,0 17 0,0 36 15,0-36 1,0 142 0,0-19-1,0 125 1,17 52 0,1-106-1,0 18 1,-1-212-16,-17 53 15,0-52 1,0-89 0,36-35-1,-19-124 1</inkml:trace>
  <inkml:trace contextRef="#ctx0" brushRef="#br0" timeOffset="5449.91">6174 4251 0,'-18'-35'16,"36"70"-16,-54-106 0,36 36 0,-35-88 31,35 52-15,0 53-16,53-52 16,35 52-1,71 1 1,-71 52-1,-35 53 1,-124 71 0,-70-18-1,36-70 1,-1-36 0,70-18-1,36-34 1,18-18-1,53-36 1</inkml:trace>
  <inkml:trace contextRef="#ctx0" brushRef="#br0" timeOffset="5733.9">6826 3687 0,'18'-18'16,"-36"36"-16,36-54 15,-18 19-15,0-1 0,0 36 32,18 35-17,-18 35 1,0-53-16,0 88 16,0-87-16,0 87 15,-36 18 1,19-88-1,17-35 17,35-18-17,-17-18-15</inkml:trace>
  <inkml:trace contextRef="#ctx0" brushRef="#br0" timeOffset="6945.66">7408 3951 0,'0'0'0,"0"-18"0,0-17 16,0 18-16,0-19 15,-35 1 1,0 35 0,-1 0-1,-16 53 1,-1 35-1,53-53 1,-36 106-16,19-52 31,17-1-15,53-53 0,0-35-1,35-88 1,-35 17-1,-18-52 1,-35 35 0,18 17-1,-18 89 32,0-1-47,0 1 0,0 88 16,0-18-1,0 18 1,35-53 15,53-35-15,53-18 0,18-71-1,-71-17 1,-17-36-1,-71 36 1,0 53 0,-18 88 15,18-18-31,0 36 16,0-1-1,0 18 1,35-35-1,36-53 17,-1 0-17,-17-88 1,-17 0 0,-19-36-1,-17 54 1,0 87 15,0 19-15,0-19-16,0 54 15,0-1 1,-17 36 0,17-88-16,-18 17 15,18-17 1,0-36-1,0-35 1,0-53 15,0 71-31,18-35 16,70-71 0,0 88-1,18 35 1,-36 36-1,1 52 1,-53 54 0,-18-1-1,-18-35 1,0-70 0,18 0-1,-35-71 16,0 17-15</inkml:trace>
  <inkml:trace contextRef="#ctx0" brushRef="#br0" timeOffset="7157.71">7973 3757 0,'-18'0'0,"0"0"0,54 0 0,-89-18 16,35 1-1,36 17 17</inkml:trace>
  <inkml:trace contextRef="#ctx0" brushRef="#br0" timeOffset="7683.4">10689 3246 0,'-35'0'16,"70"0"-16,-105 0 0,52 0 0,-35 0 31,71-18-16,17 18-15,159-35 16,35 17 0,71 0-1,-123 18 1,-19 0 0,-140 18-1,-89 17 1,54-17-1</inkml:trace>
  <inkml:trace contextRef="#ctx0" brushRef="#br0" timeOffset="7949.7">11271 3298 0,'0'0'0,"-17"0"15,-19 18 1,1 17-1,17 71 1,18 53 0,0 35-1,0 0 1,0-53 0,0-17-1,0-89 1,53-106 15</inkml:trace>
  <inkml:trace contextRef="#ctx0" brushRef="#br0" timeOffset="8583.69">11536 3792 0,'0'0'0,"0"-17"0,17 17 16,1 0-1,-18 35 1,0 53 0,-18 18-1,18 17 1,0-70 0,106-35-1,-18-53 1,54-71-1,-54 18 1,0-18 15,-70 35-15,-18 54 0,0 34-1,-18 36 1,0 88-1,1 0 1,17 89 0,0-1-1,0 71 1,35-18 0,-17-105-1,-54 34 1,-87-87-1,-54-71 1,-34-89 15,52-52-15,0-106 0,124-35-1,35 52 1,124-70-1,-19 106 1,-34 53-16</inkml:trace>
  <inkml:trace contextRef="#ctx0" brushRef="#br0" timeOffset="8920.51">12382 3792 0,'0'0'0,"18"-17"0,0-1 15,-1 0-15,-17 36 32,18 0-32,-18-1 15,18 72 1,-1 69 0,1 160-1,-18-124 1,0 106-1,-35 0 1,17-142 0,18-34-1,0-107-15,0 1 16,0-36 0,53-105-1,-18-106 1</inkml:trace>
  <inkml:trace contextRef="#ctx0" brushRef="#br0" timeOffset="9249.82">12488 4075 0,'-17'-36'0,"34"72"0,-52-160 0,17 89 16,-17-53-1,35-1 1,71 19-1,70 35 1,0 17 0,18 71-1,-106 53 1,-89-18 0,-158 53-1,106-70 1,0-36-1,70-35 1,18-18 15,36-35-15,16 18-16</inkml:trace>
  <inkml:trace contextRef="#ctx0" brushRef="#br0" timeOffset="9600.21">13476 3634 0,'0'-71'31,"0"53"-16,-18 18-15,1 0 16,-1 18-16,-52 70 31,17 0-15,17 54 0,19-19-1,17-52 1,88-19-1,-53-52-15,53 0 16,54-52 0,-107 34-16</inkml:trace>
  <inkml:trace contextRef="#ctx0" brushRef="#br0" timeOffset="11382.59">14093 3722 0,'0'-18'0,"0"36"0,0-124 16,-52 71-1,-19 17 17,0 36-17,-17 70 1,53 0 0,35-53-16,-35 89 15,35-36 1,0 0-1,35-88 1,71 0 0,0-88-1,-1-35 1,-34-1 0,-53 36-1,-18 53 1,-18 88 15,18-18-15,0 18-1,-18 53 1,18-54 0,53 19-1,18-71 1,70 0-1,0-71 1,-35-34 0,-18-19-1,-88 54 1,0 34 0,-53 36-1,18 71 1,35 17-1,18 0 1,34-17 15,1-1-15,-17-34 0,-36-19-16,0-34 31,-71-36-16,18 17 1,36 19 0,-1 17-1,18 17-15,0 19 16,18-1 0,17 0-1,-18-35 1,54 0-16,0 0 15,52-70 1,-88 52 0,89-88-1,-54-17 1,-34-89 0,-19 36-1,-17 35 1,0 105-1,0 54 1,-35 70 0,0 89-1,17-36 1,0 35 0,18-70-1,0-88-15,53 87 16,18-87-1,52-18 1,18-35 15,-52-36-15,-19-17 0,-70 53-16,18-18 15,0 18 1,-18 70 15,-18 0-31,0 0 16,18 36-1,0-53-15,0 34 16,53-16 0,35-19-1,1-34 1,-1-54-1,-35 1 1,-53 34 0,35-69-1,-35 52 1,0 35 0,0 53-1,-35 36 1,17-1-1,-17 19 1,-1-1 0,19-53-1,-1-17 1,18-71 15,0 35-31,35-35 16,36-70-1,17 17 1,71 0 0,0 106 15,-71 18-15,-70 17-16,-1 53 15,-17 0 1,-17 1-1,-19-37 1,19-16 0,34-36 15,1-18-31,17 0 16</inkml:trace>
  <inkml:trace contextRef="#ctx0" brushRef="#br0" timeOffset="12066.49">17286 3704 0,'0'-17'0,"0"34"0,0-52 0,18 17 16,-18-70 0,0 35-1,0 35-15,-36 18 16,-34 18-1,35 0-15,-89 88 16,54-18 0,17 18-1,53-53 1,35-18 0,36-35-1,34-35 1,-34-36-1,-36-17 1,-17 0 15,-1 35-15,-17 70 15,-52 72-15,34-19-1,18 106 1,0-123-16,0 124 16,0 70-1,0 17 1,0-70 0,-18 71-1,-70-36 1,18-105-1,52-71 1,-70 52-16,52-87 16,1-18 15,17-70-15,18-1-1,0-35 1,18-53-1,-18 71-15</inkml:trace>
  <inkml:trace contextRef="#ctx0" brushRef="#br0" timeOffset="12316.01">16157 3281 0,'-35'-35'0,"70"70"0,-105-106 16,34 54-16,1-19 0,17 1 31,18 17-15,-17 18 30,-1 0-46</inkml:trace>
  <inkml:trace contextRef="#ctx0" brushRef="#br0" timeOffset="12499.37">14834 3510 0,'0'0'0,"-17"18"0,34-18 16,71-18 0,71-17 15,-71 17-31</inkml:trace>
  <inkml:trace contextRef="#ctx0" brushRef="#br0" timeOffset="14049.2">18644 3739 0,'36'-17'15,"-72"34"-15,89-52 0,18 0 16,-54 17-16,54-52 15,-71-19 1,0-52 0,-53 88-1,-88 53 1,17 71 0,1 70-1,52-35 1,71 17-1,0-70 1,142-53 0,-37 0 15,36-53-15,-88-17-1,-17-54 1,-36 54-1,0 52-15,0 1 16,-18 87 0,18 54-1,0-36 1,71-18 0,17-34-1,18-36 1,-1-71-1,-34 18 1,-18-70 0,-53 52 15,18 36-15,-18 52-1,0 1-15,0 53 16,-36 35-1,19-18 1,-1-53 0,18-17-1,18-18 1,52-71 0,1 1-1,35-19 1,-18 36-1,-18 53 1,-34 53 0,-19 36 15,36-19-15,35 1-1,1-54 1,52-17-1,0-17 1,-18-54 0,-35-52-1,-52 17 1,-36 0 0,-71 71-1,54 35-15,-89 17 16,0 89-1,53 35 1,35-53 0,36 1 15,35-72-15,53-17-1,-71 0-15,53-35 16,18-71-1,-18-17 1,-17-124 0,-36 70-1,-17-34 1,-18 175 0,-18 72-1,-35 70 1,18 123-1,35-53 1,17 18 0,1-158-1,53 52 1,35-35 0,-1-53-1,19-71 1,-89 53-16</inkml:trace>
  <inkml:trace contextRef="#ctx0" brushRef="#br0" timeOffset="14815.34">22401 3122 0,'-35'0'15,"70"0"-15,-88 0 0,-17-35 16,35 17-1,35 1 1,0 105 15,0-53-31,0 53 16,-18-35-16,18-18 16,-18 106-16,1-52 15,17-1 1,17-88 15,1-18-15,17-35-16,89-123 31,-36 70-15,-18 53-1,-52 71 1,-18-1-16,0 89 15,18 0 1,-18-71-16,88 71 16,0-70-1,89-36 1,-36-18 0,17-70-1,-69-36 1,-72 71-16,-17-141 15,-53 88 1,-105 54 0,16 52 15,1 52-15,106 19-1,123-18 1,53-53-1,-88-18-15</inkml:trace>
  <inkml:trace contextRef="#ctx0" brushRef="#br0" timeOffset="15919.02">24059 2611 0,'-35'0'0,"70"0"0,-87 0 0,-37 17 16,54 1-16,-36 88 15,19 17 1,52-70 0,-18 159-1,18-36 1,-18 0 0,18-105-1,0-36 1,18-105 15,0 34-31,17-87 16,53-53-1,-35 105 1,0 53 0,-18 36-1,-35 88 1,0-53-16,18 53 15,52 17 1,-17-52 0,53-54 15,-18-17-15,36-53-1,-18-70 1,-71-53-1,-35 87 1,-53 19 0,0 70-1,0 53 1,53-36-16,0 89 16,0 35-1,18-53 1,35-35-1,35-35 1,0-18 0,-53-18-1,124-52 1,-71-18 0,0-18-1,-88 71 1,0 52 15,0 1-31,0 52 16,0 19-1,0-19 1,53 1 0,36-36-1,-1-35 1,-53 0-16,71-35 15,0-36 1,-18-88 0,-18 36 15,-70-1-15,-35 107-1,-88 87 1,105 71-1,18 18 1,18-71 0,70-17-1,18-71 1,88-18 0,-88-35-1,-1-35 1</inkml:trace>
  <inkml:trace contextRef="#ctx0" brushRef="#br0" timeOffset="17065.7">3969 5821 0,'-18'0'15,"18"-18"1,0 1-16,-18-19 0,18-17 31,0-17-15,18 52-16,0 1 15,52 34 1,-17 107 0,-35 52-1,-18-53 1,17 1 0,19-106-1,70-36 1,35-70-1,17-71 1,-52 18 0,-35 17 15,-71 89-15,0 53-1,0-1-15,-35 89 16,17 88-1,18-17 1,0 105 0,70 18-1,1-71 1,0 89 0,-71-248-16,0 107 15,-89-19 1,-87-105-1,0-70 1,-107-142 15,160-18-15,35-87 0,88 105-1,70-53 1,54 36-1,35 17-15</inkml:trace>
  <inkml:trace contextRef="#ctx0" brushRef="#br0" timeOffset="17915.5">5045 5962 0,'17'-18'0,"-34"36"0,70-106 16,-53 35-1,0 18 1,-36 105 15,19 54-15,17 34-1,0-52 17,53-18-17,17-70 1,-52-18-16,88-35 15,-18-36 1,0-52 0,-88 17-1,-53-53 1,-53 71 0,-17 106-1,52 52 1,36 89-1,35-36 1,53 18 15,17-88-31,72-35 32,-1-71-17,-35 0 1,-1-53-1,-87 18 1,-18-53 0,0 123-16,0-35 15,0 71 1,0 70 0,0 36-1,18-1 1,-1-52-1,1-54-15,35-17 16,17 0 0,1-70-1,-1-18 17,-34-53-17,-19 35 1,-17 176 15,0-34-31,0 16 16,0 72-1,0-53 1,71-36 0,35-35-1,-36-35 1</inkml:trace>
  <inkml:trace contextRef="#ctx0" brushRef="#br0" timeOffset="19581.47">7638 6209 0,'-36'0'0,"72"0"0,-89 0 16,35 0-16,18-18 16,53-88-1,35 1 1,18-107-1,-88 159-15,-18-106 16,-36 18 0,-52 106-1,18 52 17,17 125-17,53 16 1,0-87-16,0 141 15,-18-71 1,0-35 0,18-89-1,0-52 17,18 0-32,53-71 15,-1 35 1,1 36-1,-18 35 1,17 70 0,1 36-1,-1-35 17,36-1-17,-18-70 1,53-17-1,18-54 1,-18-35 0,-88-35-1,-53 35 1,-88 18 0,-18 88-1,0 71 1,18 70-1,71 0 1,17-53 0,52-70 15,19 0-15,0-54-1,-54 19-15,71-72 16,-35-16-1,-35 16 1,-18 36 0,0 124 15,0-36-31,18 1 0,-18 16 16,17 54-1,19-35 1,16-53-1,37-18 1,-19-36 0,-35 1-1,54-36-15,-72 54 16,71-124 0,-35 70-1,-35 36 1,0 35-1,-18 70 1,0-52-16,0 70 16,0 0-1,17 1 1,19-72 0,34-17-1,36-53 1,35-35-1,-17-18 1,-89 18 0,-18 18 15,-87 105 0,52 18-31,1 35 16,17 0-1,35-17 1,18-36 0,88-35-1,18-18 1,-36-35 0,-70 36-16,71-107 15,-89 18 1,-18 1-1,-69 69 1,-37 89 0,54-35-1,-18 123 1,53-35 0,0-18-1,71-35 1,-18-53-1,52-18 1,37-70 0</inkml:trace>
  <inkml:trace contextRef="#ctx0" brushRef="#br0" timeOffset="20915.48">12047 6032 0,'-17'0'0,"34"0"0,-52 18 0,17-18 15,1 0-15,17-18 32,0 1-32,0-18 0,53-54 15,17-34 1,1-71 0,-36 35-1,-17 71 1,-18 158 15,-18-34-15,0 87-16,1 89 15,34-36 17,54-88-17,35-17 1,-18-71-1,53-53 1,0-123 0,-70 17-1,-36-53 1,-35 71 0,0 53-1,-35 141 16,35-18-31,-18 89 16,18 70 0,18-18 15,35-88-15,35-17-1,-18-71 1,-34 0-16,105-53 15,-53-35 1,18-53 0,-71 35-1,-35 35 1,-35 71 0,35 18-16,-18 52 15,36 54 1,35-36-1,17 0 1,-34-52 0,-36-1-1,-53-35 17,0 0-17,-18-53 1,54 35-1,-1 1 1,18 34 0,0 36-1,35-18 1,36-17 0,35 0-1,-1-18 1,72-53-1,-142 35-15,89-70 16,-19-35 0,-87-1-1,-18 18 17,-70 89-17,17 70 1,53-18-16,-18 106 15,18-53 1,18 18 0,35-36-1,-1-70 1,54 0 0,-88-17-16,88-36 15,-71 35-15</inkml:trace>
  <inkml:trace contextRef="#ctx0" brushRef="#br0" timeOffset="21265.24">15752 5556 0,'-18'0'0,"36"0"0,-36-17 0,0-1 16,18 0-16,0 36 31,0 0-31,0 35 16,18 70-1,-18 0 1,-35-52 0,-1-36-1,19-35 17,17-70-32</inkml:trace>
  <inkml:trace contextRef="#ctx0" brushRef="#br0" timeOffset="21581.23">15716 5221 0,'-17'-18'0,"34"36"0,-87-71 15,17 36-15,17 17 16,-16 17 0,52 36-1,17-35 1,89-18-1,-53-36 1,-18-52 0,-35 53-1,-17 17 17,-19 18-17,19 36 1,34 17-1,54-18 1,-36-35-16</inkml:trace>
  <inkml:trace contextRef="#ctx0" brushRef="#br0" timeOffset="21865.3">16298 5098 0,'0'0'0,"0"-18"0,0-17 15,0-18 1,0 88 15,0 18-15,-17 35-16,-19 71 15,19-18 17,17 35-17,0-52 1,35-54-1,18-70 1,0-17 0,17-71-1,-52 35-15</inkml:trace>
  <inkml:trace contextRef="#ctx0" brushRef="#br0" timeOffset="22031.36">16122 5521 0,'0'0'15,"-88"0"-15,70 0 16,0 18-16,124-18 31,-70-18-15,69 0 0,-34 1-16,-18 17 0,123-53 15,-70 17-15</inkml:trace>
  <inkml:trace contextRef="#ctx0" brushRef="#br0" timeOffset="22398.08">18256 5327 0,'0'0'16,"0"-18"-16,0-35 0,0 36 16,0-1 15,0 36-31,18 35 15,0 35 1,-18-18 0,0 1-1,0-18 1,0-71 15</inkml:trace>
  <inkml:trace contextRef="#ctx0" brushRef="#br0" timeOffset="22565.83">18397 5027 0,'0'0'0,"-35"-18"0,17 1 0,18-1 0,-35-17 32,18 35-17,17 53 1,88 0-1,-18-36-15</inkml:trace>
  <inkml:trace contextRef="#ctx0" brushRef="#br0" timeOffset="22965.96">18803 5133 0,'0'18'0,"0"-36"0,0 71 15,0-36 1,0 36-16,0 36 15,0-54-15,18 18 16,-18 35 0,0-70-1,0-1 17,-18-34-17,0-36 1,36-88-1,35 35 1,88-35 0,0 70-1,18 89 1,-53 70 0,-71 106-1,-35-106 1,-53 36-1,53-54 1,53-70 0</inkml:trace>
  <inkml:trace contextRef="#ctx0" brushRef="#br0" timeOffset="24948.08">21167 5362 0,'0'0'0,"-18"0"15,-35 18-15,35-18 16,54-53-1,140-53 1,-35 0 0,-35-52-1,-106 69 17,-88 36-17,-106 89 1,53 87-1,105 1 1,36 17 0,71-53-1,70 18 1,-17 0 0,-124-1-1,-71-52 1,-105-17-1,-36-36 1,106-53 0,71 35-1,-36-52-15,54 34 16,17-70 0,17 18-1,36 71 1,0 17-1,-18 70 1,18 36 0,-35-71-16,17 36 15,-35-36-15,88 71 16,1-71 0,69-35-1,1-53 1,53-35-1,-53-35 1,-107-19 0,-52 54-1,-17 71 17,-71 34-17,17 54 1,36 70-1,35-53 1,70-17 0,1-54-1,70-34 1,-35-36 0,70-88-1,-88-18 1,-52 0-1,-19-52 1,-17 105 0,-70 70-1,-1 107 17,36 35-17,0 70 1,35-17-1,35-53 1,36 0 0,-54-89-16,36 19 15,-35-36-15,123 0 16,-53-36 0,18-34-1,-71-1 1,-17-35-1,-18 53 1,-88 71 0,17 70-1,71-17 17,0 35-17,53-53 1,70-18-1,-34-35 1,34-53 0,-52 0-1,-1-53 1,-52 36 0,-18 17-1,0 70 1,0 54-1,-35 17 1,17-35 0,0 0-1,18-35 17,0-36-17,36-35 1,34-35-1,1-18 1,35 0 0,-89 106-16,36-18 15,-18 71 1,-35 53 0,0-18-1,53 1 1,0-36-1,71-36 1,-107-17-16,71-17 16,18-54-1,-70-17 17,-1-18-17,-17 71-15,-1-18 16,-17 35-1,-17 71 1,-1 18 0,0 17-1,1-35 1,17 0 0,17-36-1,36-34 1,-18-19-1,1-34 1</inkml:trace>
  <inkml:trace contextRef="#ctx0" brushRef="#br0" timeOffset="25115.22">24077 5062 0,'-18'0'0,"36"0"0,-71-17 16,36 17-16,-19-18 15,1 18 1,70 35 15,-17-35-31,17 18 16</inkml:trace>
  <inkml:trace contextRef="#ctx0" brushRef="#br0" timeOffset="26213.84">24306 5151 0,'0'0'16,"0"17"-16,-17 1 15,-1-1-15,0 36 16,18-35 0,0 53-1,0-1 1,0 1-1,18-36 1,53-35 0,-18 0-1,17-35 1,1-54 0,-18-16-1,-36 34 1,-17 124 15,-17-35-15,-1 17-16,18 0 15,-18 18-15,18 0 32,0-35-32,89 35 15,-1-53 1,18 0-1,-18-36 1,-18-70 0,-52-17-1,-18 52 1,0 107 15,-18-1-15,1 18-16,-1 17 15,-35 36 1,53-53 0,-18-17-1,18-54 32,0 0-47,0 1 16,89-107-1,-19 18 1,54-52 0,-18 105-1,-36 35 1,-35 106 0,-35 0-1,0-52-15,0 69 16,0-52-1,0-17 1,0-19 0,0-52 15,18-36 0,-18 54-31,106-124 16,0 17-1,70 36 1,-52 88 0,-19 71-1,-105-54-15,0 107 16,-53 17 0,1-53-1,-19 0 1,53-35-1,-52-35 1,52-18-16,-35 0 16</inkml:trace>
  <inkml:trace contextRef="#ctx0" brushRef="#br0" timeOffset="27368.28">2522 8502 0,'-17'0'0,"34"0"0,-87-35 31,70 17-31,0-17 15,0-1 1,35-16-16,36-1 16,17-18-1,35 89 17,-17 88-17,-53 17 1,-53 53-1,-18-17 1,-123 35 0,35-70-1,54-107-15,-90 36 16,54-70 0,35-54-1,18-70 1,35 17-1,71 1 1,-54 105-16,71 18 16,36 53-1,-54 35 17,-34 71-17,-1-71 1,0 18-1,-35-88-15,0-1 16,18 1 0,0-36-1,34-70 1</inkml:trace>
  <inkml:trace contextRef="#ctx0" brushRef="#br0" timeOffset="27569.12">3246 8837 0,'17'0'93,"1"-18"-77</inkml:trace>
  <inkml:trace contextRef="#ctx0" brushRef="#br0" timeOffset="29397.23">5292 7779 0,'0'0'0,"0"-18"0,17 0 0,-17-70 15,0 53-15,18-18 16,-18 71 15,-18 35-15,1-18-16,-1 0 0,0 71 15,-17 159 1,-35-1 0,17-105-1,17-18 1,19-123-16,17-1 16,0-52-1,53-53 1,17-106-1,-35-71 1,18 71 0,-53 106-1,18 88 17,17 123-17,-17 36 1,0 71-1,34-36 1,-16-71 0,-19-70-1,1-53 1,-18-53 0</inkml:trace>
  <inkml:trace contextRef="#ctx0" brushRef="#br0" timeOffset="29563.69">5045 8467 0,'-36'17'0,"72"-17"31,52 0-15,-53 0-1,142-53 1,-1 0-1,18 18-15</inkml:trace>
  <inkml:trace contextRef="#ctx0" brushRef="#br0" timeOffset="30099.6">6244 8343 0,'18'0'0,"-36"0"0,53-35 15,-35-18 1,0 0-1,0 35-15,-35-52 16,-35 52 0,-19 54-1,-34 87 1,70-17 15,18 53-15,35-54-1,17-69-15,72 17 16,-72-36-16,89-17 16,18-70-1,17-36 1,-36-35 0,-52-124-1,-53 89 1,0 123-16,-53-88 15,18 123 1,-18 53 0,36 106-1,17 18 1,0 71 15,0-178-31,0 54 16,53 0-1,-1-71 1,37-35 0,-1-53-1</inkml:trace>
  <inkml:trace contextRef="#ctx0" brushRef="#br0" timeOffset="30514.21">6809 8396 0,'0'0'0,"0"-18"0,-18 1 16,18-36 0,18 35-16,70-52 15,-18 34 1,36 54 15,-53 70-15,-35 0-1,-18-52-15,0 52 16,0-70-16,0 52 16,-18-35-1,36-88 17,-1 1-32,1-1 15,17-124 1,18 19-1,-35 69 1,-1 89 0,1 36 15,-18-19-15,18 19-16</inkml:trace>
  <inkml:trace contextRef="#ctx0" brushRef="#br0" timeOffset="31663.95">7779 8467 0,'35'0'0,"-70"0"0,88 0 0,-18 0 16,18 0-1,35-18 1,-53-70 0,-17 0-1,-36-1 1,-70 37-1,-53 87 1,35 35 0,-35 89-1,88-53 1,36 0 15,17-53-15,105-36-1,36-34 1,1-54 0,-19-52-1,-88 34 1,-35-16 0,0 69-1,-17 54 1,-1 0-16,-17 70 15,35 0 1,0 18 0,88-53-1,0-53 1,36 0 15,-107-18-31,71-35 16,1-35-1,-89-53 1,0 53 0,0 70-1,0 124 17,0-53-32,0 0 15,0 53 1,0-71-1,0-18 1,0-34 0,70-71-1,-17-18 1,0 18 15,-53 70-15,0 36-1,0 52 1,0-52-16,18 88 16,35-36-1,-18-52 1,71-1 0,0-52-1,35-71 1,-53-70-1,-53 0 1,-17-36 0,-18 141-1,0 36 1,-36 123 15,36 0-15,0-52-16,-17 264 15,17-247 1,35 52 0,18-52-1,0-53 1,-18 0-16,36-35 16,-36-36-1,-17 1 1</inkml:trace>
  <inkml:trace contextRef="#ctx0" brushRef="#br0" timeOffset="31831.24">9066 8167 0,'-35'0'16,"70"0"-16,-88 17 0,18 1 0,123-18 31,-70 0-15,53-35-1,-36 35-15,53-53 16,-17 0-16</inkml:trace>
  <inkml:trace contextRef="#ctx0" brushRef="#br0" timeOffset="32930.35">9842 8484 0,'0'0'0,"-17"0"16,-1 0-16,53-17 16,1-1-1,70-53 1,52-34-1,-105 16 1,-53-69 0,-70 87-1,-36 71 1,71 18-16,-124 88 16,35 17-1,36 53 1,88-87-1,35-19 1,107-70 0,-107 0-16,106-17 15,35-72 1,-70 1 15,0-35-15,-71 35-1,-70 105 17,17 36-32,1 0 15,17 70 1,17-34 0,54-19-1,35-35 1,-53-35-16,105 0 15,-16-52 1,34-37 0,-70 1-1,-89-53 1,-70 35 0,-88 106 15,0 71-16,88-1 1,36 36 0,34-71-1,36-17 1,53-18 0,-35 0-1,-18 18 1,-53 70-1,0 18 1,0 123 0,17 124-1,1-141 1,-18 87 15,-106-105-15,-35-105-1,-88-89 1,176-18-16,-159-88 16,124-17-1,53-54 1,52 1 0,54-1-1,87-87 1,-105 193-16,0 1 0</inkml:trace>
  <inkml:trace contextRef="#ctx0" brushRef="#br0" timeOffset="33447.18">11183 8396 0,'0'0'0,"18"0"16,35-18 0,-18 1-1,18-18 1,35-36-1,0-52 1,-88 70 0,-17 17-1,-72 36 1,-69 124 0,87 35-1,71-71 1,106 0-1,17-53 1,-17-35 0,35-53-1,-70-17 1,35-71 15,-89 17-15,-17 89-1,-53 35 1,0 88 0,36 18-1,52-18 1,0-35 0,-35-18-1,0-17 1,-70-18-1</inkml:trace>
  <inkml:trace contextRef="#ctx0" brushRef="#br0" timeOffset="34297.79">13970 7885 0,'0'0'0,"-18"0"0,-17 0 0,-35-18 16,-36 18-1,17 35 1,54-17-16,-35 70 16,17 18-1,53-88-15,-18 87 16,53-69 0,89-36 15,17-53-16,-18-18 1,-17-88 0,-106 71-1,-70-18 1,-18 71 0,70 17-1,53 1 1,89-1-1,52 18 1,-53 18 0,-34 70-1,-89 88 1,-18 1 15,-53 176-15,54-18-1,17-53 1,0 106 0,0-53-1,0-123 1,0-36 0,-71-158-1,1-71 1,-36-123-1,0-107 1,88 54 0,18 141-16,36-142 15,-19 160-15,142-230 32,35 88-32,124-70 31,-213 212-31</inkml:trace>
  <inkml:trace contextRef="#ctx0" brushRef="#br0" timeOffset="34579.44">16034 7479 0,'-18'-18'0,"36"36"0,-71-71 16,70 0 0,107 0-1,123 0 1,-177 36 0,72-19-16,140 19 31,-194 17-16,-123 35 1</inkml:trace>
  <inkml:trace contextRef="#ctx0" brushRef="#br0" timeOffset="34880.58">16704 7338 0,'-18'17'16,"36"-34"-16,-71 52 16,53-17-16,-35 35 15,35 0 1,0 70-1,53-35 1,-36 106 0,-17-70-1,-88-1 1,-106-52 15,18-71-15,-1-53-1,107-18 1,52-35 0,18 89-16,88-54 15,124 1 1,-88 34-16</inkml:trace>
  <inkml:trace contextRef="#ctx0" brushRef="#br0" timeOffset="35713.23">17057 7761 0,'17'0'0,"-34"0"0,52-18 16,0 18-16,-17-35 16,-18 18-1,-53-1 1,-17 36 0,17 52 15,-36 71-16,72-35 1,17-18 0,0-70-1,88-18 1,-70-18-16,52-17 16,-52 17-16,105-105 15,-87-1 1,-36 71-1,0 36 1,-18 105 15,18-35-15,0 17-16,35 54 31,53-53-15,-17-54-1,52-34 1,-34-72 0,-36-17-1,-36 1 1,-17-19 0,18 107-1,-1 17 1,1 70-1,-18-35-15,0 54 16,0 52 0,0-53-1,35-18 1,36-70 0,-18-35 15,17-106-16,-34 35 1,-1-35 0,-35 71-1,35-1 1,-35 89 15,-17 35-15,-1-18-1,18-18-15,0 36 16,0-35 0</inkml:trace>
  <inkml:trace contextRef="#ctx0" brushRef="#br0" timeOffset="36180.15">18609 7779 0,'18'0'0,"-36"0"0,53-18 0,-35-17 15,0 0 1,-53 35 0,36 0-16,-89 0 15,-18 88 1,36 18 0,53-18-1,35 0 1,18-70-1,-1-1-15,71-34 16,1-19 0,16-52-1,-16-35 1,-72 52 15,-17 53-31,0-17 16,0 53-1,0 88 1,0-1 0,0 1-1,36-35 1,16-53 0,-34-18-16,70-18 15,-17-35 1,-53 18-16</inkml:trace>
  <inkml:trace contextRef="#ctx0" brushRef="#br0" timeOffset="37163.37">19509 7585 0,'17'0'0,"-34"0"0,52 0 0,35-36 31,-52 19-31,0-1 0,17 1 15,53-72 1,-53 19 0,-35 52-1,-17 18-15,-71 0 16,-89 53 0,36 53-1,88-18 1,53 0-1,88 0 1,71 1 0,-53-19-1,0 18 1,-124-17 0,-70-18 15,53-35-31,-124-1 15,53-17 1,18-17 0,53-36-1,35 0 1,0 0 0,70 17-1,-17 36 1</inkml:trace>
  <inkml:trace contextRef="#ctx0" brushRef="#br0" timeOffset="37954.69">20126 7726 0,'53'-35'0,"-106"70"0,124-88 15,-71 35-15,35-17 0,0 0 31,-35 52 1,-35 19-17,-18 52 1,18 18 0,-1-1-1,36-69-15,0 52 16,0-17-1,0-54-15,89 1 16,-19-18 0,54-53-1,-1-35 1,-52 17 0,17-52 15,-35 52-16,-18 36 1,-53 52 15,18 19-15,-17-1 0,17-17-16,-18-1 0,18 36 15,0-18 1,53 1-1,-18-36 1,-17 0 0,35-18-1,-36-17 1,1 35-16,0-53 16,-1 18 15,19 17-16,-19 18 1,1 35 0,-18 36-1,0-18 1,0-18 0,-18-35 46</inkml:trace>
  <inkml:trace contextRef="#ctx0" brushRef="#br0" timeOffset="38164.91">21167 7638 0,'0'0'0,"0"-18"0,0 0 16,-18 18-1,0 0 1,18 18 15,0 17-15</inkml:trace>
  <inkml:trace contextRef="#ctx0" brushRef="#br0" timeOffset="38479.18">21255 7761 0,'-18'0'16,"1"0"-16,-1 35 15,18 18 16,0 71-15,0-89-16,0 124 16,0 70-1,0 53 1,-35-70 0,-36 35-1,1-88 1,70-124-1,0-70 1,52-106 0,1 35-1</inkml:trace>
  <inkml:trace contextRef="#ctx0" brushRef="#br0" timeOffset="38762.91">21272 8149 0,'0'-53'15,"0"106"-15,-17-159 0,17-35 16,17 53 0,107 35-1,-1 53 1,1 35 0,-106-17-16,-18 53 15,-142 70 1,-34-35-1,53-54 1,70-16 0,53-54-1,0 0 1,70-70-16,-35 53 0</inkml:trace>
  <inkml:trace contextRef="#ctx0" brushRef="#br0" timeOffset="39012.4">21978 7514 0,'18'-17'0,"-36"34"0,36-52 16,-18 17-16,0 1 15,-36 87 17,36-35-32,-17 89 15,-1-18 1,18 35-1,0-106-15,0 36 16,18-18 0,35-53-1,-18-18 1,-17-17 0</inkml:trace>
  <inkml:trace contextRef="#ctx0" brushRef="#br0" timeOffset="39179.14">21608 7832 0,'0'0'0,"17"-18"31,124 0-15,-105 1-16,52-1 15,-53 18-15,124-53 16,-71 36-1</inkml:trace>
  <inkml:trace contextRef="#ctx0" brushRef="#br0" timeOffset="41262.35">22807 7567 0,'-35'0'0,"17"0"0,71 0 0,-123 0 0,70-18 31,88-17-31,88-53 16,-17 17-1,-106 36 1,53-35-1,-89-19 1,-123 72 0,-35 34-1,-88 89 1,106 18 0,87 17-1,36-106-15,36 36 16,105-36-1,-18-35 1,-17 0 0,-88-18-1,-71 18 1,-71 53 0,-35 35 15,71 1-16,88 34 1,18-35 0,52-88-1,-52 0-15,88-35 16,-36-18 0,36-35-1,-35 0 1,35-18-1,-18 71 1,18 35 0,-106 70-1,0 36 1,-71 17 15,54-34-15,-1-54-1,36-35 1,52-71 0,1-17-1,70-53 1,-53 35 0,-18 18-1,-70 70-15,-70 71 31,52-35-31,-52 88 16,34-18 0,36 53-1,106-53 1,35-52 15,-17-36-15,35-71-1,-71-17 1,-35-36 0,-53 18-1,-36 89 1,-52 34 0,35 36-1,36 53 1,17-18-1,0-70-15,53 53 16,-36-54-16,54 19 16,-18-36-1,0-71 1,0-17 0,17-36 15,-52 89-31,17-18 15,-17 18-15,70-36 16,-35 71 0,-36 18-1,-17 52 1,18-34 0,17-19-1,1-52 16,-36 17-31,0 1 16,0-54 0,-36 54-1,-17-1 1,18 18-16,-35 53 16,17 35 15,53 36-16,0-36 1,17 0 0,72-53-1,16-35 1,1-35 0,35-53-1,-53-36 1,-52 54-1,-36 34 1,-18 36 0,-17 89-1,17-36 1,18 35 0,18-53-1,70-35 16,-35-18-15,35-52 0,-17-36-1,-36 35 1,-35 54 0,0 105 15,-18-70-31,18 52 15,0 18 1,0-35 0,18-53-1,35-17 1,0-36 0</inkml:trace>
  <inkml:trace contextRef="#ctx0" brushRef="#br0" timeOffset="41512.51">25841 7232 0,'0'-35'0,"0"70"0,0-106 15,-18 18 1,-35 89 0,0 140-1,36 36 1,-18-71-1,-18 0 1,53-35 0,0-71-1,35-35 1,53-35 0</inkml:trace>
  <inkml:trace contextRef="#ctx0" brushRef="#br0" timeOffset="41861.81">26035 7726 0,'0'0'16,"0"-53"-16,0 35 16,-18 36-1,-52 52 1,35 19 0,17-19-1,18-52-15,18 35 16,52-53-1,18 0 1,0-53 0,-52 0-1,-36-53 1,0 88 0,-18-52-16,-52 52 31,52 18-16,-17 53 1,35 0 0,17-18-1,1-17-15,35 0 0</inkml:trace>
  <inkml:trace contextRef="#ctx0" brushRef="#br0" timeOffset="42281.46">26582 7726 0,'-35'-18'16,"35"1"-16,35 52 0,-88-88 0,53 35 15,0 1-15,35-36 16,71 35 0,-35 18 15,17 71-16,-71-54-15,1 54 16,-18 17 0,0-17-1,-71-1 1,1-35 0,17-35-1,35-35 1,18 0-1,71-53 1,-18 35 0,0-18-1,0 54 1,-53-19 0,0 19-1</inkml:trace>
  <inkml:trace contextRef="#ctx0" brushRef="#br0" timeOffset="42595.46">25488 7320 0,'-35'0'0,"70"0"0,-105 0 0,52 0 0,18-18 15,18 1 1,158-1 0,71 18-1,-35 0 1,-18 0 0,-89 0-1,-69 0 16,-89 18 1,-18-1-32</inkml:trace>
  <inkml:trace contextRef="#ctx0" brushRef="#br0" timeOffset="44028.69">2417 10442 0,'0'0'0,"-18"0"0,0 0 15,1 0-15,-1 0 0,0 0 16,18-53 0,36 18-1,69-18 16,1 35-15,-70 18-16,34 0 16,-17 89-1,-53 34 1,-106 18 0,0-35-1,71-71-15,-53 18 16,53-53-1,70-35 17,0 0-17,18-1-15,18 1 16,-36 35 0,88 0-1,-34 18 1,-1 70-1,-53 0 1,-35 18 0,-71 17-1,-17-52 1,53-36-16,-71-17 16,-35 0-1,35-54 1,-17-17-1,35 0 1,52 18 0,107 0 15,-36 17-15,36 1-16,-18-1 15</inkml:trace>
  <inkml:trace contextRef="#ctx0" brushRef="#br0" timeOffset="44379.51">3175 10813 0,'0'0'0,"0"17"16,0 1-16,18-18 15,17 0 1,-17-18 0,-18-17-1,0 17 1,0 1-16,-18-1 16,0 18-16,-17 0 15,0 0 16,35 18-15,0 17 0,0-17-1,35-18 1</inkml:trace>
  <inkml:trace contextRef="#ctx0" brushRef="#br0" timeOffset="45561.85">5415 10266 0,'0'-18'0,"18"18"16,-18-53-1,0 36-15,0-1 16,-36 0 0,19 18-16,-18 0 15,-18 71 1,53 123-1,-18 18 1,0 35 0,-17-53-1,35-71 1,0-105 0,35-71 15,71-88-16,-71 88-15</inkml:trace>
  <inkml:trace contextRef="#ctx0" brushRef="#br0" timeOffset="45795.38">5856 10301 0,'71'-106'16,"-142"212"-16,177-229 0,-106 105 16,0 53-1,0 124 1,0 70-1,-35-17 1,-1-89 0,19-17-1,-1-53 1,-17-53 0,-71-35 15,88 17-31</inkml:trace>
  <inkml:trace contextRef="#ctx0" brushRef="#br0" timeOffset="46244.54">5362 10954 0,'-106'0'16,"71"0"-16,0-18 15,264 53-15,-441-105 16,371 123-16,-265-141 16,371-1-1,-177 54-15,53 0 16,106-36-1,-106 71 1,-123 53 0,-18 106-1,-18-36 1,1 1 0,34-18-1,36-106 16,106-71-15,-36-17 0,1-53-1,-89 17 1,-70 1 0,-89 52-1,1 71 1,-53 106-1,140-35 1,36 17 0,71-70-1,35-18 1</inkml:trace>
  <inkml:trace contextRef="#ctx0" brushRef="#br0" timeOffset="46761.28">6950 10601 0,'17'-18'0,"-34"36"0,52-36 16,-17 18 0,-18 18-16,0 35 15,-18 70 1,0 1 0,18-18-1,0-71 1,53-88 15,-35 35-31,35-70 16,17-18-1,-17 18 1,-17 88 0,-1 71-1,-18 17 16,19-18-15,-19-52-16,89 17 16,-18-35-1,54-53 1,-37-35 0,-87 0-1,-89-71 1,54 124-16,-89-36 15,18 36 1,105 88 15,19-35-15,34 17-16,1-35 16</inkml:trace>
  <inkml:trace contextRef="#ctx0" brushRef="#br0" timeOffset="47011.93">8749 10248 0,'0'0'15,"0"-17"-15,0-1 0,0 0 0,0 1 16,-18 34 0,-17 107-1,35 17 1,0 18-1,-18-1 1,1-69 0,17-72-16,-18 36 15,-17-53 1,17 0 0</inkml:trace>
  <inkml:trace contextRef="#ctx0" brushRef="#br0" timeOffset="47399.48">8484 10813 0,'0'-18'15,"0"53"-15,0-52 0,0-19 0,0 1 16,53-18 0,35 0-1,54 0 1,52 0 0,-89 53-1,-52 36 1,-53-19-16,-17 72 15,-36 52 1,35-18 0,36-70-1,88-35 1,52-54 0,-122 19-1,52-54-15,-18-35 31,-52 1-15,-71-19 0,-70 89-1,52 35 1,53 0-16,-17 0 16</inkml:trace>
  <inkml:trace contextRef="#ctx0" brushRef="#br0" timeOffset="47778.68">11483 10336 0,'-18'-17'0,"36"34"0,-53-34 0,17-1 0,0 0 16,-17-52 0,17 70-1,18 123 16,0-70-31,-17 53 16,17-71-16,-18 159 16,18-70-1,0-71 1,-17-36 0</inkml:trace>
  <inkml:trace contextRef="#ctx0" brushRef="#br0" timeOffset="47945.02">10989 10777 0,'-35'-17'16,"70"34"-16,-70-52 15,88 0 1,-18 35-16,88-18 16,107-35-1,17 0 1,-36 18-1,-87 35-15</inkml:trace>
  <inkml:trace contextRef="#ctx0" brushRef="#br0" timeOffset="49044.76">12241 10548 0,'18'0'0,"-36"0"0,36-18 47,-18 1-31,-35-1-16,17 18 15,-35 0 1,36 0-16,-89 71 16,35 35-1,1 17 1,52-35 0,18-17-1,18-71-15,52 0 16,-35 0-16,89-36 15,35-34 1,-54-18 0,-52-53-1,-35 70 1,-53 142 15,17-18-15,18 35-1,0 0 1,53-18 0,53-52-1,0-36 1,-71 1-16,124-71 16,-53-18-1,-18-106 1,-53 18-1,-17 106 1,-18 53 0,0 105-1,-18 71 1,-17 53 0,17-70 15,-17-36-16,17-53 1,124-123 15,-71 70-31,36-52 16,88-36 0,-54 53-1,-69 53 1,-54 18-1,-52 17 1,-72 18 0,19-18-1,105 1 1,18 16 0,53 1 15,18 0-16,52-17 1,-17-19 0,35-17-1,0-35 1,0-71 0,-52 0-1,-89 18 1,-53 88-1,-35 53 1,88-18-16,-36 36 16,36 17-1,0-70-15,0 35 16,36-36 0,69-34-1,36-19 1</inkml:trace>
  <inkml:trace contextRef="#ctx0" brushRef="#br0" timeOffset="49644.5">15998 10389 0,'-35'0'0,"18"0"16,69 0-16,-122 0 0,70-17 15,53-54-15,106-17 31,-36 0-15,1-18 0,-160 53-1,-87 53 1,70 18-16,-159 52 16,89 18-1,105 53 1,53-35-1,124 35 1,17 1 0,-140-107-16,-1 18 15,-35-18-15,-88 53 16,-71-35 0,-88-53-1,35 0 16,107-53-15,87 18-16,0-71 16,71 36-1,106-19 1,53 54 0,-159 17-16</inkml:trace>
  <inkml:trace contextRef="#ctx0" brushRef="#br0" timeOffset="51177.78">16739 10442 0,'36'-17'0,"-72"34"0,89-52 16,-18 17-16,-35-17 15,-17 17 1,-54 18 0,-52 141-1,88-35 16,17 35-15,71-52 0,17-36-1,54-36 1,-1-52 0,36-36-1,-18-34 1,-70 34-1,17 0 1,-70 71 0,-18 36-1,0 34 1,0 18 0,0-17-1,70-36 16,36-17-15,-71-18-16,89 0 16,52-53-1,-17-35 1,-89 0 0,-34-18-1,-36 53 1,-18 53-16,-70 0 15,-18 88 1,71 0 0,17 18-1,18-35 1,88-1 0,106-52-1,-35-18 16,70-35-15,-105-18 0,-1-53-1,-105 35 1,-36 54 0,-17 17-16,-88 0 15,52 53 1,53 35-1,18-18 1,36-17 0,105-35-1,-35-18 1,52-18 0,-52-35-1,-18-53 1,-52 18 15,-36 124 0,0-19-31,-18 1 0,0 17 16,-35 36 0,18-1-1,0-52 1,17-1-16,1-17 15,-1-17 1,53-36 0,89-53-1,-18 18 1,70-36 0,-35 107-1,-88 52 16,-53 71-15,-35-18 0,35 18-1,17-53 1,1-36-16,70 1 16,-53-18-16,124 0 15,-53-35 1,18-36-1,-54-17 1,-52-53 0,-71 53-1,-18 88 1,18 88 0,53 0-1,18 18 16,0-53-15,-1-35-16,-17 17 16,-53 0-1,-17-35 1,-1-18 0,71-17-1,106-35 1,-71 34-16</inkml:trace>
  <inkml:trace contextRef="#ctx0" brushRef="#br0" timeOffset="51644.55">20708 10231 0,'0'-18'16,"0"36"-16,0-71 0,0 35 0,-35 36 31,35-1-31,-18 71 16,-17 89 15,0-1-15,-1-88-1,1 36 1,0-89 0,-18-35-1,53-17 1,0-36-1,88-71 1,35 1 0,89-1-1,-18 107 1,-70 105 0,-107 53-1,-52-35 16,-88 0-15,105-89-16,-70 36 16,70-35-1,53-18 1,54-36 0,-54 19-16</inkml:trace>
  <inkml:trace contextRef="#ctx0" brushRef="#br0" timeOffset="51995.23">21590 10583 0,'0'-35'0,"0"70"0,-18-141 16,-17 106-1,-53 0 1,0 53 0,17 71-1,53-89 1,1 36-1,17 17 1,53-53 0,17-17-1,36-18 1,0-71 0,-53-52-1,-35-18 1,-54 52-1,-52 72 1,35 17 0,53 35-1,53-35 1</inkml:trace>
  <inkml:trace contextRef="#ctx0" brushRef="#br0" timeOffset="52278.02">22190 10213 0,'0'0'0,"0"-35"0,35-71 31,-35 123-15,-35 54 0,-53 105-1,17 1 1,36-124-16,-18 105 15,35-122-15,18 52 16,0-18 0,88-52-1,-17-36 1,35-70 0,-89 71-16</inkml:trace>
  <inkml:trace contextRef="#ctx0" brushRef="#br0" timeOffset="52427.84">22031 10530 0,'0'0'16,"-35"0"-16,-54 0 15,54 0 1,53 0 0,17 0-16,71 0 15,0-35 1,0 0-1</inkml:trace>
  <inkml:trace contextRef="#ctx0" brushRef="#br0" timeOffset="53745.99">23883 10513 0,'0'0'15,"0"-18"-15,0 0 0,0-123 32,0 124-32,0-1 0,-18 36 31,-52 88-16,52-54-15,-52 90 16,34 16 0,36-69-1,71-19 1,35-52 0,70-36-1,-141 0 1,54-34-16,-54-72 31,-53-70-15,-88 88-1,-52 36 1,69 70 0,142 17-1,71 1 1,123-18-1,-71-35 1,1-36 0,-89-35-1,-88 36 1,-53 34 0,0 54-1,0 123 1,18 18 15,-18 123-15,35 106-1,1-141 1,17 35 0,-18-70-1,-17-106 1,-54-36-1,72-70-15,-89 0 16,0-52 0,53-37-1,0 19 1</inkml:trace>
  <inkml:trace contextRef="#ctx0" brushRef="#br0" timeOffset="54513.35">13353 12541 0,'0'0'15,"0"18"-15,17-18 0,1 0 16,70-53 0,36-53-1,-72 53-15,125-176 16,-89 35 0,-88 17-1,-88 72 1,0 105-1,-53 105 1,105-52-16,-70 177 16,-52 140-1,52-17 1,35 88 0,71 0-1,71-194 1,-53-177-1,52 107 1,-52-142 0,35-123-1,-18-141 1,-35-1 0,-35-175-1,-54 210 1,1 54-1,71 106 1,34 17 0,107-34-1,140-1 1,-193 35-16,176-17 16</inkml:trace>
  <inkml:trace contextRef="#ctx0" brushRef="#br0" timeOffset="56011.31">14305 12594 0,'124'-35'15,"-318"88"-15,264-71 0,89-35 0,-106 18 16,-18-71 0,-35 18-1,-18-36 1,-52 124 0,-54 36-1,54 70 1,-18 35-1,88-18 1,0-52 0,88-71-1,0-53 1,36-35 0,-54 17-1,-17-17 16,-35 88-15,-18 53 0,0 53-1,17-36 1,36 1 0,-18-71-1,-17 0-15,70-18 16,-17-35-1,35-35 1,-18 17 0,-70 36-1,17 53 1,-18 52 0,-17 19-1,18-1 1,53 0 15,17-70-15,35-71-1,18-36 1,-52-34 0,-1-53-1,-53 17 1,-35 0-1,0 124 1,-70 105 0,34 54-1,19 70 1,17-35 0,0-54-1,53-16 1,-36-72-1,71-17 1,106-35 0,-35-36-1,18-17 1,-107-18 0,-70 53-1,0 36-15,-88 17 16,0 53-1,17 70 1,71-35 0,18 1-1,105-19 1,89-70 0,35-35-1,-35-18 1,52-35 15,-140 17-15,-54-17-1,-70 70-15,-35-17 16,-89 35 0,-34 53-1,52 18 1,53 17-1,35-18 1,18-52-16,36 17 16,34-35-1,54-70 1,17-36 0,-53 0-1,-71 71-15,54-124 16,-53 106-1,-1-106 1,1 54 0,-89 246 15,54-88-31,-1-1 0,18 72 16,-35 123-1,17-35 1,36-107-1,105-52 1,1-53 0,52-70-1,-123 52-15,35-88 16,-52 53 0,-19 18-16</inkml:trace>
  <inkml:trace contextRef="#ctx0" brushRef="#br0" timeOffset="56216.75">15752 12065 0,'0'0'0,"-53"0"0,-18 18 15,-70-18 1,70 0-1,89 0 17,17 0-32,1 0 0</inkml:trace>
  <inkml:trace contextRef="#ctx0" brushRef="#br0" timeOffset="56560.25">19226 12224 0,'0'0'15,"-35"0"-15,0 0 0,-18-36 16,88 19-1,0-1 1,54 18-16,211-35 16,-54 17-1,1 18 1,-158 0 0,-142 18-1,-124 17 1,124-35-1</inkml:trace>
  <inkml:trace contextRef="#ctx0" brushRef="#br0" timeOffset="56776.71">19473 12241 0,'0'0'0,"-17"0"16,-1 0-16,36 53 31,17 53-15,-35 0-1,0-71-15,-18 89 16,1-89-16,-19 71 16,-34 17-1,52-52 1,53-36 0,89-35-1</inkml:trace>
  <inkml:trace contextRef="#ctx0" brushRef="#br0" timeOffset="57094.44">21131 12471 0,'0'-18'0,"0"0"0,0 54 0,0-107 16,0 53-16,-17-34 15,-71 34 1,-54 71-1,-16 53 1,87 0 0,71 17-1,0-35 1,106-17 0,0-54-1,35-17 1,-53 0 15,18-17-15,-53-1-16</inkml:trace>
  <inkml:trace contextRef="#ctx0" brushRef="#br0" timeOffset="57281.78">21819 12929 0,'0'0'0,"-17"0"47,-1 0-16,0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4T09:37:15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14817 4374 0</inkml:trace>
  <inkml:trace contextRef="#ctx0" brushRef="#br0" timeOffset="1076.78">14817 4304 0,'-18'-18'15,"18"1"1,0-1 31,0 36 31,0-1-63,0 1 1,0 0-16,0-1 16,0 1-16,0-1 15,0 19 1,18-1 0,-18-17-1,0-1-15,0 54 31,0-36-15,0 18 0,0 0-1,0 0 1,0 17 0,0-17-1,0 36 1,0-37-1,0 19 1,0-18 0,0 17-1,0-17 1,0-35-16,0 35 16,0-18-1,0 18 16,0 0-15,0-18 0,0 18-1,0 18 1,0-18 0,0 0-1,0-18 1,0 18-1,-18-18 1,18 0 0,0-17-1,0 17 1,0 1 0,-18-36-1,1 0 32,17-18-31,0-17-16</inkml:trace>
  <inkml:trace contextRef="#ctx0" brushRef="#br0" timeOffset="3075.71">14940 4286 0,'18'0'16,"-36"0"15,0 0-31,1 18 16,-1-18 15,36 0 94,-1 0-109,1 0-16,0 0 15,35 0 1,-36 0-16,36 0 16,53 0-1,-18-18 1,36 1 0,-36-1-1,53 0 1,-88 18-1,35 0 1,-35-17 0,53-1-1,0 18 1,70 0 0,-70 0-1,35 0 16,-35 0-15,35 0 0,-18 0-1,1-18 1,-36 18 0,36 0-1,-36 0 1,35 0-1,18-17 1,-17 17 0,-54 0-1,36-18 1,-18 18 0,-17 0-1,35 0 16,17-18-15,1 18 0,-18 0-1,52-17 1,-34 17 0,17 0-1,18 0 1,17 0-1,-35 0 1,71 0 0,-36 17-1,18 1 1,0-18 0,0 18-1,-35-18 16,70 0-15,-52 0 0,17 0-1,0 0 1,18 0 0,-36 0-1,71 0 1,-88 0-1,70 0 1,-17 0 0,-36 0-1,-53-18 1,-34 0 0,-54 18-1,-35-17 32,0-1-31</inkml:trace>
  <inkml:trace contextRef="#ctx0" brushRef="#br0" timeOffset="4159.8">23001 4269 0,'18'-36'31,"-1"19"-31,-17-1 0,18 18 16,-18-18-1,0 1 1,0-1 0,18 0-1,-1 18 1,-17 36 46,0-19-62,0 1 16,0 17 0,0 54-1,0 52 1,18-53 0,17 18-1,-17-1 1,-1 37-1,-17-37 1,0-69-16,0 52 16,0 35-1,0-34 1,-17-19 0,-18-17-1,35 18 16,-18-36-15,18 0 0,0 0-1,0-52 48,0-1-63,0-17 15</inkml:trace>
  <inkml:trace contextRef="#ctx0" brushRef="#br0" timeOffset="6244.84">14834 6103 0,'0'0'0,"-17"0"46,34 0 48,1 0-94,0 0 16,-1 0-16,18 0 15,-17 0-15,17 0 16,124 0 0,-71 0-1,53 0 1,-35 0 0,35 0-1,-17 0 1,35 0-1,35 0 1,-53 0 0,53 0-1,-53 0 1,53 0 0,18 0-1,17 0 16,-53 0-15,18 0 0,-17 0-1,-71 0 1,-71 0-16,124 0 16,-36 0-1,53 0 1,-34 0-1,34-18 1,-35 18 0,53-17-1,0-1 1,-35 18 0,53 0-1,-54 0 1,36-18 15,-35 18-15,17 0-1,-52 0 1,52-17 0,1 17-1,-19-18 1,-34 18-1,-54 0 1,54 0 0,-18 0-1,53-17 1,17 17 0,0-18-1,1 0 1,-71 18 15,52-17-15,-52 17-1,35 0 1,-106-18-16,54 18 16,17-18-1,-18 1 1,-18 17-1,1-18 1,-36 0 0,-17 18-1,17 0 1,0 0 0,-17 0-1,0 0 32,-1 0-31,1 0-1,-1-17 1,1 17 0,0 0-1,-18-18 1,0 1-1,0-1 17,0 0-17,-18 18 1,0 0-16,1-17 16,-1 17-16</inkml:trace>
  <inkml:trace contextRef="#ctx0" brushRef="#br0" timeOffset="7076.39">15593 4921 0,'0'0'0,"0"-17"0,0-72 32,-18 36-17,0 53 1,18 18-1,-17 53 1,17-18-16,0 70 16,-18 89-1,18-36 1,0-70 0,0 0-1,0-89 1,18-52 31,35-35-32</inkml:trace>
  <inkml:trace contextRef="#ctx0" brushRef="#br0" timeOffset="7591.83">15981 5151 0,'0'0'16,"-35"0"-1,17 17-15,0 18 0,-88 71 16,18 0 0,0-18-1,17 1 1,54-72 15,17 1-15,70-106 15,-17-1-15,53-52-1,0 35 1,-53 71-1,0 35 1,-18 35 0,-17-17-16,-1 70 15,1-17 1,17 17 0,-17-17-1,0-36 1,17-35 15,0-18-15,0-35-1,1 0-15</inkml:trace>
  <inkml:trace contextRef="#ctx0" brushRef="#br0" timeOffset="7875.39">16457 4710 0,'0'-18'0,"0"36"0,-18-18 31,1 105-15,-18 19 0,-1 88-1,19-177-15,-19 106 16,36-18 15,0-70-15,0-17-1,53-72 17,-35 19-32</inkml:trace>
  <inkml:trace contextRef="#ctx0" brushRef="#br0" timeOffset="8324.66">16545 5327 0,'0'0'0,"18"18"15,52-18 16,-34 0-31,-1-36 32,-35 1-32,53-36 15,53 19 1,-142 16 0,-34 19-1,-54 17 1,1 123-1,70-35 1,53 0 0,35-17-1,36-18 1,-1-35 0,36-18-1,-35 0 1,17-53 15,0-18-15,-52 53-16</inkml:trace>
  <inkml:trace contextRef="#ctx0" brushRef="#br0" timeOffset="8858.39">17321 4727 0,'0'0'0,"-88"-17"15,88 105 32,0-53-47,0 18 0,0-18 0,35 124 16,-17-36 0,-53-17-1,0-35 1,35-1 15,17-70 0,-17-35-15,0-35 0,0-1-1,71-17 1,-1 35-1,-34 35-15,105 1 16,-18 17 0,-35 35-1,-88 35 1,-17 19 0,-124-19-1,-53 18 16,70-35-15,18-35 0,53 0-1,53-54 1,18-34 0</inkml:trace>
  <inkml:trace contextRef="#ctx0" brushRef="#br0" timeOffset="9492.04">18027 4833 0,'0'0'0,"0"-18"0,-53-35 31,53 36-15,0 34 15,0 54-15,0 35 0,0-71-16,35 124 15,-35-53 1,0 0-1,0-54 1,0-34 0,0-71 15,0 36-15</inkml:trace>
  <inkml:trace contextRef="#ctx0" brushRef="#br0" timeOffset="9941.5">17833 4868 0,'0'0'0,"-18"-17"0,1-19 32,17-17-17,35 18 1,124-18-1,-18 36 1,70 17 0,-17 70-1,-52 54 1,-107 34 0,-53-34-1,1-89-15,-125 89 16,-16-19 15,-19-52-15,36-17-1,35-36 1,36 0 0,52-18-16,-35-35 15,53 35 1,0-17-1,71 18 1,-54-1-16</inkml:trace>
  <inkml:trace contextRef="#ctx0" brushRef="#br0" timeOffset="10641.95">18662 5221 0,'0'0'0,"-18"0"0,-17-35 15,35 0 1,0 17-16,71-35 15,-19 18 1,19-1 0,35 36-1,-53 18 1,0 53 0,-53-1-1,0 54 1,-53-54 15,18-52-15,17-1-1,18-52 17,18-35-17,17 17 1,71-35-1,-18 35 1,53 0 0,-106 53-1,0 0 1,-35 53 0,-17 35-1,-1 0 1,1-35-1,-1-18 17,18-17-17,-18-1 1,18-34 0,36-36-1,16 0-15</inkml:trace>
  <inkml:trace contextRef="#ctx0" brushRef="#br0" timeOffset="10874.71">19420 4710 0,'0'0'0,"-17"-18"0,-19 18 0,-16 70 16,52-52-1,70-53 17,-105 70-17,123-17 1,-53-18 0,-17 0-16,0 0 0</inkml:trace>
  <inkml:trace contextRef="#ctx0" brushRef="#br0" timeOffset="11046.05">19420 4974 0,'36'18'16</inkml:trace>
  <inkml:trace contextRef="#ctx0" brushRef="#br0" timeOffset="11391.1">19720 5009 0,'-17'0'16,"17"18"-1,0 17 1,17 18 0,1 0-1,17-18-15,-17 36 16,-1-18 15,-17-18-15,18-35 15,-18-17-15,18-19-1,-1 1 1</inkml:trace>
  <inkml:trace contextRef="#ctx0" brushRef="#br0" timeOffset="11707.93">20038 4921 0,'0'0'0,"0"-17"15,0 34 16,-18 1-15,0 17 0,18 0-16,-52 54 15,-1-1 1,0 0 0,17-17-1,19-54 1,34-17 15,1 0-31,53-35 16,-54 35-16</inkml:trace>
  <inkml:trace contextRef="#ctx0" brushRef="#br0" timeOffset="12175.19">20232 5186 0,'0'0'0,"-18"0"0,36 0 47,-1 0-47,19-18 15,34-35 1,-52-17 0,-18 34-1,-35 19 1,-18 17 0,-18 53-1,54 0 1,-1 35-1,18-35 17,0 35-17,0-53 1,70-17 0,-17-18-1,-17 0-15,34 0 16,36-35-1,-35-18 1</inkml:trace>
  <inkml:trace contextRef="#ctx0" brushRef="#br0" timeOffset="12641.86">20690 5133 0,'0'0'0,"-17"0"0,-1-35 16,0-1 15,18 1-15,89 0-1,-19 17 1,36 18 0,-35 18-1,-18 52 1,-53 19-1,0-37 1,-18 19 0,18-18-1,-35-18 1,17-35 0,0-53 15,18 0-16,0-35 17,36 18-17,-19 52-15,36-53 16,-18 36 0,18-35-1,-17 52-15</inkml:trace>
  <inkml:trace contextRef="#ctx0" brushRef="#br0" timeOffset="13274.52">21996 4586 0,'0'0'0,"35"-18"32,-35 1-32,-18 17 47,18 53-32,0 17 1,0-17-1,0 35 1,0-70-16,0 53 16,0-54-1,18-17 32</inkml:trace>
  <inkml:trace contextRef="#ctx0" brushRef="#br0" timeOffset="13557.69">21907 4974 0,'0'0'0,"0"18"16,18-18-16,17 0 16,18 0-1,18 0 1,-53 0-16,34-18 16,-34 18-1,-18-17 1,0-19-1,0 19 1</inkml:trace>
  <inkml:trace contextRef="#ctx0" brushRef="#br0" timeOffset="13874.8">21907 4568 0,'18'0'16,"0"0"-16,-1 0 15,36-17-15,36 17 32,-54 0-17,18-18 1,-53 1 0</inkml:trace>
  <inkml:trace contextRef="#ctx0" brushRef="#br0" timeOffset="14625.24">22207 4304 0,'0'0'0,"-17"-18"0,-1 18 16,-35 0 0,-53 0-1,36 0 1,-36 36 0,18-1-1,0 35 1,35 1-1,-18 52 1,71-34 0,0 34-1,18 1 1,17-36 0,36-18-1,17-17 1,-71-35-16,124-1 15,-52-17 17,34 0-17,-35-35 1,18-35 0,-35 17-1,35-71 1,-54 36-1,-34-18 1,-18 18 0,0 17-1,-35-17 1,-36-18 0,-35 36-1,18 17 1,0 18-1,35 35 17,-17 0-17,52 0-15,-17 17 16,-1 1 0,1 17-1</inkml:trace>
  <inkml:trace contextRef="#ctx0" brushRef="#br0" timeOffset="16073.85">3281 4392 0,'0'-18'0,"-18"-17"32,18 18-32,-17 17 15,-1 0 1,0 35-1,18 18 17,-17 17-17,17 54 1,0-18 0,-18 105-1,0-158-15,18 124 16,0 34-1,0-52 1,0 53 0,0-54-1,0-17 1,0-52 0,-17-72-1,-1-34 16,18-36 1,-18-53-32</inkml:trace>
  <inkml:trace contextRef="#ctx0" brushRef="#br0" timeOffset="17128.13">3281 4445 0,'0'18'62,"17"-18"-46,1 17 0,17-17-16,-17 0 0,53 18 15,70 0 1,0-1-1,53 1 1,-35-18 15,211 35-15,-105-17 0,105-18-1,-17 0 1,176 17-1,35-17 1,1 0 0,-18 0-1,-159 0 1,17 0 0,-69 18-1,-142 0 1,-142-18-16,90 0 31,-72 17-15,1-17-1,-1 0 1,1 0 0,17 0-1,-70 0-15,52-17 16,36 17-1,-35-18 1,52 0 0,-35 18-1,71 0 1,-36 0 0,-87 0-1,-19 0 63,1 0-46</inkml:trace>
  <inkml:trace contextRef="#ctx0" brushRef="#br0" timeOffset="17510.16">10389 4621 0,'0'18'63,"0"0"-47,0-1-16,0 54 15,0 52 1,-17-87-1,-1 87 1,0 36 0,1-36-1,-19 54 1,-16-19 0,16-34-1,-17 52 1,36-88-1,-19 1 1,36-54 0,0-17-1,0-36 17,-52-35-17</inkml:trace>
  <inkml:trace contextRef="#ctx0" brushRef="#br0" timeOffset="19307.77">3581 6244 0,'0'0'0,"-71"53"32,53-53-17,-34 0 1,16 0 0,-17 18-1,36-18 1,-1 0-1,36 0 48,-1 0-63,19 0 16,52 0-1,18-36 1,35 19-1,18-1 1,-36 18 0,36 0-1,-18-17 1,-88 17-16,176 0 16,-70 0-1,53 0 1,-71 0-1,53 0 17,53 0-17,0-18 1,-36 18 0,-52 0-1,53 0 1,-54-18-1,72 18 1,-19-17 0,-175 17-16,105 0 15,0 0 1,-35 0 0,35 0-1,0-18 1,-18 0-1,54 18 17,-71 0-17,35 0 1,0-17 0,-35 17-1,88 0 1,-71 0-1,18 0 1,-35 0 0,-18-18-1,18 18 1,-18 0 0,-17 0-1,-18-18 1,0 18-1,17 0 17,1 0-17,35-17 1,-36 17 0,1-18-1,17 18 1,-70-18-1,17 18 1,-17 0 0,-1 0 15,1 0-15,17 0-1,-17 0 1,-18-17-1,-53 17 1</inkml:trace>
  <inkml:trace contextRef="#ctx0" brushRef="#br0" timeOffset="20106.93">3193 6103 0,'17'0'0,"-17"18"32,18-1-17,-18 1-15,18 35 16,-18-18-1,35-17 1,0-18 15,36 0-15,-54 0-16,19-35 0</inkml:trace>
  <inkml:trace contextRef="#ctx0" brushRef="#br0" timeOffset="20807.68">3369 4992 0,'0'0'16,"18"-18"15,-1 18-31,54-17 15,35-19 1,70 1 0,-141 35-16,71-35 15,-18 35 1,-88 17 31,0 1-47,-35 0 15,17-18 1,1 17-16</inkml:trace>
  <inkml:trace contextRef="#ctx0" brushRef="#br0" timeOffset="21223.13">3810 4957 0,'0'17'47,"0"1"-47,0-1 16,0 36-1,0 53 1,0-35 0,0 70-1,0-53 1,-35 18-1,-1-36 1,-34 1 15,-1-53-15,54-18-16,-72 0 16,-16-18-1,52-35 1,17 0-1,36 36 1,18-36 0,35 35-1,-35 18-15</inkml:trace>
  <inkml:trace contextRef="#ctx0" brushRef="#br0" timeOffset="21857.5">4233 5292 0,'0'0'0,"0"-36"31,-17 36-15,-19 0 0,-17 18-1,1 35 1,16 17 0,19-52-16,-19 70 15,36-17 1,0-18-1,36-36 1,17-17 15,-1-35-15,-52 18-16,53-54 16,-17 18-1,-19-35 1,-17 17-1,0 36 1,0 70 15,0 18-15,0 35 0,0-17-1,36 17 1,-19-53-1,1-35 1,0 0-16,34 0 31,-16-17-15,-19-1-16</inkml:trace>
  <inkml:trace contextRef="#ctx0" brushRef="#br0" timeOffset="22157.58">4516 5274 0,'0'0'0,"0"18"47,17-1-47,18 54 16,-35-18-1,18 17 1,-18 1 15,18-18-15,-18-36-16,17 1 16,-17-36 15,0 1-31</inkml:trace>
  <inkml:trace contextRef="#ctx0" brushRef="#br0" timeOffset="22456.55">4886 5292 0,'-18'0'31,"1"17"-31,-1 1 16,0 0-16,-52 52 31,17 1-15,0 17-1,18-53 1,17 0-1,36-35 17,35-35-17</inkml:trace>
  <inkml:trace contextRef="#ctx0" brushRef="#br0" timeOffset="23057.36">5221 5345 0,'0'-53'16,"0"35"-16,-18 18 15,1 0 1,-54 0-1,18 18 1,-17 70 0,52-71-16,-35 54 15,53 35 1,0-53 0,18 0-1,17-53 1,36-36-1,-54 19-15,36-36 16,18-18 15,-54 1-15,1-1 0,0 54-1,-18-1 1,0 88 15,0 1-15,0 0-1,17-1 1,1-52 0,0-1-16,35-17 15,-1 0 1,19-70-1,-53 52 1</inkml:trace>
  <inkml:trace contextRef="#ctx0" brushRef="#br0" timeOffset="23908.34">5874 5274 0,'0'0'0,"17"0"0,1 0 16,0 0-16,70-71 15,-18 36 1,1-53 0,-53 70-16,-18-35 15,-36 18 1,-52 35-1,-88 71 1,70-1 15,0 1-15,88-1 0,36-17-1,70-17 1,53-1-1,-52-18 1,-1 36 0,-71 18-1,-34 17 1,-71-35 0,-71 18-1,53-71 1,-17 0-1,17-36 1,70-34 15,36 35-15,0 17 0,71 18 15,-36-18-16,-17 18-15</inkml:trace>
  <inkml:trace contextRef="#ctx0" brushRef="#br0" timeOffset="24790.4">6368 5274 0,'0'0'16,"-18"0"15,0 0-15,-17 35-1,0 18 1,17 0-1,1 18 1,17 17 0,0-53-1,0-17-15,35-1 16,35-17 0,-17-17-1,71-54 1,-1-17-1,-70 35 1,-53-17 15,-35 34-15,-53 36 0,35 18-1,35 17 1,18 18-1,53-18 1,18 18 0,-54-17-1,1 17 1,-1-18 0,1-18-1,17-17 1,36-35-1,17-35 1,-35 17 15,35-36-15,-70 54 0,0 0-1,-18 88 16,-18 0-15,18 17 0,0-17-1,0-35 1,0 0 0,0-36-1,0-17 1,0 17-16</inkml:trace>
  <inkml:trace contextRef="#ctx0" brushRef="#br0" timeOffset="25158.14">7091 5098 0,'0'0'0,"-18"0"0,1 17 15,17 1 1,-18 17 0,36-35 15,-1 0-31,1 0 16,17-35-1,-17 17-15,-18-17 16,0 0-1,-71 17 1,18 18 15,0 35-15,53 18 0,0-35-16,0 35 15,36 0 1,17-18-1</inkml:trace>
  <inkml:trace contextRef="#ctx0" brushRef="#br0" timeOffset="25576.03">7320 5292 0,'-18'0'0,"18"17"16,-17 1 0,17 0-1,0 52 1,0-17 0,0 88-1,0 36 1,0-125-16,0 54 15,-18 194 1,-17-88 0,-36 70-1,18-35 1,18-106 0,18 0-1,17-106 1,0-87-1,52-72 1,1-52 0</inkml:trace>
  <inkml:trace contextRef="#ctx0" brushRef="#br0" timeOffset="25956.08">7161 5715 0,'0'0'0,"-17"-18"16,17-17-16,-18 17 0,18-52 15,0-18 1,88 35 0,-35 17-1,35 36 1,-35 0-1,-17 53 1,-36 53 15,-71 0-15,0-53 0,1 18-1,52-71 1,18-36 15,0 1-15,36 0-16</inkml:trace>
  <inkml:trace contextRef="#ctx0" brushRef="#br0" timeOffset="26273.2">7673 5151 0,'0'0'0,"0"-18"15,0 36 17,-18 70-17,1-18 1,-19 71-1,1-52 1,35 16 0,0-69-1,35-36 1,54-53 0,-54 0-1,-18 0 1</inkml:trace>
  <inkml:trace contextRef="#ctx0" brushRef="#br0" timeOffset="26473.55">7549 5345 0,'0'0'0,"18"0"31,0 0-31,52 0 15,-52 0-15,52-18 16,19 0 0,-54-17-1,-17 17-15</inkml:trace>
  <inkml:trace contextRef="#ctx0" brushRef="#br0" timeOffset="27290.23">8237 5151 0,'-17'35'16,"17"-18"-16,0 1 16,17-18 15,54-18-15,-18-34-1,35-19 1,-70 18-1,-18 35-15,0-17 16,-71 35 0,-52 35-1,34 18 1,19 53 0,70-35-1,18 17 1,34-88-1,37 0 1,-54 0 15,-17 0-15,-107 0 15,-34 70-15,70-17-1,0 36 1,53-36 0,0-36-16,0 36 15,71-35 1,34-18 0,-34-36-1,17-16 1,-35-1-1</inkml:trace>
  <inkml:trace contextRef="#ctx0" brushRef="#br0" timeOffset="27505.83">8484 5327 0,'18'0'15,"-18"18"1,53 17-1,-36-18-15,54 19 16,-53 17 0,-1-53-1,1 17 1,0-17 0</inkml:trace>
  <inkml:trace contextRef="#ctx0" brushRef="#br0" timeOffset="27722.52">8767 5327 0,'-36'0'31,"1"18"-15,17-1-16,-70 54 15,35-18 1,18 0-1,35-36 1,18-17 0,34 0-1,-16-35-15</inkml:trace>
  <inkml:trace contextRef="#ctx0" brushRef="#br0" timeOffset="28123.46">8872 5397 0,'71'0'31,"-53"0"-31,17 0 16,18-35-1,-18 0 1,0 0-1,-35-1 1,-70 36 0,-18 0-1,-18 71 1,53-36 0,35 36-1,18-18 1,35 0-1,18-36 1,18-17 0,35-17 15,-53-19-15,-18 19-16,-17 17 0</inkml:trace>
  <inkml:trace contextRef="#ctx0" brushRef="#br0" timeOffset="28572.77">9260 5292 0,'0'0'0,"0"53"31,-17-18-15,-19 18-1,36 17 1,0-52-16,0 0 15,0-1 1,36-17 0,17-17 15,0-36-15,-36 0-1,36-18 1,-35 18-1,-1 36 1,-17 70 15,0-1-15,0 1 0,0 0-1,0-35-15,0 0 16,18-54 15,17 1-15</inkml:trace>
  <inkml:trace contextRef="#ctx0" brushRef="#br0" timeOffset="28855.95">9737 5045 0,'0'-18'16,"-18"36"0,-17 35-1,17 17 1,18-52-16,-18 105 16,1-52-1,-1 17 1,18-17-1,18-71 32,-1 0-47,19-18 16,-1-17-16</inkml:trace>
  <inkml:trace contextRef="#ctx0" brushRef="#br0" timeOffset="29239.42">9913 5327 0,'0'18'16,"-35"-1"-1,-1 36 1,1 0 0,35-18-1,0-17-15,35-18 16,18 0-1,18 0 1,0-53 15,-19 0-15,-52 0 0,-17 0-1,-1 53-15,-70 0 16,17 0-1,36 18 1,35 17 0,0-17-1,88-18 1,-52 0 0</inkml:trace>
  <inkml:trace contextRef="#ctx0" brushRef="#br0" timeOffset="29640.06">10195 5239 0,'0'0'0,"18"0"0,0 0 31,-1 0-31,1 0 16,17 0-1,-17 53 1,-18-36-16,0 36 16,0 0-1,0 0 1,-18-53 0,18-18 30,0-17-46,0-18 16,0 18 15,18 0-15,-1-1 0,1 1-1,0 17-15,-18 1 0</inkml:trace>
  <inkml:trace contextRef="#ctx0" brushRef="#br0" timeOffset="29955.8">9472 5080 0,'0'0'0,"18"0"0,17-18 15,36 1 1,-19-1-1,1 0 1,-35 1-16,17-18 16,-17 35-16</inkml:trace>
  <inkml:trace contextRef="#ctx0" brushRef="#br0" timeOffset="30403.77">10425 4110 0,'-18'0'16,"18"17"-1,0 19-15,-18 34 16,1 19-1,17-19 1,0-17 0,0-35-1,0-1 1</inkml:trace>
  <inkml:trace contextRef="#ctx0" brushRef="#br0" timeOffset="30689.13">10178 4498 0,'0'0'0,"0"18"16,17-18 15,19 0-31,34 0 16,-17 0 15,0-18-15,-18 18-1,-35-18-15,18 1 16,-18-1-1,0-17 1,0 17-16</inkml:trace>
  <inkml:trace contextRef="#ctx0" brushRef="#br0" timeOffset="30905.99">10125 4216 0,'0'0'0,"17"0"31,1 0-31,0 0 16,70-36 0,-35 36-1,0-35 1,-18 17-1</inkml:trace>
  <inkml:trace contextRef="#ctx0" brushRef="#br0" timeOffset="31505.42">10425 3881 0,'0'0'0,"-106"0"16,88 0-1,-70 17-15,-18 54 32,36 17-17,52-70-15,-53 87 16,18 37-1,36-19 1,34-52 0,125 17-1,-72-88 1,106 17 0,-70-17-1,0-17 1,0-36-1,-53 18 1,-18-54 0,-35-34 15,-53-18-15,0 35-1,-17 35 1,-1 36-1,-17 35 1,-18 18 0,18 35-1,70 0 1,18 17 0,18-17-1</inkml:trace>
  <inkml:trace contextRef="#ctx0" brushRef="#br0" timeOffset="32659.8">10213 5292 0,'18'0'63,"-1"0"-63,1 0 15,-1 0 1,1 17-16,-18 1 16,18 17-1,-1 0 1,1 1-1,-18-19 1,0 19 0,0-19-1,0 1 1,-18-18 0,18 18-1,-17-18 1,17-18-1,-18 0 1,18-52 0,0 34-1,18-34 1,35 17 0,0 18-1,-18 17 1,-18 0-1,1 18 32,0 0-31</inkml:trace>
  <inkml:trace contextRef="#ctx0" brushRef="#br0" timeOffset="38299.01">16880 4127 0,'0'-17'47,"-17"34"15,17 1-62,-18 0 16,18-1-16,0 1 16,0 0-16,0-1 15,0 1 1,18-18 15,17-18-15,-35-17-1,0-18 1,0 35-16,0-34 16,0 16-1,-18 36 1,1 0 0,-19 53-1,19 18 1,17-36-1,0-17-15,0-1 16,17 1 0,19-18 15,-19 0-15,1-35-1,0-18 1,-18 0-1,0 18 1,-18 35 15,-17 17-15,35 18 0,0-17-16,0 35 15,0-35 1,0-1-1,17-17 1,19 0 0,-19-53 31,-17 0-32,0 36 1,-17 17-1,-1 0 1,0 17 0,18 1-16,0 17 15,-17 1 1,17-19 0,17-17 15,1 0-16,0-35 1,-18 17 15,0 1 94,0-1-109,0 0 0,0 1-1,0-1-15,0 1 0,0-1 16,0-35-1,0 18 1,0-18 0,0 18-1,0 17 1,0-35 0,0 18-1,-36-36 1,19 1-1,-1 17 1,0-36 0,18 72-16,-17-54 15,-18-17 1,-1 0 0,1 17-1,0 18 1,-18-17-1,35 52-15,-17-17 16,-18-18 0,18 18 15,-18-18-15,0 18-1,0-18 1,35 35-16,-35-17 15,-17-36 1,17 18 0,-53-35-1,18 35 1,-18-35 0,88 70-16,-70-35 15,-18-17 1,1 17-1,-54-18 1,35 18 0,-87-17 15,52-18-15,106 52-1,-35 1 1,-18-18-1,18 0 1,-53 18 0,0 0-1,-18-18 1,35 35 0,-34-17-1,-19 17 1,54 1-1,-142-19 1,89 19 0,-54-1-1,54 0 17,-36 18-17,18 0 1,-123 0-1,140 0 1,-17 0 0,53 0-1,-70 0 1,70 0 0,-106 36-1,141-19 1,-35 1-1,35 0 1,-35 17 0,17 0 15,-123 18-15,89-18-1,-36 36 1,52-18-1,-34 17 1,53-17 0,-89 36-1,71-37 1,-18 19 0,71-18-1,-18 35 1,35-35-1,-34 71 1,34-36 0,-17 35 15,17-52-15,-52 70-1,52-71 1,-17 19-1,35-19 1,-35 18 0,35 1-1,0 34 1,18-35 0,-18 53-1,35-70 1,-17 17-1,0-17 1,35-18 0,-18 17-1,18 1 17,-18-18-17,18-1 1,0 1-1,0-17 1,0-1 0,-17-17-16,17 17 15,0 0 1,0 18 0,0-18-1,-18-17 1,18 0 15,-17-18 188,-1-18-219,0 0 15,1 1-15,-1-1 16</inkml:trace>
  <inkml:trace contextRef="#ctx0" brushRef="#br0" timeOffset="38937.68">6932 4004 0,'0'-35'31,"0"17"-15,18 36 31,-1-18-47,1 17 0,35 36 31,17 18-15,-52-54-16,0 36 15,-1-35-15,36 70 16,-17-17 0,-19 17-1,1-35 1,-1-18 0,-17 0-1,0-52 63,0-1-62,18 1 31,-18-1-32,0 0 1,0 1-16,18-1 0</inkml:trace>
  <inkml:trace contextRef="#ctx0" brushRef="#br0" timeOffset="39560.1">7849 3951 0,'0'0'16,"36"0"0,-36-18-1,-18 36 32,-17 0-31,-18 35-1,35-36-15,-52 54 16,-19 17 0,-52 53-1,88-70 1,18-1-1,0-34 1,35-1 0,-18-18-1,18 1 17,0-36 155</inkml:trace>
  <inkml:trace contextRef="#ctx0" brushRef="#br0" timeOffset="40954.55">16051 864 0,'0'0'0,"-17"0"0,-54 0 32,54 0-32,-1 0 15,0 0-15,1 0 16,122 0 15,37-35-15,105 0-1,-71-1 1,-123 36 0,106-17-1,-89 17 1,-88 0 15,-70 17-15,18 19-1</inkml:trace>
  <inkml:trace contextRef="#ctx0" brushRef="#br0" timeOffset="41271.35">16492 864 0,'0'0'0,"-17"0"32,-1 0-17,0 0-15,1 53 32,17 18-17,-18 52 1,1-35-1,17-52-15,0 87 16,-18-70 0,18 0-1,0-35 1,18-54 15,17 1-15</inkml:trace>
  <inkml:trace contextRef="#ctx0" brushRef="#br0" timeOffset="41988.24">16739 1182 0,'0'0'0,"18"-35"31,-18 52 0,-35 36-15,-1 0 0,36-35-16,0 35 15,0-1 1,18-52 0,35 0-1,35-17 1,-35-18-1,18-54 1,-54 1 0,1 35-1,-18 36 17,0 34-1,0 19-16,0-19-15,-18 54 16,18 17 0,0-18-1,0 36 1,0-18 0,0 54-1,-17 16 1,-1-34-1,-35-18 1,18-71 0,-71-17-1,18-18 17,52 0-32,-87-36 15,35-17 1,17-17-1,54 17 1,17 0 0,53-35-1,-36 70-15,54-52 16,-54 34-16</inkml:trace>
  <inkml:trace contextRef="#ctx0" brushRef="#br0" timeOffset="42437.43">17321 1111 0,'0'0'0,"0"-17"0,0-36 31,0 35-15,0 36 15,0 17-31,0 0 16,0 106-1,-17-105-15,17 87 16,-36 53-1,19-34 1,-18 16 0,17-52-1,0-18 1,18-35 15,18-53 0,0-53-15,17-52 0</inkml:trace>
  <inkml:trace contextRef="#ctx0" brushRef="#br0" timeOffset="42837.9">17304 1182 0,'0'0'16,"-18"0"-16,-17-35 0,0-18 16,35 17-1,52-17 17,37 18-17,69 35 1,-52 0-1,-70 18-15,52 52 16,-88 1 0,-71 35-1,-35-53 1,-70 0 0,70-36-1,88-17 1,54 0 15,52-17-15,-70-1-1</inkml:trace>
  <inkml:trace contextRef="#ctx0" brushRef="#br0" timeOffset="43153.84">18062 970 0,'0'0'0,"0"-53"31,-17 53-31,-19 0 16,-34 35-1,17 36 1,-35 53-1,70-36 1,18-53-16,0 53 16,0-53-1,71-17 17,-1-18-17,54-35 1,17 0-16</inkml:trace>
  <inkml:trace contextRef="#ctx0" brushRef="#br0" timeOffset="43671.53">18591 1111 0,'0'0'0,"18"-35"0,-18 17 16,0-52 0,-53 34-1,-53 1 1,18 53-1,-35 52 1,52 19 0,36 34-1,17-52 17,18 17-17,53-71 1,35-17-1,18 0 1,18-70 0,-54-1-1,-17-70 1,-53 88 0,0 18-1,0 53 16,-18-1-31,1 36 16,-19 88 0,36-88-1,0 18 17,0-36-17,18-35 1,53 0-1,-54 0-15,71-53 16</inkml:trace>
  <inkml:trace contextRef="#ctx0" brushRef="#br0" timeOffset="44120.72">19173 1041 0,'0'0'0,"0"-36"15,-123 19 16,70 34-15,-53 36 0,53 0-1,53 0 1,0-35 0,36-1-1,52 1 1,-18 0-1,19-18 1,-37 17 0,-34 36-1,-18-17 1,-70-1 0,-19-18-1,19-17 1,-18 18-1,35-18 1,35 0 0,0-18 15,71-34-15</inkml:trace>
  <inkml:trace contextRef="#ctx0" brushRef="#br0" timeOffset="44689.01">19456 706 0,'0'-18'15,"0"0"-15,0 36 47,-18 0-47,0 52 16,-17 71-1,17-35 1,-17 70 15,35-105-15,18 0-1,52-71 1,-17 0 0,53-18-1,-53-35 1,-35 35-16,35-87 16,-36 34-1,1 18 1,-18 88 15,0 54-15,0-1-1,0-35 1,0-18 15,53-17-15,35-18-1,-70 0-15,35-53 16,-18-18 0</inkml:trace>
  <inkml:trace contextRef="#ctx0" brushRef="#br0" timeOffset="45020.73">20002 617 0,'0'0'0,"-52"36"31,52-19-15,17-17 15,18 0-15,-17 0-1,-18-35 1,0 17 0,-18 1-1,1 17 1,-1 0-16,1 17 31,-1 1-15</inkml:trace>
  <inkml:trace contextRef="#ctx0" brushRef="#br0" timeOffset="45276.91">19191 847 0,'0'0'0,"35"17"31,-17-17-31,53 0 16,52 0-1,-35-35 1,-17 35 0,-54-18-1</inkml:trace>
  <inkml:trace contextRef="#ctx0" brushRef="#br0" timeOffset="46137.57">20197 1076 0,'0'0'15,"-18"-18"1,0 18 0,1 0-1,17 18 1,-18 35 0,0 17-1,18-52-15,-17 53 16,17-18-1,0-18 1,0 0 0,0-53 31,0-17-32,0-18 1,0-17-1,88-18 1,0 17 0,71 18-1,-53 53 1,-71 0-16,35 35 16,-52 71-1,-18-35 1,-53 35-1,18-54 1,0-16 0,17-36-1,18-36 32,35 1-47</inkml:trace>
  <inkml:trace contextRef="#ctx0" brushRef="#br0" timeOffset="47139.45">21237 1147 0,'0'0'0,"18"-36"16,-1 19-16,-17-1 0,0-35 15,-17 35 1,-54 18 0,18 0-1,-52 71 1,34 0 15,-17 52-15,88-70-1,0-18 1,53-35 0,53-17-1,-36-19 1,1-52 0,-54 18-1,1-1 1,0 53-1,-18 1 1,0 34 15,0 54-15,0 17 15,0-17-15,0 52-1,-18 36 1,0 35 0,1 0-1,17-53 1,-18 0 0,0-17-1,-17-1 1,17-105-16,1 52 15,-1-34 1,-35-36 0,18 0-1,-36-89 1,-17 19 15,-106-89-15,124 0-1,52 36 1,53-71 0,36 53-1,52-18 1,18 53 0,-35 36-1,-70 34 1,-1 36-1</inkml:trace>
  <inkml:trace contextRef="#ctx0" brushRef="#br0" timeOffset="53720.71">2558 7655 0,'0'-17'16,"0"-1"15,0 0-31,0 1 16,-18-1-1,18 0-15,-18 1 32,18-1-17,0 36 1,0 17-1,0 53 1,0-17 0,18 35-1,-18-71 1,0 53-16,0 18 31,0-53-15,0-35-1,0-36 17,0 0-17,0-17 1</inkml:trace>
  <inkml:trace contextRef="#ctx0" brushRef="#br0" timeOffset="54302.36">2857 7867 0,'0'18'15,"0"-1"-15,18-17 63,0 0-63,-18-17 15,0-1 1,0 0-16,0 1 16,-18 17 15,0 0-16,-34 0 1,16 17 0,36 1-16,0 0 15,18-18 17,0 0-17,-1 0 16</inkml:trace>
  <inkml:trace contextRef="#ctx0" brushRef="#br0" timeOffset="57452.78">3581 7990 0,'17'0'0,"-34"0"0,17 18 0,-53 53 31,53-54-31,0 1 16,17-18 31,19 0-47,52-71 15,-18 1 1,19-18 0,-54 17 15,-35 53-31,0-52 15,-35 52 1,-36 18 0,1 53-1,52 0 1,0 35 0,18 0-1,0-52-15,36 70 16,16-71-1,19 0 1,-36-35 0,18-18-1,0-87 1,0 34 0,-18-35 15,18 53-16,0 18 1,0 17 0,-18 18-1,-17 53 1,-18 18 0,0 17-1,-18-17 1,-17-1-1,17-35 1,18-87 15,18-1-15,35-53 0,18 18 15,-54 52-31,36-17 15,0 0 1,-35 36 0,-18 34 15,-18 19-15,-17 17-1,-1 35 1,36-18-1,0-17 1,71 0 0,-53-53-16,52 18 15,18-18 1,36-35 0,-18-18 15,0-36-16,-36-16 1,-70 52 0,-18-18-1,-34 71 1,-1 0 0,35 35-1,18 36 1,0 17-1,18 0 1,17 1 0,18-54-1,-18-35 1,18-18 0,0-52 15,0-1-16,35-52 1,-35 70 0,-18 0-1,-17 53 1,-1 35 15,1 0-15,-18-17-1,18-18 1,-18-18 0,0 1-1,0-1-15,0-17 16,-18 0 15,-17 35-15,-18 0-1,35 17 1,-17 36 0,35 18-1,0 34 1,0 1 0,0-53-1,71-17 1,-19-36-1,54 0 1,35-53 0,-52-36-1,-1-16 1,-53 16 0,-35 54 15,18 0-16,-36 35 17,0 17-17,1 36 1,-1 36 0,1-72-16,17 54 15,0-1 1,35-17-1,18-35 1,17-18 0,18-35-1,-17-18 1,-18-53 0,-18 18 15,-35 52-16,0 1 1,0 53 15,-17 35-15,-1 17 0,18 1-1,0-18 1,35 0-1,-17-53-15,17 0 16,53 0 0,-35-36-1,18-34 1,-18-36 0,0 18 15,-18-36-16,-35 89-15,0-36 16,0 1 0,-18 52-1,1 18 1,-19 18 0,36 70-1,-17-70-15,17 70 16,-18 18-1,18-36 1,0 18 0,53 1-1,-18-54 1,-17-35-16,70 0 31,36 0-15,-36-35-1,18-54 1,-36 19 0,-52-1-1,-18 54-15,0-19 16,-18 36 0,1 0-1,-54 36 1,36 34-1,35 1 1,0-1 0,35-52-1,18 0 1,17-18 0,-34 0 15,34-36-16,1-34 1,-54 35 0,-17-18-16</inkml:trace>
  <inkml:trace contextRef="#ctx0" brushRef="#br0" timeOffset="57785.58">6403 7620 0,'0'0'0,"0"18"31,53-18-16,17 0 1,-34 0-16,34 0 16,18-36-1,-35 36 1,-17 0 0,-19-17-1,1 17 1,0-18-16</inkml:trace>
  <inkml:trace contextRef="#ctx0" brushRef="#br0" timeOffset="58603.88">7549 7602 0,'18'0'15,"0"0"-15,-1 0 16,19 0-1,34-53 1,-17 18 0,-35 18-16,17-19 15,-35 1 1,-53 35 0,-35 18-1,17 17 1,1 35-1,35 1 1,35-18 0,52 0-1,19-36 1,35 36 15,-36 0-15,-52-17-1,-71 69 1,-53-52 0,18-17-1,-18-36 1,18-18 0,35-35-1,35 0 1,18 18-1,0 17 1,18 1 31,0 17-47,-1 0 0</inkml:trace>
  <inkml:trace contextRef="#ctx0" brushRef="#br0" timeOffset="59485.42">8096 7620 0,'0'0'15,"18"0"-15,-18-18 0,-18 18 63,18 18-63,-17 0 0,-19 35 15,1-1 1,17 19 0,1 0 15,17-54-16,70 18 1,1-35 0,-18 0-1,35-52 1,-17-19 0,-19 0-1,-34 36-15,-18-53 16,0 35-1,-35 53 1,0 18 0,17 17-1,18 36 1,35-1 0,-17-35 15,17 18-16,-35-17 1,0-19 0,53-17 15,0 0-15,0-53-1,0 0 1,17-17-1,-17-1 1,-35 71-16,0-35 16,-18 70 15,-36 18-15,19 18 15,-1-1-16,18-34 1,0-19 0,18-17-1,17-35 1,35-18 0</inkml:trace>
  <inkml:trace contextRef="#ctx0" brushRef="#br0" timeOffset="59935.64">8872 7285 0,'0'0'0,"-17"0"16,-54 0-16,18 0 31,0 53-16,36 0 1,17 17 0,0 1-1,70-54 1,1-17 0,-18-17-1,17-36 1,-52-18-1,-36 1 1,-88-1 0,36 71-1,-1 35 1,54 18 0,-1 18 15,18 17-16,53-35 1,0-35-16</inkml:trace>
  <inkml:trace contextRef="#ctx0" brushRef="#br0" timeOffset="60352.31">9137 7585 0,'0'0'0,"0"17"47,0 1-47,0 17 16,-18 53 15,1 36-16,-1-1 1,-53 107 0,1-1-1,35-176-15,-18 141 16,35 18 0,-17-18-1,17-71 1,1-70-1,17-88 17,35-36-17,18-35 1</inkml:trace>
  <inkml:trace contextRef="#ctx0" brushRef="#br0" timeOffset="61235.34">9066 7743 0,'0'0'0,"-17"-17"0,-1 17 16,18-35-1,0 17-15,18-35 16,70 18-1,-35 17 1,35 0 0,-35 18-1,-18 53 1,-17 53 0,-36-35-1,-35-36 16,-17 0-15,-1-35 0,18 0-1,18-35 1,17 35 0,18 18 15,0-1-16,53 1 1,-35 0-16,52-18 16,1 0-1,17 0 1,0-53 0,-35 0 15,0-53-16,0-106 1,-35 71 0,-1 0-1,-17 53 1,0 70 0,-17 18-1,-18 18 1,-1 88-1,36 52 1,0-52 0,0 53-1,0-88 1,36 34 0,16-87-1,-16-18 16,34-18-15,-34-35 0,-19 18-1,-17-53 1,0 70-16</inkml:trace>
  <inkml:trace contextRef="#ctx0" brushRef="#br0" timeOffset="61501.75">9490 7408 0,'0'0'0,"17"0"32,1 0-32,0 0 15,52-35-15,18 17 31,-52 1-15,-19 17 0,1 0 15,0 0-15,-1 0-1</inkml:trace>
  <inkml:trace contextRef="#ctx0" brushRef="#br0" timeOffset="61918.21">10425 7179 0,'0'0'15,"0"-18"1,0 1 0,-18 17 15,0 0-31,1 0 16,-36 70-1,17 1 1,-34 52-1,52-17 1,18 18 0,0-19-1,18-52 1,35 0 0,0-35-1,0-18 16,-18-18-31</inkml:trace>
  <inkml:trace contextRef="#ctx0" brushRef="#br0" timeOffset="62368">10848 7108 0,'18'0'47,"-1"0"-47,18 0 16,1 36-1,17 52 1,-53-70-16,17 70 16,-17 53-1,0-35 1,-53 0-1,0-54 1,-17 1 0,52-35-16,-17-18 15,17 0 17</inkml:trace>
  <inkml:trace contextRef="#ctx0" brushRef="#br0" timeOffset="73617.09">2399 7726 0,'-18'0'0,"18"17"31,0-34 16,18-1-31,0 1-1,-1-1-15,1 18 16,17-35 0,-35 17-1,18 0 1,-1 18 0,1 0-1,-18 18 16,0 0-15,0 17 0,0 18-1,0-36-15,0 36 16,0 0 0,0-17-1,0 34 1,0-17 15,0 18-15,0-36-1,0 18 1,0-36 0,-18 1-1,1 0 1,-1-18 15,0 0-31,1 0 31,-1 0-15,1 0 0,-1 0-1,18 17 1,-18-17-1,-35 0 1,18 18 0,-36-18-1,36 0 1,0 0 0,53 0 30,70 0-30,0 0 0,35 0-1,-87 0-15,17-18 16,70 1 0,-105 17-1,-36 0 16,-35 17 1,18-17-17,17 18-15,-70-18 16,18 0 0,-19 18-1,54-18 1,17 0-1,36 0 48,-18-18-47</inkml:trace>
  <inkml:trace contextRef="#ctx0" brushRef="#br0" timeOffset="83282.5">5397 10089 0,'0'-17'32,"0"34"30,0 1-62,-17 0 16,17-1-16,-18 89 15,1 18 1,-1 87 0,0-52-1,1-106-15,17 141 16,-36 53 0,1-53-1,17 18 1,1-18-1,17-53 17,0-106-32,-18 106 15,1-53 1,-1-35 0,0-53-1,18-35 1,0-18-16</inkml:trace>
  <inkml:trace contextRef="#ctx0" brushRef="#br0" timeOffset="84968.72">5574 10089 0,'-18'0'16,"1"0"-1,34 0 32,1 0-31,17 0-16,36 0 15,70 0 1,18-17 0,-1 17-1,142-18 1,88 18-1,-17-17 1,17 17 0,-106 0-1,18 0 1,-71 0 0,-70-18-1,53 18 1,-107 0-1,-34 0 17,-36 0-17,-17 0 17,-18 18-1,0 17-16,0 0 1,0 18 0,-18 35-1,18-53-15,-17 54 16,-19 52 0,36-35-1,0 52 1,-17-17-1,17-17 1,-18 88 15,-17-54-15,17-34 0,18-1-1,0 1 1,0-54-1,0-52-15,0 88 16,0-36 0,-18-17-1,18 0 1,-35-35 0,18-1-1,-19 19 1,-17-19-1,36-17 17,-19 18-17,-17-18 1,-17 0 0,-18 18-1,0-18 1,-1 0-1,-52 0 1,-35 0 0,-18-18-1,0 18 1,17 0 0,54 0-1,-71 0 1,0 0-1,35 0 17,106 0-32,-141 0 15,18 0 1,52 0 0,-70 0-1,36 0 1,-19 0-1,-17 0 1,106 0 0,0 0-1,52 0 1,19 18 0,-1-1-1,1-17 1,-19 18-1,19-18 17,17-18-1</inkml:trace>
  <inkml:trace contextRef="#ctx0" brushRef="#br0" timeOffset="85865.82">5292 11836 0,'-36'0'16,"19"0"15,34 0 32,1 0-63,0 0 15,-1 0-15,19 0 16,69 0 0,-69 0-16,70 0 15,88 0 1,0 0-1,-53 0 1,70-18 0,54 18-1,17 0 1,-17 0 0,-36 0-1,-70 0 1,35 0-1,-18 0 17,-17 0-17,-36-18 1,-17 18 0,-35 0-1,17-17 1,-35 17-1,-35-18 1,-36 18 15,0 0-15,-17 0 0</inkml:trace>
  <inkml:trace contextRef="#ctx0" brushRef="#br0" timeOffset="86416.15">6350 11924 0,'0'0'0,"0"-18"15,-18 1-15,18-1 16,-17 0 15,17 1-15,0 34 0,0 1-1,0 35 1,0-35-16,0 70 15,0 53 1,0-71 0,0 1-1,0-53 1,0-36 15,0-17-15,17 17-16,1-35 15</inkml:trace>
  <inkml:trace contextRef="#ctx0" brushRef="#br0" timeOffset="86881.57">6421 11853 0,'0'0'0,"17"0"47,1 0-47,-1 0 15,19 0-15,70-35 16,70 35 0,-53-18-1,36 18 1,-35 0-1,-71 0 17,-36 36-17,-17 17 1,0 0 0,0 17-1,0 1 1,0-1-1,-17-17 1,-1-35-16,18-1 16,-18 1-1,1-18 17,-1-18-32,0-17 15</inkml:trace>
  <inkml:trace contextRef="#ctx0" brushRef="#br0" timeOffset="87881.63">6456 11942 0,'0'0'0,"-35"0"0,17 0 15,36 0 1,17 0 0,106-18-1,18 0 1,-124 18-16,159 0 16,-53-17-1,-70 17 1,-36 0 15,-106 17 0,54-17-31,-89 36 16,-18-1 0,-52 18-1,17-36 1,71 19-1,18-36 1,52 0 0,18 17-1,53-17 17,53 0-17,-71 0-15,35-17 16,160-19-1,-54 19 1,-70 17 15,-35-18-15,-54 18 0,-70 0 15,-17 18-16,-71-1 1,-53 19 0,35-19-1,0 1 1,141 0-16,-52-1 16,17-17-1,53 18 1,0-1-1,71-17 1,-1 0 15,106 0-15,1 0 0,-54 0-1,1-17 1,-71 17-1,-36 0 1,-34-18 15,-1 1-15,0 17 0,1 0-1</inkml:trace>
  <inkml:trace contextRef="#ctx0" brushRef="#br0" timeOffset="88564.6">5292 12665 0,'0'0'15,"-18"0"-15,36 0 47,-1 0-47,19 0 16,-19 0-16,160 0 15,-1 17 1,106 1 0,36-18-1,-1 0 1,-211 0-16,335 0 15,-123 0 1,52 0 15,-141-35-15,-88 35 0,-105 0-1,-36-18 16,0 0-15</inkml:trace>
  <inkml:trace contextRef="#ctx0" brushRef="#br0" timeOffset="88968.65">7937 12506 0,'0'0'0,"-17"0"0,-18 0 0,17 18 31,18-1-15,88 1 0,-17-18-1,52 0 1,-35 18-1,-35-18 1,-35 52 0,-36-16-1,-35 34 1,-70 36 0,105-71-16,-88 54 15,18-1 1,53-71-16,-53 54 15,70-36 1,71-88 31</inkml:trace>
  <inkml:trace contextRef="#ctx0" brushRef="#br0" timeOffset="89815.62">8819 12612 0,'0'0'0,"0"-35"31,0 17-31,36-17 16,34-1 0,-17 36-1,18 0 1,-1 18 0,-52 35-1,-18 17 1,-35 19-1,-54 16 1,37-34 0,16-53 15,19-1-15,17-34 15,0-1-31,70-53 15,-17 1 1,53-54 0,-88 107-16,52-71 15,1 35 1,-36 0 0,-35 70 15,-18 36-16,1 53 1,17-88 0,0 35-1,0-36-15,0 72 16,70-54 0,-17-18-1,35-17 1,1-35-1,-19-35 1,-52 52-16</inkml:trace>
  <inkml:trace contextRef="#ctx0" brushRef="#br0" timeOffset="91149.1">10601 10601 0,'0'0'16,"-18"0"-16,1 0 15,-1-18 1,18-52 0,71 34-1,70-16 1,-71 52-1,-52 17 1,-18 71 0,-53-17-1,-18 35 1,36 0 0,35-89-1,53-17 1,53-35-1,-18-36 1,53-34 15,-53-1-15,-52 18 0,-36 52-1,-18 54 1,18 0-1,0 70 1,0-71-16,0 72 16,0 52-1,0-18 1,0-17 0,0 53-1,0 17 1,18-17-1,-18-36 17,-36-34-17,-17-54 1,-70-35 0,17 0-1,53-106 1,53-17-1,18-54 1,52 1 0,1 52-1,52 1 1,19 17 0,-19 18-1,-52 70 1</inkml:trace>
  <inkml:trace contextRef="#ctx0" brushRef="#br0" timeOffset="91428.96">11906 10548 0,'0'0'0,"0"18"0,-17-18 16,34 0 15,1 0-31,52 0 16,1 0 0,17 0-1,-70 0 1,-36 0 15</inkml:trace>
  <inkml:trace contextRef="#ctx0" brushRef="#br0" timeOffset="91632">11889 10742 0,'0'0'0,"-18"18"0,0-18 16,18 17-1,36-17 1,-1 0 0,53 0-1,0-17 1,0-19 0,-52 36-16</inkml:trace>
  <inkml:trace contextRef="#ctx0" brushRef="#br0" timeOffset="92149.65">12965 10407 0,'0'0'0,"0"-18"0,0 1 15,-71-36 1,18 17-1,18 36 1,0 0 0,-1 71-1,-17 52 1,18-17 0,35 18-1,0-54 1,0-52-16,18 35 15,-1-35-15,54-1 16,35-17 15,17 0-15,18-53 0,-70-17-1,-36-71 1,-52 35-1,-107-18 1,1 54 0,34 70-1,19 0 1,35 0 0,17 17-1,36-17 1</inkml:trace>
  <inkml:trace contextRef="#ctx0" brushRef="#br0" timeOffset="92897.34">19121 9578 0,'0'-18'0,"0"36"0,-36-53 32,19 35-17,17 17 1,-18 1-16,0 123 15,18 18 1,0 70 0,-17 141 15,17-140-15,-18 52-1,-17 18 1,0-106-1,-18 53 1,0-18 0,35-194-16,-17 89 15,35-36 1,0-70 0,0-36-1,35-88 1</inkml:trace>
  <inkml:trace contextRef="#ctx0" brushRef="#br0" timeOffset="94180.56">19173 9895 0,'0'0'0,"0"-17"15,0-1 1,0 0-1,18 18 1,17 0-16,36-17 31,52-1-15,213-17 0,-90 35-1,143 0 1,-19 0-1,106 0 1,0 18 0,-87-1-1,-90-17 1,-87 0 0,17 0-1,-70 0 1,-35 0-1,-72 0 1,-52 35 15,0 36-15,0 0 0,-35 17-1,0 0 1,35-53-16,-35 142 15,-36 52 1,36-70 0,0 52-1,-1-34 1,1 34 0,17 1-1,1-88 1,-1-1-1,-17-17 1,17-18 0,1-17 15,17-54-31,-36 36 16,1 0-1,-18-35 1,0 17-1,-53-35 1,0 18 0,71-18-16,-88 17 15,-36 1 1,-35-18 0,18 18-1,-71-18 1,-106-18-1,124 0 1,-89 18 15,89-17-15,-71 17 0,-53-18-1,106 18 1,-17 0-1,122 0 1,90 0 0,-19 0-1,18 0 1,35 0 0,1-18-1,17-17 1,17-35-1,19 52 1</inkml:trace>
  <inkml:trace contextRef="#ctx0" brushRef="#br0" timeOffset="95080.69">22507 10019 0,'0'0'0,"0"-18"31,0 1-15,-17 17 30,17 17-46,0 19 16,-53 52 0,17 70-1,19 36 1,17-17 0,-18 17-1,0 18 1,1-54-1,-1-87-15,-35 141 16,18-36 15,-18-53-15,0 36 0,18-53-1,17-71 1,1-17-1,17-53 1,35-18 0,18-35-1</inkml:trace>
  <inkml:trace contextRef="#ctx0" brushRef="#br0" timeOffset="95764.37">22296 10724 0,'0'0'16,"0"-17"-1,17 17 1,54 0 0,-36 0-16,124-18 15,-36 1 1,54 17 0,-107 0-1,-17 0 1,-35 0-1,-1 17 17,-17 18-1,0 18-31,0-35 16,-17 88-1,-1-36 1,-17 89-1,17-35 1,1-54 0,17-17-1,0-35 1,-36-18 0,-52 0-1,0 0 1,-71-18-1,18 0 1,35 18 0,36-17 15,52-1-15,18-35-1,18 36-15</inkml:trace>
  <inkml:trace contextRef="#ctx0" brushRef="#br0" timeOffset="96563.59">22419 10848 0,'0'0'16,"0"-18"-1,18 18-15,87-35 16,37 17 0,52 1 15,-89 17-15,-34 0-1,-89 0 1,-17 17-16,-124 1 15,-105 17 1,52 1 0,142-19-1,52 1 1,106-1 0,71-17-1,35 0 1,-53 0-1,-53 0 1,-88 18 15,-70 0-15,-160 17 0,36 0-1,124 1 1,52-19-1,53 1 1,71-18 0,124 0-1,-72 0 1,-34 0 0,-107 0-1,-87 0 1,-142 35-1,0 0 1,89 18 0,88-17 15,123-36 0,35 0-15,1-18-1,-89 0-15,124-35 16,-89 0-16</inkml:trace>
  <inkml:trace contextRef="#ctx0" brushRef="#br0" timeOffset="97047.62">24112 10178 0,'0'0'0,"0"-18"0,0 0 16,0 1 0,-17 17-1,-1 17 1,0 19-1,-17 87 1,0 1 0,35-72-16,-71 160 15,1-53 1,-36 88 0,-18 17-1,54-87 1,-36 105-1,53-123 1,36-106-16,-36 88 31,35 0-15,0-53 0,18-106 15,36-17-16,-19 0-15,1 0 0</inkml:trace>
  <inkml:trace contextRef="#ctx0" brushRef="#br0" timeOffset="97831.88">24042 10195 0,'0'0'0,"-35"0"31,17 0-15,-17 18-16,-71 35 15,0 0 1,53-18 0,-106 53-1,71-17 1,18-18 0,87-53 15,71-53-16,18 0 1,53-53 0,0 0-1,-53 53 1,-18 18 0,-71 17-16,1 18 15,0 0 1,17 18-1,0 53 1,-17 87 0,17 1 15,-17-53-15,-18 17-1,17-70 1,1-53-1,0 0 1,-1 0 15</inkml:trace>
  <inkml:trace contextRef="#ctx0" brushRef="#br0" timeOffset="100881.12">25435 10460 0,'-35'-35'31,"35"17"-31,0 0 16,0-35-1,35 36 1,1-19 0,-19 36-16,1 0 31,-1 36 0,-17 17-15,0 17-1,0 18 1,0-70-16,0 35 16,-17 0-1,-1-18 1,18-17 0,0-1 30,0 1-30,-17-18 31,17 18 359,-18-18-390,18 17-16,-18 1 15,1-18-15,17 18 16,-18-1 0,18-34 46,0-1-46,18 0-16,17-17 15,18-35 1,-18 17 0,-35 35-16,18 0 15,-1-17 1,1 17 15,-18 1 47,0-1-46,0 0 30,0 1-46,0 34 93,-18 1-109,18 0 16,0-1-16,0 36 0,-35 18 15,35-53 1,-18 52 0,1 18-1,17-52 1,70-19-1,36-17 1,0-17 0,35-36-1,-35-53 1,-71 0 0,-17-18-1,0 54 1,-18 35-1,0 52 32,0 19-47,-18 69 32,-17 19-17,-1-18 1,1 35-1,17-106-15,-17 106 16,35 53 0,0 18-1,0-71 1,0 35 0,0-17-1,0-53 1,0-53-1,-17-35 1,-19-71 0,-34-71 15,-1-35-15,53-52-1,54-36 1,87 17-1,18 107 1,53 17 0,-53 53-1,1 36 1,-125 17 0</inkml:trace>
  <inkml:trace contextRef="#ctx0" brushRef="#br0" timeOffset="101863.15">18186 13388 0,'0'-18'0,"0"1"15,0-1-15,0 0 16,0-17-1,88 0 1,18 17 0,-89 18-16,107 0 31,-89 35-15,-35 71-1,-123 18 1,-18-18-1,-36 17 1,142-105 0,105-89 15,36-17-15,88-53-1,-141 106-15,71-54 16,-19 1-1,-105 106 32,-35 17-47,0 36 32,35-36-32,-35 88 15,35-34 1,0-1-1,70-53 1,-17-35 0,53-18-1,0-52 1,-18-18 0</inkml:trace>
  <inkml:trace contextRef="#ctx0" brushRef="#br0" timeOffset="102109.29">19473 13317 0,'-17'0'32,"34"0"-17,1 0 1,70 0-1,-70 0-15,70 0 16,-35 0 0,-88 0 31</inkml:trace>
  <inkml:trace contextRef="#ctx0" brushRef="#br0" timeOffset="102282.07">19456 13441 0,'-18'0'0,"36"0"0,-89 35 16,53-35 0,71 0 31,18 0-32,-53 0-15,87-35 16,-16 17-1</inkml:trace>
  <inkml:trace contextRef="#ctx0" brushRef="#br0" timeOffset="102847.42">20567 13053 0,'0'0'0,"-18"0"0,-35 0 16,0 0 0,-17 17-1,-18 54 1,35 0-1,35-54-15,-35 89 16,53-18 0,0 18-1,36-35 1,34-36 0,54-35-1,34-35 1,-70-18-1,-17-53 1,-53 18 0,-18-36 15,-89 18-15,37 71-1,-72 35 1,54 35-1,-19 36 1,19-18 0,35-36-1,17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4T09:56:12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3775 6703 0,'0'0'0,"0"-388"0,0-18 15,-36-1023 17,19 1359-32,17-1 15,-18-17 1</inkml:trace>
  <inkml:trace contextRef="#ctx0" brushRef="#br0" timeOffset="952.57">3828 3651 0,'0'0'0,"-18"-17"0,0-36 15,18 35-15,0-17 16,-35-1-1,17 19 32,18 70-31,53 88 0,-35 0-1,0 53 1,-1-123-16,19 211 15,-19-71 1,1 142 0,-1-88-1,1 35 1,0-71 0,-1-53-1,-17-70 1,0-35-1,0-36 1,-17-35 15,17-35-15,-18-124 0</inkml:trace>
  <inkml:trace contextRef="#ctx0" brushRef="#br0" timeOffset="2316.46">3616 3651 0,'0'-17'15,"0"34"-15,0-52 0,0 17 16,0 1 15,18 17 0,87-18-15,54-17 0,123-36-1,36 36 1,-212 17-16,388-35 16,-71 0-1,159 1 1,-70 34-1,-54-17 1,160 35 15,-230 0-15,141 17 0,-229 1-1,-36 0 1,1-1-1,-54 1 1,-87-18 0,-89 17-16,36 1 15,-18 35 1,-36-18 0,-17 36-1,0 17 1,-17 88-1,17-52 17,-36 88-17,1-18 1,-35 35 0,34 18-1,19-53 1,-36 88-1,17-141 1,-16 71 0,-1-36-1,0 18 1,17-17 0,36-142-16,-35 71 15,0 35 1,-18-18-1,35-52 1,-52 17 15,-18-35-15,-36-18 0,-35-17-1,36 17 1,-89 1-1,-70-19 1,-18 1 0,194-1-16,-335 19 15,18 17 1,88-36 0,-141 36-1,35 18 1,-53 17-1,106-18 1,88-34 15,71-36-15,87 0 0,19 0-1,52 0 1,18-36-1,36 1 1,17-18 0,53-53-1,0 36 1</inkml:trace>
  <inkml:trace contextRef="#ctx0" brushRef="#br0" timeOffset="3217.28">10848 3175 0,'0'0'0,"18"0"16,-1 0-16,1 141 47,-18-88-31,0 0-16,0 123 15,0 159 1,0 124-1,17-106 1,1 53 0,0-89-1,-18-52 1,0-89 0,-18-88-1,-17-17 1,17-54-1,18 1 1,0-53 15,18-18-15,-1-106 0,1 0-16</inkml:trace>
  <inkml:trace contextRef="#ctx0" brushRef="#br0" timeOffset="3917.78">10636 3440 0,'0'0'16,"-35"-18"-16,0-17 0,-1 35 15,-17 17 1,1 54 0,-1 88 15,35-124-31,-53 106 16,-17 53-1,35-53 1,-17-17-1,52-54 1,18-52 0,0-36-1,35-88 1,36-35 0,35-53-1,0 71 1,17-36-1,-88 124-15,36-36 16,0-17 15,-1 88-15,18 18 0,-17 70-1,88 141 1,-36-53-1,36 71 1,-53-70 0,-1-18-1,-34-36 1,-36-52 0,-35-54-16,36 18 15,-19-17 1,36-53-1,18-36 17,-54 54-32,89-72 0</inkml:trace>
  <inkml:trace contextRef="#ctx0" brushRef="#br0" timeOffset="4416.93">12612 3704 0,'0'0'0,"17"-35"0,1-71 16,0 35-1,-18 54-15,0-36 16,0 71 15,0 87-15,0 19-1,0-89-15,0 230 16,17-18 15,54 88-15,-36 88 0,0-141-1,18 124 1,0-36-1,18-34 1,-1-54 0,-17-123-1,-35-18 1,-18-71 0,0-52-1,-18-71 16,-35-35-15,0 17 0</inkml:trace>
  <inkml:trace contextRef="#ctx0" brushRef="#br0" timeOffset="4800.1">12382 6368 0,'0'0'0,"-35"-36"31,53 36-15,35 0 0,70 71-1,-35 17 1,-52-53-16,70 71 15,52 71 1,-105-107 15,-18 18-15,-17-52 0,-18-19-1,0-34 16,35-72-15,54-69 0,-54 105-16</inkml:trace>
  <inkml:trace contextRef="#ctx0" brushRef="#br0" timeOffset="5066.96">13652 6015 0,'0'0'0,"18"-53"0,-18 18 15,-35 88 32,17-18-47,-52 53 16,-36 106 0,0 0-1,-17 18 1,34-53-1,36-89 1,-17-35 0,17-17-1,18-18-15</inkml:trace>
  <inkml:trace contextRef="#ctx0" brushRef="#br0" timeOffset="5816.79">10830 6103 0,'0'0'0,"-17"0"32,17-18-32,0 36 31,0 0-15,0 70-1,0 124 1,0-177-16,0 159 15,-18-88 1,-17-36 0,17-34-1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4T10:37:59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5080 0 0</inkml:trace>
  <inkml:trace contextRef="#ctx0" brushRef="#br0" timeOffset="2199.19">7003 512 0,'0'17'15,"35"1"16,-35-1-15,18-17 0,-1 0-1,1 0-15,-1 0 16,19-35 0,-19-18-1,1 18 1,-18 0-1,-53 35 1,-53 0 0,-35 53-1,18 0 1,-36 52 0,88-52 15,18 35-16,53-52 1,53 17 0,71 0-1,52-18 1,-52-18 0,17 36-1,-71 18 1,-52 17-1,-36 18 1,-105 0 0,-1-53-1,-52-36 1,35-17 15,-53-70-15,123-1-1,18 1 1,53 34 0,0 1-1,18 35 1,35-35 0,-35 17-16,17 1 0</inkml:trace>
  <inkml:trace contextRef="#ctx0" brushRef="#br0" timeOffset="3748.71">7673 811 0,'18'-17'16,"-1"-1"0,1 0-1,-1-17 17,-34 35-17,-18 0 1,-18 18-1,-18 35 1,53-36-16,-52 89 16,17 53-1,35-71 1,18 36 0,18-71-1,70-18 1,0-35-1,71-18 1,-53-17 0,17-71-1,-52 18 1,-36-36 0,-35 71-1,-88 36 16,35 17-15,35 53 0,18-18-1,89 0 1,-36 18 0,0 18-1,-18-1 1,-18 1-1,36-53 1,0-1 0,-17-34-1,52-72 1,-53 19 0,0-18 15,18-18-16,-53 53 1,0 70 15,-17 54-15,17 17 0,0 0-1,0-35 1,17-35-16,18 0 15,36-18 1,35-36 0,-53-17-1,35-52 1,-88-19 0,0 89-1,-18-71 1,-17 71-16,-35-36 15,-54 71 1,18 18 0,53 88-1,36-18 1,17 35 0,35-52-1,35-36 1,1-35-1,-18-35 1</inkml:trace>
  <inkml:trace contextRef="#ctx0" brushRef="#br0" timeOffset="4281.89">9155 582 0,'0'0'0,"0"-35"0,0 0 31,0 105 1,-18 1-17,0 70 1,18 0 0,-17 71 15,34-124-16,54-71 1,-1-34 0,1-54-1,0-52 1,-36-18 0,0-71-1,-35 141 1,0 36-1,0-35 1,-35 105 15,17 71-15,18-71-16,0 106 16,0-88-16,0 88 15,0-17 1,0-54-1,71-35 1,-1-35 0,89-88-1</inkml:trace>
  <inkml:trace contextRef="#ctx0" brushRef="#br0" timeOffset="4949.01">9984 494 0,'0'0'0,"0"18"47,0-1-32,0 36-15,0 35 16,0 89 0,0-36-1,0 18 16,0-124-31,0 18 16,0 0 0,0-89 15,0 19-31,0-54 16,0-52-1,53 17 1,52 0-1,1 71 1,18 35 0,-54 35-1,-52-17-15,-1 105 16,-17-35 0,-123 36-1,0-71 16,-19-18-15,54-17 0,71-18-1,17-18 1,53-35 0,17 18-16</inkml:trace>
  <inkml:trace contextRef="#ctx0" brushRef="#br0" timeOffset="5482.1">10901 900 0,'0'0'0,"0"-18"0,0 0 16,0 1-16,0-1 15,0-35-15,-53 18 31,0 17-15,0 36 0,-17 70-1,17 18 1,17 53 0,36-36-1,0-52 1,53-54-1,18-17 1,17-70 0,-17-18-1,-19-107 1,-34 107 15,-18 35-15,0 106 15,0-17-31,-18 16 16,18-16-16,0 87 15,0-52 1,53-18 0,18-36-1,17-17 1,0-35-1</inkml:trace>
  <inkml:trace contextRef="#ctx0" brushRef="#br0" timeOffset="5915.62">11395 952 0,'0'0'0,"-18"-17"0,0-36 31,18 18-16,0 17-15,53-53 16,18 54 0,70-1-1,-123 36 1,35 70 0,-36 35-1,-17 19 1,0-19-1,0-70 1,-17-35 0,17-71 15,0-35-15,52-54-1,19 37 16,-53 69-31,88-52 16,-18 35 0,35 18-1,-105 17 1</inkml:trace>
  <inkml:trace contextRef="#ctx0" brushRef="#br0" timeOffset="6715.38">6509 1940 0,'0'0'0,"-18"0"0,-35 0 15,36 0 1,-1 0-16,0 0 31,36 0 0,70 0-15,36 0 0,123-35-1,-18 35 1,177-35-1,-265 35-15,264-36 16,266-16 0,-142-1-1,247-18 1,0 0 0,-247 19-1,230-19 16,-442 53-15,-35-17 0,-176 35-1,-53-18 1,-106 18 15,36 18-31,-89 0 16</inkml:trace>
  <inkml:trace contextRef="#ctx0" brushRef="#br0" timeOffset="7451.65">1587 3210 0,'0'0'0,"-17"-17"0,-1-1 31,1 0-15,-1 18 0,0 53-1,18-35-15,-17 105 16,17 54 0,-18-54-1,18 36 16,-18-88-15,18-19 0,0-34-1,0-53 17,36-18-17</inkml:trace>
  <inkml:trace contextRef="#ctx0" brushRef="#br0" timeOffset="7748.36">1834 3616 0,'0'0'0,"0"18"16,0-1 0,0 1-1,18-18-15,0 0 16,-1 0-1,19-53 1,-36 35 0,0-17-1,-18 35 1,0 0 0,1 18-1,17-1 1,17-17-1,1 0-15</inkml:trace>
  <inkml:trace contextRef="#ctx0" brushRef="#br0" timeOffset="11231.07">3016 3246 0,'0'-18'16,"0"-17"15,0 52 0,0 1-15,0 17-16,0 71 15,0 88 1,0-70 0,0 17-1,0-71 1,0-52-16,18-18 31,35-53 0,-18 0-15,-17 35-16,35-70 16,0 18-1,-36 34 1,18 36 0,-17 53-1,35 35 1,0 1-1,53-1 1,-36-71 0,-34 1-16,34-18 15,36-53 1,-35-53 0,-36 18-1,-35-88 16,-71 17-15,-17 88 0,0 54-1,53 17 1,17 70 0,36-34-1,70-19 1,-71-17-16,19 0 0</inkml:trace>
  <inkml:trace contextRef="#ctx0" brushRef="#br0" timeOffset="11732.41">4180 3069 0,'0'0'0,"0"-17"15,0 34 16,0 1-15,0 88 0,0-71-16,0 124 15,18-18 1,0 70 0,-18-140-1,0-18 1,0-88 15,0 17-31,0-35 16,0 35-16,35-123 15,36 35 1,52-17 0,-17 88-1,35 52 1,-71 54-1,-17 105 17,-53-87-17,-35-1 1,17-53 0,18-17-1,0-54 16</inkml:trace>
  <inkml:trace contextRef="#ctx0" brushRef="#br0" timeOffset="12565.43">5450 3492 0,'0'0'0,"0"-17"0,0-18 16,0-36 0,-88 0-1,18 54 1,-1 34 0,1 54-1,-1 70 1,36-17-1,17-1 1,18-88-16,0 36 16,88-36-1,0-35 1,-17-17 0,17-54-1,-35-17 1,-18-53 15,-35 105-31,18-52 16,-18 18-1,0 123 17,0-36-32,0 54 15,0 52 1,0-17-1,71-35 1,34-71 0,-16 0-1,52-53 1,-71 0 0,-52 18-16,35-124 15,-36 0 1,1 0 15,-18 89-15,0 34-1,0 54 1,-35 123 0,35 0-1,0 36 1,0-54-1,0-70 1,17-18 0,54-35-1,-36-53 1,1 1 0</inkml:trace>
  <inkml:trace contextRef="#ctx0" brushRef="#br0" timeOffset="12797.98">5944 3457 0,'0'0'0,"-17"0"0,-1 0 16,36 0 0,70 0-1,-53-17-15,36-1 16,52-35-1,-52 53 1,-54-53 0,19 35-1</inkml:trace>
  <inkml:trace contextRef="#ctx0" brushRef="#br0" timeOffset="13236.57">7849 3351 0,'0'0'16,"0"-123"0,0 105-1,0 1-15,36-19 16,-36 54-1,0 35 1,0-35-16,0 70 16,-71 70-1,53 1 1,1-71 0,17-52-1,88-89 16,-53 35-31</inkml:trace>
  <inkml:trace contextRef="#ctx0" brushRef="#br0" timeOffset="13631.55">8361 3316 0,'0'0'0,"53"-70"16,-53 34-1,-18 36 1,-52 36 15,-1-1-15,53-18-16,1 36 15,-1-17 1,18-19-16,71 36 16,-1-18-1,1 1 1,17 17-1,-70-18 1,-36 18 0,-106 0-1,1-53 1,52 0 0,-17 0-1,71-35 1,17-1-1,-53-34 1</inkml:trace>
  <inkml:trace contextRef="#ctx0" brushRef="#br0" timeOffset="13849.82">7990 2946 0,'0'0'0,"-17"0"16,-1-18-16,0 0 15,36 18 32,0 0-47,35 18 16</inkml:trace>
  <inkml:trace contextRef="#ctx0" brushRef="#br0" timeOffset="14550.8">10319 3457 0,'0'0'15,"70"-53"1,-52-17 0,-18 52-16,18-70 15,-18-18 1,0 53 0,-71 36-1,-52 17 1,-36 70-1,35 89 1,89-18 0,35 0-1,18-53 1,88-52 0,17-36-1,-17-71 1,0-35 15,-53 0-15,-36-52-1,-17 87 1,0 53-16,0 71 31,0 88-15,35 0-1,1-52 1,-19-72-16,19 36 16,34-35-1,36-53 1</inkml:trace>
  <inkml:trace contextRef="#ctx0" brushRef="#br0" timeOffset="15183.96">12753 2946 0,'0'0'0,"-18"0"16,36-18 15,35-17-15,-36 17-16,19-17 16,17-71-1,-53 53 1,-53 35 15,-53 18-15,-35 53-1,35 36 1,71-19 0,70 18-1,53-35 1,53 35-1,0 1 1,-35 34 0,-106-105-16,-17 70 15,-125 0 1,-34-35 0,53-53-1,-1-35 16,71-18-15,36 18-16,-1-54 16,18 19-1,70 17 1,54 0 0</inkml:trace>
  <inkml:trace contextRef="#ctx0" brushRef="#br0" timeOffset="16097.25">13353 2999 0,'0'0'0,"0"-18"0,0 0 0,35-17 16,-17 17-16,-18-17 16,17 35-1,-105 18 1,35 70 15,0 0-15,36 36-1,-1 17 1,36-18 0,70-52-1,18-71 1,-18-36-1,35-52 1,1-53 0,-36 0-1,-70 53 1,17 70 0,-53 18-1,1 53 1,-1 71 15,36-19-15,-18-52-1,35-17 1,35-36 0,19-36-1,-1-34 1,-53 52-16,18-52 15,-35 34-15,52-34 16,-70 52 0,0 1-1,0 69 1,-18 37 0,1 34-1,34-70 16,72-35-15,-19-18 0,18-53-1,1-35 1,-54-1 0,-35 54-16,0-88 15,-88 17 1,17 53-1,-123 70 1,53 72 0,123 17-1,36 17 1,53-52 0,34-36-1,19-35 1</inkml:trace>
  <inkml:trace contextRef="#ctx0" brushRef="#br0" timeOffset="16613.98">14975 2734 0,'0'0'0,"0"-18"0,0-17 15,-17 17 1,-1 36-1,0 88 1,1 35 0,17-106-16,-18 54 15,18 52 1,0-53 0,0-71-1,35 19-15,54-36 16,-19-53-1,36-71 17,-35 19-17,17-54 1,-71 0 0,-17 53-1,0 177 16,0 35-15,-35 52 0,18-105-16,-1 53 15,18-71-15,-18 54 16,18-19 0,53-52-1,35-54 1,36-52-1</inkml:trace>
  <inkml:trace contextRef="#ctx0" brushRef="#br0" timeOffset="17130">15910 2593 0,'0'0'0,"0"-18"0,0 1 15,-17 52 16,17-17-31,-18 17 0,18 71 16,0 17 0,-18 18-1,1-17 1,17-36 0,-18-35-1,18-88 32,0 17-47,0-35 16,18-53-1,35 18 1,88 0 0,-35 52-1,17 36 1,-35 71-1,-88 0 1,-53 34 0,-53-34-1,54-53-15,-107 70 16,53-71 0,35-17-1,71-52 32,18 34-47,0 0 0</inkml:trace>
  <inkml:trace contextRef="#ctx0" brushRef="#br0" timeOffset="17647.72">16898 2893 0,'0'0'0,"0"-18"0,0-17 16,0-36 0,-53 54-1,0 17 1,36 17-16,-54 36 16,-17 18-1,70-36-15,-88 106 16,36-35 15,70 0-15,53-71-1,17-35 1,89-53 0,-88-17-1,-1-54 1,-52 36-1,-1 0 1,-17 105 15,0 1-31,0 53 16,0 17 0,0 0-1,0-53 1,53 1 15,-35-36-31,17 0 16,1-18-16</inkml:trace>
  <inkml:trace contextRef="#ctx0" brushRef="#br0" timeOffset="18066.56">17180 2946 0,'0'0'0,"-17"0"0,-19 0 0,19-53 16,34 0 0,54 0-1,70 35 1,-88 18-16,17 0 16,54 36-1,-89-1-15,18 53 31,-53 18-15,-17-71 0,-36 36-1,0-36 1,35-35 0,18-35-1,53-53 1,-18 17-1,53-35 1,-52 53 0,17 0-1,-18 36 1,18-19 0</inkml:trace>
  <inkml:trace contextRef="#ctx0" brushRef="#br0" timeOffset="18530.02">18927 2699 0,'-18'0'0,"-17"0"16,-18-18-1,0-52 1,-18-19 0,36 19-1,35-18 1,18 52-16,70-17 16,-53 36-16,36-1 15,123-17 16,-124 35-31,-17 106 32,-53 70-17,-53-17 1,-35 35 0,17-53-1,36-53 1,35-53-1,-17-17 1,17 0 0,0-1-16</inkml:trace>
  <inkml:trace contextRef="#ctx0" brushRef="#br0" timeOffset="18862.9">18979 3475 0,'0'0'0,"0"17"0,-17 1 15,17 0 1,0-1 0,17-17-1,1 0-15,17 0 16,-17-35-1,-53 17 1,17 18 0,-17 0-1,17 0 1,1 0 0,-36-17 15</inkml:trace>
  <inkml:trace contextRef="#ctx0" brushRef="#br0" timeOffset="23366.22">1834 5433 0,'0'17'0,"36"19"31,-19-36-16,1 0 1,-18-18 0,18-17-1,-1-36 1,-17 1 0,-70-1-1,52 53-15,-105-52 16,17 70-1,-35 53 1,17 35 0,18 35-1,53 54 1,53-124-16,0 70 16,53 1-1,18-71 1,17-53-1,53-71 17,-106 53-32,71-87 15,18-72 1,-71 36 0,-36 0-1,-17 70 1,0 124 15,0-35-31,0 70 16,0 71-1,53-71 1,0 18 0,0-71-1,53-52 1,-88-1-1,87-35-15</inkml:trace>
  <inkml:trace contextRef="#ctx0" brushRef="#br0" timeOffset="24079.94">4145 5239 0,'0'-18'31,"18"18"-31,17-53 16,36 0 0,-1-70-1,-52 35 1,-18 70-16,-35-35 15,-54 53 1,-122 88 0,105 0-1,35 36 1,71-36 0,106 0-1,0-35 1,-71-35-1,106 52 1,-70 19 0,-71 16-1,-106 1 1,-17-35 0,-71-54-1,17-34 1,36-71-1,53-1 1,88 1 0,17 35-1,107 18 1,35 17 0,-89 18-1</inkml:trace>
  <inkml:trace contextRef="#ctx0" brushRef="#br0" timeOffset="25096.03">4568 5362 0,'0'0'15,"36"-17"-15,52-19 16,-53-17 0,-35 36-1,-53 17 1,0 0-1,-17 53 1,35 52 0,-1 19-1,36-1 1,0-52 0,71-36-1,35-35 1,-71-17-1,124-72 1,-18-16 0,-18-19-1,-70 18 1,-53 53 0,-70 53-1,-1 53 1,53 35-1,18-17 1,36 17 0,34-17-1,-17-36 1,-35-35-16,35 0 16,-18 0-1,36 0 1,-36 0-1,18 0 1,0-35 15,17-18-15,18 0 0,-17-18-1,0 1 1,-54 17-1,-34 53 17,-19 18-17,-17 70 1,53-18 0,0-52-16,0 70 15,0 0 1,18-70-1,35 0 1,53-1 0,0-52-1,35-53 1,-53-18 0,-70 18-1,-54-53 1,-34 88-1,-89 35 1,18 71 0,70 0-1,54 53 1,17-36 0,88-52-1,0-18 1</inkml:trace>
  <inkml:trace contextRef="#ctx0" brushRef="#br0" timeOffset="25612.85">6526 5045 0,'0'0'0,"0"-18"0,0 0 15,-17 1 1,-1 17-1,0 0-15,-17 53 16,18 70 0,17 18-1,0-53 1,17 18 0,36-53-1,0-35 1,70-53 15,-34-18-15,17-71-1,-54 18 1,-34-52 0,-18 34-1,0 107-15,-18-1 16,1 71-1,17 53 1,-35 52 0,17-34-1,0-54 1,18-34-16,0-1 16,18-35-1,70-18 1,-35-17-1</inkml:trace>
  <inkml:trace contextRef="#ctx0" brushRef="#br0" timeOffset="26129.45">7408 4957 0,'0'0'16,"0"-18"-16,0-53 15,-17 71 1,17 36-1,-18-19-15,18 89 16,0 35 0,-18-17-1,18-19 1,-17-52 0,-1-17-1,0-36 1,18-36 15,18-52-15,35-18-1,18 36 1,52-18 0,-35 88-1,18 17 1,-88 1-16,17 70 15,-35-17 1,-106 34 0,0-52-1,-35 0 1,53-53 0,70 0-16,1 0 15,87-53 32,-34 53-47,-19-17 0</inkml:trace>
  <inkml:trace contextRef="#ctx0" brushRef="#br0" timeOffset="26612.49">8290 5115 0,'0'0'0,"0"-17"0,0-1 15,-35-35 1,17 35-16,-17 1 16,17 17-16,-70 0 15,35 70 1,-17 36 0,-1 18-1,54-36 1,17 18-1,35-106 17,35 0-17,54-53 1,-18-53 0,-53-18-1,-36 36 1,-17 71-16,0-1 15,0 36 1,-17 70 0,-1-18-1,18 19 1,0-37 0,18-34-1,52-18 1,-35 0-1</inkml:trace>
  <inkml:trace contextRef="#ctx0" brushRef="#br0" timeOffset="27046.18">8572 5239 0,'-17'0'0,"-18"-36"15,17 1 1,18 18-16,0-1 15,35-35 1,18 18 0,53 17-1,-18 71 1,-17 18 0,-36 34-1,-35-16 1,-35-37-1,-53 1 17,52-53-17,36-17 1,0-36 0,53-53-1,18-17 1,35 34-1,-54 36 1,-34 18 0,0 35-1</inkml:trace>
  <inkml:trace contextRef="#ctx0" brushRef="#br0" timeOffset="27612.39">10530 4974 0,'0'0'0,"0"-17"0,0-1 15,0-17 1,0 17 0,0 0-1,0 36 1,0 53-1,0 52 1,0-105-16,0 52 16,-17 36-1,-1-35 1,0-54 0,54-34 15,17-19-16</inkml:trace>
  <inkml:trace contextRef="#ctx0" brushRef="#br0" timeOffset="28096.11">11183 4957 0,'0'0'0,"35"-36"15,1 1 1,-36 0-1,-18 35 1,-53 17 0,1 36-1,17 0 1,18 18 0,35-36-1,0-17 1,70 17-1,-52-35-15,52 18 32,1 17-17,-36 0 1,-35 0 0,-88 1-1,-18-1 1,-70-35-1,88 0 1,35-18 0,35 1-1,0-1 1,18 0 0,0-35-1,0 36 1</inkml:trace>
  <inkml:trace contextRef="#ctx0" brushRef="#br0" timeOffset="28527.53">10654 4621 0,'0'0'0,"0"-17"15,-18 17 17,36 0 46,17 0-63</inkml:trace>
  <inkml:trace contextRef="#ctx0" brushRef="#br0" timeOffset="30868.71">13159 5186 0,'0'-18'266</inkml:trace>
  <inkml:trace contextRef="#ctx0" brushRef="#br0" timeOffset="33077.74">13176 5009 0,'0'-17'0,"0"-1"16,0-52 15,0 17-31,53-36 31,-53 19-15,35 17 0,-35 18-1,0 52 1,0 142-1,0 18 1,-35 34 0,-18-34-1,0-89 1,36-71-16,-1 36 16,-35-53-1,0-35 1,18-53-1,17 0 17,1-53-17,17 52 1,0 19 0,35 87-1,0 36 1,53 71-1,-17-54 1,35 36 0,35-53-1,-35-35 1,17-36 0,-17-35-1,18-53 1,-89 36-1,-35-18 1,0 52 0,-18-34-1,-17 70 1,-36 35 0,36 71-1,35-18 1,0 18-1,0-88-15,35 34 16,36-34 0,17-18-1,0-35 1,18-53 0,-18-53-1,-35-36 1,-18 1-1,-35 88 1,18 70 15,-18 88 1,0-34-32,0 87 15,-18 36 1,18-18-1,0-70 1,18-1 0,35-52-1,53-18 1,17-53 0,-52-18-1,17-34 1,-53-1-1,-35 88 1,-53 18 15,18 53-15,35 18 0,0-1-1,18 1 1,-18-1-1,0-52 1,-35-1 0,-1-17-1,36-35 1,-17-18 0,17 0-16</inkml:trace>
  <inkml:trace contextRef="#ctx0" brushRef="#br0" timeOffset="33297.22">14093 5027 0,'0'0'0,"0"-35"32,124-18-17,52 0 1,-35 18-1,-35 17 1,-88 18-16,0 0 16</inkml:trace>
  <inkml:trace contextRef="#ctx0" brushRef="#br0" timeOffset="34261.71">15946 5098 0,'-36'-36'31,"19"19"-31,17-36 15,0 18 1,0-1 0,53-34-1,-53 52-15,52-35 16,19 0 0,-53 53-16,35-17 15,-18 34 1,-35 89-1,0 18 1,-35 34 0,-1-52-1,36-53 1,71-53 0,35-35-1,52-71 1,-34 0-1,-18-70 17,-106 105-17,0 36 1,0 70 15,0 0-31,0 54 16,0 52-1,0 35 1,0 18 0,0-53-1,0 71 1,0 17 0,0-176-16,0 35 15,-36 142 1,-69-142-1,-1-71 17,-106-34-17,18-89 1,106 0 0,53 53-16,35-106 15,35 18 1,35 36-1,124-54 1,-88 71-16</inkml:trace>
  <inkml:trace contextRef="#ctx0" brushRef="#br0" timeOffset="35227.26">17357 4868 0,'0'0'0,"17"-53"0,-17-17 15,0 35 17,-53 35-17,-17 17 1,-1 89 0,18 0-1,36 70 1,17-52-1,53-36 1,35-88 0,0 0-1,18-53 1,0-53 0,-71-17-1,-17-107 1,-71 142-1,-53 18 1,0 70 15,35 53-15,19 105 0,52-122-16,0 87 15,0 18 1,70-70-1,36-54 1,53-17 0,-18-53-1,-18-70 1,-52 17 0,-36-35-1,-17 70 1,-18 89 15,0 0-15,0 70-1,-36 35 1,36-34 0,0-19-1,36-70 1,17 0-1,35-70 1,-18-1 0,1-70-1,-53 35 1,-18 53 0,0 36-1,0 52 1,0 106-1,0-18 1,0-34 15,0-19-15,88-52 0,18-18-1,-1-35 1,-34-1-16</inkml:trace>
  <inkml:trace contextRef="#ctx0" brushRef="#br0" timeOffset="36211.32">19544 4833 0,'-18'-35'32,"18"17"-32,-17 0 0,17-34 15,0 34-15,17-35 16,54 0-1,52 35 1,-52 18 15,35 71-15,-71 52 0,-35 36-1,0-35 1,0-71-1,-35-18 1,-18-35 0,35-71-1,18-70 1,35 35 0,54-35-1,34 71 1,1 70-1,17 35 1,-36 71 15,-87 35-15,-18-18 0,-53-70-1,0-35 1,36-18-1,17-71 1,0 54-16,35-124 16,35 35-1,72-18 1,-1 71 0,17 53-1,-52 89 1,-106 16-1,-35 37 1,-18-54 15,0-18-15,71-87 15,52-36-31</inkml:trace>
  <inkml:trace contextRef="#ctx0" brushRef="#br0" timeOffset="37329.9">21431 4657 0,'0'0'0,"18"-18"0,52-53 15,-52 36 1,-36 18 0,-52 34-1,-36 54 1,0 52-1,71-17 1,17 70 15,36-123-15,88-17 0,17-36-1,-35-53 1,36-71-1,-71-35 1,-53 18 0,-71 36-1,-35 87 1,-35 36 0,53 34-1,18 107 1,70 0-1,52-71 1,54 0 15,-17-70-15,34-18 0,0-53-1,1-70 1,-18-19-1,-71 72 1,-17 17 0,-18 88 15,0-17-31,0 0 0,0 70 16,0-18-1,0 19 1,17-54-1,19-18 1,34-34 15,1-54-15,-1-52 0,18-18-1,-35 70 1,0 36-1,-17 35 1,-36 53 0,0 53-1,0-18 1,35-18 0,35-17-1,89-53 1,-35-35-1,-36-36 1,-18-34 15,-70 16-15,0 19 0,-17 70-16,-71 0 15,70 17-15,-35 54 16,35 52-1,18-34 1,0 17 0,71-54-1,-1-52 1,72-17 0,-1-71-1</inkml:trace>
  <inkml:trace contextRef="#ctx0" brushRef="#br0" timeOffset="39994.44">24677 4639 0,'0'18'16,"0"-36"-16,17 18 62,-17-18-62,0-123 31,-17 124-31,-18-36 0,-36-18 16,36 71 0,-54 0-1,-16 35 1,16 54 0,1 105-1,53-71 1,35 18-1,0-53 1,71-88 0,17 0-1,35-88 1,1-53 0,-18 0-1,-54 35 1,-52 36-1,18 70 1,-18 70 15,-18 54-15,18-19 0,0 19-1,0-53 1,89-54-1,87-52 1,-70-36 0,35-87-1,-88 52 1,-53-18 0,-53 107-1,-35 17 1,52 70-1,36 1 1,71 17 0,0 18 15,-36-36-15,18-17-1,17-35 1,19-36-1,16-52 1,-16-19 0,-1-52-1,0 36 1,-70 69 0,-18 54-1,-36 35 1,-34 35-1,52 0 1,18 36 15,35-54-15,54-52 0,52-36-1,-35-35 1,17-53-1,-70-35 1,-53 0 0,-88 53-1,-18 70 1,-70 54 0,70 34-1,35 54 1,71-89-16,18 88 15,52-52 1,54-18 15,-1-35-15,18-54 0,-17-52-1,-89 53-15,18-53 16,0-18-1,-35 53 1,-36 88 15,18-17-31,-35 35 16,17 70 0,18-52-1,53-1 1,18-52-1,17-18 1,18-53 15,-1-35-15,-34-36 0,-53 19-1,-1 87 1,-17 36-1,-35 52 1,0 18 0,35-17-1,88-18 1,53-36 0,-35-17-1,17-70 1,-105 52-16,52-70 15,-34-35 1,-36 70 15,-36 106 1,36-18-32,-17 18 15,-18 70 1,17-52-1,18-18 1,0-89 15,0 19-31,18-54 16,70-52 0,53-18-1,0 70 1,-70 71-1,-36 53 1,-35 18 15,35 34-15,53-16 0,18-54-1,70-35 1,-123 0-16,36 0 15,69-53 1,-34-53 0,-54-17-1,-70 17 1,-53 71 0,-52 35-1,16 52 1,-69 90-1,122-54 1,36 0 0,36-35 15,17-53-15,88-18-1,-71-35 1,36-70-1,-18-1 1,36-105 0,-36 70-1,-35 18 1,-53 124 0,-71 87-1,-35 142 1,54-36-1,52 36 1,0-71 15,105 0-15,19-88 0,105-53-1,18-53 1,-70-18-1,-142 54-15</inkml:trace>
  <inkml:trace contextRef="#ctx0" brushRef="#br0" timeOffset="41227.12">2769 7302 0,'0'0'0,"71"0"31,-54-17-31,19-36 16,-19 35-16,36-52 16,-35-18-1,-18 35 1,-88 17-1,-18 36 1,-88 53 0,35 53 15,106 18-15,71-36-1,88 0 1,17-17-1,54-1 1,-142-52-16,53 35 16,-53 52-1,-70-16 1,-88-19 0,-124 18-1,70-88 1,-52-35-1,141-18 1,35-35 0,53 17 15,35 19-15,36 16-1,123 1 1,-141 35-16</inkml:trace>
  <inkml:trace contextRef="#ctx0" brushRef="#br0" timeOffset="42698.23">3545 7408 0,'0'0'0,"0"-17"0,0-1 0,0-35 15,-53 35 1,18 18 0,-18 0-16,-17 36 31,52 70-15,0-1-1,1 19 1,17-54-1,17 1 1,125-53 0,-37-18-1,54-53 1,-53-18 0,17-35-1,-70-17 1,-53 52-1,-17 54 1,-19 17 0,36 53 15,36 17-15,-19-17-1,19 35 1,-19-70-16,1 17 15,17 0 1,53-17 0,-17-18-1,70-35 1,53-53 0,-106 17-1,-52-52 1,-36 52-1,-71 18 1,-35 53 0,36 71 15,17 35-15,35-18-1,18 18 1,71-36-1,-1-35 1,-35-35-16,124 0 16,0-35-1,-36-35 1,1-36 0,-106 70-16,17-16 15,-18-72 1,-17 106-16,-35-17 15,-35 35 1,17 88 0,17 36 15,36-36-15,0 18-1,106-53 1,-53-53-1,88 0 1,-17-53 0,17-35-1,-18-71 1,-123 71 0,0 35-1,-17 106 16,17-36-15,0 72-16,-18-1 16,-17 0 15,0-18-15,17-52-1,18-36 16,0 1-31,0-1 0,0-17 16,53-106 0,70 0-1,-17 35 1,18 71 0,-19 87-1,-69 19 1,-19 53-1,-17-89-15,0 88 16,0-70 15,-17-18-15,34-52 15,19-1-31</inkml:trace>
  <inkml:trace contextRef="#ctx0" brushRef="#br0" timeOffset="43081.48">7197 7391 0,'0'0'0,"0"-18"16,-18 18 0,0 18-1,18 52 1,0 18-1,-17-35 1,17-35-16,-36 35 16,36-35-16,-17 17 15,-1-35 1,53-53 15,-35 35-31</inkml:trace>
  <inkml:trace contextRef="#ctx0" brushRef="#br0" timeOffset="43276.83">7161 7144 0,'0'0'0,"-17"-18"0,-54 18 32,54-18-32,-1 18 15,-17-17 1,70 17 15,35 35-15,-52-17-16,70 17 15</inkml:trace>
  <inkml:trace contextRef="#ctx0" brushRef="#br0" timeOffset="43760.88">7620 7320 0,'0'0'16,"0"18"-16,-18 17 16,18 0-1,0 1 1,0 17 0,0-1-1,0 1 1,0 0-1,-17-53 1,-1 18 0,0-53-1,18-18 1,36-71 0,70-35-1,17 54 1,53 34-1,-140 71-15,87 18 16,-70 35 0,-35 88 15,-18-18-15,-18-17-1,0-53 1,18-35-16,-17-18 15,17-53 17</inkml:trace>
  <inkml:trace contextRef="#ctx0" brushRef="#br0" timeOffset="44910.06">9543 7532 0,'0'-18'15,"35"1"-15,-17-1 16,70-88 0,-18-35-1,-52 106-15,-18-71 16,-18-71-1,-52 72 1,-36 52 0,53 70 15,53 107-15,0 17-1,0 88 1,0-176-16,0 159 15,0-106 1,0-36 0,0-52-1,0-36 1,0-88 0,0 71-16,53-124 15,35 36 1,18 17-1,0 88 1,-53 89 0,-18 52 15,-35-87-31,18 70 16,17 17-1,18-70 1,53-35-1,-18-36 1,35-53 0,-87 36-16,34-53 15,1-53 1,-71 17 0,0 54-1,-18 123 16,18-36-15,-18 89-16,18 35 16,0-53 15,53-35-15,18-35-1,35-53 1,0-36-1,-36-52 1,-70-36 0,-53 53-1,-35 53 1,0 53 0,70 18-16,-17 52 15,17 54 1,18-36-1,36-35 1,105-35 15,-88-18-31</inkml:trace>
  <inkml:trace contextRef="#ctx0" brushRef="#br0" timeOffset="45475.96">11289 7391 0,'0'0'0,"-18"0"0,1 0 15,-36-36 1,0-34 0,53-1-1,70 1 1,54 52 0,-18 18-1,17 71 1,-52 52-1,-71-105-15,0 88 16,-71-1 15,1-69-31,34-19 32,19-34-17,17-54 1,70-35-1,18 18 1,36 0 0,-1 17-1,36 36 1,-18 35 0,-88 0-1,-53 53 1,-18 18-1,-17 52 1,0-17 0,35-53 15,0 0-15,18-89 15,-18 1-31,35 0 0</inkml:trace>
  <inkml:trace contextRef="#ctx0" brushRef="#br0" timeOffset="45626.91">12224 7091 0,'0'0'0,"-18"-18"0,-17-17 16,0 35 0,-1-18-1,54 18 16,0 0-31,34 0 16</inkml:trace>
  <inkml:trace contextRef="#ctx0" brushRef="#br0" timeOffset="46359.31">12471 7479 0,'0'0'0,"0"-18"0,0 1 15,0-19-15,70-34 16,1 34 0,35 19 15,-71 17-31,35 35 16,-34 53-1,-72 36 1,-69-36-1,-19 18 1,1-53 0,123-36-1,88-34 17,-18 17-17,-34 0-15,87 0 16,54 35-1,-19 71 1,-105 70 0,-106 71-1,-123 0 17,0-53-17,-71 0 1,176-159-16,-176 18 15,88-70 1,18-124 0,88-53-1,53-36 1,71 54 0,-36 123-16,124-176 15,0 88 1,-1 17-1</inkml:trace>
  <inkml:trace contextRef="#ctx0" brushRef="#br0" timeOffset="47526.72">13458 7126 0,'0'0'0,"0"-18"0,0-17 16,0 18-1,0-1-15,-52 18 16,-37 35 0,-16 71-1,16 35 1,72-17 0,17-1-1,53-35 1,17-70-1,-52-18-15,105 0 16,-35-71 0,18-34-1,-70-37 17,-36 19-17,-89-1 1,-34 89-1,-18 35 1,35 106 0,88 0-1,18 35 1,89-53 0,-54-70-16,35-1 15,-34-17-15,122 0 16,-52-52-1,35-54 1,-70-18 0,-53 36-1,-18 35 17,0 71-17,0 35 1,0 70-1,-18-35 1,-17 1 0,35-72-16,0 18 15,17-87 17,-17 34-32,53-70 15,18-1 1,-1-16-1,1 87 1,-54 36 0,19 87 15,-19-16-15,36 17-1,35-36 1,-17-52-1,35-18 1,-36-53 0,1-53-1,-53-70 1,17 34 0,0-69-1,-17 140 1,-1 71-1,-17 53 1,-35 53 0,35-71-1,-35 89-15,35 87 32,0-122-17,0-1 1,53-71-1,-18-17 1,36-17 0,-36-71-1</inkml:trace>
  <inkml:trace contextRef="#ctx0" brushRef="#br0" timeOffset="47710.25">14693 7232 0,'0'0'15,"-17"0"-15,-1-18 16,124-52 31,-89 70-47,19 0 0,52-36 31,18 36-31</inkml:trace>
  <inkml:trace contextRef="#ctx0" brushRef="#br0" timeOffset="48526.75">15469 7338 0,'0'0'0,"18"0"0,0 0 16,-1 0-16,36 0 15,-18-71 1,1 1-1,-36-19 1,-18 37 0,-70 16-1,-18 36 17,71 18-32,-53 52 15,-18 72 1,53-1-1,35-53 1,18 0 0,53-53-1,35-35 1,18-35 0,-18-35-1,18-54 1,-53-17-1,-18 70 1,-35 54 0,0 52-1,0 53 17,-17 36-17,17-54 1,35 18-1,71-70 1,-18-18 0,18-53-1,17-70 1,-70-1 0,0-105-1,-35 123 1,-18 36-1,-18 122 17,0-16-17,1 70-15,-1 105 32,18-87-17,18-18 1,70-54-1,0-52 1,53-52 0,-105 34-16</inkml:trace>
  <inkml:trace contextRef="#ctx0" brushRef="#br0" timeOffset="50347.05">17921 7373 0,'0'0'0,"106"18"31,-71-18-31,89-53 16,-54-18-1,-17-35 1,-53-17 0,-35 52-1,-53 1 17,70 70-32,-70 0 15,-18 70 1,0 54-1,53-1 1,36 18 0,17-70-1,0-53-15,70 17 16,18-53 0,-17-35-1,52-70 1,-52 35-1,-36-53 1,-35 105 0,0 107 31,0-36-47,0 18 15,0 53 1,18-36-1,88-70 1,17 0 0,-35-53-1,1-52 1,-72-1 0,-17 35-1,0 36 1,0 53-1,0 70 1,-35 53 0,0-53-1,17-17 17,0-54-17,18-34 1,36-54-1,-1-17 1,35-36 0,1 54-1,0 70 1,-18 35 0,-36 36-1,36 35 1,0-36-1,18-17 1,-54-35-16,36-18 16,0-53-1,18-35 17,17-18-17,53-18 1,18 36-1,-124 70-15,71 18 16,-18 18 0,-88 53-1,0 17 1,0-18 0,0-52-1,0 0-15,18-54 31,-1-34-15,-17-1 0,-17 1-1,-54 17 17,53 53-32,-70-18 15,-53 53 1,0 54-1,53 16 1,35 19 0,53-36-1,0-70-15,53 52 16,70-70 0,-17-17-1,18-54 1,-36-35-1,-18-52 1,-34-89 0,-36 105-1,0-16 17,0 140-17,-53 53 1,35 106-1,18 36 1,0-1 0,18-70-1,35 18 1,17-72 0,-17-34-1,-35-18-15,88-88 16</inkml:trace>
  <inkml:trace contextRef="#ctx0" brushRef="#br0" timeOffset="51076.45">21396 6844 0,'0'0'0,"0"-35"16,0-18 15,0 0-15,18 17-16,35-16 15,52-19 1,19 53 0,-54 54-1,19 87 1,-72 18 0,1-17-1,-18 34 1,0-105-1,0-35 1,0-36 0,17-52-1,54-54 17,0-34-17,-1-1 1,-52 71-1,17 52 1,0 36 0,-17 71-1,-18-53-15,18 52 16,-1-17 0,-17-35-16</inkml:trace>
  <inkml:trace contextRef="#ctx0" brushRef="#br0" timeOffset="51442.96">22348 7020 0,'0'0'16,"18"0"-16,-18 18 0,35-18 15,36 0 17,17-53-17,-70 53-15,52-53 16,-17 0-1,-53-35 1,-70 88 15,-19 88-15,72-70-16,-1 35 16,1 53-1,17-18 1,17-53-1,54-17 1,17-18 0,35-53-1,-34 0 17,-54 35-32</inkml:trace>
  <inkml:trace contextRef="#ctx0" brushRef="#br0" timeOffset="51809.6">23125 6985 0,'-18'-18'16,"-17"-17"0,35 17-1,35-52 1,18 70 0,35-18-1,-17 36 1,-1 52-1,-52 19 1,-18 16 0,-88-34-1,52-36 17,1-35-17,35-53 1,18 0-1,52-52 1,1 69 0,17-17-1,18 1 1,-36 16-16</inkml:trace>
  <inkml:trace contextRef="#ctx0" brushRef="#br0" timeOffset="52280.97">23989 6650 0,'18'-18'0,"-36"36"0,36-124 16,-1 35 0,-17 36-1,0 141 32,-35 0-31,-18 35-1,18-18 1,35-87-16,0 17 16,0 35-1,35-53 1,36-35 0,34-35-1,-34-18 1,-1-53-1,-52 36 1,0 34 0,-18 89 15,-18 18 0,18-54-31,0 36 16,0-35-1,0 0 1,18-54 15,-1 19-31</inkml:trace>
  <inkml:trace contextRef="#ctx0" brushRef="#br0" timeOffset="52475.9">24483 6632 0,'-53'-35'32,"35"35"-17,36 0 48</inkml:trace>
  <inkml:trace contextRef="#ctx0" brushRef="#br0" timeOffset="52679.44">23724 6756 0,'0'0'0,"-53"17"31,71-17-15,17 0-16,-17 0 0,105 0 16,1-17-1,-1-1 1</inkml:trace>
  <inkml:trace contextRef="#ctx0" brushRef="#br0" timeOffset="52994.59">24888 6738 0,'0'0'0,"18"-18"16,0-17 0,-18 17-1,-18 18 1,-52 0-1,17 53 1,35-35-16,-53 53 16,19 17-1,34-18 17,18 1-17,18-53-15,70-1 16,88 1-1,36-18 1</inkml:trace>
  <inkml:trace contextRef="#ctx0" brushRef="#br0" timeOffset="53776.6">25523 6897 0,'0'0'16,"18"-53"-16,-18 35 0,0-35 15,0 36 1,-70-19-1,17 36 1,-53 89 0,35-36-1,18 35 17,36-18-17,17-34 1,70-19-1,18-17 1,18-53 0,-35-17-1,-18-18 1,-36-1 0,-17 72-1,0-1 1,-17 89-1,17-1 1,0 18 0,0-35-1,53-17 1,35-36 15,18 0-15,17-53-1,-52 0 1,35-88 0,-18-18-1,-18 35 1,-52-17 0,-71 194 15,35-18-31,-35 36 15,-17 105 1,70-70 0,0-70-1,18 69-15,52-52 16,18-53 15,0 0-15,-17 0-1,-53-35 1,-1 35-16,19-35 16,17-1-1</inkml:trace>
  <inkml:trace contextRef="#ctx0" brushRef="#br0" timeOffset="54759.13">27817 6914 0,'0'0'0,"35"0"0,-18 0 0,89-17 16,-53-18-1,-53 17-15,18-35 16,-18-18 0,0 36-16,-106-53 15,-17 70 1,-54 36 15,54 52-15,17 36-1,71 18 1,35-36 0,70-17-1,1-71 1,70 0 0,18-71-1,-71-17 1,53-124-1,-88 36 1,-18-18 0,-35 106-1,0 70 1,-53 53 15,0 106-15,0 53-1,36-53 1,17-17 0,53-54-1,52-52 1,19-18 0,-18-53-1,-18-17 1,-70-1-1,-18 53 1,0 36 0,0 70-1,-36-35 17,19 0-17,17-35 1,0-1-1,53-52 17</inkml:trace>
  <inkml:trace contextRef="#ctx0" brushRef="#br0" timeOffset="54941.81">28557 6526 0,'0'0'0,"-17"0"0,-1 0 15,-17-17 1,35-1 0,17 18 15,1 0-31,0 0 16,52 35-16</inkml:trace>
  <inkml:trace contextRef="#ctx0" brushRef="#br0" timeOffset="55392.37">28945 6773 0,'0'0'0,"-35"-17"0,17-19 15,18-34 1,18 35-1,0 17-15,52 0 16,36 18 0,18 53-1,-89 18 17,-35 52-17,-53-52 1,-35-18-1,35-36 1,35-17 0,36-53-1,35 1 1,35-37 0,0 19-1,0 17 1,-17 35-1,-1 18 1,-52 0-16</inkml:trace>
  <inkml:trace contextRef="#ctx0" brushRef="#br0" timeOffset="55726.1">29616 6720 0,'0'0'16,"0"-17"15,17-1-15,19 0-1,-36 1-15,17-18 16,1-18 0,-18 17-1,-53 36 1,-18 53-1,18 35 1,36 18 0,17-17-1,0-19 1,35-52 15,36-18-15,35 0-16</inkml:trace>
  <inkml:trace contextRef="#ctx0" brushRef="#br0" timeOffset="57308.37">30180 6632 0,'0'-17'0,"0"34"0,0-52 16,0-36-1,-18 71 1,1 0-16,-36 18 15,0 35 1,0 53 0,35 0-1,18-36 17,53-17-17,53-35 1,18-18-1,-36-18 1,18-52 0,-36-36-1,18-106 1,-17 0 0,-18 71-1,-53 71 1,-35 70-1,-18 53 1,-35 70 0,52 53-1,19 18 17,17-88-17,17 0 1,36-53-1,0-53 1,35 0 0,0-70-1,1-36 1,-19 35 0,-17 1-1,-35 70 1,-18 35-1,-35 53 1,17 0 0,0-35-1,18-18 17,53-17-17,53-18 1,-35-18-1,17-52 1,-18-1 0,36-35-1,-71 89 1,-35-1-16,18 36 16,-18 35-1,-35 17 1,-1 1-1,36-18 1,0-18 0,53-35-1,18 0 1,17-35 15,-53-36-15,-17 18-1,-53-35 1,-36 70 0,36 18-1,88 0 17,-35 0-32,34-17 15,54-1 1,0 1-1,-35 17 1,-36 35 0,-35 35-1,0-17 1,-18 18 15,1-53-31,-19 34 16,36-34-1,-17 0 1,17-36 15,0-17-15,0 17-16,17-35 16,72-53-1,-1 1 1,53 34-1,35 36 1,-88 35 0,-52 106 15,-72-18-31,-52 18 31,35-53-15,18-1-1,17-34 1,1-18 0,-1 0-1,18-35 1,0 17-16</inkml:trace>
  <inkml:trace contextRef="#ctx0" brushRef="#br0" timeOffset="57558.73">32120 6297 0,'0'0'0,"-53"-35"15,53 17 16,-17 18 1,-1 0-32,1 0 15,-1 0 1,0 0-16,-35 18 16</inkml:trace>
  <inkml:trace contextRef="#ctx0" brushRef="#br0" timeOffset="57857.82">31062 6385 0,'0'0'16,"-70"0"-1,87 0 1,36 0-1,-18 0-15,18 0 16,106 0 0,-141 0-1,-1 0 1,-34 0 15,-19 0-15,19 0-1</inkml:trace>
  <inkml:trace contextRef="#ctx0" brushRef="#br0" timeOffset="62507.26">1923 9966 0,'17'0'0,"-17"18"15,18-18 32,-18-18-47,0-35 16,0 0-1,0 35 1,-18-34-16,-35-19 16,-17 18 15,-71 53-16,52 18 1,-16 88 0,52-1-1,35 54 1,18-35 0,35-1-1,36-52 1,-18-54-1,53-70 1,-36-17 0,54-71-1,-36 0 1,-53-1 15,-35 90-15,0 122 15,0-52-31,0 88 16,0 35-1,71-35 1,-18-54 0,70-34-1,1-53 1,-54-18-1,54-71 1,-124 36 0,0-18-1,0 71 1,-18 53 15,0 35-15,1 70-1,-19-35 1,19-17 0,17-36-1,0-52 32,0-1-47,17 0 0,19-35 16,34-52-1,18 34 1,-35 53 0,18 36-1,-36 53 1,0 17 15,1-35-15,17 17-1,17-52 1,-17-1 0,71-52-1,-54-18 1,54-35 0,-1 0-1,36-36 1,-18 36-1,-18 71 1,-70 69 0,-35 1-1,17 0 1,-17-17 15,-18-19-15,18-17-1,-18-35 1,0-18 0,-36-35-1,-17 17 1,-35 36 0,-18 35-1,1 71 1,16 34-1,19 37 1,70-37 0,0-34-1,70-1 1,1-70 15,35-17-15,0-36-1,-36 0 1,18-88 0,-35-36-1,-18-17 1,-35 53 0,0 88-1,-35 177 16,18 70-15,17 0 0,0-71-1,17-34 1,1-72 0,35 19-1,17-36-15,89-18 31,-18-35-15,-106 35-16</inkml:trace>
  <inkml:trace contextRef="#ctx0" brushRef="#br0" timeOffset="63524.92">6103 9772 0,'0'0'0,"-18"0"15,18 18 1,0-1 0,18-17-1,35 0 1,0-35 0,35-71-1,-70 71-15,17-18 16,18-71-1,-53 36 1,0 71 0,0 34-1,-18 89 1,18 18 0,0 87 15,18-52-16,-18-36 1,0-52 0,-35-71 15,-36-53-15,53 35-16,-34-52 15,-1-1 1,35 71-1,-17 0 1,35 71 0,0-18-1,35 53 1,53-53 0,-17-53 15,52 0-16,54-71 1,-36-17 0,17-89-1,-140 124-15,70-158 16,-70 70 0,0 35-1,-18 71 1,0 70-1,0-17-15,-36 105 16,19-88-16,-1 124 16,-17 17-1,35-34 1,0-72 0,17-17 15,54-53-16,-1-18 1,-17-70 0,-53 71-16</inkml:trace>
  <inkml:trace contextRef="#ctx0" brushRef="#br0" timeOffset="63724.43">6950 9825 0,'17'0'31,"1"0"-31,0 0 0,17 0 0,71-53 16,-36 35 0,18-17 15,-17 35-31</inkml:trace>
  <inkml:trace contextRef="#ctx0" brushRef="#br0" timeOffset="64041.32">8572 9648 0,'0'0'0,"0"-70"32,0 52-32,0 1 15,-17 17-15,-1 53 16,-17 70 0,35-105-1,-35 87 1,17-16-1,0 17 1,18-54 0,18-52-1</inkml:trace>
  <inkml:trace contextRef="#ctx0" brushRef="#br0" timeOffset="64441.11">9119 9719 0,'0'0'0,"18"-53"0,-18 18 16,-35 17-1,17 18-15,-70 0 16,-18 71 15,35-1-15,54-17-1,70-35 1,70 17 0,-35-17-1,18 35 1,-106-18 0,-17 0-1,-72-17 1,-34 0-1,52-18 1,54 0-16,-54 0 16,54 0-1,-1-53 1,18 35 0</inkml:trace>
  <inkml:trace contextRef="#ctx0" brushRef="#br0" timeOffset="64624.6">8555 9331 0,'0'0'0,"-18"0"0,-17-18 16,17 18-16,-17 0 15,53 0 16,17 0-15</inkml:trace>
  <inkml:trace contextRef="#ctx0" brushRef="#br0" timeOffset="66007.03">10583 9596 0,'0'0'0,"18"-142"31,-18 125-31,0-1 0,18-52 31,-18 87 1,-18 19-17,0 122 1,18-122-16,-17 122 16,-1-34-1,18 35 1,0-107-1,53-52 1,53-35 0,17-35-1,36-89 1,-124 106-16,89-159 16,-89 89 15,-17-1-16,-18 89 1,0 106 15,0-36-31,-36 88 16,1 89 0,0-36-1,35-70 1,53-35-1,70-71 1,36-53 0,-18-35-1,-70-18 1,-18 0 15,-36 53-15,-34 53-1,-36 88 1,35 36 0,18-54-1,0 19 1,18-54 0,-18 0-1,-18-35 1,0-35-1,-35-18 1,18 0 0,18 35-1,-1 18 1,18 36 0,35-1 15,36 0-16,35-17 1,-1-18 0,107-35-1,-18-36 1,-88-17 0,-18-36-1,-70 36 1,-36 35-1,-52 71 1,-1 88 0,36 35-1,35-35 1,17-53 0,54-18 15,52-18-16,-87-17-15,70-17 16,17-18-16</inkml:trace>
  <inkml:trace contextRef="#ctx0" brushRef="#br0" timeOffset="66506.74">13159 9790 0,'0'-53'0,"0"106"0,0-159 15,0 53 1,-36 53-16,-34-18 15,-1 18 1,-52 88 0,35 18-1,70 0 1,18 0 15,18-53-15,52-53-1,36 0 1,17-71 0,-17-17-1,35-141 1,-70 35 0,-53 88-1,-1 18 1,-17 70-1,-35 106 1,17 71 0,1-18-1,17 35 1,0-52 15,35-53-15,35-54-1,-52-17-15,88-17 16,-36-19-16</inkml:trace>
  <inkml:trace contextRef="#ctx0" brushRef="#br0" timeOffset="66979.42">15046 9349 0,'0'-18'0,"18"-53"32,-18 89-1,0 0-31,-18-1 15,0 1-15,-17 88 16,-36 105 0,36-87-1,18-18 1,17-36 0,105-123 30,-69 36-46</inkml:trace>
  <inkml:trace contextRef="#ctx0" brushRef="#br0" timeOffset="67374.39">15452 9525 0,'17'-18'16,"-34"36"-16,52-53 0,-35 17 16,-35 71 15,17-18-31,-53 89 15,54-89-15,-1 36 16,18 34 0,53-52-1,35-35 1,106-71 0,-105 0 15,-1-70-16,-88-18 1,-53 52 0,-71 36-1,-17 53 1,35 53 0,1 0-1,34 0 1,36-53-1</inkml:trace>
  <inkml:trace contextRef="#ctx0" brushRef="#br0" timeOffset="67590.36">14711 9454 0,'0'0'0,"-18"0"0,18-17 31,18 17-15,105-18 0,18 1-1,-88 17-15,88-18 16,18 18 0,-88-18-1,-1 18 1</inkml:trace>
  <inkml:trace contextRef="#ctx0" brushRef="#br0" timeOffset="68525.84">16651 9490 0,'0'0'0,"0"-18"0,18-17 16,-1 35-16,1-35 16,35-18-1,0 17 1,-18 36 0,18 18 15,0 70-16,-53 18 1,0 17 0,-18-34-1,1-54 1,-1-35 0,0 0-1,18-88 1,0-36-1,53 36 1,71-18 0,35 53-1,-54 53 1,36 36 0,-123-19-16,35 54 15,-53 52 16,-18-35-15,-17-35 0,-18-53-1,53-88 17,18 53-32,35-53 15,35 0 1,53-18-1,0 53 1,-17 53 0,-89 88-1,-35-17 1,-53 52 0,18-17-1,-1-36 16,36-52-15,53-36 0,36-17-1</inkml:trace>
  <inkml:trace contextRef="#ctx0" brushRef="#br0" timeOffset="69707.32">18785 9243 0,'0'0'0,"0"-18"0,0 0 16,-70 18 0,35 0-16,-71 18 15,-18 35 1,-34 88 0,158 0 15,0-53-16,88 1 1,18-36 0,35-53-1,17-53 1,-69-18 0,-19-52-1,-70-18 1,-17 35-1,-107 17 1,-17 72 0,0 52-1,53 71 1,70-18 0,18 53 15,71-17-16,52-71 1,0-53 0,-17-18-1,18-70 1,-18-36 0,-36 54-1,-35-54 1,-17 107-1,-18 52 17,0 53-17,-18-17 1,18 17 0,0-70-16,0 17 31,53-18-16,36-17 1,-19-35 0,36-53-1,0-18 1,-18 18 0,-17 53-1,-54 17 1,-17 36-1,-35 52 1,-18 1 0,53-36-16,-18 53 15,18-35 1,106-35 0,0-18 15,-35-35-16,34-54 1,-69 72-16,52-89 16,-88 18-1,0 17 1,-35 71 0,-36 35-1,36 71 1,17-88-16,18 70 15,0 18 1,53-36 0,0-70-1,35 0 1,18-52 0,-88 34-1,17 0-15</inkml:trace>
  <inkml:trace contextRef="#ctx0" brushRef="#br0" timeOffset="70139.96">21537 9049 0,'0'0'0,"0"-18"16,0-17-16,0-53 16,18 17 15,-18 53-16,0 54 1,0 52 0,-18 88-1,0-17 1,-17-53 0,0 0-1,35-36 1,18-70-1,87-53 1,-69 36-16</inkml:trace>
  <inkml:trace contextRef="#ctx0" brushRef="#br0" timeOffset="70839.8">22084 8837 0,'0'0'0,"18"-53"0,-18 18 31,0 70-15,-18 106 0,18-105-16,-35 105 15,35 0 1,-18-106-16,-17 89 16,17-54-1,0-52 1,18-54 15,18 19-31,17-54 16,-35 54-16,53-89 15,35 0 1,-17 35 0,0 71-1,-19 53 16,-52 18-15,0-54-16,0 89 16,0-17-1,18-37 1,88-16 0,53-36-1,35-36 1,-18-52-1,-88 18 1,-35-71 0,-70 70-1,-54 71 1,-70 71 0,106 17 15,35 35-16,53-35 1,17-52 0,36-19-1,35-17 1,-70-53 0,-1-35-1,-70 71-15</inkml:trace>
  <inkml:trace contextRef="#ctx0" brushRef="#br0" timeOffset="71073.95">21519 9190 0,'-52'0'15,"104"0"-15,-140 0 0,53 0 0,17 0 16,71 0 0,124 0-1,70-35 1,-71-1 0,-123 19-16</inkml:trace>
  <inkml:trace contextRef="#ctx0" brushRef="#br0" timeOffset="72157.09">24853 8943 0,'0'0'15,"0"-18"-15,18-17 0,-1-71 16,19 53-1,-19 53 1,-17 18 0,0 17-16,-35 71 15,-18 53 1,-17-1 0,17-34 15,53-71-16,0-35 1,70-36 0,1-35-1,35-53 1,-1-53 0,-34 54-1,0 34 1,-54 89-1,-17 52 1,0 54 0,0-1-1,0-35 1,53-35 0,53-35 15,0-36-16,17-35 1,-17-70 0,-53-1-1,-35-52 1,-1 17 0,-17 142-1,-53 52 1,-17 106-1,52-18 1,18 36 0,35-35-1,18-89 1,71-35 0,-1-18 15,-34-35-16,-1-52 1,-71 69-16,19-52 16,-19 53-1,-34 123 17,-1-35-17,0-35-15,-17 52 16,35-52-1,0-1 1,18-34 0,-1-1-16</inkml:trace>
  <inkml:trace contextRef="#ctx0" brushRef="#br0" timeOffset="72323.39">26423 8749 0,'-18'-18'0,"36"36"0,-71-53 16,18 35 0,17 0-16,1 35 15,17 0 1,17 53 0,54-52-1</inkml:trace>
  <inkml:trace contextRef="#ctx0" brushRef="#br0" timeOffset="72760.98">26741 8943 0,'-18'0'16,"0"18"-16,-17 34 16,35-34-1,0 53-15,-18 17 31,1-35-15,-1-36-16,-17 19 16,35-19-1,-18-17 1,18-35 0,18-36-1,70-34 1,53-19-1,18 71 1,-53 53 0,-53 88-1,-53 18 1,-18-35 0,-53-1-1,54-52 16,87-18 1</inkml:trace>
  <inkml:trace contextRef="#ctx0" brushRef="#br0" timeOffset="74206.8">27834 9013 0,'0'0'0,"0"-17"0,0-36 15,-35-35 1,17 70-16,-52 0 16,-54 36-1,1 70 1,52 18 0,54 18-1,17-1 16,70-88-15,1-17 0,17-36-1,-35-35 1,35-70 0,-17-71-1,-19 35 1,-34 0-1,-18 124-15,0 0 16,-18 35 0,-34 106-1,16 17 1,19 54 0,17-1-1,35-106 16,53-17-15,36-53 0,-36-17-1,35-71 1,-88 70-16,36-106 16,-36 54-1,-35 52 1,0 54-1,-35 52 1,35-35 0,0 35-1,35-35 1,54-53 0,-19 0-1,18-18 16,-17-88-15,-54-70 0,-17 17-1,-70 71 1,-36 88 0,18 53-1,35 88 1,35 0-1,54-35 1,52-53 0,18-36-1,-1-17 1,19-35 0,35-106-1,-71 53 16,-35 17-15,-71 124 15,1-35-31,-36 52 16,17 36 0,19-35-1,34-36 1,54-35-1,-1 0 1,36-53 0,35-70-1,-70 35 1,-53 35 0,-36 123 30,0-35-46,-17 36 16,35 35 0,18-53-1,52-36 1,18-17 0,1-35-1,-1-53 1,-35-124-1,-36 124 1,-17 35 0,-35 53 15,17 0-15,-34 53-16,-1-35 15</inkml:trace>
  <inkml:trace contextRef="#ctx0" brushRef="#br0" timeOffset="75023.19">8343 11289 0,'0'0'0,"18"-141"16,-18 123-1,0-52 1,-35 70 0,17 0-16,-17 35 15,-18 106 1,53 124 0,0-142-1,35 0 1,53-87-1,18-36 1,53-88 0,-18-36-1,-88-52 1,-53 17 0,-53 71 15,18 70-16,-1 18 1,36 35 0,106 18-16</inkml:trace>
  <inkml:trace contextRef="#ctx0" brushRef="#br0" timeOffset="75357.09">9278 11165 0,'0'0'0,"0"-17"15,-35 17 1,-1 53 0,36 53-1,0 88 1,0-18 0,0 141-1,0 124 16,-35-141-15,-35 53 0,-1-106-1,53-106 1,36-247 15,53-105-15,-18-19-1</inkml:trace>
  <inkml:trace contextRef="#ctx0" brushRef="#br0" timeOffset="75656.64">9260 11624 0,'0'0'0,"-70"-176"16,52 87 15,18 1-31,71 0 31,35 70-15,-71 18-16,106 36 15,-70 70 1,-54 52 0,-87-17-1,-19-52 1,-34-1-1,88-71 1,88-52 15</inkml:trace>
  <inkml:trace contextRef="#ctx0" brushRef="#br0" timeOffset="77223">11730 11659 0,'0'-35'31,"0"17"-31,17 1 0,36-71 16,-35-1 0,-36-34-1,-52 35 16,-36 35-15,71 53-16,-53 35 16,52-17-16,-34 88 15,17 70 1,35 0 0,18-88-1,18-17 1,52-53-1,1-36 1,17-70 0,-17-36-1,-18 1 1,-36-36 0,-17 89-1,0 105 16,0 106-15,0-35 0,18 17-1,70-52 1,0-71 0,106-35-1,-88-18 1,0-53-1,-88-35 1,-18 35 0,0 53-1,-18 106 1,0 35 0,1 71-1,-19-36 1,1-52 15,35-36-15,53-88 15,-35 36-31,35-54 16,35-52-1,-18 52 1,-17 53-1,-17 54 1,-19 34 0,36 18-1,18 1 1,-18-54 0,88 0-1,88-35 16,-70 0-15,-1-53 0,-52-35-1,-106 0 1,-17-36 0,-107 36-1,-17 88 1,18 71-1,52 17 1,53 35 0,18-34-1,53-37 1,36-52 0,34-17-1,-35-36 16,18-71-15,-35-70 0,-54-35-1,-17 70 1,-35 89 0,0 105-1,35 53 1,0 124-1,0-159-15,17 106 16,36-18 0,0-35-1,0-71 1,0-35 0,53-18-1,0-35 1</inkml:trace>
  <inkml:trace contextRef="#ctx0" brushRef="#br0" timeOffset="78006.35">15610 11448 0,'0'-36'16,"0"19"-1,-17-36 1,-36-35 0,35 52-16,1 1 15,-72-18 1,1 71-1,-35 88 1,17 52 0,88 1-1,18-53 1,71-18 0,17-70 15,18-36-31,0-52 31,-36-19-15,-17-87-1,-18-71 1,-35 88 0,0-52-1,-17 158 1,-19 88-1,36 88 1,0 19 0,0 69-1,53 1 1,0-142 0,18-17-1,-1-53 1,-17-17 15,-17-1-31</inkml:trace>
  <inkml:trace contextRef="#ctx0" brushRef="#br0" timeOffset="79539.22">16510 11201 0,'0'0'0,"-18"0"0,-35 0 16,1 0-1,34 0-15,-35 0 16,-18 70 0,54 18-1,-36 54 16,53-37-15,17-52 0,54-17-1,17-19 1,0-17 0,54-70-1,-72-1 1,1-88-1,-71-35 1,0 71 0,-89 35-1,-69 70 1,70 89 0,-1 70-1,72 17 16,17-52-15,53-18 0,70-70-1,18-18 1,18-35 0,-71-18-1,18-71 1,-35-17-1,-54 71 1,-17 52 0,0 89 15,0-36-31,-35 36 16,35 17-1,0 0 1,0-70-1,18 34 1,17-52 0,35 0-1,19-35 1,-37-18 0,19-53-1,-53 89-15,17-54 16,0 36-1,-35 53 17,0-1-32,0 54 15,0 17 1,53-17 0,18-36-1,-1-35 16,54 0-15,-18-35 0,-54-18-1,-34-88 1,-18 52 0,-35 1-1,0 53 1,35 0-1,52 35 1,72-18 0,-36 0-1,18 54 1,-35 34 0,-54 1-1,1 35 16,-18-1-15,-18-52 0,-17-17-1,35-54 32,0-53-31,70-70-1,72-35 1,16 70 0,-105 88-16,106-35 15,-18 53 1,-123 18-16,-18 53 16,0 52-1,-71 1 16,36-54-15,0 1 0,-1-54-1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4T10:39:46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14323 0,'0'0'0,"-36"0"16,-122 0 0,122 0-16,-34-18 15,-1 18 1,177 0 15,159 0-15,-195 0-16,89-18 15,176 18 1,-247 0 0,142 0-1,-36 0 1,-124 0 0,-52 0-1,-53-35 1,35 18-16</inkml:trace>
  <inkml:trace contextRef="#ctx0" brushRef="#br0" timeOffset="348.87">2505 14041 0,'-18'0'0,"36"0"0,-124 0 16,88 0-16,1 0 16,17 52-1,53-16 1,88-19-1,35-17 1,-70 0 0,0 0 15,-71 0-15,-106 53 15,54-17-31,-89 69 15,-18 54 1,36 35 0,53-88-1,35-53 1,53-71 0,-18 1-16</inkml:trace>
  <inkml:trace contextRef="#ctx0" brushRef="#br0" timeOffset="815.62">3933 13723 0,'0'0'0,"-35"-88"31,35 105-15,0 1-1,71 53-15,52 17 16,-123-53 0,18-35-1,17 18 1,18-36 0,71-88-1,-54-17 1,-70-1-1,0 71 1,-53 53 0,0 89-1,36 34 1</inkml:trace>
  <inkml:trace contextRef="#ctx0" brushRef="#br0" timeOffset="1266.02">4039 14534 0,'124'36'32,"-107"-36"-32,19 0 0,70-18 15,88-70 1,-89-53-1,-87 17 1,0 18 15,-18 71-15,17 35 0,-17 88-1,36-35 1,-89 35-1,35-52-15</inkml:trace>
  <inkml:trace contextRef="#ctx0" brushRef="#br0" timeOffset="1366.82">4568 14446 0,'0'0'31,"0"-17"-15,0-19 0,0-34-1,-35 52 1</inkml:trace>
  <inkml:trace contextRef="#ctx0" brushRef="#br0" timeOffset="1749.47">4163 13899 0,'0'0'0,"0"-17"15,0-1 1,0 1-1,-18 17 17,18 35-17,0-18 1,0 36 0,0 88-1,18-17 1,-18-54-16</inkml:trace>
  <inkml:trace contextRef="#ctx0" brushRef="#br0" timeOffset="1866.54">4057 14658 0,'-18'-18'16,"-35"-17"-1,18 0 1</inkml:trace>
  <inkml:trace contextRef="#ctx0" brushRef="#br0" timeOffset="3049.9">3881 14235 0,'0'0'0,"-18"0"0,0-18 15,1 18 1,-1 0-16,0 0 16,18 53-1,0 0 17,18 53-17,0-71-15,17 18 16,18 0-1,35-18 1,-35-35 0,17-18-1</inkml:trace>
  <inkml:trace contextRef="#ctx0" brushRef="#br0" timeOffset="3733.1">4727 14058 0,'0'-17'16,"0"34"15,0 89 0,0-88-31,0 87 16,0-87-1,-35 106-15,17-54 32,18-52-17,0-53 16,0 17-31,18-53 16,35-52 0,0-1-1,17 36 1,54 18 0,-18 70-1,-36 53 1,-52 88-1,-18-18 1,-71 1 0,36-36-1,35-71 17,53-87-17</inkml:trace>
  <inkml:trace contextRef="#ctx0" brushRef="#br0" timeOffset="5831.81">7144 13952 0,'17'0'0,"1"0"0,-18-17 15,35-1 1,-17 18-16,52-70 16,1-19-1,-36 19 1,-35-18 0,-35 52-1,-124 54 1,-88 88-1,159-18 1,71 18 0,87-36-1,71 19 17,0-19-17,-35 1 1,-106 17-1,-35-18 1,-53-17 0,-36-53-1,1-17 1,35-72 0,52-16-1,19 52 1,17 17-1,35 89 17,-17-35-17,52 70 1,18 0 0,-17-17-1,52-36 1,18-35-1,-17-53 1,70-88 0,-106 53-1,-53-35 1,-35 52 0,-35 53-1,0 18 1,-18 71-1,53 17 1,0 18 0,18-53 15,52 0-15,36-53-1,17-18 1,-17-70-1,-35 0 1,17-71 0,-53-35-1,-17 70 1,-18 1 0,0 105-1,-18 89 1,1 88-1,17-36 1,-18 89 0,18-106-1,18-36 17,70-52-17,18-18 1,-1-35-1,37-54 1,-54-16 0,-71 34-1,-52 53 1,-35 18 0,-19 53-1,89 35 1,18-17-1,53-18 1,17-35 0,35-18 15,18-18-15,-35-35-1,-35-35 1,-71 17-1,0 89 32,0 0-47,0 17 16,0-18-16,-18 54 16,0-18-1,18-18 1,-17-35-1,17-35 17,17 17-17,36-52-15,0-36 32,0 53-17,18 0 1,-36 53-1,0 35 1,-35 71 0,0-35-1,18-1 1,35-34 0,17-36-1,19 0 1,-54 0-16,71-71 15,-53 18 1,0-35 0,-53 35 15,17 35-15,-17 54-1,0 34 1,0 1-1,0-18 1,18-36 0,52-17-1,-17 0 1,0-53 0</inkml:trace>
  <inkml:trace contextRef="#ctx0" brushRef="#br0" timeOffset="6184.82">10248 13600 0,'0'0'0,"-17"0"0,-72 0 32,19 35-17,35 35 1,35 1-1,52-53 1,37-1 0,-36-34-1,-36-54 1,-17 0 0,-35 19-1,-53 16 1,17 54-1,54 35 1,17 0 0,35 0-1</inkml:trace>
  <inkml:trace contextRef="#ctx0" brushRef="#br0" timeOffset="7568.5">10513 13917 0,'0'0'0,"0"-18"16,0 1 0,0-1-16,0 1 31,17 17-31,-17 17 31,0 1-31,0 88 16,0-71-1,-35 53-15,35 0 32,0-17-17,53-71 1,53 0-1,35-88 1,-35 17 0,17-52-1,-87-1 1,-36 107 0,-71 52-1,18 53 1,0 35-1,53-17 1,35-35 0,71-36-1,88-53 17,-70-34-17,-1-37 1,-52-52-1,-71 35 1,0 18 0,-35 159 15,35 35-15,0-71-16,0 18 15,0 53 1,0-36-1,0-52 1,0-53 31,0-36-47,0 53 16,17-70-1,54-53 1,35 35-1,35 71 1,-18 70 0,1 71-1,-89 0 1,-35-18 0,-53-17-1,0-54 1,53-52 15,18 0-31,35-36 16,70-88 15,36 1-15,-36 122-1,18 72 1,-88 70-1,-53-1 1,-35 36 0,0-105-1,35-19 1</inkml:trace>
  <inkml:trace contextRef="#ctx0" brushRef="#br0" timeOffset="8814.69">14517 13458 0,'0'0'0,"17"-17"0,-17-1 0,18-35 15,-36 0 1,-52 18 0,52 17-1,-52 18-15,-19 106 32,37 18-17,-19 105 1,36-70-1,17 0 1,71-54 0,70-52-1,19-53 1,16-88 0,-34 0-1,-1-88 1,-87 17-1,-89 88 1,-71 71 0,36 53 15,35 71-15,53-1-1,71-52 1,52-1-1,-52-35 1,-1-17 0,18-18-1,36-35 1,17-53 0,-18-53-1,-70 52 1,-35 1-1,-36 70 1,-35 36 0,1 70-1,52-70-15,0 53 32,17 17-17,36-18 1,0-34-1,18-1 1,17-35 0,18-35-1,-1-54 1,19-69 0,-71 16-1,-18-69 1,-35 87-1,-18 89 1,-34 70 0,16 54 15,19 87-15,17 18-1,0-88 1,88 17-1,-18-87 1,19-36 0,-1-18-1,-35-17-15</inkml:trace>
  <inkml:trace contextRef="#ctx0" brushRef="#br0" timeOffset="9015.94">15981 13670 0,'0'0'0,"-88"35"15,105-35 1,19 0 0,16 0-1,125-53 1,-18 1-1,-124 52-15,18 0 16</inkml:trace>
  <inkml:trace contextRef="#ctx0" brushRef="#br0" timeOffset="9765.61">16863 13952 0,'106'0'32,"-89"-17"-32,1-1 0,17-35 15,-17 18 1,-18-53 0,-35-53-1,-1 88 1,-70 53-1,36 70 1,-36 89 0,53-18-1,35-53 1,18-17 0,71-36-1,0-35 1,17-35-1,0-53 1,-35-18 0,0-35-1,-18 70 17,-35 159-1,-18-70-31,1 70 15,17-17 1,35 17 0,18-70-1,18-18 1,34-36 0,1-34-1,-53-18 1,18 17-1,-71 53-15,17 18 16,-17 36 0,0 52-1,-35-18 17,35-17-17,0-35-15,18-18 31,-1-18-31</inkml:trace>
  <inkml:trace contextRef="#ctx0" brushRef="#br0" timeOffset="9935.19">17674 13582 0,'0'0'15,"0"-18"-15,-35-17 0,0 35 16,-1 0-1,36 18 32,36-1-47,-19-17 16</inkml:trace>
  <inkml:trace contextRef="#ctx0" brushRef="#br0" timeOffset="10381.37">17851 13652 0,'0'53'31,"0"-35"-15,0 53 0,0-54-16,0 54 15,0-18 1,0 0-1,-18-36 1,-17-17 15,35-53 1,0 18-32,17-18 15,71-88 1,89-35-1,-71 140 1,17 72 0,-88 105-1,-35-35 1,-17-71-16,-36 71 16,0-18-1,53-70 1</inkml:trace>
  <inkml:trace contextRef="#ctx0" brushRef="#br0" timeOffset="11199.91">19861 13370 0,'0'0'0,"0"-17"15,0-19-15,0 1 16,-53 53 15,36-1-31,-18 54 16,-1-36-16,-52 159 15,18-53 1,17-17 0,53-54-1,53-105 17,-36 17-32,71-70 15,36-71 1,-18 36-1,-53 88 1,-18 105 0,-35 71-1,17 18 1,36-53 15,18-53-15,88-53-1,17-71 1,-70-17 0,35-176-1,-141 52 1,-18 88 0,-87 19-1,16 105 1,54 53-1,17 105 1,54-52 0,34 18-1,-34-107 1</inkml:trace>
  <inkml:trace contextRef="#ctx0" brushRef="#br0" timeOffset="11501.83">20796 13794 0,'18'0'15,"17"0"1,-17 0-16,35-18 16,35-53-1,-35-17 1,0-18 0,-53 53-1,-36 71 1,-52 88-1,35 0 1,36 17 0,17-35 15,53-52-15,35-36-1,35-36 1,18-34-1</inkml:trace>
  <inkml:trace contextRef="#ctx0" brushRef="#br0" timeOffset="11981.61">21643 13406 0,'0'-106'15,"0"212"-15,0-353 16,0 211-16,0 19 16,-71 34-1,18 89 1,18 18-1,-18 87 1,53-52 0,0-71-1,0-17 1,0-54 15,0-34-15,0-89-1,53 18 1,35-53 0,53 70-1,1 36 1,34 52 0,-70 107-1,-89-36 1,-105 18-1,-88-35 1,35-36 0,35-18-1,71-17 1,52-70 15,1 52-31</inkml:trace>
  <inkml:trace contextRef="#ctx0" brushRef="#br0" timeOffset="12431.4">23160 13035 0,'0'0'0,"17"-53"15,1 36 1,-18 34 0,0 54-1,0 88 1,-18-124-16,-17 53 16,-35 106-1,52-88 1,0-36-1,18-34 1,53-54 0,-17-53-1</inkml:trace>
  <inkml:trace contextRef="#ctx0" brushRef="#br0" timeOffset="12719.07">23089 13247 0,'0'0'0,"-17"-35"0,-1-71 15,18 17 1,35 1 0,124-18-1,70 71 1,18 106 0,-176 17-1,-142 71 1,-87-53-1,-107 17 1,141-70 0,107-35-1,123-36 32,-71 18-47</inkml:trace>
  <inkml:trace contextRef="#ctx0" brushRef="#br0" timeOffset="13964.97">24130 13406 0,'35'-36'15,"-35"19"-15,0-36 16,0 0-1,-53 18 1,36 35-16,-36 0 16,-35 70-1,-54 89 17,72-53-17,35-1 1,35-52-1,70-53 1,54-17 0,17-71-1,-18-36 1,-35 18 0,-52 36-1,-36 87 16,0 1-31,0 53 16,-36 34 0,36-16-1,36-19 17,52-35-17,35-35 1,89 0-1,-159-17-15,159-54 16,-89 1 0,-70-54-1,-53 36 1,-71 70 0,-70 18-1,106 18-15,-88 70 16,87-35-1,36 18 1,36-36 0,69-35-1,37-18 1,-90-35 15,-16 0-15,-1 1-1,-35 34 1,0 36 15,0 34-15,-35 72 0,17-106-16,-17 105 15,0 18 1,-18 53-1,-18 35 1,53-176-16,1 124 16,-18 52 15,17-35-31,18-70 31,-18-1-15,-35-88-1,0-52 1,53-36 0,0-88-1,0-71 1,0 18 0,36-88-1,-19 211-15,72-158 16,-1 88-1,18 0 1,-1 35 0,-16 18-1,-36 17 1</inkml:trace>
  <inkml:trace contextRef="#ctx0" brushRef="#br0" timeOffset="14581.37">25506 13458 0,'0'0'0,"0"-17"0,17 17 15,36-35 1,0-1 0,-17-17-1,-19 0 1,-17 36-1,0-1 1,-35 36 0,-36 35-1,54 35 1,-1-18 15,18 1-15,0-36-1,18-35-15,70 0 16,53 0 0,0-53-1,36-35 1,-54-18 0,-88 18-1,-52 35 1,-72 53-1,1 36 1,71 52 0,17-18-1,88 54 1,-53-36 15,-35-53-15,-53 0-1,-35-35 1,17 0 0,36 0-1,70 0 1,1 0-16</inkml:trace>
  <inkml:trace contextRef="#ctx0" brushRef="#br0" timeOffset="14848.36">26776 13494 0,'0'0'0,"0"17"31,0 1-31,-35 17 16,-36 53 0,-17 1-1,53-72-15,-18 19 16,-18-19 0</inkml:trace>
  <inkml:trace contextRef="#ctx0" brushRef="#br0" timeOffset="15648.08">28116 12912 0,'0'0'0,"18"-18"0,17-17 31,-35 17-31,-17 18 31,-36 35-15,17-17-16,-16 88 16,-54 35-1,70 0 1,19-53-1,87-35 1,19-53 0,52 0-1,0-70 17,-71-54-17,-70-17 1,-17 35-1,-89 53 1,-35 89 0,17 52-1,107 35 1,34-52 0,54-18-1,70-53 1,0 0-1,-106 0 1</inkml:trace>
  <inkml:trace contextRef="#ctx0" brushRef="#br0" timeOffset="15964.63">28504 13229 0,'0'-17'15,"0"34"-15,18-70 0,-18 18 16,18-36-16,35-17 31,0 35-15,-36 36-16,71 17 15,18 35 1,-18 71 0,-88 17-1,-35-52 1,-71-1 0,36-34-1,52-36-15,0 0 16,18-53-1,36-35 1,34-1 0,36-34-1,0 35 1,-35 52 0</inkml:trace>
  <inkml:trace contextRef="#ctx0" brushRef="#br0" timeOffset="16464.84">29051 12524 0,'-53'-36'0,"106"72"0,-264-160 16,34 54 0,-34 70-1,34 35 1,107 0-16,-124 106 15,-53 124 1,70 17 0,107-17-1,70-89 1,35 18 15,124-70-15,17-89-1,-105-35-15,228 0 16,19-106 0,-89-18-1,18-122 1,-88-54 0,-124 70-1,-123-69 1,-71 210-1,-52 54 1,34 70 0,54 18-1,-1 35 1,89-70 0</inkml:trace>
  <inkml:trace contextRef="#ctx0" brushRef="#br0" timeOffset="17630.36">4039 15752 0,'0'-18'16,"0"36"-16,0-142 15,0 106-15,18-52 16,0 52-16,-18-17 16,17 35-16,-17 88 31,0-70-15,0 105-1,-17 36 1,-19-36-1,1 1 1,35-159 15,53-71-15,17 0 0,-52 88-16,0-17 15,35 35 1,-36 18-16,72 70 15,-37 35 1,19 1 0,35-71-1,-18-53 1,-70 0 0,123-106-1,-71-18 1,1-52-1,-71-18 1,-88 71 0,-71 17-1,35 106 1,124 53 0,124 70-1,-1-52 1,-52-36-1</inkml:trace>
  <inkml:trace contextRef="#ctx0" brushRef="#br0" timeOffset="17963.34">5203 15910 0,'0'0'0,"0"18"16,18-18 15,17-35-16,-17 17-15,35-17 16,35-36 0,-70 1-1,-54 34 1,-69 19 0,16 105-1,37 35 1,52 1-1,0-54 1,88-34 0,70-72-1,-34-34 1,-36 17 0</inkml:trace>
  <inkml:trace contextRef="#ctx0" brushRef="#br0" timeOffset="18400.02">5891 15452 0,'0'0'16,"0"-141"-16,0 105 0,0-17 16,-17 36-1,17 34-15,-18 107 16,18 17 0,0 18-1,-18-18 1,1-35-1,-1-36 1,1-70 0,-1-53-1,18-70 1,53 35 15,88-18-15,-18 70-1,-34 72 1,16 70 0,-105-1-1,-17-16 1,-107 34 0,1-70-1,-1-18 1,107-70-1,70-36 1</inkml:trace>
  <inkml:trace contextRef="#ctx0" brushRef="#br0" timeOffset="21297.23">7144 15505 0,'0'0'0,"-71"17"32,71 1-32,18-18 15,88-35 1,-18-18 0,-53 35-1,53-35 1,-52 0-1,-36 36-15,0-19 16,-124 36 0,36 53-1,-18 35 1,88-35 0,18-17-1,71-36 1,35 0-1,-71 0 1,-17 0 0,-36 35-1,-35 35 1,-53 36 15,71 35-15,35-52-1,53-19 1,35-70 0,0-53-1,71-53 1,53-88 0,-106 53-1,-53-70 1,-36 69-1,-17 54 1,0 124 0,-35 52-1,0 88 1,17 18 15,18-70-15,35-1-1,71-35 1,0-88 0,17-53-1,19-35 1,-72 0 0,-35-36-1,-35 54 1,-70 52-1,-1 54 1,54 52 0,17-18-1,17 19 1,54-54 15,52-35-15,36-18-1,-35-52 1,-72 17 0,-52-36-1,0 37 1,0 34 0,0 88-1,0-17 1,-35 36-1,35-19 1,-17-17 0,17-71 31,0 1-32,17-54 1,36-52-1,18 52 1,-36 36-16,53 0 16,0 52-1,-52 36 1,-19 53 0,-17-18-1,0-35 1,0-35-16,18-18 31,-1 0-15,19-18-16,17-70 15,35-18 1,-18 18 0,19 17 15,-54 71-16,-35 53 1,0 35 0,0-17-1,0 17 1,0-70-16,70 17 16,1-35-1,52 0 1,19-35-1,-37-18 1,-16-35 0,-72-53-1,-17 70 1,-70 71 15,-1 53-15,54 18-1,17 34 1,0-34 0,35-18-1,53-53 1,0 0 0,-17-18-1,-18-52 1,-36-36-1,-17 53 1,0 18 0,0 70 15,0-17-15,0 34-16,-35 19 31,17 0-16,1-54 1,-1-17 0,18-53 15,18 36-31,35-54 16,17-35-1,18 18 1,-17 70-1,0 18 1,-36 89 0,-18-1-1,-17-18 1,36-17 15,-1-35-15,36-18-1,17 0 1,-18-71 0,1-52-1,-36-53 1,-17 34 0,17 1-1,-35 88 1,-18 36-1,-35 87 1,36 36 0,-36 71-1,35-19 1,18-87 0,18 35 15,52-89-16,1-17 1,53-17 0,-19-36-1,-34 0 1,-18-88 0,-53 70-1,-18 54 1,-17 52-1,17 35 1,18 19 0,0-72-16,0 54 15,0-36 1,-35 18 0,17-53 15,1 18-16,17-71 17,0 35-32,0-17 0</inkml:trace>
  <inkml:trace contextRef="#ctx0" brushRef="#br0" timeOffset="21639.9">10866 15258 0,'0'0'0,"-18"0"0,18-18 0,18 0 15,123-35 1,-88 53 0,35-35-16,123 0 31,-105 0-16,-70 35 1,-19 0 0</inkml:trace>
  <inkml:trace contextRef="#ctx0" brushRef="#br0" timeOffset="23703.27">13000 15575 0,'0'0'0,"0"18"16,0-1 0,0-34 140</inkml:trace>
  <inkml:trace contextRef="#ctx0" brushRef="#br0" timeOffset="24680.31">12982 15363 0,'0'0'15,"0"-17"-15,0-1 0,0-17 0,0-36 16,18 36-16,-1-53 15,-17-18 1,-17 159 15,-18 53-15,17-53 0,-35 88-16,0 53 31,35-124-16,18-17 1,36-53 0,34-53-1,18-35 1,1-35 0,-19 17-1,-34 106 1,-19 18-1,-17 70 1,18 18 0,-1-89-16,1 54 15,35-1 1,35-70 0,18 0-1,-35-35 16,17-71-15,-35 18 0,-36-88-1,-17 105 1,0 53 0,0 71-1,-17 36 1,17 52-1,0-124-15,0 71 16,70-17 0,18-71-1,1 0 1,34-35 0,-35-36 15,0-88-16,-70 71 1,-18 71 0,0 52-1,0 18 1,0 35 0,0-70-16,0 35 15,0-18 1,35-18-1,18-17 1,0-52 0,-53 34-16</inkml:trace>
  <inkml:trace contextRef="#ctx0" brushRef="#br0" timeOffset="25046.46">14605 14975 0,'0'0'0,"-35"-17"16,-18-1 0,35 18-16,-17 0 15,17 53 1,18 0 0,36-35-1,34-18 1,1 0-1,-54-53 1,1 0 0,-18 0-1,-53 18 1,0 35 0,35 17 15,18 71-16,0 1 1,18-1 0,0-71-16</inkml:trace>
  <inkml:trace contextRef="#ctx0" brushRef="#br0" timeOffset="25563.65">15117 15064 0,'0'-18'0,"0"36"0,17-107 15,-17 72-15,0-36 16,-17 53 15,-1 0-31,-35 88 16,18 18 0,-1 70-1,36-17 16,0-141-31,0 35 16,71 17 0,-36-70-16,53 0 15,36-35 1,-18-53 0,-18-18-1,0-88 1,-53 17-1,-35 107 1,-17 70 0,-36 53-1,35 88 1,18 18 0,0-106-1,0 17 1,35 54-1,36-107 1,0-17 0,34-35-1,-69 17-15</inkml:trace>
  <inkml:trace contextRef="#ctx0" brushRef="#br0" timeOffset="28395.44">17339 15416 0,'0'-17'31,"0"-1"-31,18 0 0,-1 1 15,1-89 1,0-17 0,17 17-1,-18-18 1,-17 107-16,0-19 16,0 19-1,0 52 16,-35 124-15,0 17 0,17-35-1,-35 0 1,36-70 0,17-36-1,0-17 1,35-18-1,-17 0 1,17 0 0,0-18-1,71 0 1,-18 1 0,18-18-1,-18-18 16,-52 0-15,-36-35 0,-18-1-1,-53 54 1,36 35 0,35 18-1,0 17 1,18-17-1,-1-1-15,72-17 16,52-17 0,0-36-1,35-18 1,-88 18 0,-70-17-1,-71 34 16,-17 36-15,-1 53 0,36 18-1,17 52 1,18 1 0,88-36-1,36-70 1,-36-18-1,18-36 1,-18-69 0,-18-1-1,36-53 1,-35 88 0,-36 71-1,-17 0 16,-18 36-15,0 17 0,0-18-1,0-53 17,0 1-17,0-36 1,0 17-1,-18 36 1,-17 0 0,-18 53-1,35-35 1,-35 88-16,18 53 16,35-71 15,53 0-16,35-70 1,-17-18 0,70-18-1,-18-35 1,18-53 0,-105 71-16,34-71 15,-52 71-15,17-18 16,-35 18-1,-35 52 1,-53 89 0,70 18-1,18-19 1,71-34 0,-1-71-1,54 0 16,17-35-15,-53-36 0,18-105-1,-106 70 1,0 0 0,-88 71-1,-1 52 1,-16 89-1,69 18 1,36-18 0,53-36-1,18-52 1,35-18 0,17-53 15,-17-35-16,-18-18 1,-53 71 0,-17 17-1,-18 36 1,-18 52 0,-17 18-1,18 0 1,-1-35-1,18-35 1,0-36 15,0 1-15,35-19-16,18-69 16,35-36-1,18 52 16,-53 89-15,18 0 0,-54 71-1,-17 35 1,0-36 0,0-17-1,0-35 1,18-18-1,52-35 1,1-36 0,17-35-1,18 18 1,-35 35 0,-36 53-1,-35 18 16,0-1-31,0 54 16,-35 17 0,35-17-1,0-18 1,52-18 0,19-35-1,0-18 1,34-35-1,-52-17 1,18-54 0,-53 18-1,-18 71 1,-53 70 31,35 54-32,0-72-15,1 54 16,17-18 0,0 17-1,35-52 1,0-18 0,1 0-1,-19-18 1,-17 1-1,18-1 1</inkml:trace>
  <inkml:trace contextRef="#ctx0" brushRef="#br0" timeOffset="28595.65">21519 15240 0,'0'0'0,"0"18"16,-17-18-1,-1 0-15,18-18 79,0 0-64</inkml:trace>
  <inkml:trace contextRef="#ctx0" brushRef="#br0" timeOffset="29549.02">23266 14834 0,'0'0'0,"-18"-17"16,18-1-16,0 0 0,0-35 15,0-35 1,35-18 0,18 71 15,71 35-16,-54 71 1,1 87 0,-54-16-1,-17-37 1,0 1 0,18-70-1,53-36 1,17-71-1,-18 0 1,19-70 0,-19 18-1,-17-18 1,-35 88 0,-18 70-1,-71 107 16,18-18-15,-17 35 0,70-35-1,0-89-15,17 36 16,72-17 0,-1-36-1,35-71 1,-35 0-1,-70 18 1,0 1 0,-36 104 15,0 1-15,18-35-1,-17 17 1,17 1-1,17-36 17,36-53-17</inkml:trace>
  <inkml:trace contextRef="#ctx0" brushRef="#br0" timeOffset="29729.27">24553 14693 0,'0'0'0,"-35"-35"15,0 17 1,17 18 0,36 0 15,35 18-15,-18 0-1</inkml:trace>
  <inkml:trace contextRef="#ctx0" brushRef="#br0" timeOffset="30463">25259 14764 0,'0'0'0,"35"0"0,18-18 16,-18-35 0,-35 18-1,-70 35 1,-71 0-1,0 70 1,88-17 0,70 0-1,71-17 1,36 16 0,-53 1-1,-19 0 16,-34-35-31,-18 35 16,-53-35 0,-70-1-1,-1-17 1,54-53 0,17 18-1,53 0 1,17 52 15,19 1-15,52 17-1,-53-35-15,53 18 16,53-18 0,-35-35-1,-53-18 16,0-18-15,-18 1 0,1 17-1,-36 106 17,-18-1-17,0-34-15,1 35 16,17 0-1,0-18 1,0-17 0,35-18-1,0-35 1,-17 17 0</inkml:trace>
  <inkml:trace contextRef="#ctx0" brushRef="#br0" timeOffset="30628.4">25841 14764 0,'0'0'0,"-35"-18"0,-18 0 16,0 1-1,18-1 1,52 18 15,36 18-15,18-18-1</inkml:trace>
  <inkml:trace contextRef="#ctx0" brushRef="#br0" timeOffset="31179">26317 14570 0,'0'0'0,"0"-18"0,0-35 15,-35 36 16,0 34-15,35 89 0,0-71-16,-18 18 15,0 106 1,-35-71 0,36-17-1,-18-18 1,35-36-1,-18-17 1,18-35 0,88-36-1,0 18 1,36-17 0,35 35-1,-36 35 1,-52 53 15,-71 17-15,-106 1-1,-18-18 1,-17 0 0,35-18-1,71-35 1,53-35 15,-1 17-31,19-17 16,16 17-1</inkml:trace>
  <inkml:trace contextRef="#ctx0" brushRef="#br0" timeOffset="31713.72">27005 14623 0,'0'0'0,"0"-18"16,0-17 0,0-1-1,18 19 1,-18 70 15,0-18-31,-18 53 16,-35 36-1,18-19 1,35-16 0,53-19-1,53-52 1,0-18 0,17-35-1,0-54 16,-17-52-15,-88 53 0,-18 35-1,-53 71 1,-18 52 0,36 1-1,18 35 1,17-53-1,35-18 1,18-35 0,-18 0-1,36-18 1,17-70 0</inkml:trace>
  <inkml:trace contextRef="#ctx0" brushRef="#br0" timeOffset="33529.54">29898 14587 0,'0'0'0,"35"-17"0,71-107 31,-106 89-31,18 17 0,-18-17 16,0 0-1,-36 35 1,-52 53 0,-18 70-1,18 18 1,71 18 0,34-71-1,89-35 16,53-35-15,-36-18 0,36-18-1,-18-88 1,-88-35 0,-35-35-1,-36 17 1,-105 53-1,-1 106 1,-123 53 0,88 88-1,54 18 1,105-18 0,70-53-1,89-35 16,0-53-15,88-17 0,-89-36-1,-52-36 1,-35-52 0,-54 124-1,-17 17 1,0 53-1,-35 35 1,17-18 0,1-34-1,-1-19 1,53-70 15,18 0-15,-35 18-1,52-35 1,36-19 0,-53 72-1,-35 87 1,-18 36 0,0-53-1,53 35 1,35-52-1,35-36 1,19 0 0,-37-71-1,-34-17 1,17-36 0,-17 1-1,-36 105 16,-35 36-15,0 35 0,0 0-1,0-18 1,0-53 31,0 1-47,18-54 15,-18 1 1,0 34 0,-18 36-1,18 18-15,-35 17 16,-18 71 0,53-71-1,-35 71-15,35-18 31,17-35-15,54-17 0,52-36-1,71-18 1,-35-53 0,-71-17-1,-35-53 1,-35 71-1,-106 87 1,17 54 0,53-54-16,-52 124 15,70-52 1,35-1 0,53-71-1,53-17 16,53 0-15,18-52 0</inkml:trace>
  <inkml:trace contextRef="#ctx0" brushRef="#br0" timeOffset="34411.43">5433 16951 0,'0'0'0,"-18"-18"0,0-35 16,18 36-16,0-71 15,0 35 16,0 35-31,0 53 32,0 89-17,0-71-15,0 105 16,-17 19 0,17-36-1,0-71 1,0-52-1,0-71 17</inkml:trace>
  <inkml:trace contextRef="#ctx0" brushRef="#br0" timeOffset="35211.49">5098 17216 0,'-18'0'0,"36"0"0,-36 35 16,53 0 15,1-35-31,52 0 16,123-18-1,-34-34 1,17-54 0,-71-35-1,-105 35 1,-18-53-1,-18 124 1,1 52 0,17 89-1,0 71 1,-36-36 0,-17 53-1,36-124 1,17-34 15,53-89 0,-36 35-31,19-53 16,34-34 0,-35 52-1,1 35 1,-1 53-1,-35 54 1,35-1 0,1 0-1,17-70 1,35-1 0,35-52-1,-17-36 1,0-17 15,-89-35-15,-17 35-1,-52 70 1,-19 53 0,53 53-1,18 18 1,18-18-1,35-52 1,0-19 0,0-17-1,0-17 1,53-72 0</inkml:trace>
  <inkml:trace contextRef="#ctx0" brushRef="#br0" timeOffset="36811.18">8678 17268 0,'0'0'16,"0"-17"-16,0-1 15,0-17-15,0-36 16,0 54-1,0-71 1,0-36 0,0 1-1,0 52 1,0 106 15,-17-17-31,-1 88 16,0 53-1,1-1 1,17-70 0,17-17-1,54-71 1,17 0 0,71-106-1,-89 18 1,-17-71 15,-35 36-15,-18 35-1,0 70 1,0 88 0,0 19-1,0 52 1,0-18-1,53-70 1,35-18 0,18-35-1,0-35 1,-36-35 0,19-71-1,-54 52 1,-18 19 15,-34 87-15,-18 72-1,35 16 1,0-52 0,35 18-1,-18-36 1,-17 0-1,-52-70 17,-1 0-17,53 17-15,-36-35 16,19 18 0,-1 17-1,0 36 16,18 35-15,18 0 0,17 0-1,54-18 1,16-35 0,19 0-1,-18-53 1,35-17-1,-71-54 1,-52 18 0,-18 0-1,-18 142 17,1 34-17,-1-34 1,18 34-16,0 1 31,35 17-15,1-70-1,34-18 1,36-18 0,0-35-1,17-53 1,-52-17-1,-71 34 1,-18 72 0,-35 52-1,36 36 1,17 52 0,0-52-1,0-1 1,0-52 15,17 0-15,1-18-1,53-36-15</inkml:trace>
  <inkml:trace contextRef="#ctx0" brushRef="#br0" timeOffset="38612.08">11977 17233 0,'0'0'0,"-35"18"0,17-1 16,0-17-16,-17 18 15,53-36 17,70-34-17,71-54 1,-124 70-16,53-87 15,-53-71 1,-35 70 0,-35 19-1,-53 87 1,35 71 0,-18 141-1,54-53 1,-1 35 15,0-70-15,1-18-1,17-70 1,0-36 0,70-52-1,-17-18 1,18-18-1,-18 53 1,-18 53 0,18 53-1,-18 17 1,18 19 0,18-36-1,35-18 1,-1-35 15,89-35-15,-53-18-1,1-53 1,-125-53 0,-17 53-1,-70 18 1,-54 88-1,1 53 1,52 53 0,36 17-1,35-52 1,35-1 0,71-52-1,-18-18 1,18-53 15,-35-17-15,-36-54-1,-35 18 1,18 36 0,-1 140 15,-17-52-31,18 70 15,17-17 1,0 17 0,-17-71-16,17 19 15,36-36 1,-1 0 0,1-53-1,-18-35 1,-18-18 15,18-53-15,-35 141-1,-1 18 1,-17 36 0,0 69-1,0-16 1,0-1-1,18-53 1,17-35 0,36 0-1,-1-53 1,36-35 0,-18-35-1,-17 34 1,-53 72-1,-18 70 32,0 17-31,-18-35-16,18 54 16,0-19-1,35-17 1,71-53-1,-18 0 1,53-53 0,-17-53-1,-54-35 1,-70 18 0,0 70-1,-53 53 1,1 70 15,52 19-15,0-54-16,-18 88 15,18-52 1,0-36 0,53-35-1,-18-17-15</inkml:trace>
  <inkml:trace contextRef="#ctx0" brushRef="#br0" timeOffset="39294.97">16933 16651 0,'0'0'0,"0"-18"15,18 1-15,17-1 16,-17 1-16,52-36 16,36-53-1,-88 0 1,-36 35 0,-70 71-1,-53 36 16,53 34-15,52 71 0,36-17-1,53-36 1,53 18 0,-35-18-1,-54 18 1,-87-36-1,-89-34 1,-53-36 0,54-36-1,-1-52 1,88 18 0,71-19-1,0 72 1,36-18-1,70 17 1,52 18 0,-87 0-16</inkml:trace>
  <inkml:trace contextRef="#ctx0" brushRef="#br0" timeOffset="40245.22">17410 16651 0,'17'-18'0,"-34"36"0,52-53 0,-35 17 16,0-17 0,-18 17-1,1 18-15,-72 0 16,36 36 0,1 69-1,34 1 1,18 18 15,18-18-15,87-71-1,36-35 1,-17-53 0,17-35-1,-53-18 1,-52-35-1,-36 88 1,0 35 0,0 71-1,0 0 1,17 35 0,36 18-1,-18-71 1,54-17 15,-19-18-15,54-35-1,-36-36 1,-35 1 0,-53 34-16,17-34 15,-17 34 1,-35 72 15,35-19-31,-35 54 16,0 17-1,35-53-15,0 18 16,17-17 0,54-19-1,52-17 1,18-70 15,-70-1-15,-18-88-1,-53 71 1,-88 0 0,-54 88-1,54 35 1,18 71-1,52 18 1,18-19 0,71-16-1,-18-72 1,52-17 0,36-35-1,-105 35 1</inkml:trace>
  <inkml:trace contextRef="#ctx0" brushRef="#br0" timeOffset="41660.92">19156 16475 0,'0'0'0,"0"-18"0,0-17 16,0 17-1,-18 53 16,-17 71-15,17 35 0,1-35-1,17-88-15,0 88 16,0-53 0,0-36-1,53-17 1,17-35-1,36-71 17,-88 71-32,70-89 15,0-34 1,-53 69 0,-17 37-1,-36 87 16,18-18-31,-35 89 16,35-35 0,-18 70-1,18-35 1,18-53 0,53 0-1,-54-53-15,89 0 16,35-18 15,-17-88-15,-54 0-1,-17-17 1,-35 52 0,-36 71 15,-17 36-16,-1 52 1,1-18 0,18-52-16,17 52 15,0-34-15,0-1 16,17 0 0,71 1-1,18-36 1,71 0 15,-36-36-15,106-52-1,-141-18 1,-71 36 0,-35 17-1,-53 18 1,-18 35-1,-35 35 1,36 18 0,35 35-1,17-35 1,18 17 0,18-34-1,-1-36 1,36 0-1,35 0 1,-17-36 0,17-69-1,18-19 1,-35-35 0,17 18-1,-53 71 1,-35 34-1,0 19 1,-18 70 0,-52 53-1,17 17 1,53 18 0,0-53-1,0 18 1,35-53 15,36-35-15,-1-18-1,1-18 1,-36-17 0,0-1-1,-35 19 1,18 17-1,-18-18 1</inkml:trace>
  <inkml:trace contextRef="#ctx0" brushRef="#br0" timeOffset="44793.45">22719 16210 0,'-18'-18'16,"18"-17"0,0 18-16,0-1 15,-17 18 1,-1 35-1,0 0-15,-35 71 16,-17 35 0,-1 18-1,18 0 1,36-71 0,17-17-1,17-71 1,1 0-16,88-36 31,-18-52-15,-53 53-16</inkml:trace>
  <inkml:trace contextRef="#ctx0" brushRef="#br0" timeOffset="45164.2">22966 16492 0,'0'0'0,"17"-17"0,1-19 15,-36 36 16,1 0-31,-54 53 16,36 18 0,0 17-1,35 18 1,17-36 0,72-70-1,-19 0 1,36-70 15,-53-18-15,-53 17-1,0 54-15,-18-54 16,-52 53 0,-19 18-1,1 36 1,71-36-1,17 17 1,70-34 0</inkml:trace>
  <inkml:trace contextRef="#ctx0" brushRef="#br0" timeOffset="45443.55">22560 16228 0,'0'0'0,"18"0"31,-1 0-15,19 0-16,52-18 15,-53 18-15,106-35 16,-70 17-1,-18 18 1,-36 0 0,36 0-1,-35 0-15</inkml:trace>
  <inkml:trace contextRef="#ctx0" brushRef="#br0" timeOffset="46043.3">24571 16051 0,'0'0'0,"0"-17"0,-18 17 31,1 0-15,-1 17-16,-17 72 16,35-54-16,-18 53 15,-17 88 1,0 18 0,35-123-1,0 0 1,0-107 31,0 19-47,17-19 0</inkml:trace>
  <inkml:trace contextRef="#ctx0" brushRef="#br0" timeOffset="47343.32">24271 16439 0,'0'0'0,"-18"0"15,1 53 1,17 0 0,35-35-1,53-18 1,-35 0-16,88-35 16,106-36-1,-88-17 1,-18-71 15,-123 53-15,-36 0-1,-52 106 1,17 71 0,0 88-1,0 0 1,18-36-1,17-35 1,0-35 0,18-35-1,36-71 17,-19 35-32,54-52 15,-18 52 1,0 0 15,-1 36-15,-16 17-1,-1 36 1,18-36 0,18 0-1,-1-17 1,106-36-1,1-35 1,-142 36-16,89-54 16,-54-17-1,-70 0 1,-35 0 0,-89 52-1,19 54 1,-72 88-1,107-18 17,70 18-17,0-18 1,35-70 0,53-18-1,18-18 1,17-52-1,-34-36 1,-72 53 0,1 53-1,-18 53 17,0-36-17,0 1-15,0 35 0,0-18 16,53 0-1,17-17 17,19-18-17,34-88 1,-70 35 0,17-88-1,-34-53 1,-19 88-1,-17 18 1,-17 88 0,-36 88-1,35 53 1,1-35 0,17 35-1,0-53 1,35-35-1,35-35 17,-34-18-17,52-18 1,0-52 0,-35 34-16</inkml:trace>
  <inkml:trace contextRef="#ctx0" brushRef="#br0" timeOffset="47543.18">26300 16245 0,'0'0'0,"-71"18"16,71 0-16,18-18 31,35 0-31,35-18 15,-53 0 1,89-17 0,87-18-16</inkml:trace>
  <inkml:trace contextRef="#ctx0" brushRef="#br0" timeOffset="48042.91">27958 16087 0,'0'-36'0,"0"72"0,0-125 15,0 72-15,0-18 16,-18 123 15,18-53-31,0 71 16,-18 53 0,1-18-1,17-88 1,0 0-1,70-53 17</inkml:trace>
  <inkml:trace contextRef="#ctx0" brushRef="#br0" timeOffset="48477.56">28240 16351 0,'35'-17'0,"-70"34"0,105-70 16,-52 36-1,-36 34 1,-17 36 0,17-35-16,-87 70 15,16-17 1,54-1 0,35-35-1,35-52 16,36-54 1,-18-35-17,0 18 1,-18 35 0,-17 53-16,-1 36 31,1-19-31,0 54 15,17-1 1,18 1 0,0-53-1,0-18 1,0-18 0,0-35-1</inkml:trace>
  <inkml:trace contextRef="#ctx0" brushRef="#br0" timeOffset="48695.54">28734 16157 0,'0'-70'0,"0"140"0,0-176 16,0 53-1,0 18 1,-18 88 0,-17 88-1,0-17 1,-1-1-1,19-35 1,17-35 0,70-53-1,1 0 1</inkml:trace>
  <inkml:trace contextRef="#ctx0" brushRef="#br0" timeOffset="49077.58">28945 16351 0,'-35'18'16,"17"-18"-1,18 18 1,18-18 0,53 0-1,-54 0-15,89-36 16,-18-17-1,-70-17 1,-18 17 0,-71 35-1,-52 36 1,35 52 0,0 72-1,88-54 1,17-18-1,89-52 1,-18-18 15,53-35-15,-17-36 0</inkml:trace>
  <inkml:trace contextRef="#ctx0" brushRef="#br0" timeOffset="49578.73">29580 15875 0,'0'-35'16,"0"70"-16,-35-70 15,-18 123 1,53-53-16,-35 106 16,0-17-1,-1 17 1,19-53-1,17-35 17,-18-35-17,18-54 17,18-17-17,35-17 1,-36 52-16,36-52 15,53 17 1,18 53 0,-54 35-1,-52 53 1,-71-17 0,-88 17-1,52-53 1,1 1-1,71-36 17,87-71-1,-52 53-31,-1-17 0</inkml:trace>
  <inkml:trace contextRef="#ctx0" brushRef="#br0" timeOffset="50109.92">30039 16140 0,'18'0'47,"-1"0"-47,1-18 15,35 0-15,35-17 16,-70 17-1,17-35-15,-17 53 0,-18-52 16,-53 52 15,-36 17-15,19 54 0,17 35-1,53-1 1,53-52-1,17-53 1,54 0 0,-71 0-1,-35-17 1,-160 17 15,1 70-15,53 1-1,53-1 1,35-52 0,0 17-1,70-35 1,54 0 0,35-17-1,-89-19-15</inkml:trace>
  <inkml:trace contextRef="#ctx0" brushRef="#br0" timeOffset="50363.32">30833 15910 0,'0'-35'0,"0"70"0,-18-123 16,-35 70 0,36 18-16,-36 36 15,35 52 1,-17 88-1,35 18 17,0-70-17,0-54 1,0 1 0,35-71 15,-17 0-31</inkml:trace>
  <inkml:trace contextRef="#ctx0" brushRef="#br0" timeOffset="51379.09">30903 16387 0,'0'0'0,"-17"17"0,-1-17 0,0 0 15,18 18 1,18-18-1,70 0 1,-70-18 0,17-17-1,-17-18 1,-1 35-16,-17-35 16,0 18-1,-52 35 1,-1 53-1,0 35 1,35-35 0,18 18-1,0-54 1,88-17 0,18 0-1,35-17 1,-35-54 15,-35-17-31,-71 53 31,0 17-15,0 36 0,-18 35-1,0 0 1,-17-1-1,17-16 1,36-54 47,0 18-63,35-70 15,-1-1 1,1 0-1,-53 54 1,18 17 0,17 0-1,-35 35 1,0 53 0,0-35-1,0-18 1,-17-17-1,34-18 32,1-18-47,53-34 16,52-54 0,-35 53-1,18 35 1,-88 18-1,-18 53-15,-18 35 16,-35-35 15,0 18-15,36-54 0,17 1-1,35-18 1,71 0-1</inkml:trace>
  <inkml:trace contextRef="#ctx0" brushRef="#br0" timeOffset="52158.55">32138 16404 0,'18'0'31,"-1"0"-16,54-35-15,17-18 16,0-18 15,-70 54-31,-18-1 16,-88 53 15,70-17-31,-35 35 16,0 35-1,36-35 1,17 0 0,17-35-1,71-18 1,1 0 0,34-53-1,-52 0 1,-18-18-1,-36 54-15,-17-1 16,-35 53 31,0 18-31,35-35-16,-36 17 15,19 0 1,17 1-1,0-54 48,0 0-63,35-17 16,-17 17-16,87-87 15,-16 34 1,17 36-1,-54 35 1,-34 70 15,-18 1-15,-18-1 0,-17-17-1,35-17 1,0-54 31</inkml:trace>
  <inkml:trace contextRef="#ctx0" brushRef="#br0" timeOffset="52696.6">33426 15875 0,'0'-18'0,"0"36"0,-36-36 0,19 18 16,-19 18-1,1 53 1,-18 52 0,36-17-1,-1-71-15,18 18 16,-18 53-1,18-53 1,36-36 0,34-17-1,18 0 1,1-52 0,-36-37-1,-36 19 1,-17 52-1,-17 36 1,-19 35 15,19 0-15,17-36-16,0 19 16,0 16-1,-18-34 1,-17 0-1,17-18 1,0 17 0,18-52 15</inkml:trace>
  <inkml:trace contextRef="#ctx0" brushRef="#br0" timeOffset="52960.76">33020 16016 0,'0'0'0,"-106"-18"16,106 1-16,35 17 31,1 0-31,87-18 16,-88 18-16,124 0 15,-53 0 1,-35 0 0,-89 18 15,-70-1-15</inkml:trace>
  <inkml:trace contextRef="#ctx0" brushRef="#br0" timeOffset="54409.44">2663 17815 0,'0'0'0,"0"18"0,-17 17 16,17-17-16,70 35 15,36-18 1,-71-17 0,107-1-1,16-17 1,19-17 0,-124 17-16,123-53 15,-105 17 1,-36 1-1,-35 0 1,-88 17 0,52 18-16,-87 0 15,17 0 1,53 0 0,106 0 15,-18 0-16,36 18-15,105 0 16,-35 34 15,-123 1-15,-71 36 0,-88-1-1,-71 18 1,124-71-1,71-35-15,34-18 16,36-17-16</inkml:trace>
  <inkml:trace contextRef="#ctx0" brushRef="#br0" timeOffset="55711.71">5009 17833 0,'0'0'0,"-35"-35"31,18 35-31,-1 0 0,0 17 16,18 36 15,0-18-15,18-17-1,35-18 1,-36 0-16,19-18 15,34-34 1,-70 16 0,18-17-1,-18 36 1,0 70 15,0-36-31,0 71 16,35 54-1,-17-37 17,-18 19-17,0-36 1,0 0 0,-18-70-1,-17-18 1,-53-71-1,35 1 1,-18-18 0,54 70-1,52 106 17,18-17-17,17 17 1,1-53-1,-53-35 1,52 0-16,71-70 31,-35-19-15,-18-16 0,-70 16-1,-18 19 1,0 52-1,0 36 1,0 70 0,0-17-1,0 34 1,0-52 0,0-17-1,-35-54 1,35-35-1,0-70 17,35 17-17,88-35 1,-17 88 0,53 53-1,-53 88 1,-89 0-1,-34 36 1,-1-36 0,0-53-1,89-123 17</inkml:trace>
  <inkml:trace contextRef="#ctx0" brushRef="#br0" timeOffset="56958.52">7761 18203 0,'0'0'0,"0"18"0,-18-18 0,1 18 31,-1-18-31,18-18 31,53-35-15,53-35-1,-36-18 1,-34 71-16,17-89 16,-53-17-1,-53 124 1,-35 34 0,35 89-1,53 0 1,70 17-1,18-35 17,18 18-17,-106-53 1,-17-17 0,-36-36-1,-53-36 1,35-17-1,18 0 1,53 36 0,71 70 15,-53-36-31,52 19 16,18 17-1,1-53 1,-19 0-1,18-53 1,-35-18 15,-35-35-15,-18 18 0,0 17-1,0 107 16,0-19-31,0 54 16,0 17 0,0-53-16,0 36 15,53 0 1,0-54 0,0-17-1,17-70 1,1-1-1,-36-52 1,-17 34 15,-18 36-15,0 89 15,0-19-31,0 54 16,0-1-1,0 19 1,17-54 0,36-35-1,0 0 1,-18-35-16</inkml:trace>
  <inkml:trace contextRef="#ctx0" brushRef="#br0" timeOffset="57241.69">9172 17956 0,'18'-17'0,"-36"34"0,36-87 16,-18 52 15,0 1-15,-35 34-1,17 1-15,-35 70 16,35 0-1,-17 18 1,35-35 0,35-54-1,54-17 1,-1-35 0,35-53-1,-35 0 1</inkml:trace>
  <inkml:trace contextRef="#ctx0" brushRef="#br0" timeOffset="57658.93">9543 17815 0,'0'-88'16,"0"176"-16,0-282 0,0 177 15,0-1 1,-18 36 0,0 52-1,18 54 1,0-19-1,0 37 1,0-72 0,-17-17-1,-1-35 1,18-71 15,0 35-31,0-52 16,35-1-1,71 18 1,0 53 15,0 18-15,-36 52 0,-52 18-1,-36 1 1,-17-36-1,17-18 1,36-70 0</inkml:trace>
  <inkml:trace contextRef="#ctx0" brushRef="#br0" timeOffset="58242.61">11165 17956 0,'0'0'0,"36"-17"0,-19 17 0,54-53 15,17-35 1,-88 35-1,0-35 1,-35 52 15,-53 36-15,-1 36 0,-52 158-1,88-36 1,53 19-1,0-54 1,71-35 0,52-52-1,54-36 1,-18-53 0,-18-18-1,-53 18 1</inkml:trace>
  <inkml:trace contextRef="#ctx0" brushRef="#br0" timeOffset="59625.39">11889 18168 0,'17'-18'0,"19"-123"32,-36 71-32,-89 317 15,125-565 1,-36 618-16,-71-600 16,36 300-16,-36 35 15,18 36 1,0 52-1,53-34 1,0-72-16,0 54 16,18-1-1,35-70 1,17-35 0,1-35-1,-18-19 1,-18 1-1,-17-18 1,-18 71 0,0 70 31,0-17-47,0 53 15,0 17 1,35 0-1,18-35 1,35-35 0,0-18-1,36-71 1,-89 36-16,53-18 16,-17-53-1,-71 35 1,0 54-1,0 87 17,0-52-17,0 35 1,0-18-16,35 18 16,1-18-1,-1 18 1,-35-35-1,-18-18 17,1 0-32,-19-35 15,19 17 1,-1 18 0,0 0-1,1 0-15,17 35 31,17 1-15,36-36 15,-35 0-31,52 0 16,19-36 0,34-17-1,-17-17 1,-36-36-1,-52 35 1,-18 18 0,0 36-1,-18 52 1,18 18 0,-17 35-1,17-35 1,0 35-1,0-52 1,70-19 0,36-17 15,35-70-15,-52 17-1,34-53 1,-105 71-16,17-18 15,-17 17 1,-36 36 0,-35 53-1,53 0 1,0 18 0,35-36-1,18 36 1,-53-36-1,-17-17 1,-36 17 15,-18-35-15,53 0 0,54-71 15,-19 54-31</inkml:trace>
  <inkml:trace contextRef="#ctx0" brushRef="#br0" timeOffset="62075.34">15028 18380 0,'0'0'0,"-17"0"0,-1 0 15,0 0 1,18-18 15,0 0-31,36-34 16,-19 34-16,1-35 16,70-53-1,0-17 1,53-107-1,-70 125 17,-71 69-17,-35 54 1,-71 88 0,53 52-1,53-34 1,53-36-1,35-17 1,-17-36 0,-54-17-1,-70-36 17,-17-17-17,52 35-15,1-18 16,-1 18-1,53 35 17,-17-17-17,35 17 1,17-17 0,1-18-1,35-18 1,-18-35-1,35-70 1,-52 17 0,-1 0-1,-17 89 1,-17 17 0,-36 35-1,0-18 1,0 1-16,0 0 15,17-18 1,1 0 0,-18-36 15,0 1-15,-53-18-1,0 53 1,0 18-1,18 35 1,0 53 0,35-18-1,0-18 1,17-52-16,89 35 16,0-53-1,53-18 1,-36-35-1,1-35 1,-89 18 0,-35 34-1,0-52 1,0 53 0,-35 53-1,17 34 1,18 37-1,0-72-15,35 19 16,36 34 0,-36-52-1,36-18 1,-18 0 0,35-53-1,-35 0 1,35-71-1,-70 89 1,-18 53 31,0-1-47,-36 36 16,19 18-1,17-53-15,0 34 16,35-16-1,18-19 1,70-17 0,54-70-1,-72-1 1,-34-52 0,-71-18-1,-71 53 1,-52 88-1,-53 70 1,70 36 15,53 53-15,53-71 0,88-35-1,18-36 1,53-17-1,-36-17 1,-88-1-16,71-35 16,0-70-1,-35-36 1,-36 53 0,-17 18-1,-18 141 16,0-18-15,-36 71-16,19 35 16,17-70 15,0 17-15,53-53-1,52-35 1,-34-18-1,17-52 1,-35-36 0,18-70-1,-18 35 1,-18 17 0,-35 195 15,-18-36-16,-17 36-15,0 87 16,-1-52 15,36 18-15,36-72 0,52-52-1,0 0 1,53-35-1,-35-53 1,-53 0 0,-36 53-1,-17 70 17,0-18-32,0 36 15,0-17 1,18-1-1,17-35 17,36 0-32,-18-35 31,0-18-31</inkml:trace>
  <inkml:trace contextRef="#ctx0" brushRef="#br0" timeOffset="62274.55">18979 17639 0,'0'0'0,"-17"0"16,-1 0-16,-35-18 15,36 18 1,-1 0 0,36 0 15,35 0-16,-53 18 1</inkml:trace>
  <inkml:trace contextRef="#ctx0" brushRef="#br0" timeOffset="62741.15">19121 17745 0,'-18'17'16,"18"1"-1,0 17 1,0 18 0,0-18-1,0-17-15,0 35 16,0-18 0,0-17-1,0-36 32,0-17-47,35-53 16,-17 53-1,52-18 1,89-53 0,18 71-1,-36 52 1,-106 54-1,-17 35 1,-107-18 0,-16-18-1,69-52 1,54-18 0,52 0-1,36-18 1</inkml:trace>
  <inkml:trace contextRef="#ctx0" brushRef="#br0" timeOffset="63408.65">20302 17851 0,'0'-18'0,"0"36"0,0-71 16,-17 0-1,-54 0 1,1 35-1,52 18-15,-53 18 16,1 70 0,17 18-1,53-53 1,0-18 0,53-35-1,17 0 1,19-71-1,-54-17 1,0 18 0,-35 34 15,0 72 0,0-19-31,0 54 16,-35 35-1,0-18 1,-1 88 0,36 1-1,0 70 1,0-18 0,-35-53-1,0-176 1,-1 0-1,1 0 1,18 0 0,-54-35 15,0-106-15,1-71-1,70 54 1,106-36-1,17 70 1,1 36-16</inkml:trace>
  <inkml:trace contextRef="#ctx0" brushRef="#br0" timeOffset="64427.28">21237 17498 0,'0'0'0,"0"-36"16,-17 54 0,-1 53-1,0 35 1,1 17-1,17-88-15,0 53 16,-18-17 0,0-18 15,89-88 0,-18-54-15,53-34-1,-89 88-15,19-1 16,34 1 0,-70 70-1,18 54 1,-1-19 0,36 18-1,18-70 1,35-18-1,-71 0-15,53-35 16,18-71 0,-71 0 15,-17-70-15,-18 87-1,-18 72 1,1 52-1,-19 89 1,19-19 0,17 19-1,35-54 1,71-34 0,-36-36-1,36-36 1,-53-34-1,-18-18 1,-35 35 0,0 35 15,0 53-15,-17 36-1,-1 0 1,18-19-1,0-34 1,18-18 0,35-35-1</inkml:trace>
  <inkml:trace contextRef="#ctx0" brushRef="#br0" timeOffset="64759.72">22560 17445 0,'0'0'16,"-18"0"-16,-34 0 0,34 0 16,0 35-1,18-17 17,36-18-17,34 0 1,-52-36-1,-18 1 1,-53 0 0,18 17-1,17 18-15,-17 0 16,-1 53 0,36 18-1,0-36 1,71-17-1</inkml:trace>
  <inkml:trace contextRef="#ctx0" brushRef="#br0" timeOffset="65243.95">23019 17445 0,'0'0'0,"17"-18"15,-17 1 1,-35 17-1,0 35 1,0 53 0,35-53-16,-36 71 15,1 18 1,35-36 0,18-35-1,70-36 1,-18-17-1,-52 0-15,70-53 16,0-52 0,-52-19 15,-19-52-15,-17 88-1,0 70 1,-17 71-1,-19 88 1,1-18 0,35 1-1,18-54 1,35-34 0,17-36-1,71-53 1</inkml:trace>
  <inkml:trace contextRef="#ctx0" brushRef="#br0" timeOffset="66274">24500 17445 0,'0'-18'0,"0"36"0,0-53 16,0 17-16,0-70 15,0 70 1,0 0 0,0 54 15,-35 87-15,-18-17-1,18 53 1,35-124-16,-18 36 15,1-1 1,17-52 0,0-36-1,17-35 1,54-70 0,17-1-1,36 54 1,-19 70-1,1 70 1,-88 19 0,-18 69 15,-53-87-15,-71-18-1,36-36 1,0-17-1,70 0-15,-17-17 16,0-36 0,35 35-16,0 1 31,0 34-15,0 1-16,17 17 15,54 0 1,53-35-1,-89 0-15,106 0 16,71-17 15,-71-54-15,-18-35 0,-88-17-1,-35-36 1,-17 141-1,-71 54 1,52 34 0,36 71-1,36-52 1,17-19 0,-36-52-16,36-18 15,18 0 1,-1-35-1,1-54 1</inkml:trace>
  <inkml:trace contextRef="#ctx0" brushRef="#br0" timeOffset="68490.92">26352 17533 0,'0'0'0,"-35"0"0,18 0 15,17-18 17,0 1-32,0-36 15,17 0 1,1 35-16,35-17 15,0 35 1,35 35 0,-53 18-1,-17 71 1,-18-1 0,-18-35-1,-17-35 1,35-70 15,0-36-15,0 35-1,18-52 1,123-107 0,-18 107-1,18 34 1,-88 36-1,-18 36 1,-35 69 0,0 1-1,36-35 1,34 17 0,1-70-1,52-18 1,18-53-1,-35-35 1,-71-1 0,-35-17-1,-17 36 17,-36 70-17,-18 53 1,54 35-1,17 36 1,0-54 0,53 1-1,0-71 1,88-18 0,-53-17-1,35-71 1,-17 18-1,-18-18 1,-52 88 0,-19 1-1,-17 34 32,0-34 16,-17-19-48,-1 36 1,0 0-16,-17 0 16,-18 18-1,-17 52 1,52-34-16,0 17 15,1 70 1,52-52 0,88-36-1,-17-17 17,53-18-17,-18-53 1,-70-35-1,-54-1 1,-17-17 0,-17 54-1,-36 52 1,35 35 0,1-18-16,-1 89 15,18-17 1,0-1-1,53-53 1,17-35 0,19-18 15,34-35-15,-52-17-1,-19-54 1,-34 54-1,-18 52 1,-18 36 0,-17 52-1,35-17 1,0 36 0,35-37-1,1-16 1,-36-19-1,-18-17 32,0-35-47,1 35 32,-1 0-32,1 0 15,17 18 1,0-1-16,0 19 15,0-19 1,52 1 0,19-18-1,70-35 1,0-18 0,18-106-1,-88 53 1,-71 0-1,0 71 1,-53 35 0,35 71-1,18 34 17,18-16-17,-1-1 1,19-53-1,-36 0 1,0-17 0,-106 0-1,53-18 1,35 0 0,36 0-1,52-53 1</inkml:trace>
  <inkml:trace contextRef="#ctx0" brushRef="#br0" timeOffset="69624.67">30057 17727 0,'0'18'16,"17"-18"-16,1 0 16,17-18-1,36-35 1,-54 36-16,1-19 15,-18-70 1,0 53 0,-123 36-1,17 52 1,-35 71 0,52 0-1,37 0 1,52-18-1,0-71 1,35-17-16,88 0 16,18-35-1,0-53 17,-70-18-17,-36-53 1,-35 142-16,0-54 15,0 106 17,0-17-32,-17 70 15,-1 1 1,0 16 0,36-69-1,-18-19-15,53-17 16,-18 0-1,1-53 1,34-35 0,-17 0 15,70-18-15,-34 88-1,16 36 1,-52 35-1,-35 71 1,-18-54 0,0 18-1,-35-70 1,-1-18 0,19-35-1,17-18 1,35-71-1,36-17 1,-1 88 0,1 18-1,-36 17 17,36 18-17,-18 0 1,-18 0-16</inkml:trace>
  <inkml:trace contextRef="#ctx0" brushRef="#br0" timeOffset="70343.42">31521 17392 0,'0'0'0,"17"0"16,-34 0 31,-19 35-47,-17 18 15,18 35 1,35-35 0,0-17-1,18-1 1,-1-18-16,19 1 16,-1-18-16,53 0 15,18 0 1,-53-70-1,18-36 1,-36 0 0,-18 18-1,-17 70 1,-17 89 15,-1-36-31,18 18 16,-35 106-1,0-1 1,-18-34 0,-18 34-1,36-34 17,17 70-17,18-53 1,0 35-1,0-70 1,0-70 0,-17-19-1,-36-70 1,-18-70 0,36-36-1,35-35 1,0 88-1,70 18 1,19 0 0,-1 17-1,71 1 17,-71 17-17</inkml:trace>
  <inkml:trace contextRef="#ctx0" brushRef="#br0" timeOffset="70706.64">32561 17674 0,'0'0'0,"-17"18"0,-36-1 15,35-17-15,1 18 16,17 0-1,35-18 17,-18-18-17,1 0 1,-18 36 62,0 0-31,-18-18-47,1 17 0,-1-17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4T10:41:23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617 0,'0'0'0,"0"18"62,0 0-46,0-1-16,0 1 0,0 35 15,0-18-15,0 89 16,0 52 0,18-70-1,-18 17 1,0-52 0,0-54-1,17 1 16,1-18-15,-1-53 0,1 36-16</inkml:trace>
  <inkml:trace contextRef="#ctx0" brushRef="#br0" timeOffset="267.61">2187 1058 0,'0'-17'0,"0"34"0,0-17 31,-17 18-15,-54 53-1,53-54-15,-70 71 16,18-17 0,34-1 15,1-52-16,53-36 17,17-34-17,0 16-15</inkml:trace>
  <inkml:trace contextRef="#ctx0" brushRef="#br0" timeOffset="483.28">2081 1005 0,'18'0'16,"-36"0"-16,54 0 15,-36 18-15,35 17 16,35 36 0,-17 17-1,0 18 1,0-71 0,-17-17 15,-1-18-16,18-18 1,-36 1-16</inkml:trace>
  <inkml:trace contextRef="#ctx0" brushRef="#br0" timeOffset="733.21">2575 1147 0,'-17'52'16,"17"-16"-16,0-19 0,0 36 16,-18 18-1,36-71 16,35-53-15</inkml:trace>
  <inkml:trace contextRef="#ctx0" brushRef="#br0" timeOffset="1016.67">2769 1217 0,'18'35'16,"0"-35"-16,87 0 15,-69-17 1,-36-1-16,17-17 16,19-18 15,-36-18-16,35-17 1,-88 106 0</inkml:trace>
  <inkml:trace contextRef="#ctx0" brushRef="#br0" timeOffset="1149.93">2822 1217 0,'0'53'15,"18"0"1,17-35-1,18-18 1,-35 0-16,17 0 16,18-53-1,-35 17-15</inkml:trace>
  <inkml:trace contextRef="#ctx0" brushRef="#br0" timeOffset="1550.68">2558 635 0,'0'0'0,"-18"0"47,18 18-47,0 35 15,0-36 1,0 89-1,-35 70 1,17-34 0,18-54-1,18 0 1,35-88 0,-36 0-16</inkml:trace>
  <inkml:trace contextRef="#ctx0" brushRef="#br0" timeOffset="3453.37">2999 1129 0,'0'18'31,"17"-18"16,1 0-47,0 0 16,-1-18-16,18 0 15,-17 1-15,0-19 16,-18 1 0,17-18-1,-17 18 1,0 17 0,0-17-16,-17 35 15,-36-18 16,0 18-15,-18 53 0,1 18-1,17-1 1,18 36 0,17-35-1,18-1 1,18-52-1,52 0 1,-52-18-16,35 0 16,17 0-1,18-36 1,-35 19 0,-17-19-1,-1 19 16</inkml:trace>
  <inkml:trace contextRef="#ctx0" brushRef="#br0" timeOffset="4569.14">5080 670 0,'0'0'0,"0"-17"15,0-1 1,0-17 0,0-1-1,-35 36 1,-36 0 0,54 0-16,-72 36 15,-34 17 1</inkml:trace>
  <inkml:trace contextRef="#ctx0" brushRef="#br0" timeOffset="4616.06">4551 1094 0,'-18'17'0</inkml:trace>
  <inkml:trace contextRef="#ctx0" brushRef="#br0" timeOffset="4732.85">4586 1341 0,'0'0'16,"53"35"-16,-35-18 16,70 1-16,18-18 15,0 0 1,35-53 15,-71 0-31</inkml:trace>
  <inkml:trace contextRef="#ctx0" brushRef="#br0" timeOffset="5351.88">5697 952 0,'0'0'0,"0"-52"16,-53-19-1,-35 36 1,-18 35 0,18 17-1,0 72 1,17 34 0,54-17-1,17 0 1,0-71-1,0 0 1,53 1 0,17-36-1,36-53 1,-18 0 0,18-35-1,-88 52-15,35-52 16,-18-18-1,-35 53 1,-18 53 15,71 441 32,-35-441-48,0 0 1,52 0 0,-52 0-16,35-35 15,70-36 1,-52 1 0,-54-18-1,-17 35 1</inkml:trace>
  <inkml:trace contextRef="#ctx0" brushRef="#br0" timeOffset="5766.84">6103 1076 0,'0'18'0,"0"35"16,0-18 0,0 18-1,0-18 16,0-53 16,0-35-31,0-17 0,0 52-16,18-70 15,-18 53-15,53-53 16,52-1-1,-16 36 1,69 53 0,-69 36-1,-1 87 1,-88 18 0,106-52-1,-195-1 16,36-35-15,18-36 0,0-17-1</inkml:trace>
  <inkml:trace contextRef="#ctx0" brushRef="#br0" timeOffset="5799.71">6421 1129 0,'-36'-35'16</inkml:trace>
  <inkml:trace contextRef="#ctx0" brushRef="#br0" timeOffset="6465.63">4957 776 0,'17'0'0,"-34"0"0,34-18 15,-17-34 17,0 34-32,0 0 15,0-17 1,-17 17 0,-36 18-1,35 0-15,-53 0 16,-17 71-1,-35 52 1,35 71 0,88 0-1,17-70 1,89-54 0,70-34-1,-34-54 16,-54-17-31</inkml:trace>
  <inkml:trace contextRef="#ctx0" brushRef="#br0" timeOffset="7465.65">7585 1199 0,'0'0'0,"-18"0"16,0 0 0,18 18-16,18-18 15,35 0 1,53-35 0,-89 17-16,54-17 15,70-124 1,-88 36-1</inkml:trace>
  <inkml:trace contextRef="#ctx0" brushRef="#br0" timeOffset="8132.29">8079 494 0,'0'-18'16,"-36"18"0,19 0-16,-19 18 15,19 0-15,-1 34 16,0-16-16,18 105 15,0-18 1,0 36 0,0-71-1,0 0 1,0-70-16,18-36 47,0 1-47,35-89 31,-36 88-31,36-35 16,18-35-1,-18 71 1,-18 34 0,0 36-1,1 18 1,-1-1-1,35-17 1,19-35 0,34-18-1,-17-53 1,17-18 0,-52-17-1,-71-35 1,-35 34-1,-36 89 17,-35 0-17,36 36 1,-19 34 0,37 1-1,34 88 1,18-89-1,70-35 1,1-35 0,-36-17-16</inkml:trace>
  <inkml:trace contextRef="#ctx0" brushRef="#br0" timeOffset="9432.57">8096 582 0,'0'-18'15,"-17"18"1,17 18 62,0 70-62,0-52-16,0 52 15,-36 88 1,-17-105 0,36-54-1,-19 1-15</inkml:trace>
  <inkml:trace contextRef="#ctx0" brushRef="#br0" timeOffset="10199.29">8961 794 0,'0'-18'31,"0"36"-15,0 17-1,0-17-15,0 52 16,0 36 0,0-18-1,0-70 1</inkml:trace>
  <inkml:trace contextRef="#ctx0" brushRef="#br0" timeOffset="10265.62">9225 1147 0,'18'-18'15</inkml:trace>
  <inkml:trace contextRef="#ctx0" brushRef="#br0" timeOffset="10749.4">9313 776 0,'0'0'0,"0"-18"31,0 36-15,0 17 0,0-17-1,0 70-15,0 36 16,0-54 15,0-34-31,0 34 16,0-52-1,0-1 1,0-70 15,0 36-31,0-18 16,0-124-1,36 71 1,52-18 0,0 53-1,35 53 1,1 88 0,-89 53-1,-35 0 1,-35-35-1,17-53 17</inkml:trace>
  <inkml:trace contextRef="#ctx0" brushRef="#br0" timeOffset="10798.47">9719 1288 0,'0'0'0,"35"-53"16,1 17-16</inkml:trace>
  <inkml:trace contextRef="#ctx0" brushRef="#br0" timeOffset="11432.51">10548 900 0,'0'0'0,"0"-18"0,0 0 0,0-35 15,0 18 1,-71 0 0,1 35-1,-36 17 1,0 72 0,36 34-1,17 1 1,53-19-1,35-69 1,36-19 0,52-34-1,-17-54 1,-36-35 0,19-35-1,-36 18 1,-36-18 15,-17 35-15,0 53-1,0 35 1,-35 89 0,17 52-1,1 18 1,17 36-1,-18-71 1,18-18 0,53-35-1,0-53 1,35-71 0,-17 18-1</inkml:trace>
  <inkml:trace contextRef="#ctx0" brushRef="#br0" timeOffset="11699.51">11271 476 0,'0'0'0,"0"-17"16,-35-1 0,-177 582 46,212-546-46,0 88-1,0-88-15,0 34 16,36-52 0,-19 0-16,36-17 15,0-18 1</inkml:trace>
  <inkml:trace contextRef="#ctx0" brushRef="#br0" timeOffset="11831.92">11395 917 0,'0'0'0,"0"18"15,-18 52 1</inkml:trace>
  <inkml:trace contextRef="#ctx0" brushRef="#br0" timeOffset="11849.25">11430 1023 0</inkml:trace>
  <inkml:trace contextRef="#ctx0" brushRef="#br0" timeOffset="11885.72">11553 970 0,'0'0'0,"0"-35"15</inkml:trace>
  <inkml:trace contextRef="#ctx0" brushRef="#br0" timeOffset="12065.01">11324 1076 0,'0'53'31,"0"-35"-31,18-1 0,17 18 16,18 1-1</inkml:trace>
  <inkml:trace contextRef="#ctx0" brushRef="#br0" timeOffset="12100.57">11677 1217 0,'18'-18'15,"87"-52"1</inkml:trace>
  <inkml:trace contextRef="#ctx0" brushRef="#br0" timeOffset="12982.44">11412 1076 0,'0'0'0,"18"0"15,53-18 1,-54 18-1,18-35-15,36 0 32,-53 17-32,17 0 15,0-34 1,-35-19 0,-35 36-1,-36-1 1,18 36-1,1 18 1,-19 70 0,36 36-1,17-1 1,53-35 0,18-52-1,53-19 1,53-34 15,-71-1-31</inkml:trace>
  <inkml:trace contextRef="#ctx0" brushRef="#br0" timeOffset="14048.91">13159 494 0,'0'-18'0,"-18"18"0,0 0 31,18 18 0,18 52-31,-18-17 16,0 18-16,-18 70 15,18 35 17,18-87-17,-36-36 1,18-36 0,0-52-1</inkml:trace>
  <inkml:trace contextRef="#ctx0" brushRef="#br0" timeOffset="14764.76">12841 952 0,'0'0'0,"212"-70"16,-159 52-1,-18 1-15,53-19 16,89-52 0,-142 0-1,-18 35 1,-17-17-1,-35 52 1,18 18 0,-1 35-1,36 71 1,-18 17 0,17 19-1,-34-1 1,17-35 15,-18-54-15,18-69 15,0-18-15,0-71-1,18 70-15,34-69 16,19-19-1,52 71 1,-52 53 0,-18 53-1,-18 53 1,-35-88-16,-35 70 16,35 0-1,-18-17 1,1-54 31,-1-17-47,0-35 15,54 0-15</inkml:trace>
  <inkml:trace contextRef="#ctx0" brushRef="#br0" timeOffset="15165.48">14041 917 0,'17'18'16,"1"-18"-16,105-53 15,-70 18 1,-18-1-1,1-17-15,17 1 32,-159 52-17,53 0 1,-53 17 0,0 89-1,89-18 1,17 53-1,35-52 1,18-72 0,35 1-1,18-36 1,-71 1-16</inkml:trace>
  <inkml:trace contextRef="#ctx0" brushRef="#br0" timeOffset="16098.2">15734 547 0,'0'0'0,"0"-18"0</inkml:trace>
  <inkml:trace contextRef="#ctx0" brushRef="#br0" timeOffset="16131.26">15769 476 0,'0'0'16,"0"-17"-16,0-1 0</inkml:trace>
  <inkml:trace contextRef="#ctx0" brushRef="#br0" timeOffset="16498.83">15593 3510 0,'17'0'0,"1"18"16,0-18-16,70 53 15,-35-971 1,-36-140-1,-17 741 1,-88 193 0,-106 124-1,35 0 1,18-35 0,53-18-1,71 0 1,17 0-1,70 35 17,-17-17-32</inkml:trace>
  <inkml:trace contextRef="#ctx0" brushRef="#br0" timeOffset="19640.91">15416 1041 0,'18'0'16,"0"0"15</inkml:trace>
  <inkml:trace contextRef="#ctx0" brushRef="#br0" timeOffset="20530.63">15769 600 0,'18'0'31,"-1"0"-31,1 0 15,-18-36 1,18 19 0,-18-1-1,-18 18 17,-17 0-32,17 18 0,-17-1 15,-89 72 1,71-54-1,18 18 17,35-36-17,18 1 1,17 0 0,53 17-1,1 0 1,-1 18-1,-53 0 1,-17 18 0,-18-18-1,-124 35 1,1-53 0,17-35-1,0 0 1,71-18-1,17 1 1,0-1 15,36-35-15,17 36-16</inkml:trace>
  <inkml:trace contextRef="#ctx0" brushRef="#br0" timeOffset="20764.72">16298 741 0,'0'0'0,"0"-18"0,18 18 15,-18-35-15,0 17 16,-53 1 15,53-1-31</inkml:trace>
  <inkml:trace contextRef="#ctx0" brushRef="#br0" timeOffset="20816.91">16087 3634 0,'0'0'0,"0"-159"0,-36-600 15,-34-105 1</inkml:trace>
  <inkml:trace contextRef="#ctx0" brushRef="#br0" timeOffset="22264.93">16016 1358 0,'-18'0'62</inkml:trace>
  <inkml:trace contextRef="#ctx0" brushRef="#br0" timeOffset="24780.13">16087 1164 0,'0'18'78,"0"-1"-62,17-17 30,89-52-14,-88 34-32,35-17 0,53-107 31,-89 37-15,1-1-1,-53 53 1,-36 53-1,53 0-15,-52 35 16,17 18 0,53-18-1,17 1 1,54 17 0,-18-18-1,0 35 1,-18 1-1,0-36 17,1-17-32,34 0 31,-34-18-15,34-53-1,1-36 1,-18 1-1,-18-18 1,-18 53 0,-17 36-1,0 52 17,0-17-32,-17 70 15,17 18 1,0-36-1,35 1 1,18-53 15,88-36-15,-53-35 0,1-53-1,-72 0 1,-17-17-1,-70 52 1,-89 36 0,88 35-1,1 71 1,34 17 0,36 53-1,0-53 1,53-17-1,53-36 17,-35-35-17,70-18 1,-35-35 0,52-70-1,-16-18 1,-89 35-1,-36 53 1,-17 35 0,-53 54 15,36-19-31,-19 71 16,-17 54-1,36-37 1,17-16-1,53-54 1,0-35 15,-36 0-31,54-18 16,35-70 0,-1-53-1,-52 35 1,-17-17-1,-36 52 1,0 36 0,-36 52-1,1 89 1,17 0 0,18 35-1,0-70 1,36 17-1,-1-70 17,53-18-17,-17-18 1,52-17-16</inkml:trace>
  <inkml:trace contextRef="#ctx0" brushRef="#br0" timeOffset="25379.87">19156 547 0,'0'0'0,"-18"-71"31,1 71-31,-1 0 0,-17 0 16,-1 88-1,36 18 1,0-70 0,-17 69-1,17 1 1,-18 18 0,0-54-1,1-34 1,-1-36-1,18-89 17,0 72-32,53-89 15,53-18 1,0 54 0,52 35-1,-16 35 1,-72 52-1,-52 90 1,-53-54 15,-107 18-15,37-53 0,-37-1-1,72-34 1,35-18-1,35-18 1,0-17 0,70 0-1</inkml:trace>
  <inkml:trace contextRef="#ctx0" brushRef="#br0" timeOffset="25647.27">20249 706 0,'0'0'0,"0"-18"0,0 0 0,-70-17 31,52 35-31,-70-18 16,17 36-1,-34 70 1,34 53-1,71-17 1,0-36 0,18-53-1</inkml:trace>
  <inkml:trace contextRef="#ctx0" brushRef="#br0" timeOffset="25714.16">20020 1094 0,'0'0'15,"53"-36"-15,-35 1 0,52-36 16,-52-17-1</inkml:trace>
  <inkml:trace contextRef="#ctx0" brushRef="#br0" timeOffset="25846.66">20161 970 0,'0'0'0,"18"18"0,0 35 15</inkml:trace>
  <inkml:trace contextRef="#ctx0" brushRef="#br0" timeOffset="25931.15">20338 1129 0,'17'0'16,"54"0"-1,17-53 1,-17 0 0,-54-35-1</inkml:trace>
  <inkml:trace contextRef="#ctx0" brushRef="#br0" timeOffset="26281.41">20602 917 0,'0'-17'16,"0"-19"-16,0-34 15,0 193 1,0-299-16,0 141 16,106-54 15,-18 54-15,53 17-1,-70 36 1,-36 53-1,-17 52 1,-71-35 0,88-70-16,-52 105 15,-36-52 1,17-71 0,19 0-1,17-35 1,53-54-1,52-122 1,37 17 15,-54 88-15,-18 53-16</inkml:trace>
  <inkml:trace contextRef="#ctx0" brushRef="#br0" timeOffset="26316.09">21449 441 0,'0'18'16</inkml:trace>
  <inkml:trace contextRef="#ctx0" brushRef="#br0" timeOffset="26780.74">20144 706 0,'0'0'0,"17"0"15,19 0 1,-1 35-1,-35-18-15,35 54 16,-17 17 15,-36-17-15,-88-18-16</inkml:trace>
  <inkml:trace contextRef="#ctx0" brushRef="#br0" timeOffset="27196.66">22789 494 0,'0'0'0,"0"-18"0,18-88 32,-18 89-17,0-19-15</inkml:trace>
  <inkml:trace contextRef="#ctx0" brushRef="#br0" timeOffset="27497.46">22772 370 0,'0'18'0,"-53"123"16,0-17 0,35 34 15,18-52-15,53-18-1,18-70 1,70-36-1,-35-70 1,-18-35 0,-53 17-1,0-35 1,1 0 0,-36 52-1,0 125 16,0-19-15,0 19-16,17 34 16</inkml:trace>
  <inkml:trace contextRef="#ctx0" brushRef="#br0" timeOffset="27915.04">23636 617 0,'18'0'0,"-36"0"0,89 0 15,-1-17 1,-70-1 0,0 0-16,-53 18 15,-88 0 1,35 53 0,1 0-1,105 0 1,35-18-1,106 1 1,-18 17 15,-52-18-15,-53 18 0,-107-18-1,-87 0 1,17-17-1,71-18 1,53 0 0,35-35-1,88-1 1,35-16 0</inkml:trace>
  <inkml:trace contextRef="#ctx0" brushRef="#br0" timeOffset="28147.33">24148 670 0,'0'0'0,"0"18"31,-18 0-15,0 17-1,18 35 1,0-52-16,-17 35 15,-1-35 1,18-36 15,0-17-15</inkml:trace>
  <inkml:trace contextRef="#ctx0" brushRef="#br0" timeOffset="28313.47">24183 494 0,'0'0'0,"0"-18"0,-18-17 16,1 35 0,17 18 31,17-18-47,1 17 15,0 1-15</inkml:trace>
  <inkml:trace contextRef="#ctx0" brushRef="#br0" timeOffset="28766.07">24483 741 0,'0'0'0,"-18"123"31,18-105-31,-18 17 0,18 0 16,0-17 15,-17-18-15,-1-35-1,18-53 1,0 17-1,18 36-15,52-53 16,72-1 0,69 37-1,-123 52 1,18 70 0,-88 36-1,-18-18 1,-88 18-1,17-36 1,71-52 15,35-18-15</inkml:trace>
  <inkml:trace contextRef="#ctx0" brushRef="#br0" timeOffset="29413.95">25735 688 0,'0'0'0,"18"-18"16,-18 1-16,0-19 15,-36-17 1,19 36-16,-54-1 16,-17 18-1,-18 35 1,18 54-1,35-1 1,36-35 0,34 0 15,107-36-15,-1-52-1,-52-18 1,-1-17-1,-52-1 1,-1 36 0,-17 52 15,0 36-15,-35 35-1,18-52-15,-19 70 16,1 17-1,17-70-15,-17 141 16,17 18 15,1 70-15,-36-35 0,-35-53-1,-53-71 1,-1-52-1,1-71 1,36-35 0,34-36-1,-17-17 1,17 17 0</inkml:trace>
  <inkml:trace contextRef="#ctx0" brushRef="#br0" timeOffset="30146.81">2716 2699 0,'0'0'0,"-88"17"15,106-17 17,-1 0-32,72-17 15,122-36 1,72 0-1,-72 18 1,-140 35-16,70 0 16,-88 0-1,-71 35 1</inkml:trace>
  <inkml:trace contextRef="#ctx0" brushRef="#br0" timeOffset="30546.93">3351 2663 0,'0'0'16,"-17"0"-16,-36 18 16,53 0 15,0 35-15,0-36-16,35 89 15,0 35 1,18 71-1,-17-53 1,-36-36 0,-89-17-1,-69-35 1,34-71 0,-52 0-1,35-53 1,52-53-1,89 18 1,36-1 0,87 19 15,18 52-15,-88 18-16</inkml:trace>
  <inkml:trace contextRef="#ctx0" brushRef="#br0" timeOffset="31046.12">3933 3246 0,'0'0'0,"36"-18"0,17-17 15,-36 17-15,1-35 16,-18 18 0,-71 0-1,-17 17 1,-18 36-1,1 87 1,87 72 0,0-19 15,18-52-15,36-88-1,52-18 1,0-88-1,0-36 1,-53-17 0,-17 18-1,-18 87 1,18 36 0,-1 106-1,-17-70-15,18 52 16,17 18-1,0-18 1,1-71 0,17 1 15,-18-53-15,0-1-16</inkml:trace>
  <inkml:trace contextRef="#ctx0" brushRef="#br0" timeOffset="31263.69">4357 3069 0,'0'0'0,"0"-17"16,35 17-1,18 88 1,-18 18 0,1 17-1,-19-35 1,18-17-1,1-71 1,52-36 0,-70 19-1</inkml:trace>
  <inkml:trace contextRef="#ctx0" brushRef="#br0" timeOffset="31463.24">4904 3087 0,'17'-35'16,"-34"70"-16,34-88 0,-17 35 15,-17 18 1,-54 53 0,18 53-1,-53 35 1,53-53 0,53 0-1,53-88 1,-35 0-1</inkml:trace>
  <inkml:trace contextRef="#ctx0" brushRef="#br0" timeOffset="31929.16">5362 3157 0,'0'0'0,"35"-53"15,-52 1 1,-54 34-1,-35 18 1,18 53 0,0 35-1,70-53-15,-17 106 16,35-35 0,35-71-1,36-35 1,0-17-1,-1-71 1,-52 70 0,17-88-16,-17-17 31,-18 52-15,0 36-1,0 88 1,0 35-1,35 106 1,0-123 0,36-1-1,-1-52 1,54-36 0,-36-35-1</inkml:trace>
  <inkml:trace contextRef="#ctx0" brushRef="#br0" timeOffset="32579.85">6244 3034 0,'159'-88'15,"-141"88"1,34-36-16,37-17 15,-72 36-15,19-71 16,-19 17 0,-70 18 15,-88 53-15,-18 88-1,18 18 1,124-18-1,70 36 1,70-71 0,71 17-1,-35 1 1,-89 17 0,-123-17-1,-158 34 1,-1-87-1,71-18 1,18-18 15,87-52-15,36 17 0,53-18-1,18 36 1,35 0-16</inkml:trace>
  <inkml:trace contextRef="#ctx0" brushRef="#br0" timeOffset="33279.51">6844 3052 0,'18'0'0,"-36"0"0,124-53 16,-89 35-16,1 0 15,-18 1 1,-35 17-1,-36 53 1,1 88 0,17-18 15,53-17-15,0-35-1,53-54 1,70-17-1,53-70 1,-34-54 0,-54 1-1,-71 17 1,-52 53 0,-35 35-1,17 71 1,53 35-1,0 18 1,35-35 0,18-1 15,0-34-15,-36-36-16,72 0 15,-1-53 1,18-18-1,-18-17 1,-35 17 0,-36 36-1,-17 70 17,0-17-32,-17 53 15,-19-1 1,19-35-1,17-17 1,17-36 15,36-52-15,-35 35-16</inkml:trace>
  <inkml:trace contextRef="#ctx0" brushRef="#br0" timeOffset="33429.01">7867 2946 0,'0'0'0,"0"-18"0,-35-17 15,-54 17 1,54 0 0,18 18-1,52 0 1,53 0 0,-35 0-16</inkml:trace>
  <inkml:trace contextRef="#ctx0" brushRef="#br0" timeOffset="33745.26">8273 2857 0,'0'0'0,"17"0"31,-17 18-15,-17 35 0,17 0-1,0-18-15,0 89 16,17 52-1,1 53 1,-18-17 0,-18 70-1,-35-17 1,-17-124 0,52-53-1,36-176 16,52-141-15,-70 176 0,18-18-16</inkml:trace>
  <inkml:trace contextRef="#ctx0" brushRef="#br0" timeOffset="34029.1">8290 3475 0,'0'-71'16,"0"142"-16,0-195 0,-17-17 15,-1 0 1,18 18-1,53 17 1,35 88 0,18 36-1,0 52 1,-71 54 0,-106-18-1,-52 17 1,17-88-1,71-35 1,17-17 0,71-54 15,53-17-31</inkml:trace>
  <inkml:trace contextRef="#ctx0" brushRef="#br0" timeOffset="34295.41">9013 2575 0,'0'0'16,"18"-17"-16,53-54 16,-71 53-1,-18 142 1,-17-18 0,-1 70-1,1-35 1,35 0-1,35-52 1,54-72 0,-19-52 15,-17-36-15,-35 54-16</inkml:trace>
  <inkml:trace contextRef="#ctx0" brushRef="#br0" timeOffset="34463.19">8855 2910 0,'-36'18'0,"72"-36"0,-142 36 15,124-18 1,70 18 0,-35-18-16,70-36 15,53-34 1,-105 35-1</inkml:trace>
  <inkml:trace contextRef="#ctx0" brushRef="#br0" timeOffset="37245.16">10266 2681 0,'0'0'0,"-18"0"0,1 18 0,-19-1 0,1-17 15,35 18-15,-18-18 16,54-18 0,69-52 15,37-18-15,-19-36-1,-70 18 1,-106 71-1,18 17-15,-89 18 16,-70 71 0,18 52-1,105 1 1,71-18 0,53-53-1,88-36 1,-123-17-16,88 0 15,-71 0 1,-17 0 15,-106 18-15,-18 52 0,35 1-1,36-18-15,35 53 16,0-18-1,53 0 1,17-70 0,36-36-1,18-88 1,-19 1 0,-34 16-1,35-17 1,17 18-1,-17 88 1,-35 71 0,-71 17-1,-36 18 17,-34-18-17,17-17 1,53-36-1,0-88 1,71-35 0,34-36-1,-34 1 1,35-1 0,-71 71-1,-70 142 16,17-54-15,-35 71-16,0 17 16,53-17 15,71-35-15,-54-54-16,107 1 15,35-18 1,-18-71-1,0-17 1,-53-18 0,-88 0-1,0 36 1,-35 52-16,-36 18 16,18 36-1,53 52 1,0 0-1,0-17 1,71-19 0,-18-34-1,35-18 17,0-53-17,0-35 1,1-18-1,-1 0 1,-35 36 0,17 70-1,-52 35 1,-18 18 0,0 0-1,18-53 32,-18-18-47,0-52 16,0 34-1,-18 19 17,0 17-32,-35 17 15,0 54 1,18 35-1,18 0 1,17-1 0,52-16-1,54-54 1,35-35 0,-52-53-1,16-35 1,-52 0-1,-17-18 1,-36 53 0,0 88 31,-18 36-32,0-1 1,18-17-1,0-35-15,36 17 16,17-17 0,35-18-1,18-71 1,-18-17 0,-53 0-1,-17 0 1,-18 35-1,0 70 1,0 54 0,0 17-1,0 0 17,35 18-17,36-71 1,17-35-1,-18-17 1,18-71 0,-17-36-1,0-105 1,-1-1 0,-52 54-1,-18 88 1,-71 158 15,54-34-31,-72 140 16,72 18 15,-1-18-15,18-52-1,35-53 1,54-19-1,-37-52 1,90-35 0,-54-18-1,-35-35 1,-36 0 0,-17 35-1,0 35 1,-35 89-1,35 35 1,0-36 0,0 1-1,18-36 17,70-35-17,-18 0 1,36-70-1,-35-36 1,-71-18 0,0 36-1,-88 35 1,17 71 0,-17 35-1,35 17 1,53-35-1,18-17 1,70 0 0</inkml:trace>
  <inkml:trace contextRef="#ctx0" brushRef="#br0" timeOffset="37645.66">14605 2805 0,'-18'-18'15,"18"0"1,0 1-16,-17-54 16,17 1-1,35 52 1,53 18 0,-17 70-1,-18 19 1,-18 52-1,-35-53 1,-53-35 0,35-35-1,1-18 17,17-18-17,17-70 1,54-1-1,-1 19 1,-70-1 0,0 1-1,0 35-15</inkml:trace>
  <inkml:trace contextRef="#ctx0" brushRef="#br0" timeOffset="37895.97">13335 2487 0,'0'0'16,"-18"0"-16,-35 0 0,53 18 31,36-36-31,87 0 16,18-34-1,0 16 1,-105 36-16,52-35 16,0 0-1,-70 35-15</inkml:trace>
  <inkml:trace contextRef="#ctx0" brushRef="#br0" timeOffset="38195.04">14975 1852 0,'0'0'16,"0"-18"-1,0 36 16,-17 53-15,17-54-16,0 54 16,0-1-1,-36 1 1,19-36 0,17-17-1</inkml:trace>
  <inkml:trace contextRef="#ctx0" brushRef="#br0" timeOffset="38428.8">14728 2205 0,'0'0'0,"-17"35"15,-1-35 1,18 0-1,18 0-15,52-18 16,107 1 0,-89-1-1,-53 1 1,-35-1 0,0-17-1</inkml:trace>
  <inkml:trace contextRef="#ctx0" brushRef="#br0" timeOffset="38661.72">14517 1940 0,'70'36'31,"-34"-54"-31,-19 18 15,124-18 1,18-17 0,0 0-1,-141 35-15,17-36 16,-18 19-16,-17-1 16</inkml:trace>
  <inkml:trace contextRef="#ctx0" brushRef="#br0" timeOffset="39181.3">14958 1517 0,'0'0'0,"-18"0"0,-35-18 16,-35 18-1,53 0-15,-36 0 16,-35 36-1,-17 52 1,-1 88 0,71 1-1,53-36 1,71-53 0,53 18-1,17-36 1,17-17-1,1-53 1,0-70 0,-18-36 15,-53-53-15,-17-53-1,-71 18 1,-141 18-1,-71 158 1,53 1 0,18-1-1,53 71 1,35 53 0,35-18-1</inkml:trace>
  <inkml:trace contextRef="#ctx0" brushRef="#br0" timeOffset="40095.58">17057 2628 0,'0'-17'0,"0"34"0,0-70 0,17-17 16,19-18 15,-36 70-15,0 53-1,0 106 1,-18 18 0,-17-53-1,0 0 1,17-71 0,-17-17-1,70-54 1,53-70-1,-35 18 1,53-18 0,-36 106 15,-34 53-15,-1 36-1,18-1 1,0-35-1,35-18 1,-17-35 0,-54-18-16,71-52 15,-35-36 1,-35-35 0,-18-18-1,0 36 1,-18 123-1,-17 53 1,35 52 0,0 1-1,35 18 17,18-71-17,35-18 1,1-35-1,-19-35-15</inkml:trace>
  <inkml:trace contextRef="#ctx0" brushRef="#br0" timeOffset="40328.18">18309 2593 0,'18'-88'16,"-36"176"-16,36-194 0,-1 53 16,-17 36-1,-35 69 1,0 54-1,0 18 1,-1-36 0,1 18 15,35-89-15,-18-17-1,36-17 1,17-19-16</inkml:trace>
  <inkml:trace contextRef="#ctx0" brushRef="#br0" timeOffset="40714.37">18521 2152 0,'0'0'0,"-18"-18"15,1 18-15,-19 0 16,19 0-16,-19 0 15,-52 71 1,88-1 0,0-34-1,71-36 17,17 0-17,18-36 1,-71-17-1,-35-35 1,-53 35 0,-17 53-1,-19 18 1,19 88 0,52-36-1,18 19 1,88-54-1</inkml:trace>
  <inkml:trace contextRef="#ctx0" brushRef="#br0" timeOffset="40995.73">18962 2152 0,'17'-18'0,"-34"36"0,34-71 16,19 18-1,-36 52 1,0 1-16,0 35 16,-36 53-1,-34 53 1,17-1 0,53-17-1,-18-35 1,36-88-1,53-36 1,-1-35 0</inkml:trace>
  <inkml:trace contextRef="#ctx0" brushRef="#br0" timeOffset="41378.69">19491 2134 0,'0'-17'16,"0"34"-16,0-52 0,0 0 15,-18 88 17,-17-36-32,0 71 15,-18 18 1,18 71 0,-1-19-1,36-87 1,-17-71-1,52-71 17,35-17-17,-52 53 1,88-106 0,-35 70-1,-19 71 1,-34 53-1,0 71 1,17 17 0,-35-124-16</inkml:trace>
  <inkml:trace contextRef="#ctx0" brushRef="#br0" timeOffset="41478.01">19879 2805 0,'35'0'16,"-17"-18"-16,0-17 15,34-18 1,-34-124-1,-18 107 1</inkml:trace>
  <inkml:trace contextRef="#ctx0" brushRef="#br0" timeOffset="41712.26">18821 2328 0,'0'0'0,"-36"0"0,1 18 16,-88 0 0,123 17-1,123-53 1,-88 1-16,89-19 16,-71 36-16,141-17 15,-71-19 1,-105 36-16</inkml:trace>
  <inkml:trace contextRef="#ctx0" brushRef="#br0" timeOffset="42078.2">21096 2205 0,'0'0'0,"35"-71"15,-17 36 1,-18 17-16,0-17 0</inkml:trace>
  <inkml:trace contextRef="#ctx0" brushRef="#br0" timeOffset="42244.53">21149 2046 0,'0'53'16,"0"-18"-16,0 53 15,-18 54 1,-52 69 0,35-87-1,35-54 1,0-87 15,0-1-15,0 0-16</inkml:trace>
  <inkml:trace contextRef="#ctx0" brushRef="#br0" timeOffset="43014.78">20743 2417 0,'-17'0'16,"34"0"-16,-34 35 15,34-35-15,54 17 16,70-17 0,124-70-1,-54-1 1,19-17 0,-107-18-1,-105-17 1,-18 35-1,-89 70 1,1 106 0,53 53-1,-36 36 17,36-1-17,0-17 1,17-71-1,18-70 1,36-89 15,-19 53-31,36-70 16,53-35 0,-36 52-1,-17 71 1,-17 71-1,-36 17 1,17 18 0,54-36-1,-71-52 1,70 0 0,19-18-1,16-71 1,1-52-1,0-18 1,-88-1 0,-18 125-16,0-19 15,-53 36 1,-35 89 0,52 34-1,36 1 1,0-54-1,71-35 1,52-35 0,54-70-1</inkml:trace>
  <inkml:trace contextRef="#ctx0" brushRef="#br0" timeOffset="44544.76">23618 2381 0,'0'0'0,"-17"18"0,-18 17 15,35-17 1,17-18 0,89-35 15,70-89-15,-70 1-1,-35 17 1,-54-71-1,-17 36 1,-17 106 0,-54 123-1,-17 89 1,35 17 0,35-36-1,1-17 1,-1-52-1,18-72-15,0 1 16,18-89 15,-1 36-15,36-35 0,36-36-1,-19 35 1,-35 71-1,1 53 1,-19 18 0,36 17-1,0-35 1,-35-36-16,35-17 16,105-17-1,-34-36 1,-18-35-1,-71-36 1,-35 36 0,-70 88-1,-54 18 1,36 70 15,53 18-15,52-1-1,54-34 1,35-71 0,88 0-1,-36-71 1,-17-34 0,-35-37-1,-53 19 1,-17-36-1,-36 89 1,0 87 0,-71 107 15,36-18-15,35 17-1,-18 1 1,36-19-1,52-87 1,54 0 0,-18-36-1,-1-35 1,1-35 0,-88 53-1,-18 17 1,17 18 31,1 0-47,17-35 15,1 17 1,-36 36 31,0 35-32,-36 70 1,36-88-16,-17 89 16,-19 52-1,-16 18 1,-19 36 0,-17-19-1,17-87 1,18-36-1,18-70 1,35-89 0,88-88-1,53-70 17,-105 158-32</inkml:trace>
  <inkml:trace contextRef="#ctx0" brushRef="#br0" timeOffset="44811.13">25717 2822 0,'0'-141'16,"0"-88"-1,-17 652 1,34-476-16,1-494 0,53 389 16,35 69-1,17 72 1,-17 17 0,-36 123-1,-70-17 1,-70-35-1,-54 17 1,-34-18 0,105-52 15,88-18-31,71-35 31,-53 17-31</inkml:trace>
  <inkml:trace contextRef="#ctx0" brushRef="#br0" timeOffset="45744.24">27411 1958 0,'0'0'0,"17"-35"16,1-1 0,-53 19-1,-18 52 1,35-17-16,-70 70 15,-35 88 1,140-70 0,19-18-1,34-88 17,89 0-17,-89-17 1,1-72-1,-53-69 1,-107 17 0,-16 88-1,-1 35 1,106 36 0,141-18-1,35 0 1,18-36-1,0-17 1,-35-35 0,-106 18-1,-53 34 17,-35 36-17,-1 89 1,-17 34-1,18 53 1,0-34 0,-36 52-1,36 53 1,-35 123 0,70-53-1,35-70 1,0 89-1,-17-248-15,-1 194 16,-17-53 0,-105-105-1,-19-71 17,53-53-17,-34-106 1,34-106-1,18-105 1,36 52 0,52-123-1,71 53 1,35 70 0,-18 89-1,-87 123-15,105-106 16,-53 89-1,-88 34 1,-35 19 0</inkml:trace>
  <inkml:trace contextRef="#ctx0" brushRef="#br0" timeOffset="48577.32">8467 5697 0,'0'0'16,"17"18"-16,1 0 0,0-1 16,17 1-1,35-18 1,1-71-1,52-52 1,-34-18 0,-72-18-1,-34 0 1,-36 89 0,-35 52-1,-18 124 1,88 17-1,18-87-15,35 122 16,36-34 0,35-18-1,-36-71 1,-17-35 15,0-53-15,35-88-1,-35 17 1,53-34 0,0 52-1,-36 88 1,1 54 0,-18 52-1,-53 35 1,-18-17-1,1-18 1,-1-35 0,18-88 15,0 17-15,88-105-1,18-18 1,-53 35-1,-18 0 1,-35 88 0,-17 18-1,-1 0-15,-53 89 16,36-1 0,35 35-1,53-35 1,18-35-1,87-17 1,-105-36-16,88 0 16,36-53-1,-36-18 1,-71-17 15,-52-53-15,-18 35-1,0 88-15,-53 18 16,-35 53 0,53 18-1,35 52 1,17-35 0,54-17-1,-1-53 1,1-18-1,0 0 1,17-71 0,0-17-1,0-36 1,0 36 15,-35 71-15,-53 34 15,0 1-31,0 0 16,0 17-1,0-53 17,0-17-17,0 17-15,0-17 16,-17 0-1,-54 35 1,18 53 0,18 35-1,17 35 17,18-52-17,18 17 1,52-17-1,36-54 1,0-17 0,-18-17-1,-17-72 1,-54 72-16,1-71 16,17-36-1,-35 54 1,0 105 15,0 0-15,-17 36-16,-1-1 15,18 1 1,35-36 15,36-35-15,-18 0-1,0-53 1,-18-17 0,18-89-1,-53 124-15,18-71 16,-1 88 0,1 89-1,-18-1 1,0 54-1,17-19 1,36-16 0,36-54-1,16-35 1,1-18 15,18-52-15,-89 52-16,36-88 15,-1-105 1,-35-54 0,-17 124-1,0 35 1,-18 88 0,-36 36-1,19 17-15,-19 124 16,36 35-1,0-35 1,0-18 0,36-35-1,17-53 1,-36-53 0,54 0-1,52-18 1,-34-35-1,34-70 1,-70-18 0,-35 35-1,-54 71 1,-17 70 0,0 88-1,18-17 1,35-18-1,0 0 1,53-52 0,18-36-1,17 0 1,35-53 15,-70 0-15,-35 35-16</inkml:trace>
  <inkml:trace contextRef="#ctx0" brushRef="#br0" timeOffset="48811.16">12206 4939 0,'0'0'0,"-53"18"0,18-18 0,-53 0 15,105 0 1,124-18 0,-105 0-1,105 1-15,0-19 16,-106 19 0,36-1-1,-54 0-15</inkml:trace>
  <inkml:trace contextRef="#ctx0" brushRef="#br0" timeOffset="49510.78">13864 4974 0,'0'-17'31,"18"-1"-31,70-70 16,-35 35-1,0-35 1,-53 70-16,0-35 16,-71 18-1,-35 17 1,36 36-1,35 52 1,35 54 0,0-18-1,88 17 1,-35 1 15,-53-19-15,-36-16-1,-34-37 1,-71-52 0,17 18-1,-17-88 1,53 17 0,35-53-1,35 35 1,18 36-1,89 35 1,52 0 0,-71 0-1</inkml:trace>
  <inkml:trace contextRef="#ctx0" brushRef="#br0" timeOffset="50277.43">14393 4939 0,'0'0'0,"18"0"0,-18-18 0,0-17 16,0-18-1,-53 35 1,35 18-16,-52 0 16,35 36-1,-18 87 1,17 18-1,19-17 1,17-18 0,88-71-1,0-35 1,89-35 15,-72-18-15,36-71-1,-52-17 1,-89 35 0,-18 0-1,-88 89 1,71 17 0,17 106-1,54-1 1,16 19-1,1-54 1,-17 1 0,-19-18-1,19-53 1,52 0 15,18-71-15,-1 1-1,19-36 1,-36 0 0,-88 53-1,0 71 1,-18 52 0,-34 36-1,16-18 1,36-70-16,-17 17 15,17-17 1,35-18 0,18-18-1,-18-17 1</inkml:trace>
  <inkml:trace contextRef="#ctx0" brushRef="#br0" timeOffset="50644.64">15505 4586 0,'0'0'0,"-18"-18"0,-17 18 16,-54-17-1,-34 70 1,105 0 0,18 0-1,89-18 1,-19-35-1,18-18 1,-52 18-16,-1-53 16,-18-17-1,-34-1 1,-71 36 15,35 35-15,0 53-1,53 35 1,0-53-16,0 36 16,53 35-1,-18-53-15</inkml:trace>
  <inkml:trace contextRef="#ctx0" brushRef="#br0" timeOffset="50995.44">15910 4851 0,'0'0'0,"0"-18"0,0-17 0,0-1 16,-17 19-1,-19 34 1,19 72 15,17-72-31,0 142 16,0-35-1,0 70 1,-36 17 0,-16-34-1,-90 122 1,1-104 0,53-72-1,35-70 1,88-141 15,1 70-31,52-88 16</inkml:trace>
  <inkml:trace contextRef="#ctx0" brushRef="#br0" timeOffset="51743.18">15822 5151 0,'0'0'0,"0"-53"0,0 0 15,-18-106 1,1 124-16,17-71 16,0 35-1,35 36 1,89 35 0,70 18-1,-106 105 1,-88 36-1,-88-36 1,-18-52 0,-18-53-1,71-18 1,18-71 15,35 53-31,-18-52 16,18 52-1,0 71 17,0-35-32,36 52 15,52 1 1,18-54 0,35-17-1,18-52 1,-36-37-1,18-87 1,-17-36 0,-54 1-1,-52 87 1,-18 54 15,0 87-15,-35 71-1,-36 54 1,36-90-16,17 72 16,18 70-1,18-71 1,17-34 0,36-54-1,-1-35 1,-52 0-16,52-53 15,-34-35 1,-19 0 0</inkml:trace>
  <inkml:trace contextRef="#ctx0" brushRef="#br0" timeOffset="51976.79">16563 4604 0,'0'0'0,"-18"0"0,-35 0 16,89 0 0,34 0-1,-52 0-15,123 0 16,-18-36 0,-34 19-1,-19-1 1,-17 1-1,-35 17-15</inkml:trace>
  <inkml:trace contextRef="#ctx0" brushRef="#br0" timeOffset="52293.79">17903 4269 0,'0'0'0,"0"-18"0,0 0 16,18 18 0,-36 0 15,1 18-31,-36 70 16,-18 53-1,18 0 1,53-88-16,-35 53 15,35 18 1,35-36 0,54-53-1,16-35 1,54-70 0</inkml:trace>
  <inkml:trace contextRef="#ctx0" brushRef="#br0" timeOffset="52610.83">18556 4392 0,'0'0'0,"35"-70"32,-17 70-32,35-18 15,17 18 1,19 53-1,-36 53 1,-53 17 0,0 18-1,-53 0 1,17-35 0,36-88-1,-17 17 1,17-17-1,0-1 1,0-34 0</inkml:trace>
  <inkml:trace contextRef="#ctx0" brushRef="#br0" timeOffset="52825.12">19579 5009 0,'18'-17'31,"-18"-1"16</inkml:trace>
  <inkml:trace contextRef="#ctx0" brushRef="#br0" timeOffset="61208.99">2311 7003 0,'0'0'0,"0"-18"16,-18 18 62,0 0-62,1 0-1,17 18 1,0 35 0,0 17-1,0-52-15,0 70 16,0 18 0,35 53-1,-35-54 1,0 54-1,0-35 1,0 70 0,-18-53-1,1 88 1,17-88 0,-18 36-1,18-36 16,-18 35-15,18-70 0,-35 17-1,18-87 1,-1-54 15,18 0-31,-18-52 16,18 34-16</inkml:trace>
  <inkml:trace contextRef="#ctx0" brushRef="#br0" timeOffset="62529.09">2275 6967 0,'0'-17'16,"-17"17"-16,-1 0 31,18 17 0,35-17-15,89 0 0,-1 0-1,71 0 1,-53 0-1,-105 0-15,105 0 16,106 0 0,70 0-1,-70 0 1,88 0 0,-35 0-1,88 0 16,-299-17-31,193-1 16,88 0 0,18 1-1,-141-18 1,88 35 0,-123-18-1,17 18 1,-158 0-1,-54 0 1,1 0 15,-18 18 94,0-1-109,0 36 15,0-35-31,0 35 16,0-36-16,0 36 15,0 106 1,-18-53 0,1 70-1,-1-35 1,18-17 0,0 70-1,35 17 16,18 19-15,0-36 0,-53 17-1,0-69 1,0-1 0,0-36-1,0-34 1,0-89 46,0 1-46,-17-1-16</inkml:trace>
  <inkml:trace contextRef="#ctx0" brushRef="#br0" timeOffset="63711.81">2152 9366 0,'-18'0'16,"18"-17"15,18 17 16,105 0-16,-87 0-31,87 0 16,36 0-1,-106 0-15,123 0 16,-105 0-16,193-18 16,89 0-1,-71 1 1,71-1 0,70-17-1,-34-1 16,-19 1-15,-35 18 0,-35-19-1,-53 19 1,-71-19 0,36 19-1,-159 17-15,106-18 16,-18 0-1,-71 18 1,18-17 0,-17 17-1,-18 0 1,-35 0-16,17 0 16,0 0-1,-17 0 16,-1 0-15,-17-18 15,-17 18 47</inkml:trace>
  <inkml:trace contextRef="#ctx0" brushRef="#br0" timeOffset="63939.63">7197 9031 0,'0'0'0,"-18"0"15,0 0-15,1 0 0,-36 35 31</inkml:trace>
  <inkml:trace contextRef="#ctx0" brushRef="#br0" timeOffset="66637.19">7885 6897 0,'0'0'0,"17"-18"0,1-17 31,-18 17-31,0 1 16,0 34 31,17 1-31,-17 17-16,18-17 15,-18 52-15,18 36 31,-18 0-15,0 0 0,17 17-1,1 1 1,-18-1 0,0 18-1,35 0 1,-35 1-1,18 16 1,-18 19 0,0-54-1,0-52 1,0-18 0,-18-18-1,1-17 16,17-1-15,0 1 0,0 0 46,0-1 1,0 1-48,17-18 17,-17 17-1,-17-34 0,17-1-15,-18-17-1</inkml:trace>
  <inkml:trace contextRef="#ctx0" brushRef="#br0" timeOffset="67158.06">7532 8431 0,'0'0'0,"-18"0"15,18-17 1,0 17 0,0 17-1,53 1 1,-35 0-16,17-1 16,36 54-1,34-1 1,-16-17-1,-19 18 1,-35-36 0,-17-17-16,-18 17 15,0 18 1,0-35 0,0-1-1,0-34 48,0-1-63,18 0 15,17-17 1,-17-18-16</inkml:trace>
  <inkml:trace contextRef="#ctx0" brushRef="#br0" timeOffset="67591.71">8555 8273 0,'0'-36'31,"-18"36"1,18 18-17,-17 0-15,-19 35 16,-17 17 0,36-52-16,-36 70 15,-35 18 1,17 17-1,18-17 1,18-35 0,17-36-1,18-17 1,0-36 31,36-35-32,-19 35-15</inkml:trace>
  <inkml:trace contextRef="#ctx0" brushRef="#br0" timeOffset="68591.69">11783 6932 0,'0'0'0,"0"-18"0,17-17 31,-17 18-15,-17 17 31,-1 0-32,0 0-15,1 0 16,-18 52 0,-1 1-1,1 0 16,35-35-31,0 35 16,-35 35 0,17 71-1,0-53 1,1 52 0,17-17-1,0-52 1,70 69-1,-17-52 1,-17-53 0,34-18-1,1-17 1,-36-18 0,0-18-1,-17-17 16,0-18-31</inkml:trace>
  <inkml:trace contextRef="#ctx0" brushRef="#br0" timeOffset="71724.33">12647 7108 0,'0'-17'16,"0"34"46,-18 54-31,1-53-31,17-1 0,-35 71 16,17 1 0,0-54-1,18 18-15,-17 53 31,17-18-15,0-70-16,0 17 16,35 35-1,18-34 1,-18-36 0,36 0-1,17 0 1,0-53-1,0 0 1,-17-18 0,-18-35-1,-36-35 1,-17 18 0,-17-36-1,-36 106 16,-53 18-15,-18 35 0,54 18-1,-18 70 1,70 53 0,18-35-1,0-53 1,0 17-1,53-52 1</inkml:trace>
  <inkml:trace contextRef="#ctx0" brushRef="#br0" timeOffset="72358.47">13670 7761 0,'-18'0'0,"1"0"16,17-18 31,0 1-32,17 17-15,1-18 16,0 18 0,-18-17-16,0 34 15,0 54 16,0-18-15,0-36 0,-18 1-1,-17-18 1,17 0 0,18-35-1,0-18 1,18 17-1,35 19 1,0 17 0,-18 35-1,-17-35-15,-18 88 16,-53-17 0,-106 52-1,-35-34 1,123-54 15</inkml:trace>
  <inkml:trace contextRef="#ctx0" brushRef="#br0" timeOffset="72807.75">14817 6985 0,'-36'-18'31,"54"18"-16,0 0-15,35 0 16,-18 0-16,71 0 16,35 0-1,-53 0 1,-141 0 15</inkml:trace>
  <inkml:trace contextRef="#ctx0" brushRef="#br0" timeOffset="73341.21">14799 7020 0,'0'18'16,"0"0"-1,0-1-15,0 36 16,0-35-16,-18 35 15,1 35 1,-1-35 0,18-18-1,-18-35 1,18-35 15,18-1-15,53 1 15,17 35-15,53 0-1,-106 18-15,71 35 16,-18 53 0,-88 17-1,-70-52 1,-54-1-1,18-35 1,18-35 0,18 0-1,52 0-15,0 0 16,1-17 0,34-18 15,1 35-16,35-36-15</inkml:trace>
  <inkml:trace contextRef="#ctx0" brushRef="#br0" timeOffset="74274.72">16051 7126 0,'0'-18'0,"0"36"0,0-53 0,0 17 16,-35 18 0,-18 0-1,0 53 1,-17 71 0,52-1-1,18-88 1,-18 89-16,18-54 31,53-17-15,36-53-1,16 0 1,89-70 0,-105-1-1,-72-52 1,-70 17-1,-105 0 1,-19 71 0,54 35-1,105 0 1,124-18 15,70 0-15,-123 18-1,53-17 1,88-1 0,-141 18-16,53-17 15,-53 17 1,-36 17 0,-17 36-1,-35 35 1,0 36-1,17-1 1,18-35 0,0-52-1,88-19 1,1-17 0,87-35-1,-35-53 16,-70-18-15,-54-53 0,-70 53-1,-52 18 1,-37 71 0,19 17-1,35 35 1,17-17-1,54 17 1,17-18 0,17-17-1,1 0-15,70-17 16</inkml:trace>
  <inkml:trace contextRef="#ctx0" brushRef="#br0" timeOffset="74707.13">17321 6579 0,'-17'0'31,"34"0"-16,72 18 1,-72 0-16,124 70 16,-35 18-1,0 35 1,-35-18 0,-71 71-1,-18 18 16,-106-53-15,-52-18 0,53-71-1,17-17 1,53-35 0,53-53 15,0-1-16</inkml:trace>
  <inkml:trace contextRef="#ctx0" brushRef="#br0" timeOffset="75690.47">12559 6279 0,'0'-17'15,"0"-1"-15,0 1 32,0-1-32,0 0 15,18 1-15,17 17 16,18 0 0,17 0-1,-52 35 1,-18-17-1,0 70 1,-35 18 0,-71 35-1,88-88 1,1-36 0,17-34-1,35-54 1,35-35-1,-34 71-15,34-71 16,36 0 0,-53 53-1,-35 36 1,-36 17 0,-53 70 15,18 36-16,53 0 1,0 17 0,36-34-1,17-72 1,35-17 0,18-53-1,-18 18-15</inkml:trace>
  <inkml:trace contextRef="#ctx0" brushRef="#br0" timeOffset="76639.86">15011 5891 0,'0'0'0,"0"-17"15,-18 34 17,-17 36-17,17-35 1,18 70-16,0-17 31,0-18-15,71-36-1,17-17 1,35-17 0,1-36-1,-18-18 1,-71-17-1,-35 53 1,18 17 0,-18 36 15,0 35-15,0 35-1,0 0 1,0-53-1,17 18 1,1 106 0,-18-106-16,17 35 15,1 106 1,-18-53 0,0-53-1,-18-17 1,-17-53-1,-35-18 1,17-53 0,35-53-1,53-35 1,71-71 0,-18 53-1,54 18 1,-125 106-1,89-18-15,-18 18 32,-88-1-17</inkml:trace>
  <inkml:trace contextRef="#ctx0" brushRef="#br0" timeOffset="77790.19">2187 10495 0,'0'0'0,"0"-18"16,-17-70 0,-1 71-1,18-1-15,-18 0 16,18 36 15,0 17-31,0 106 16,0-70-1,53 123 1,18 88 0,-18-52-1,35 69 1,-35-105 0,0 53-1,-53-194-15,0 88 16,0-17-1,0-71 1,0-71 15,0 0-31,-18-70 16,0 0 0</inkml:trace>
  <inkml:trace contextRef="#ctx0" brushRef="#br0" timeOffset="79090.28">2170 10442 0,'0'0'0,"-18"-17"0,18-1 0,0 0 16,-18 18-16,18-35 16,18 17-1,35 1 1,53 17 0,17-18-1,177 18 1,-88-18 15,211 1-15,-53-1-1,177-17 1,35 17 0,-176 1-1,229-1 1,-335 0-1,70 18 1,-70-17 0,-141 17-1,-18 0 1,-88 0 0,-35 0-1,-18 17 1,0 19 15,0 17-15,17 35-1,1 18 1,-18 35 0,0-35-1,17 52 1,-17-17-1,0-35 1,0 88 0,18-53-1,0-35 1,-18 0 0,0 0-1,0-53 1,0-36-1,-18 72 1,-17-36 0,-36-1-1,18 1 1,-17 0 0,17-35-1,35-18-15,-88 18 16,18-1-1,-71-17 1,-35 18 0,0-1-1,-211 1 1,87-18 0,89 18-1,-53-18 1,52 0-1,-105 35 17,-53 0-17,177-17 1,-72-18 0,72 18-1,-54-1 1,106-17-1,-17 18 1,52-18 0,54 0-1,35 0 1,-18 17 0,70-17 30,19-17-46,34-18 0</inkml:trace>
  <inkml:trace contextRef="#ctx0" brushRef="#br0" timeOffset="79857.23">8184 10160 0,'0'0'0,"18"-35"31,-18 17-31,0 0 0,0 36 47,0 53-47,35 87 31,-17 19-15,-18-107-16,18 107 16,-1-19-1,-17 107 1,0-71-1,0-88 1,0 35 0,0-53-1,0-53 1,0-17 0,0-53-1,0 0 1,0-71-1,18-18 1</inkml:trace>
  <inkml:trace contextRef="#ctx0" brushRef="#br0" timeOffset="80626.17">8220 10178 0,'-18'0'16,"0"0"-16,1 0 15,-1 17 1,-35 71 0,53-52-16,-35 70 15,-36 35 1,18-18-1,1-70 1,16 0 0,36-71 15,0 1-31,18-54 16,35 1-1,17-36 1,1-18-1,-36 54 17,1-18-17,-1 35 1,-18 17 0,1 36-1,17 0 1,18 36-1,0 52 1,18 35 0,17 18-1,-35-70 1,-18 17 0,0-53-1,-17-17 1,-18 0 15,35-18-15,36 0-1</inkml:trace>
  <inkml:trace contextRef="#ctx0" brushRef="#br0" timeOffset="81406.21">12277 9613 0,'0'-17'16,"-18"17"0,0 0-1,1 0-15,-19 35 16,1-18-16,-88 72 15,17 34 1,-18 106 0,54 18-1,52 89 1,71-72 0,71-70-1,-1-88 1,-17-53-1,35-35 17,0-54-17,-35-17 1,-88 18-16</inkml:trace>
  <inkml:trace contextRef="#ctx0" brushRef="#br0" timeOffset="81956.99">12982 10231 0,'0'0'0,"0"-106"32,-17 88-32,-1 0 0,-17 1 15,-36 17 1,-17 53-1,53 17 17,35 107-17,-18-36 1,18 35 0,88-70-1,36-53 1,34-53-1,1 0 1,-53-53 0,17-70-1,-87-19 1,-36-52 0,-124 0-1,18 124 1,-17 70-1,35 0 17,0 70-17,17 36 1,71-71-16,-18 54 16,18 16-1,53-52 1,-17-35-16</inkml:trace>
  <inkml:trace contextRef="#ctx0" brushRef="#br0" timeOffset="82323.74">13952 10795 0,'-35'0'31,"17"0"-31,1 0 16,17-35 0,0 17-1,0 0-15,35 18 31,0 71-15,-35-53-16,0 52 16,-35 1-1,-71 17 1,-17-18 0,70-52-1</inkml:trace>
  <inkml:trace contextRef="#ctx0" brushRef="#br0" timeOffset="82790.05">14746 10054 0,'0'0'15,"0"18"1,18-18 15,-1 0-31,36 0 16,-17 0-16,87 0 15,-35 0 1,-52 0 0,-36 17-1</inkml:trace>
  <inkml:trace contextRef="#ctx0" brushRef="#br0" timeOffset="83059.81">15822 9895 0,'0'0'0,"18"-17"31,-1 17-31,36 0 15,0 0 1,-18 0-16,54 0 16,16 0-1,-69 0 1,-72 0 15</inkml:trace>
  <inkml:trace contextRef="#ctx0" brushRef="#br0" timeOffset="83572.72">15946 9878 0,'0'0'0,"-18"0"16,-35 35 0,53-17-16,-35 17 15,-18 53 1,18 0-1,-18-17 1,17-36 0,54-52 31,0-1-47,35 0 15,35 1 1,-18 17-1,-34 0 1,52 0 0,35 53-1,-17 17 1,-88 36 0,-54-36-1,-87 19 1,-36-19-1,53-52 1,-35-18 0,71 0-1,17-35 1,53-1 0,17 1-1,19 0 1</inkml:trace>
  <inkml:trace contextRef="#ctx0" brushRef="#br0" timeOffset="84372.85">16898 10072 0,'0'0'0,"0"-18"0,0-17 16,0-18-1,-18 35 1,-52 36 0,17 35-1,-18 70 1,36-34 0,0 69-1,35-70 1,70-52-1,19-36 17,-1-18-17,-18-52 1,-52-54 0,-18 36-1,-53-18 1,53 36-1,0 17 1,88 17 0,18 36-1,18 18 1,-54 35 0,-70 35-1,-18 0 1,-34 0-1,34 1 17,18-36-17,106-18 1,17-35 0,-17-18-1,35-52 1,-123 34-16,52-69 15,-70-1 1,-105-18 0,-1 54-1,-53 52 1,88 18 0,54 53-1,17-35 1,35-1-1,36-17 1,-36 0 0</inkml:trace>
  <inkml:trace contextRef="#ctx0" brushRef="#br0" timeOffset="84872.44">17974 9384 0,'0'0'15,"-35"-18"-15,52 18 47,19 0-47,-1 0 0,18 0 16,123 71-1,-17 52 17,-18 36-17,-70 35 1,-71-70 0,-36 34-1,-69 1 1,-54-18-1,-18-17 1,72-54 0,-19-17-1,71-35 1,36-18 0,17-18 15,0 0 0,0 1-31,17 17 16</inkml:trace>
  <inkml:trace contextRef="#ctx0" brushRef="#br0" timeOffset="85060.26">17886 10742 0,'0'18'31</inkml:trace>
  <inkml:trace contextRef="#ctx0" brushRef="#br0" timeOffset="88271.86">3210 13582 0,'0'0'0,"-35"-88"15,17 70 1,18 0-16,-35 1 16,0-1-1,17 36 1,18 35-1,0-18-15,0 141 16,0-123 0,0 141-1,53 106 1,-35-53 0,-1 35-1,19-105 1,-19 17-1,-17-159-15,0 36 16,0-36 0,0-70-1,0-71 1</inkml:trace>
  <inkml:trace contextRef="#ctx0" brushRef="#br0" timeOffset="89439.27">2999 13423 0,'0'0'0,"0"-17"0,0-1 15,35-35 1,-17 53-16,34-35 16,-34 35-16,70-18 15,124-17 1,17 0 0,89-18-1,-18 17 1,176 1-1,-88 17 1,-247 1 0,459-19-1,-159 19 1,106-1 0,-195 1-1,54 17 1,-53 0-1,-124 17 1,-123 1 0,-71-18-1,-17 17 1,-18 36 0,17 0-1,1 18 1,0 17-1,-18 18 17,0 17-17,0 71 1,0-35 0,0-124-16,35 159 15,-17 0 1,-1-52-1,-17 52 1,0-71 0,-35 1-1,35-107-15,-35 71 16,-1-35 0,-34 0-1,-1-35 1,1 0-1,-18-1 1,-36-17 15,-70 18-15,-53 17 0,18 0-1,-124 1 1,53-19-1,-264 1 1,52-18 0,159 0-1,-52 0 1,123 0 0,-18 0-1,53 0 1,70 0-1,107 0 17,35 0-17,52 0 17,18 0-17,18 0-15</inkml:trace>
  <inkml:trace contextRef="#ctx0" brushRef="#br0" timeOffset="90188.55">3845 16051 0,'0'0'0,"-17"0"0,-19 0 16,54 0 31,141 0-16,-124 0-31,71 0 16,106 0-1,-124 0-15,212 0 16,52-17 0,213-19-1,17 1 1,-53-18 0,-70 0-1,-195 36 1,18-1-1,-158 0 1,-36 18 15,-70 0-15,-36 0 0,-35-17-1,36-18-15</inkml:trace>
  <inkml:trace contextRef="#ctx0" brushRef="#br0" timeOffset="90658.66">7585 15469 0,'0'0'0,"-18"0"0,-52 0 16,52 0-1,18 18 1,0 0-16,18 17 15,87 35 1,36-34 15,1-19-15,16 1 0,-17-18-1,-88 0 1,-53 18-1,-35-18 1,-53 35 0,-18 35-1,-35 54 1,-53 35 0,53-36-1,17 18 1,36-53-1,53-52 1,17-19 15,36-105 1</inkml:trace>
  <inkml:trace contextRef="#ctx0" brushRef="#br0" timeOffset="91505.46">12753 12541 0,'18'-17'16,"-18"-1"-1,-18 18 17,0 0-32,-35 35 15,-17 36 1,35-36-16,-71 106 16,-71 106-1,36 0 1,53 18-1,88-71 1,71 17 15,70-52-15,-36-53 0,72 35-1,-89-88 1,18-35-1,-18-18 1,-17-53 0,-54 17-16</inkml:trace>
  <inkml:trace contextRef="#ctx0" brushRef="#br0" timeOffset="91975.33">13388 13159 0,'0'0'0,"0"-36"15,35 36 1,36 0 0,87-17 15,-122-1-31,34 18 16,71-18-1,-176 18 16,-53 36-15</inkml:trace>
  <inkml:trace contextRef="#ctx0" brushRef="#br0" timeOffset="92457.79">13547 13106 0,'-53'17'15,"35"1"-15,0 17 16,18 18-1,-17 35 1,-18-17 15,-1-36-15,19-17 0,17-1-1,0-34 1,53-1-1,52 18 1,1 0 0,35 18-1,-52 35 1,16 35 0,-105 35-1,-105-34 1,-19-19-1,36-35 1,-18-35 15,71 0-15,-1-17 0,36-18-1,0 17 1,71-17-1</inkml:trace>
  <inkml:trace contextRef="#ctx0" brushRef="#br0" timeOffset="93239.29">14429 13353 0,'0'0'0,"53"-89"31,-71 89-15,0 0-16,1 0 16,-19 18-1,1 70 1,0 36 0,35-36-1,0 35 1,17-52-1,107-36 1,-54-35 0,1-53-1,-71-35 1,0 0 0,-53-18-1,18 0 1,35 18-1,88 18 1,0 34 15,71 19-15,-71 17 0,-17 88-1,-107 35 1,-34-35-1,35 54 1,35-54 0,52-18-1,54-52 1,-70-18-16,140-18 16,0-52-1,-70-18 1,-35-71-1,-71 53 1,-141-53 15,0 124-15,-36 35 0,71 71-1,89-19 1,34 19-1,107-18 1,-18-18 0</inkml:trace>
  <inkml:trace contextRef="#ctx0" brushRef="#br0" timeOffset="93490.34">16069 13635 0,'35'0'16,"-17"0"-1,0 35-15,17 18 32,-35 0-17,0-35-15,-71 70 16,1-18-1,-18-17 1,88-35 0</inkml:trace>
  <inkml:trace contextRef="#ctx0" brushRef="#br0" timeOffset="94138.99">17357 12965 0,'0'0'0,"0"-18"0,0 0 0,-36-17 16,1 35 0,-18 18-1,36-1-15,-1 36 16,-53 124-1,36-54 1,17 36 0,54-18 15,52-71-15,71-34-1,-106-36-15,70-18 16,53-52-1,-70-72 1,-70 19 0,-54-53-1,-53 52 1,-105 1 0,35 123-1,-18 35 1,124 35-1,35-17 1,106-53 0,-71 0-1</inkml:trace>
  <inkml:trace contextRef="#ctx0" brushRef="#br0" timeOffset="94575.37">18097 12330 0,'0'0'0,"-17"0"0,-1 0 0,18-18 16,35 18 15,-17 0-31,17 0 0,159 35 15,-35 53 1,35 71 0,-70 0 15,-1 88-15,-35 0-1,-70-36 1,-53 1-1,-36-71 1,-123 36 0,0-54-1,71-52 1,34-36 0,72-53-1,17-35 1</inkml:trace>
  <inkml:trace contextRef="#ctx0" brushRef="#br0" timeOffset="95621.22">13952 12365 0,'0'0'0,"0"-18"31,0 1-31,0-1 16,18 0 0,35 18-1,53 0 1,-53 53 0,-53-35-16,17 70 15,-87 36 1,-18-1-1,35-52 1,35-54 15,18-34-15,53-36 0,70-53-1,1-35 1,-18 0-1,-89 52 1,-70 125 15,36-19-31,-19 36 16,19 106 0,17-71-1,88-17 1,36-54-1,-19-17 1,-52-17 0</inkml:trace>
  <inkml:trace contextRef="#ctx0" brushRef="#br0" timeOffset="96521.51">16898 11889 0,'-18'0'32,"18"17"-32,-17 1 15,-1 0-15,0 52 16,18-35-16,-17 89 16,17-54-1,17-17 1,54-35-1,35-18 1,17-53 0,-17-35 15,-53-18-15,-35 35-1,-18 1 1,-18 70-1,0 35 1,18 106 0,0-35-1,0 53 1,0-18 0,18-18-1,0 19 1,-18-1-1,-36-53 1,1-88 0,-18 0 15,18-71-15,35-70-1,53 0 1,53 0-1,0 53 1,70 0 0,-35-1-1,-106 72-15</inkml:trace>
  <inkml:trace contextRef="#ctx0" brushRef="#br0" timeOffset="97438.98">4480 16986 0,'0'0'0,"-17"-17"0,-36 17 32,35 0-32,0 35 15,18 88 1,18-70-16,17 71 16,71 158-1,-53-53 1,-18 53-1,-17-52 1,-18-89 15,0-35-15,0-89 0,0-70-1,-18-52-15</inkml:trace>
  <inkml:trace contextRef="#ctx0" brushRef="#br0" timeOffset="98271.21">4286 17180 0,'0'0'0,"0"-35"0,-17 17 0,-1-35 15,18 36 16,35 17-15,36-18-16,-36 1 16,141-19-16,160-17 31,140 0-15,-35 18-1,194-18 1,-159 18-1,141 17 1,-52 18 0,-107-17-1,-211-1 1,-35 18 0,-141-18-1,-71 36 1,0 17-1,0-17-15,-53 105 16,35-17 15,18 53-15,0-53 0,18 70-1,-1-17 1,1-18-1,-18-35 1,-18-18 0,-35 0-1,-17-35 1,-54 18 0,-34-1-1,-19-17 1,-158 18-1,0-36 1,-141 0 0,-124 1 15,-106 17-15,213-53-1,69 17 1,248-17-1,70 0 1,88 0-16,54-17 31,-1 17-31,18-18 16</inkml:trace>
  <inkml:trace contextRef="#ctx0" brushRef="#br0" timeOffset="99004.36">10407 17956 0,'0'0'0,"0"18"16,18 17 0,-18-17-16,0 17 15,0-17-15,-36-1 16,-34 36 0,-54-35-1,-105 17 1,-71 1-1,36-1 1,-142 18 0,88 0 15,-34 35-15,158-53-1,35 0 1,141-35-16,18-17 47,18-18-32</inkml:trace>
  <inkml:trace contextRef="#ctx0" brushRef="#br0" timeOffset="99471.69">8273 18239 0,'0'0'0,"17"-18"0,1 0 15,35 1-15,-36 17 16,1-18 0,-53 53 15,17-17-31,-17 17 15,-89 53 1,1 1 0,88-72-16,-106 54 15,52-36 1,36-35 0,53 18-1,53-1 1,71 36-1,-1-17 1,36 34 0,-71-35 15,18 36-15,-71-36-1,18-35 1,35-17-1,-35-19-15</inkml:trace>
  <inkml:trace contextRef="#ctx0" brushRef="#br0" timeOffset="100187.22">13529 15910 0,'0'0'0,"0"-35"31,0 17-31,-18 18 32,-17 18-17,17 17-15,-52 124 16,-1 35 0,-34 176-1,105-140 1,-18 34-1,53-87 1,53-89 0,53-35-1,-105-36 1,87-17 0,36-70-1,-106 52-15</inkml:trace>
  <inkml:trace contextRef="#ctx0" brushRef="#br0" timeOffset="100454.18">14041 16616 0,'0'0'0,"-36"0"0,-34 0 16,52 0-1,36 0 17,-1 0-32,72 0 15,16-18 17,-16 1-17,-54-1-15,88-17 16</inkml:trace>
  <inkml:trace contextRef="#ctx0" brushRef="#br0" timeOffset="100687.39">14693 16351 0,'0'0'0,"0"-17"31,35 17-16,54-36 1,-72 36 0,54 0-16,-18 0 15,-71 0 32,0 0-47</inkml:trace>
  <inkml:trace contextRef="#ctx0" brushRef="#br0" timeOffset="101073.03">14746 16316 0,'0'0'16,"-35"18"-16,17-1 0,1 19 15,-19-1 1,19 0 0,-1-17-1,36-18 32,-1 0-47,19 0 0,-19 0 0,71 0 16,1 35-1,34 18 17,-70-18-17,-53 53 1,0-70-16,-71 70 15,-70 0 1,18-52 0,52-36-1,18-18 1,36-17 0,17-36-1,70 18 1</inkml:trace>
  <inkml:trace contextRef="#ctx0" brushRef="#br0" timeOffset="101788.89">15505 16475 0,'0'0'0,"35"-18"0,35-17 16,-34 0-1,-89 52 17,17 36-17,19-35-15,-1 17 0,1 53 16,17 0 0,0 18-1,35-35 1,35-54-1,19-34 1,-54-36 0,-35-35-1,-71 17 17,-35-52-17,71 17 1,70 18-1,89 17 1,-36 71 0,36 53-1,-89 35 1,-35 0 0,-53 71-1,53-88 1,18-1-1,35-52 1,70-18 0,0-88 15,-34-1-15,-89-34-1,-71 17 1,-70 0-1,18 106 1,87 18 0,36 0-16,0 52 15,36-17 1,87 0 0</inkml:trace>
  <inkml:trace contextRef="#ctx0" brushRef="#br0" timeOffset="102037.99">16792 16775 0,'0'17'0,"0"18"15,0-17-15,18 0 16,-1 70-1,-17 0 1,-70 0 0,-106 1-1,-18-37 1,158-52-16</inkml:trace>
  <inkml:trace contextRef="#ctx0" brushRef="#br0" timeOffset="102653.32">17956 16051 0,'-17'-17'31,"17"-1"-31,-18 18 0,0 0 16,1 0-16,-54 35 16,-17 89 15,70-18-15,18 35-1,0-71 1,106 19-1,18-89 1,-36-18 0,35-70-1,-87-36 1,-36 1 0,-106-18-1,71 105-15,-71 19 16,-18 34-1,89 36 1,35-17 0,71-19-1,-19-17 1</inkml:trace>
  <inkml:trace contextRef="#ctx0" brushRef="#br0" timeOffset="103004.07">18380 15434 0,'-18'-18'0,"36"36"16,-54-53-16,36 17 0,0-35 16,89 53-1,52 53 1,-88-18-16,105 106 15,1 71 1,-71 53 0,-88-1-1,-70-70 17,-89 71-17,-53-18 1,54-88-1,122-124-15,-87 71 16,105-71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4T10:49:08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6315 1411 0,'0'18'16,"-18"-36"-16</inkml:trace>
  <inkml:trace contextRef="#ctx0" brushRef="#br0" timeOffset="33.57">6315 1393 0</inkml:trace>
  <inkml:trace contextRef="#ctx0" brushRef="#br0" timeOffset="1851.1">6297 776 0,'0'0'0,"18"0"15,-1 18 1,1-18 0,0 0-16,-1 0 15,19-36 1,-1 1-1,-18 18-15,1-19 16,-18-17 0,-18 18-1,-34 17 1,-19 18 0,-17 18-1,70-18 1,-88 71-1,53-18 1,18-1 0,17 19-1,18-36 1,36 18 0,17 18-1,0-36 1,35 18-1,-18 0 1,19 35 0,-54-17-1,-18-54-15,-17 89 16,-70-18 0,-18 0-1,35-35 1,-35-35 15,17-36-15,0-52-1,1-1 1,35 18 0,17 36-1,18-1 1,0-17-1,18 35-15,-1-18 0</inkml:trace>
  <inkml:trace contextRef="#ctx0" brushRef="#br0" timeOffset="2516.51">6932 1094 0,'0'0'0,"-18"0"16,1 0 0,-1 0-1,1 0-15,-36 17 16,0 36-1,-36 35 1,54 53 0,35-52-1,0 16 1,53-52 0,53-35-1,-18-18 1,-70 0-1,52-18-15,19-35 32,-54 1-17,53 16-15</inkml:trace>
  <inkml:trace contextRef="#ctx0" brushRef="#br0" timeOffset="2983.25">7197 1252 0,'0'0'15,"-18"0"1,18-17-16,0-1 16,0 0-1,18-17 1,-1 35-1,19 0-15,16 0 32,19 53-17,-53 35 1,-18 0 0,0-17-1,-18 0 1,0-71-1,18-36 17,0-52-17,18 18 1,0 52-16,17-35 16,0 0-1,18 18 1,18 0-1,-36 17 1</inkml:trace>
  <inkml:trace contextRef="#ctx0" brushRef="#br0" timeOffset="3467.38">7761 1305 0,'0'0'0,"-18"18"0,18 0 15,18-18 32,17-18-47,36-17 16,-53 17-1,17 0 1,0-52 0,-35 35-1,-18 17 1,-70 18 0,18 35-1,-18 53 1,52-17-1,36 35 1,0-18 0,53-18-1,18-70 1,35 0 0,-1-35-1,19-35 1,-106 52-1</inkml:trace>
  <inkml:trace contextRef="#ctx0" brushRef="#br0" timeOffset="3918.33">8255 1323 0,'0'0'0,"0"18"0,-18-1 15,36-17 17,0 0-32,35-17 15,-36-1-15,36-17 16,-35-18 0,-18 17-1,0 19 1,-53 17-1,-18 0 17,18 53-17,53-36-15,-35 54 16,35 17 0,0-35-1,18 18 1,52-71-1,18 0 1,18-36 0,0-34-1,-35-1 1,-36 18 0</inkml:trace>
  <inkml:trace contextRef="#ctx0" brushRef="#br0" timeOffset="4383.47">8731 1129 0,'0'0'0,"-17"0"47,17 35-32,0 18 1,-18 18 0,18-36-16,0 0 15,0-17-15,0 52 16,0-17-1,0-17 1,0-54 31,0 0-47,0-52 16,0-1-1,53-35 1,17 36-1,-34 35 1,52-18-16,18 35 31,-71 18-31,53 71 16,-70 17 0,-18 35-1,0-35 1,-35-17-1,35-53 1,35-54 15</inkml:trace>
  <inkml:trace contextRef="#ctx0" brushRef="#br0" timeOffset="5232.83">9790 1341 0,'17'-18'31,"1"0"-31,-1 1 0,1 17 16,0-18-16,70-53 16,-35 36-1,-53 0 1,-35 35 0,-107 35-1,19 0 1,88-17-1,-36 17-15,54 1 32,17-1-17,70-17 1,36-1 0,88 36-1,-106-18 1,-88 18-1,-106 0 1,-88 18 0,71-54-1,-18 1 1,105-36 0,36-35-1,0 1 1,36-1 15,52-36-31</inkml:trace>
  <inkml:trace contextRef="#ctx0" brushRef="#br0" timeOffset="5800.1">10160 600 0,'0'0'0,"-18"0"16,1 0-16,-1 17 15,0 54 1,18-36-16,0 53 16,18 124-1,0-53 1,17 17 15,-35-105-31,0-1 31,0-87 1,0-1-17,0-35 1,0 35-16,53-52 15,35-36 1,-17 36 0,34 34-1,-34 36 1,0 124 0,-71-54-1,-18 54 1,-17-54 15,-1-17-15,36-70 15,36-19-15,34-17-16</inkml:trace>
  <inkml:trace contextRef="#ctx0" brushRef="#br0" timeOffset="6249.75">11024 1094 0,'0'0'0,"18"-36"15,-18 19 1,-18 17 0,1 35-1,17-17-15,-36 52 16,-17 54 15,36-1-15,17-52-1,35-1 1,36-52 0,70-18-1,-35-71 1,-18-17-1,-88 18 1,-18-72 0,-52 72-1,-72 35 1,37 35 0,34 70-1,71-17 1,0 18-1,53-71 17,18 0-32</inkml:trace>
  <inkml:trace contextRef="#ctx0" brushRef="#br0" timeOffset="6603.19">11642 617 0,'0'0'0,"0"-17"16,-18 17-16,18-18 0,-18 18 15,18 88 17,0 0-17,0-35-15,0 36 16,-17 158 15,-1-124-15,18 0-1,0-52 1,0-36 0,18-17-1,52-36 1,-34-17-1,16-36 1</inkml:trace>
  <inkml:trace contextRef="#ctx0" brushRef="#br0" timeOffset="6883.7">11501 952 0,'0'0'0,"-18"0"0,0 0 0,1 0 31,34 0-15,1 0-16,88 0 16,-18-17-1,-18-1 1,-52 18-1,0 0 1,-18-17 0,17 17-1</inkml:trace>
  <inkml:trace contextRef="#ctx0" brushRef="#br0" timeOffset="7619.8">13264 864 0,'18'-17'15,"-36"34"-15,54-87 0,-19 17 16,-17 35 0,0 1-1,-35 17 17,-35 88-17,17 18 1,35-71-16,-17 88 15,35-17 1,17 0 0,54-71-1,35-35 1,-18-35 0,0-53-1,-35 17 1,-35-70-1,-54 0 17,-34 70-17,-54 36 1,54 35 0,35 0-1,17 0 1,18 35-1,35-17 1,71-18 0</inkml:trace>
  <inkml:trace contextRef="#ctx0" brushRef="#br0" timeOffset="8872.29">13917 441 0,'0'0'0,"-18"-18"0,1 1 16,-18 17 0,17-18-16,0 0 15,1 18 1,-1 53 0,18 53-1,0 18 1,0 123-1,0-53 1,-18 88 0,18-18-1,0 19 1,0-107 0,36 53-1,-1-35 1,0-88 15,18-106-15,-35-35-1,-18-71 1,-106-35 0,0 17-1,-88-17 1,141 106-16,-53-71 15,53-17 1,53 17 0,53-18-1,35 36 1,-52 71-16,70-54 16,-1-17-1,-52 53 1,-35 35-1,-18-18 470,-18 18-345,18-18-108</inkml:trace>
  <inkml:trace contextRef="#ctx0" brushRef="#br0" timeOffset="10466.29">15081 864 0,'-70'0'16,"70"18"-1,0 0-15,17-18 32,-17 17-32,53-17 15,88-35 1,71-53 0,-89 17-1,-70 54-15,18-72 16,-53-34-1,-36 35 17,-35 52-17,-53 36 1,36 36 0,-1 52-1,1 53 1,17 88-1,0 54 1,0-54 0,-18 88-1,36-70 1,35 0 0,0-194-16,35 124 15,36-125 1,70-52-1,18-105 1,-36-1 15,-17-88-15,-106-53 0,-141 17-1,-36 107 1,-69 17-1,122 89 1,53-19 0,71 19-1,71-19 1,105 1 0,-52 0-1,17-36 1,-70 36-1</inkml:trace>
  <inkml:trace contextRef="#ctx0" brushRef="#br0" timeOffset="11266.42">16104 811 0,'0'0'0,"0"-17"15,0-1-15,-17-17 16,-19 0 0,19 35-16,-54 0 15,18 17 1,-17 89-1,-1 0 17,36 70-17,35-70 1,18 0 0,52-88-1,1-36 1,17-70-1,-18 0 1,-34-54 0,-1 1-1,-35 71 1,0 105 15,0-17-15,0 52-16,0 71 15,0-105 1,0 52 0,53 0-1,-18-88 1,53 0 0,-35-35-1,35-71 1,-17-18-1,-36 36 1,-35 123 15,0 36-15,0-53-16,0 70 16,0-18-1,18-34 1,0-19-1,-1-70 32,-17 18-47,18 18 0</inkml:trace>
  <inkml:trace contextRef="#ctx0" brushRef="#br0" timeOffset="11583">16686 653 0,'-35'0'16,"17"0"0,18 17-16,-17 19 15,17-19 1,35-17 0,0 0-1,18-35 1,-53 0-1,0-54 17,-35 72-17,0 17 1,-1 0 0,19 53-1,17-36 1,17 1-1</inkml:trace>
  <inkml:trace contextRef="#ctx0" brushRef="#br0" timeOffset="11898.61">17039 476 0,'0'0'15,"0"-17"-15,0-1 16,0 36 15,0 17-31,0-17 16,0 34-1,-17 90 1,-19 34 0,19 0-1,-1-52 1,18-71-1,0-18 1,18-35 0,52-71-1,-35 36 1</inkml:trace>
  <inkml:trace contextRef="#ctx0" brushRef="#br0" timeOffset="12299.53">17233 1023 0,'0'0'0,"0"18"16,-17-1-1,52-17 1,0 0 0,-17 0-16,52 0 15,1-35 1,-54 17-16,54-17 15,-53-35 1,-18 17 0,-71 17-1,-17 36 1,17 53 0,1 71-1,70-54 1,0 19-1,35-37 1,53-16 15,-17-19-15,105-34 0,-88-19-16</inkml:trace>
  <inkml:trace contextRef="#ctx0" brushRef="#br0" timeOffset="12836.09">18133 935 0,'0'0'16,"0"-18"-16,0 1 0,0-19 15,0 19-15,-18-1 16,-35 0 0,0 36-1,-17 35 1,-1 53-1,1 17 1,52-17 15,18-53-15,35-18 0,18-35-1,53-35 1,0-71-1,0-70 1,-53 35 0,-36-53-1,-17 88 1,0 35 0,0 124 15,0-18-16,0 18-15,-17 124 16,-1-36 15,18 18-15,18-71 0,70-53-1,0-35 1,35-88-1</inkml:trace>
  <inkml:trace contextRef="#ctx0" brushRef="#br0" timeOffset="13332.02">19879 300 0,'0'0'0,"-18"0"15,36 0 16,35 0-31,88 0 16,0-18 15,-70 18-31,87-17 16,-16-19 0,-72 36-1,-88 0 1,-34 0-16</inkml:trace>
  <inkml:trace contextRef="#ctx0" brushRef="#br0" timeOffset="13615.17">20320 300 0,'0'0'16,"0"17"-16,-18 19 15,1-36 1,17 35-16,-18 71 15,18 17 1,-35 36 15,17 17-15,1-70 0,-1-35-1,36-71 16,-1 0-31,36-71 16,-35 54-16</inkml:trace>
  <inkml:trace contextRef="#ctx0" brushRef="#br0" timeOffset="13981.89">20532 829 0,'0'18'31,"35"-18"-31,35 0 16,-52 0 0,70-36-1,1 1 1,-37-18 0,-52 18-1,-70 35 1,17 0-1,-35 53 1,35 17 0,18 71-1,17-105-15,18 52 16,0-17 0,35-54-1,53-17 1,36-70-1,-54 17 1</inkml:trace>
  <inkml:trace contextRef="#ctx0" brushRef="#br0" timeOffset="14365.83">21220 794 0,'35'-53'16,"-70"106"-16,70-124 0,-35 36 15,0 17 1,-53 18-1,-35 36 1,35 16 0,35 19-1,18-18 1,71-18 0,35 0-1,-18 18 1,-53-17-1,-35-1 1,-88 0 15,-53 1-15,53-19 0,17-17-1,53 0 1,18-35-1,53-18 1,18-18 0</inkml:trace>
  <inkml:trace contextRef="#ctx0" brushRef="#br0" timeOffset="14698.84">21713 441 0,'0'0'15,"0"-18"-15,0 1 0,0-1 0,0 36 63,-17 88-47,-36-18-1,53-35-15,-35 52 16,-1 19-1,36-89-15,0 71 16,0-35 0,18-54-1,35-17 1,-35 0 0,17-70-1,-18 34 1</inkml:trace>
  <inkml:trace contextRef="#ctx0" brushRef="#br0" timeOffset="14902.19">21502 706 0,'0'0'0,"-18"0"16,89 0 15,17 0-16,18 0 1,-71 0-16,0 0 16,1-36-1,34 1 1</inkml:trace>
  <inkml:trace contextRef="#ctx0" brushRef="#br0" timeOffset="15235.46">22454 494 0,'0'0'0,"18"0"0,-18-35 16,0-1 0,0 19-16,-18-1 15,-35 18 1,-35 35-1,0 54 1,0 52 0,35-36-1,35 54 1,18-53 0,36-18-1,87 0 1,0-88-1,36-17 1</inkml:trace>
  <inkml:trace contextRef="#ctx0" brushRef="#br0" timeOffset="15731.87">22948 811 0,'0'-17'0,"0"34"0,0-70 16,-17 1-1,-19 34 1,-70 36 0,89-1-16,-54 18 15,-70 124 1,88-53 0,53 0-1,0-53 1,71-53-1,35 0 17,-1-71-17,-16-35 1,-36-17 0,-36 17-1,1 53 1,-36 88 15,18-17-31,-35 106 16,17-36-1,18 18 1,0-36 0,71-35-1,-1-35 1,19-52-1,-72 34 1</inkml:trace>
  <inkml:trace contextRef="#ctx0" brushRef="#br0" timeOffset="16153.69">23654 706 0,'-36'-36'31,"19"36"-15,-1 0-16,-70 18 16,70 0-16,-35-1 15,18 54 1,35-1 0,0-34-1,53 16 1,18-16-1,-1-1 1,-35 18 15,-17-18-15,-36-17 0,-70 0-1,18-1 1,-1-17-1,36 0 1,35-35 15,53-36-15,-36 54-16</inkml:trace>
  <inkml:trace contextRef="#ctx0" brushRef="#br0" timeOffset="16914.74">24130 917 0,'0'-17'31,"0"-1"-31,123-53 31,-105 54-31,-18-1 16,18-35 0,-36 53 15,-17 0-31,-18 0 16,-18 71-1,54-36-15,-1 0 16,0 71-1,18-35 17,18 17-17,17-70 1,36-1 0,-18-17-1,35-17 1,0-19-1,53-87 1,-52 17 0,-37 0-1,-52 53 1,-52 53 15,34 0-15,-17 18-16,-18 70 15,35-17 1,18 17 15,0-18-15,35-17 0,-17-17-1,-18-1 1,0-18-1,0 1 1,-35-18 15,-1 0-15,19-18 0</inkml:trace>
  <inkml:trace contextRef="#ctx0" brushRef="#br0" timeOffset="18114.48">5627 2222 0,'-18'0'0,"-17"0"16,88 0-16,-159 18 15,124-18 32,-1 0-47,54 18 31,-36-18-31,89 0 16,17 0 0,70 0-1,36 0 1,53-18-1,-35 0 1,140 18 0,107-35-1,-124 35 1,-247-17-16,371 17 16,-177-36-1,70 19 1,-122-19-1,17 1 1,-142 35 0,-70-18 15,-88 1 31,18 17-62,-18-18 16,35-17 0</inkml:trace>
  <inkml:trace contextRef="#ctx0" brushRef="#br0" timeOffset="18815.43">13070 1676 0,'0'0'0,"-123"17"31,105 1-31,-52-18 16,17 0-1,18 0 1,52 0 15,1 0-31,35 0 16,123 0 0,1 0-1,122-35 1,-158 35-1,-17-36 1,-106 36 15,-1-17-15,1 17 0,0 17-1,34-17-15</inkml:trace>
  <inkml:trace contextRef="#ctx0" brushRef="#br0" timeOffset="20729.81">15134 1746 0,'0'0'0,"-17"0"0,-89 18 31,88-18-31,-17 0 16,17 0-16,18 18 15,18-18 17,35 0-17,-36 0-15,72 0 16,-54 0-16,88 0 16,89 0-1,-36 0 1,54 0-1,-19 0 1,89-18 15,0 18-15,0 0 0,-53-18-1,70 1 1,-105-1-1,-18 0 1,-88 1 0,-71 17-1,-17 0 1,-18-18 15,-18 36-15,18-36 15</inkml:trace>
  <inkml:trace contextRef="#ctx0" brushRef="#br0" timeOffset="21684.75">20161 1570 0,'0'0'0,"-17"0"0,-36 17 32,17-17-1,19 0-16,34 0 32,1 0-47,88 0 32,17 0-17,-70 0-15,106 0 16,106 0-1,-71 0 1,88 0 0,-35 0-1,123 0 1,1-17 0,34-1-1,-122 18 1,52-17-1,-88-1 1,88 0 0,-71 18 15,-70-17-15,-105-1-1,-37 18 1,-34 0-1,0 0 1,-36 0 47,0-18-63,1 18 15</inkml:trace>
  <inkml:trace contextRef="#ctx0" brushRef="#br0" timeOffset="21848.17">24430 1446 0,'-18'0'47,"18"18"-32,-17-18 1,-19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4T10:50:15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2152 3175 0,'18'0'16,"-18"18"-1,17-18-15,1 0 16,-1 0 15,1 0-31,17-36 16,1 1 15,-1-35-15,-35 34-1,0 19-15,0-1 16,-106 0 0,36 18-1,-36 53 1,35-17-1,18 16 1,36 19 0,17-18-1,53-18 1,52 0 0,-16 1-1,34 52 1,-52-35 15,-54 70-15,-70-34-1,-35-19 1,-88 1 0,35-18-1,-53-53 1,88-36-1,18-34 1,35-36 0,35 35-1,71 1 1,17 34 0</inkml:trace>
  <inkml:trace contextRef="#ctx0" brushRef="#br0" timeOffset="353.42">2716 3034 0,'0'-18'0,"0"1"15,18 17 17,-18 17-32,0 19 15,0-19-15,18 71 16,-18 89 0,-18-36-1,-17 0 1,35-70-1,0-36 17,17-35-1</inkml:trace>
  <inkml:trace contextRef="#ctx0" brushRef="#br0" timeOffset="616.79">2593 3475 0,'-35'0'31,"52"0"-15,19 0-16,16 0 15,37-18 17,-72 18-32,1 0 15,17-35 1,-17 35-16</inkml:trace>
  <inkml:trace contextRef="#ctx0" brushRef="#br0" timeOffset="1049.9">2999 3457 0,'0'0'0,"0"35"15,17-35 17,1 0-32,35-17 15,0-18 1,-53 17-1,35-35 1,-35 18 0,0-1-1,-35 36 1,-18 18 0,-18 35-1,54 18 1,-1-36-16,18 71 15,0-53 1,0 35 0,53-71-1,35-17 1,0 0 0,71-105-1,-71 16 16,-35 1-31</inkml:trace>
  <inkml:trace contextRef="#ctx0" brushRef="#br0" timeOffset="1366.35">3528 3369 0,'0'-35'16,"0"-18"-1,0 18 1,0 158 0,-18-246-16,0 158 15,18 35 1,0 54-1,0-18 1,0 35 0,-17 35-1,-1 53 1,-17-70 0,0 18-1,35-72 1,-18-16-1,18-107 32,0 0-47,18-35 16,-1 1-16</inkml:trace>
  <inkml:trace contextRef="#ctx0" brushRef="#br0" timeOffset="1735.26">3404 3404 0,'0'0'0,"-53"-106"16,53 89-16,0-36 15,106 0 1,18 53-1,17 18 17,-106-1-32,18 36 15,-18 53 1,-35 0 0,-88-18-1,0-35 1,0-18-1,70-17 1,18 0 0,71-89 15</inkml:trace>
  <inkml:trace contextRef="#ctx0" brushRef="#br0" timeOffset="2167.31">4304 3263 0,'0'0'0,"0"-17"0,0-1 15,0-35 1,0 35-16,0-17 15,18 0 1,-1 17 0,1 18-1,-18 18 1,0 52 0,0 71-1,0 1 1,-18-54 15,18 0-15,-17-35-1,17-18 1,-18-35 15,-17 0-15,17 0-16</inkml:trace>
  <inkml:trace contextRef="#ctx0" brushRef="#br0" timeOffset="2370.61">4110 3722 0,'-18'0'15,"36"0"-15,-53 0 0,52 0 32,1 0-17,52 0-15,1 0 16,35 0-1,-53 0 17,-36-18-17,-17 1 17,-17 17-32</inkml:trace>
  <inkml:trace contextRef="#ctx0" brushRef="#br0" timeOffset="2969.35">1587 4445 0,'0'0'0,"-17"0"0,-18 18 16,17-1-1,36-17 1,-1 0 0,1 0-16,158-17 15,-17-1 1,158-17 0,19 17-1,87 0 1,-70-17-1,211 0 17,-299 0-17,17-1 1,-141 36 0,-53 0-1,-70 0 1,-18-17 15,0-1-15,-35 18-1</inkml:trace>
  <inkml:trace contextRef="#ctx0" brushRef="#br0" timeOffset="3149.66">4551 4198 0,'0'0'0,"-18"0"0,18 18 16,-17-18 0,17-18 46,0 0-62</inkml:trace>
  <inkml:trace contextRef="#ctx0" brushRef="#br0" timeOffset="3867.97">7514 2893 0,'0'0'0,"-17"17"0,-72 1 31,89 0-31,18-18 31,88 0-15,141-18 0,-18-17-1,-158 35 1,105-36-16,18 36 15,-141 0 17,-88 0-1,-36 18-31</inkml:trace>
  <inkml:trace contextRef="#ctx0" brushRef="#br0" timeOffset="4183.07">8202 2946 0,'0'0'0,"-35"0"16,17 0 31,18 17-47,0 36 15,0-35 1,0 70-16,0 88 31,0 1-15,-17-54-1,17 1 1,-18-54 0,18-17-1,18-70 16,-1-1-31,36-35 16</inkml:trace>
  <inkml:trace contextRef="#ctx0" brushRef="#br0" timeOffset="4885.18">8520 3334 0,'0'0'0,"17"0"0,-17 17 47,0 19-47,-17-19 16,-19 89-1,19-35 1,17 17 0,0-53-1,53-17 1,52-36-1,37-35 1,-19-53 0,-52 18-1,-36-18 1,-35 53 0,17 36-1,-17 52 16,0 18 1,0-35-32,-35 52 15,18 71 1,17-35 0,0 123-1,17-70 1,18 53-1,1-36 1,-36-70 0,-36 0-1,19-71-15,-71 36 16,-89-1 0,1-70-1,52-53 1,1-52-1,35-1 17,52 18-17,36-1 1,18 1 0,88-71-1</inkml:trace>
  <inkml:trace contextRef="#ctx0" brushRef="#br0" timeOffset="5450.66">9402 3316 0,'0'0'0,"0"-18"15,0 1-15,-18-18 16,18 17 0,0 0-1,0 1-15,0 70 32,0 88-17,0 0 1,0-106-1,0 124-15,0 17 32,-18 159-17,-17-176 1,17-18 0,18-70-1,0-107 16,0 19-31,0-36 16,36-88 0</inkml:trace>
  <inkml:trace contextRef="#ctx0" brushRef="#br0" timeOffset="5833.4">9366 3422 0,'0'0'16,"0"-18"-16,-35 1 16,35-1-1,0 0-15,35 1 16,71-19 0,70 36-1,-52 36 1,-36 52-1,-141 18 1,-70-36 0,-36 19-1,36-54 1,105-18 0,0-17-1,36-17 1,52-36-1,-17 0 17,-17 53-32</inkml:trace>
  <inkml:trace contextRef="#ctx0" brushRef="#br0" timeOffset="6233.01">10266 3316 0,'0'0'0,"17"-18"15,1 18-15,53-70 16,-71 52-1,0 1 17,-53 17-17,-53 53 1,88-36-16,-35 36 16,-35 106-1,71-71 1,17 18-1,70-53 1,18-53 0,53-18-1,-17-17 1</inkml:trace>
  <inkml:trace contextRef="#ctx0" brushRef="#br0" timeOffset="6715.7">10901 3316 0,'0'0'0,"0"-53"32,0 36-32,-53-1 15,18 18 1,-36 35 0,1 36-1,-1 70 1,18-53-1,35 36 1,18-89 0,53-35-1,36-18 1,-1-52 0,0-54-1,-70 89-15,17-71 16,0 18 15,-35 105 0,0 1-31,0 35 16,-35 53 0,35-71-16,0 71 15,0-53 1,17-18-1,54-35 1,52-35 0,-52 0-16</inkml:trace>
  <inkml:trace contextRef="#ctx0" brushRef="#br0" timeOffset="7666.5">11571 3281 0,'0'0'0,"35"-53"0,-35 35 16,18-17-16,-71 35 47,18 18-47,-36 35 15,1 17 1,70 18 0,0-52-1,88-19 1,0 1-1,18 17 1,-71-17 0,-17 17-1,-71 0 1,-35-17 0,-18-18-1,18 0 1,52 0-1,36-18 17,0 71-1,0-35-31,36 0 16,52 17-1,-18-35 1,54 0-1,-1-71 1,-17-35 0,0-88-1,-18 0 1,-88 53 0,0 88-1,0 36 1,-17 87 31,17-34-47,0 69 15,0 36 1,0 18 0,0-88-1,53 17 1,-1-70-1,72-18 1,-36-36 0,0-70-1,-35 1 1,-35 34 0,-18 89 15,0-1-31,0 72 15,0-19 17,0 1-17,18-54 1,52 1 0,-52-18-16,70-35 15,0-36 1,-35 18-16</inkml:trace>
  <inkml:trace contextRef="#ctx0" brushRef="#br0" timeOffset="7855.08">12841 2946 0,'0'0'0,"-18"0"0,1-18 15,-18 18 1,17 35 31</inkml:trace>
  <inkml:trace contextRef="#ctx0" brushRef="#br0" timeOffset="8065.43">11924 3316 0,'0'0'0,"-71"35"16,89-35 15,35 0-31,-18 0 0,142-53 16,-19 18-1,-105 18 1</inkml:trace>
  <inkml:trace contextRef="#ctx0" brushRef="#br0" timeOffset="8649.79">13017 3316 0,'0'-70'31,"0"52"-15,-35 18-1,18 53 1,-1 35-1,18-70 1,-18 35 0,1 70-1,-1-70 1,-17-18 0,35-17-1,0-89 16,0 54-31,0-89 16,88-18 0,0 19-1,89 16 1,-72 89 0,36 0-1,-70 89 1,-71 34-1,-18-17 17,-35-36-17,36-34 1,-1-19 0,36-17-1,-1-17-15,54-19 16</inkml:trace>
  <inkml:trace contextRef="#ctx0" brushRef="#br0" timeOffset="9565.24">14270 3175 0,'0'0'0,"0"-18"0,0 1 0,0-36 16,-71 35-1,1 18 1,34 0 0,-69 53-1,16 18 1,1 34 0,53-16-1,35-1 1,0-53-1,71-17 1,-54-18-16,71-36 16,-17-16-1,17-72 1,-35 36 0,-18 17-1,-35 36 1,0 53 31,0-1-32,-17 54 1,17-36-16,-18 18 16,0-18-16,-17 71 15,17-71-15,18 89 16,0 70-1,0 35 1,0-52 0,0 70-1,0-71 1,0-123-16,0 159 16,0-36-1,0-88 1,0-35-1,0-71 32,-17 1-47,-18-89 16,-18-35 0,-36-71-1,89 53 1,0-35-1,18 0 1,53 0 0,52 36-1,-17 69 1,-18 19 0,-53 52-1,-52 18 16,-1 0-15</inkml:trace>
  <inkml:trace contextRef="#ctx0" brushRef="#br0" timeOffset="10398.84">7320 4516 0,'-18'17'31,"1"-17"-31,17 18 32,17-18-17,1 0-15,35 0 16,-18 0-16,159 0 15,141 0 1,-70 0 15,141 0-15,-36 0 0,336-35-1,-195 17 1,195-35-1,-1 0 1,-193 0 0,141 0-1,-212 0 1,158-17 0,-334 52-1,-18-17 1,-159 17-1,-35 18 1,-53 18 31,-18-1-31,1-17-1,-1 0-15</inkml:trace>
  <inkml:trace contextRef="#ctx0" brushRef="#br0" timeOffset="70487.53">14676 6315 0,'0'-18'47</inkml:trace>
  <inkml:trace contextRef="#ctx0" brushRef="#br0" timeOffset="71041.81">14746 6279 0,'0'0'0,"0"-35"16,0 18-1,0-1-15,0 0 32,0 1-17,-18 17 32,18 53-31,-17-1-1,-1 90 1,18-107-16,0 53 16,-17 141-1,17-105 1,0 70 0,0-18-1,-18-52 1,0 34-1,-17-87 17,35-36-17,0-17 1,-18-18 15,18-35-15,0-18-1</inkml:trace>
  <inkml:trace contextRef="#ctx0" brushRef="#br0" timeOffset="73059.24">14870 6209 0,'0'18'0,"-71"-18"31,53 0-15,1 0-16,17 17 16,-18-17-16,0 0 31,36 0 16,17 0-47,1 0 15,-1 0 1,53 0 0,0 0-1,89 0 1,-19 0 0,36 0-1,-52 0 1,140 0-1,-53 0 1,106 0 0,-70 0-1,-89 0 1,71 0 0,0-17-1,-18 17 1,-105-18-1,52 0 17,-35 18-17,71 0 1,-159-17-16,123 17 16,36 0-1,17-18 1,-52 18-1,105-18 1,-88 18 0,106 0-1,-106 0 1,106 0 0,-89 0-1,54 0 1,-53 0-1,-159 0 1,88 0 0,-18 0-1,-70 0 1,-35-17 0,-1 17-1</inkml:trace>
  <inkml:trace contextRef="#ctx0" brushRef="#br0" timeOffset="73827.63">21696 6279 0,'0'0'16,"0"-17"-16,0-18 31,17 35-31,-17-18 16,18 0-1,0-17 1,-18 53 31,0 35-31,0 70-1,0 0 1,17 89-1,1-71 17,0-88-32,-18 71 15,17 34 1,-17-17 0,-17-35-1,-1-70 1,18-1-1,0-88 17,0 35-32</inkml:trace>
  <inkml:trace contextRef="#ctx0" brushRef="#br0" timeOffset="75141.49">14940 7796 0,'0'0'0,"-18"0"16,-70-17-1,71 17-15,-1-18 16,36 18 62,-1 0-78,54 0 16,-36 0-16,36 0 15,-36 0-15,106 0 16,106 0-1,0 0 1,-35 0 0,140 0-1,36 0 1,-88 0 0,247 0-1,-282 0 1,87 0-1,-52-18 17,53 1-17,-124 17 1,159 0 0,-105 0-1,-89 0 1,35 0-1,-88 0 1,71-18 0,-1 18-1,-16-17 1,-90-1 0,19 18-1,-36-18 1,-53 18-1,-17 0 1,17-17-16,0 17 31,1-18-15,-1 0 0,-17 18-1,-1 0 16,19 0-15,-1 0 0,-17 0-1,-18-17 1,0-1 0,-18 0-16,0 1 15</inkml:trace>
  <inkml:trace contextRef="#ctx0" brushRef="#br0" timeOffset="75790.5">15452 6967 0,'0'0'0,"0"-17"0,0-1 15,0-17 1,0 17 0,0 36-1,17 35 1,1 88-1,-18 0 1,0-106 0,0 89-1,-18-18 1,1-54 0,34-104 15,1 34-31</inkml:trace>
  <inkml:trace contextRef="#ctx0" brushRef="#br0" timeOffset="76206.64">15787 7108 0,'17'-17'0,"-34"34"0,52-34 16,-53 34 0,-52 54-1,-36 52 1,18-34-1,35-36 17,53-36-17,18-52 1,52-89 0,1 36-1,17-18 1,-18 89-1,-17 34 1,-35 72 0,35 34-1,-18-52 1,36-18 0,-36-53-1,53-18 1,-70-35-1,35-70 17,-36 87-32</inkml:trace>
  <inkml:trace contextRef="#ctx0" brushRef="#br0" timeOffset="76409.17">16263 7038 0,'0'-35'16,"0"-1"-16,0-34 16,0 52-1,0 36 1,0 193-16,0-281 15,0-1-15,0 89 0,0 70 16,-18 36 0,-35 52-1,53-88 1,0-70 0,89-36-1,-72 1 1</inkml:trace>
  <inkml:trace contextRef="#ctx0" brushRef="#br0" timeOffset="76773.2">16510 7179 0,'-18'0'0,"18"35"16,-35 18-1,141-70 16,-36-19-15,1-17 0,-18-17-1,-53 17 1,-35 53 0,17 0-16,-105 18 15,34 52 1,36 54-1,53-19 1,18-16 15,53-36-15,70-53 0,-53-53-1,-18 17-15</inkml:trace>
  <inkml:trace contextRef="#ctx0" brushRef="#br0" timeOffset="77291.19">17251 6862 0,'0'0'0,"-18"-36"16,-35 36 0,53 18-1,-35 70 1,35-70-16,0 52 15,0 71 1,0-105 0,-18 69-1,18 19 1,0-71 0,-17-35-1,-1-71 16,18 35-31,0 0 0,0-70 16,71 0 0,34 0-1,1 35 1,18 53 0,-18 35-1,-71 53 1,-70 18-1,-71-18 1,-71 1 15,72-54-15,52-18 0,35-34-1,53-36 1,53 0-1</inkml:trace>
  <inkml:trace contextRef="#ctx0" brushRef="#br0" timeOffset="77591.07">17939 6862 0,'0'0'15,"0"-18"-15,0 0 0,0-17 16,0 53 15,0 17-31,0-17 16,0 123-1,-18-18 1,0 53 0,1-87-1,17-1 1,0-106 15,17-52-15,1 34-16</inkml:trace>
  <inkml:trace contextRef="#ctx0" brushRef="#br0" timeOffset="77958.89">17762 6932 0,'-53'0'0,"106"0"0,-176-35 15,123 17 1,53-35 15,53 36-15,70-1 0,36 53-1,-18 71 1,-106-18-1,-70 53 1,-71-17 0,17-107-16,-87 72 15,70-54-15,-88 18 16,17-35 0,54-18-1,52 0 1,1-36-1,52-17 17,53 0-32</inkml:trace>
  <inkml:trace contextRef="#ctx0" brushRef="#br0" timeOffset="78574.21">18644 7197 0,'-17'-18'0,"34"36"0,-52-54 0,17-17 16,18 1 0,89-19-1,34 36 1,-17 17-1,-36 36 17,-17 70-17,-53 53 1,-35-35 0,-35 0-1,52-106 1,18-53 15,18 35-31,34-70 16,1 0-1,71-36 1,-1 54 0,-52 70-1,-1 0 1,-52 35-1,-18 36 1,-35 34 15,-18-34-15,35-18 0,18-36 15,0-34-16,0-36 1,0 35-16</inkml:trace>
  <inkml:trace contextRef="#ctx0" brushRef="#br0" timeOffset="78740.27">19367 6826 0,'-17'0'16,"34"0"-16,-69-17 0,34-1 15,0 18 1,36 0 31,0 18-47</inkml:trace>
  <inkml:trace contextRef="#ctx0" brushRef="#br0" timeOffset="79023.32">19685 6950 0,'18'0'16,"-1"0"-1,-17 17-15,36 36 16,-19 35-1,-17-52-15,0 17 16,18 52 15,-18-52-15,0-17 0,17-36-1,36-36 1</inkml:trace>
  <inkml:trace contextRef="#ctx0" brushRef="#br0" timeOffset="79256.66">20091 6985 0,'0'0'0,"0"-35"16,-71 123 31,53-70-47,1 17 0,-36 53 15,0 18 1,18-18 0,35-70 15,35-18-15,36-18-16</inkml:trace>
  <inkml:trace contextRef="#ctx0" brushRef="#br0" timeOffset="79640.49">20232 7179 0,'0'0'0,"-18"0"0,1 0 16,34 0 15,54-53-16,-36 35 1,18-17-16,-18 0 31,-35 17-15,-70 18 0,-19 36-1,19 16 1,52-34-16,18 53 15,0-1 1,18 1 0,35-54-1,35-17 1,18 0 0,-36-17-1</inkml:trace>
  <inkml:trace contextRef="#ctx0" brushRef="#br0" timeOffset="80007.44">20602 7108 0,'0'0'0,"-17"-17"16,-1-36 0,18 18-1,70-1 1,19 36-1,-19 0 1,-34 18-16,-1 35 16,-18 0-1,-17 70 1,-17-52 0,-18-18-1,17-36 1,0-17-1,18-70 1,18-18 15,35-18-15,-36 35 0,1 36-16</inkml:trace>
  <inkml:trace contextRef="#ctx0" brushRef="#br0" timeOffset="80272.86">21167 6456 0,'0'-18'0,"0"36"46,0 52-30,0-52-16,0 88 31,0-89-31,0 19 16,0 17 0</inkml:trace>
  <inkml:trace contextRef="#ctx0" brushRef="#br0" timeOffset="80510.07">21008 6773 0,'-18'18'31,"36"-18"-16,17 0-15,-17 0 16,35 0-16,-18 0 31,0-18-15,1-17 15</inkml:trace>
  <inkml:trace contextRef="#ctx0" brushRef="#br0" timeOffset="80756.2">21008 6491 0,'0'0'0,"-18"0"15,18-18-15,0 1 16,71-1-1,-18 18 1,-18-17 15,0 17-15,-17-18 0,0 0-16,-1 18 0</inkml:trace>
  <inkml:trace contextRef="#ctx0" brushRef="#br0" timeOffset="81273.59">21255 6262 0,'0'0'0,"-71"-18"31,54 18-31,-1 0 0,-35 0 16,-17 18-1,17 17 1,-53 89 15,88-19-15,1 19 0,34-18-1,36-53 1,53-18-1,0-17 1,-18-18 0,-18-18-1,19-53 1,-36 1 0,-36-89-1,-17 0 1,-70 36-1,-1 88 1,18 17 15,-17 18-15,52 18 0,-53 34-1,54-52-15</inkml:trace>
  <inkml:trace contextRef="#ctx0" brushRef="#br0" timeOffset="82357.34">4251 6738 0,'0'0'0,"0"-18"0,0 1 0,0-19 32,0 19-32,0-1 15,-18 18 1,18 18 0,-17 17-1,17 0-15,0 89 16,0-1-1,0 124 1,0-35 15,0 17-15,0-70 0,0-18-1,0-35 1,0-88-1,0-36 1,0-35 0,17-70-1,1 105-15</inkml:trace>
  <inkml:trace contextRef="#ctx0" brushRef="#br0" timeOffset="84123.47">4445 6720 0,'0'-17'0,"0"34"0,-18-34 15,-17-1 1,53 18 47,-1 0-63,1 0 0,70 0 15,-53 0-15,36 0 16,-18 0-16,159 0 15,-18 0 1,176-18 15,89-17-15,-54 0 0,266 0-1,-495 17-15,388-35 16,213-17-1,-195 17 1,141 17 0,-317 19-1,-54 17 1,-158 0 0,-123 0-1,-18 0 1,-18 0-1,36 0 1,-1 0 15,18-18-15,1 18 0,-19-18-1,1 18 1,-36 0-1,-35 18 79,0 0-78,0-1-16,0 1 0,0 35 15,0 70 1,0-17 15,0-71-31,0 71 16,0 71 0,0-54-1,-18 142 1,18-106-1,-17 35 1,17-36 0,0-52-1,0 18 1,0-36 0,0-71-1,0 1 1,-18-18-1,-35 0 1,-35 0 0,-36 0 15,-70 0-15,-70 35-1,35-17 1,-142 0-1,-52 17 1,-1-17 0,-16-1-1,122 1 1,-141-1 0,36-17-1,53 0 1,-36 18-1,124 0 1,-53-1 0,35-17 15,106 0-15,-18 0-1,53 0 1,36 0-1,52 0 1,-17 0 0,0 0-1,0 0 1,-53 0 0,88 0-1,-18 0 1,18 0-1,-17-17 1,17-1 0,17 18 15,19 0-15,-1-18-1,1 18 1,-19 0-1,19 0 1,-1 0 0,18-35-1,0 18 1,35-1 0</inkml:trace>
  <inkml:trace contextRef="#ctx0" brushRef="#br0" timeOffset="84689.61">4498 7320 0,'0'0'0,"-18"-18"0,-52 1 32,52 17-32,-17-18 15,17 1 1,36-19-1,70 1 1,124-18 0,-54 35-1,19-17 1,-89 35 0,-70 0-1,-18 18 1,-18 17-1,0-17 1</inkml:trace>
  <inkml:trace contextRef="#ctx0" brushRef="#br0" timeOffset="84940.21">4939 7214 0,'-18'0'16,"36"0"-16,-53 0 0,-1 0 15,1 0 1,0 0-1,35 71 1,0 70 0,0 35-1,0-70 1,0-53-16,0 53 16,0-36-1,0-34 1,17-36-1,36-53 1</inkml:trace>
  <inkml:trace contextRef="#ctx0" brushRef="#br0" timeOffset="85474.71">5309 7708 0,'0'0'0,"53"-88"31,-53 70-31,0 1 16,0-1-16,0-35 15,-53 18 1,-17 35 0,17 0-1,-18 88 1,18 36-1,36-1 1,17-17 0,17-53 15,54-53-15,-18-36-1,35-69 1,-53 16-1,1-34 1,-36 52 0,0 36-1,0 53 1,17 88 0,1-18-1,-1-18 1,36-17-1,-17-17 1,-1-36 0,53-71 15</inkml:trace>
  <inkml:trace contextRef="#ctx0" brushRef="#br0" timeOffset="86058.93">5803 7250 0,'0'0'0,"0"-89"16,-35 72 0,35 34-1,0 72 1,0 69 0,0-34-1,0 17 1,0-35-1,0-71 1,-18-17 0,18-36 15,0-35-15,53-53-1,0 18 1,-35 70-16,70-70 15,-35 71 1,-36 17 0,-17 35-1,-52 35 1,-54 1 0,53-53-1,35-18 1,18 35-1,35 0 1,18 18 0,0 0 15,-35 0-15,17-35 15,-17-18-16,-1-36 1,1 36-16</inkml:trace>
  <inkml:trace contextRef="#ctx0" brushRef="#br0" timeOffset="86425.22">6138 7726 0,'18'0'62,"17"-18"-62,1-35 16,-19 53-1,1-35 1,-1-18 0,-17 18-1,-52 35 1,-1 70-1,35 1 1,0 17 0,18-17-1,0-36 1,53-17 0,-17-18-1,34 0 1,54-53-1</inkml:trace>
  <inkml:trace contextRef="#ctx0" brushRef="#br0" timeOffset="86806.24">6897 7549 0,'35'-35'16,"-70"70"-16,70-105 15,-53 70 1,-17 0-16,-53 0 15,-53 70 1,35 1 0,88-18-1,18-35 1,71-1 0,88 1-1,-53-1 1,17 19-1,-123-19 1,-53 36 0,-70-17-1,-1-19 17,36-17-17,53 0 1,35-35-1,88-18 1</inkml:trace>
  <inkml:trace contextRef="#ctx0" brushRef="#br0" timeOffset="87573.18">7638 7461 0,'0'0'0,"17"0"0,-17-17 0,18-1 16,35-35-1,-36 35-15,36-52 16,18-36 0,-71 35 15,-35 36-15,-124 35-1,-35 53 1,70 53-1,107-18 1,17 36 0,53-54-1,70 18 1,-17-17 0,-71-53-16,18 70 15,-88-18 1,-53-34-1,-53-19 1,35-17 15,35-17-15,54 17-16,-1-53 16,0 35-1,18-17 1,18-1 15,0 36-31,17 0 0</inkml:trace>
  <inkml:trace contextRef="#ctx0" brushRef="#br0" timeOffset="89239.48">7832 7638 0,'0'0'0,"53"-36"16,-1-34-1,-34 52-15,-18-17 16,0 0 0,-18 35 15,-52 17-15,35 54-1,-1-1 1,36-34-16,0 52 15,0-18 1,18-34 0,53-19-1,-1-17 1,71-70 0,-70 17-1,17-35 1,-35 17-1,-53 53 1,0 1 0,0 34 15,0 36-15,0 36-1,0-54 1,35 0-1,18-17 1,0-18 0,-35-18-16,70-35 15,-18 0 1,-17-17 0,-35 17-1,-18-18 1,-18 71-1,-35 0 1,18 53 0,0 35 15,35 1-15,0-37-1,35-16 1,-17-36-16,35 0 15,53 0 1,35-71 0,-53 18-1,0-17 1,-88 17 0,0 35-16,-18 1 15,-35 17 1,-17 35-1,52 53 1,18-35 0,0 17-1,18-70 1,17 18 0,71-18-1,0-35 1,-36-18-1,-17-18 1,-53-17 0,0 71-1,0 52 17,0 18-17,0-18-15,-17 18 16,-1-18-1,18-17-15,-18-1 16,18 1 0,0-53 31,0 17-47,18-35 15,17-17 1,-17 52-16,35-70 15,0 53 1,17 35 0,-52 17-1,-18 71 1,0 1 0,0-72-16,-18 36 15,18-18 1,18-35-1,17-17 1,53-54 0,-17 18 15,-53 36-31,35-89 16,-36 18-1,-17 70 1,-53 18-1,36 71 1,17 34 0,0-52-1,53 0 1,-53 0 0,0-35-1,-89-1 1,54 1-1,17-18 1,18-35 0,36 0-1,-19 17 1</inkml:trace>
  <inkml:trace contextRef="#ctx0" brushRef="#br0" timeOffset="89755.91">10142 7161 0,'0'0'0,"-17"-17"0,-54-36 15,18 35 1,18 18 0,17 71-1,18 35 1,18 35-1,0-35 1,-18 17 0,0-35 15,0-53-15,0-52 15,0-18-16,0 17-15,35-53 16,18 1 0,70-18-1,-17 52 1,-53 54 0,-53 53-1,0-1 1,-18 18-1,-35-35 1,53-35 0,-17-18 15,34-18-15,19-17-16</inkml:trace>
  <inkml:trace contextRef="#ctx0" brushRef="#br0" timeOffset="90158.7">10583 7408 0,'0'0'0,"0"-17"15,0-1 1,-17 18 0,-19 18-1,19 35 1,-19 35-1,36 0 1,0-70 0,0 17-16,0 18 31,53-36-15,-17-17-1,34-35 1,-52-35-1,-18 17 1,-18-18 0,-35 36-1,18 35 1,53 0 31</inkml:trace>
  <inkml:trace contextRef="#ctx0" brushRef="#br0" timeOffset="90504.97">11024 7056 0,'0'0'0,"0"-18"0,-17 18 31,-1 0-15,0 53 0,1-18-16,17 18 15,-18 88 1,-17 0 0,17-53-1,18-17 1,0-36-1,35-35 1,18 0 0,0 0 15,-35-17-31,52-36 16,-52 35-16</inkml:trace>
  <inkml:trace contextRef="#ctx0" brushRef="#br0" timeOffset="90705.38">10936 7391 0,'0'0'0,"-18"0"0,1 0 16,34 0 0,72-36-1,16 1 1,-34 0-1,-53 35-15,35-53 16,-53 18 0</inkml:trace>
  <inkml:trace contextRef="#ctx0" brushRef="#br0" timeOffset="91045.3">10742 6579 0,'0'0'0,"-18"0"16,1 0-16,17 36 15,0 34 1,0-17 0,0-35-1,0 35-15,0-18 32,17-35 14</inkml:trace>
  <inkml:trace contextRef="#ctx0" brushRef="#br0" timeOffset="91305.54">10513 6914 0,'0'0'0,"17"0"31,1 0-15,17 0-16,18 0 15,18 0 17,-54 0-32,1 0 15,35-17 1,-35 17-16,17-35 15,-35 17-15</inkml:trace>
  <inkml:trace contextRef="#ctx0" brushRef="#br0" timeOffset="91555.57">10548 6650 0,'-18'0'32,"18"-18"-17,18 18 1,17-17-16,-17 17 16,70-18-1,-17-17 1,-18 35-1,-36 0-15</inkml:trace>
  <inkml:trace contextRef="#ctx0" brushRef="#br0" timeOffset="92137.92">10724 6332 0,'0'0'15,"-17"0"-15,-1 0 0,-70-17 16,70 17-16,-35 0 16,-35 17-1,-18 54 17,36-1-17,-1 54 1,71-89-16,0 36 15,0-36-15,0 71 16,36-36 0,34 19-1,36-36 1,-36-36 0,107-17-1,-18 0 1,-36-35-1,1-36 1,-36 18 0,-53-52-1,-35-54 17,-18 0-17,-105 36 1,-1 70-1,-34 35 1,70 18 0,-18 0-1,70 53 1,36 0 0,0-35-1</inkml:trace>
  <inkml:trace contextRef="#ctx0" brushRef="#br0" timeOffset="94238.81">15893 6085 0,'0'18'32,"0"0"14,0-1-46,0 1 16,17-18 0,1 0-1,0 0 17,-18-18-32,0 1 15,-18-19 1,-17 36-1,17 0 1,0 36 0,1-19-1,17 19-15,0-1 32,0 0-17,53-35 1,0 0-1,-18-35 1,-18 0 0,-17-1-1,-35 36 17,18 0-17,17 18 1,0 0-1,0-1 17,17-34-1,1-1-15,-18 0-1,17 1-15,-17-19 16,0-34-1,0-1 1,0-17 0,-52 18-1,-37-19 1,19 19 0,-71-36-1,35 35 1,-35 1-1,35 17 1,-18 0 0,19 18-1,-54-1 17,88 1-17,-35 18 1,-17-19-1,17 19 1,-70-1 0,35 18-1,-89 0 1,125 0 0,-54-18-1,35 18 1,-70 0-1,71 0 1,88 18 0,-124 0-16,53-18 15,-18 17 17,36 19-17,-35-19 1,52 1-1,-70 35 1,53-36 0,-53 19-1,0-1 1,53 0 0,-36 0-1,18 18 1,36 18-1,17-36 1,-18 36 0,18-1-1,18 19 17,35-19-17,-35 18 1,17-35-1,-35 18 1,36-18 0,-1-36-1,18 1-15,-18 0 16,1-18 0,-1 17-1,0 1 1,18 0-1,0-36 48</inkml:trace>
  <inkml:trace contextRef="#ctx0" brushRef="#br0" timeOffset="95004.33">11042 5856 0,'0'-18'0,"0"1"16,0-1 0,0 1-1,18 17 16,-18 35-15,17-18-16,36 36 16,0 53-1,0-18 1,-35-17 0,-1-18-1,1-53-15,-18 18 16,0-36 46,0 0-46,18 18 0,17-35-16</inkml:trace>
  <inkml:trace contextRef="#ctx0" brushRef="#br0" timeOffset="95659.05">11730 5944 0,'53'-17'15,"-36"17"-15,19-18 16,-19 0-16,1 18 15,17-17 1,-70 34 15,-71 36 1,88-35-32,-34 17 15,-72 18 1,18 18-1,0-18 1,71-36 0,18 1-1,17-36 142</inkml:trace>
  <inkml:trace contextRef="#ctx0" brushRef="#br0" timeOffset="100456.42">3722 9331 0,'0'-18'0,"0"-17"16,0 17-16,0 1 15,0-1 1,0 36 31,0-1-32,0 1-15,0 35 16,0-35-16,0 105 16,0-17-1,0 0 1,-18-36 0,18-34-1,0-19 1,-17-17-1,17-17 1,0-36 0</inkml:trace>
  <inkml:trace contextRef="#ctx0" brushRef="#br0" timeOffset="100820.25">4057 9525 0,'0'18'31,"18"-18"16,17-18-32,-35 0 1,0 1 0,-18 17-16,1 0 15,-1 0-15,-17 0 16,35 17 31,0 1-32,17-18 1,19 0-16</inkml:trace>
  <inkml:trace contextRef="#ctx0" brushRef="#br0" timeOffset="101987.39">5256 9560 0,'-17'0'31,"17"-17"-16,17-54 17,1 53-32,0-17 15,-18-18 1,-71 36 15,1 17-15,52 0-16,-70 17 15,0 36 1,-36 53 0,89-18-1,35-17 1,0-36 0,70-35-1,36-18 1,-18-52-1,-17-18 1,-36 35 0,-17 0-1,-18 70 48,0 54-48,0 70 1,0-35 0,17 70-1,1-123-15,35 88 16,0 89 0,-18 52-1,0-70 1,-35 87-1,-17-16 1,-18-125 0,-71-17-1,0-123 1,0-36 15,-70-87-15,52-89-1,89-18 1,35-141 0,0 124-1,70-71 1,19 141 0,34 1-1,-52 52 1,-36 53-1,-17 35-15,-18-17 16,35 0 0,18-1-1,-18 19 1</inkml:trace>
  <inkml:trace contextRef="#ctx0" brushRef="#br0" timeOffset="102736.72">5539 9631 0,'17'0'47,"1"-18"-47,0 18 0,34-35 16,-34 17-16,0-17 15,35-18 17,-53 18-32,-18 17 31,-53 18-16,36 18 1,-53 70 0,70 18-1,1 35 1,17-53 0,17-17-1,72-54 1,-1-17-1,-53-17-15,106-72 16,-35 1 0,17-70-1,-52-1 1,-71 53 15,0-18-15,0 107-16,0-1 15,0 53 17,-18-17-32,1 70 15,-1 53 1,18 36 0,0-18-1,0-89 1,18 1-1,35-71 1,-36 0 0,36-106-1,-35 53 1</inkml:trace>
  <inkml:trace contextRef="#ctx0" brushRef="#br0" timeOffset="102969.89">6138 9525 0,'-35'0'31,"53"0"-15,52 0-1,-17-18 1,-18-17-1,-17 35-15,17-18 16,1 1 0,-1 17-1</inkml:trace>
  <inkml:trace contextRef="#ctx0" brushRef="#br0" timeOffset="103536.7">7020 9419 0,'0'0'0,"18"0"0,0-17 15,17-19 1,-18 19-16,19-19 16,-36 1-1,0 17 1,-88 18-1,17 18 1,-17 35 0,17 0-1,54 0 17,17 0-17,53 0 1,35 0-1,0-18 1,-18 53 0,-70-35-1,-17 0 1,-107 0 0,19-36-1,-19-17 1,53 0-1,-34-70 1,87 17 0,18 35-1,0 1 1,18 17 15,-1 0-31,54 0 16,-18 0-16</inkml:trace>
  <inkml:trace contextRef="#ctx0" brushRef="#br0" timeOffset="105320.51">7461 9507 0,'0'-17'0,"0"34"0,0-52 15,0 0 1,-53 35 0,18 0-1,17 17 1,-35 54-16,18 0 31,18 34-15,17-16-1,0-37 1,70-16 0,1-36-1,35-18 1,-1-52 0,1 17-1,-18-53 1,-52 35-1,-19 36 1,-17 17 0,0 54-1,0 52 1,0-18 15,0 1-15,0-53-16,18 34 15,70-52 1,36 0 0,-19-17-1,19-54 1,-54 1 0,-52 34-16,0-69 15,-18 34 1,-36 53-1,-16 18 1,16 18 0,1 53-1,35-54 1,-18 54-16,18-1 31,36 1-15,17-53-1,35-1 1,18-17 0,17-53-1,1-53 1,-36 18 0,-35 0-1,-53 53 1,-53 52 15,17 36-15,19 36-1,17-1 1,0-35 15,17-36-31,54 1 16,0-18-1,17-18 1,-18-35 0,-52-17-1,0-18 1,-18 52 0,17 36-16,-17-17 15,0 34 1,-17 19-1,-19 52 1,19-35 0,-19 17-1,36-52 17,-17-18-1,17-18-31,0-17 15,53-53 1,17-18 0,18 35-1,1 36 1,-54 35 0,0 18-1,-35 35 1,0 17-1,0 54 1,0-71 0,53-18-1,0-35 1,0 0 15,35-71-15,53-70-1,-70 53 1,-36 0 0,-35 70-1,-88 18 1,17 53 0,71 18-1,18-1 1,35 18-1,-36-52 1,-17-1 0,-35-17-1,-71-1 1,36-17 15,52 0-15,53-35 15,1 17-31,17 1 0</inkml:trace>
  <inkml:trace contextRef="#ctx0" brushRef="#br0" timeOffset="105936.49">10248 9137 0,'0'0'15,"-17"-35"-15,-1 17 0,18 0 0,-18-52 16,1 70 31,17 17-47,0 19 15,0 105 1,0-18 0,0-17-1,0 18 1,-36-19 0,-34 1-1,52-88 1,1 0-1,17-54 1,0-17 0,88-52-1,35-37 1,-17 90 15,17 16-15,-52 36-1,-18 36 1,-53 52 0,0-71-16,-18 54 15,-35-1 1,36-34 0,17-19-1,0-34 16,0-1-31,35 0 16</inkml:trace>
  <inkml:trace contextRef="#ctx0" brushRef="#br0" timeOffset="106437.1">11060 9349 0,'0'0'0,"0"-18"0,-18 0 15,-35 1 1,18 17 0,-1 0-1,-16 53 1,34-36-16,-17 36 16,-18 53-1,35-18 1,18-35-1,53-35 1,18-18 0,52-18-1,18-70 1,-88 17 15,-53-34-15,0 34-1,-88 53 1,-18 18 0,0 36-1,18 34 1,70-35 0,18 18-1,18-17 1,53-36-1,-54 0-15</inkml:trace>
  <inkml:trace contextRef="#ctx0" brushRef="#br0" timeOffset="106853.88">11642 8996 0,'0'0'0,"0"-18"0,0 1 16,0-19 0,0 89 15,0-35-15,0 17-16,-18 89 15,18-89-15,-18 53 16,-17 18-1,0 0 1,17-36 0,18 1-1,0-18 17,18-18-17,35-35 1,-18 0-1,-17-18 1,17-35 0,0 18-1,-35 18-15,18-36 16</inkml:trace>
  <inkml:trace contextRef="#ctx0" brushRef="#br0" timeOffset="107089.7">11412 9384 0,'0'0'0,"-17"0"0,34 0 31,89 0-15,-88 0-1,35 0 1,70-35-1,-52 35 1,-54-18 0,36-17-1</inkml:trace>
  <inkml:trace contextRef="#ctx0" brushRef="#br0" timeOffset="108002.38">12277 9507 0,'0'0'15,"53"0"-15,-36 0 0,18 0 16,18-35-1,-53 17-15,36-17 16,-19-18 0,-17 18-1,0 0 1,-17 35 15,-1 0 0,36 0 63,-1 0-47,-17-18 0</inkml:trace>
  <inkml:trace contextRef="#ctx0" brushRef="#br0" timeOffset="108973.32">12577 9349 0,'0'0'0,"17"0"31,1 0-31,-1 0 16,-17-36-1,0 19 1,0-36-1,0 17 1,0 19-16,0-18 16,-17 35-1,-54-18 1,1 36 0,-36 34 15,-18 37-16,54-19 1,17 36 0,53-18-1,35-17 1,36-71 0,17 0-1,18-71 1,-18-17-1,-17-18 1,-54 0 0,18 36-1,-35 52 1,0 1 0,0 52 15,0 35-16,-17 19 1,17-19 0,0-17-1,0 0 1,53-18 0,0-35-1,70-53 1,-17 0-1,17-52 1,-52-1 0,-71 53-1,-35 35 1,-54 18 0,54 53 15,35 18-16,53-18 1,18 17 0,-36-17-1,-35 0 1,-88-18 0,0-35-1,17 0 1,71-17 15,53-19-15,17 19-1</inkml:trace>
  <inkml:trace contextRef="#ctx0" brushRef="#br0" timeOffset="109289.53">13847 9031 0,'0'0'0,"0"-18"0,0 1 15,0-36 1,-36 53 0,1 0-1,17 0-15,-35 88 16,0 18-1,36 35 1,-1-35 0,18-18-1,0 0 1,35-35 0,18-53 15,18-17-16</inkml:trace>
  <inkml:trace contextRef="#ctx0" brushRef="#br0" timeOffset="109572.29">14376 8978 0,'0'0'15,"0"-17"-15,17 17 32,-17 17-32,18 1 15,0 35-15,-18 70 16,0-88 0,0 71-16,-53-17 31,-53 52-16,35-71 1,-17-17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4T10:52:33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2081 1323 0,'0'0'0,"18"0"0,0 0 31,-1-18-31,1 1 16,52-36-1,-52 17 1,-18 19-16,0-1 15,-18 1 1,-87 34 0,16 36-1,-16 35 1,69-35 0,36-35-16,0-1 15,53 19 1,18-19-1,-1 19 17,19 17-17,-72 17 1,-34 36 0,-72 0-1,-16-53 1,-19-36-1,18-17 1,18-53 0,0-35-1,88 0 1,35 35 0,106-17-1,-105 52 1</inkml:trace>
  <inkml:trace contextRef="#ctx0" brushRef="#br0" timeOffset="315.81">2575 1147 0,'0'0'0,"0"-36"31,0 54 1,0 17-32,-17 53 15,-19 71 1,1-35 0,17-89-16,18 35 15,0-34-15,0 52 16,0-70-1,53-18 17,0-71-17,-35 36-15</inkml:trace>
  <inkml:trace contextRef="#ctx0" brushRef="#br0" timeOffset="532.49">2399 1464 0,'0'0'16,"-53"35"-1,88-35 1,-17 0-16,70 0 16,0-17-1,18-19 1,-53 19-1,-35-1 1,35 18-16</inkml:trace>
  <inkml:trace contextRef="#ctx0" brushRef="#br0" timeOffset="1199.81">3016 1517 0,'0'0'0,"-17"0"0,17 18 15,53-36 17,-18 0-17,35-35 1,-34 0 0,-36 36-1,0-1-15,-53 18 16,-35 35-1,-1 18 17,1 53-17,88-18 1,18 1 0,88-54-1,-1-35 1,19-71-1,-18 1 1,-18-36 0,-53 18-1,-17 0 1,-18 105 31,0 54-32,0 52 1,0-70 0,-18 53-1,18-53-15,-17 229 16,-1-35 0,-53 53-1,18-106 1,18-35-1,35-89 1,35-140 15,-17 34-31,35-52 16</inkml:trace>
  <inkml:trace contextRef="#ctx0" brushRef="#br0" timeOffset="1549.01">3581 1464 0,'0'0'0,"-36"0"0,19-18 16,-19-17 0,36-18-1,124 36 1,-18 17-1,35 17 1,-88 36 0,-53 35-1,-71 0 1,36-70-16,-88 70 16,-1-17-1,89-71 1,105-35 31,-34 17-47,17-17 0</inkml:trace>
  <inkml:trace contextRef="#ctx0" brushRef="#br0" timeOffset="2116.46">4410 1517 0,'17'-53'31,"-17"35"-31,53-35 16,-17-17 0,-36 52-16,35-35 15,-35 71 32,0 53-31,0-1-1,0-35-15,0 54 16,-18 16 0,-17 19-1,35-89-15,-18 18 16,18-18-1,0-17 1,-53-18 0,-17 0-1,-36 0 1,18 18 0,70-1-1,0-17 1,107 0-1,34 0 1,-35-17 15,-52 17-31,52-18 16,-71 18 0,19-35-1,-1-1 1</inkml:trace>
  <inkml:trace contextRef="#ctx0" brushRef="#br0" timeOffset="2371.58">5486 1552 0,'0'0'16,"-18"-17"0,18 34 62</inkml:trace>
  <inkml:trace contextRef="#ctx0" brushRef="#br0" timeOffset="2550.17">5450 1905 0,'0'0'16,"-17"0"-16,-1 18 0,0-1 15,36-17 32,-18-17-47,53-36 16</inkml:trace>
  <inkml:trace contextRef="#ctx0" brushRef="#br0" timeOffset="3048.88">7444 847 0,'0'0'0,"-18"0"15,0 0-15,-17 0 16,53 0 0,70 0-1,88 0 1,-88 0-16,142 0 16,34 0-1,-123 17 1,-105 19-1,-54-19 1,-70 1 0</inkml:trace>
  <inkml:trace contextRef="#ctx0" brushRef="#br0" timeOffset="3318.07">8096 970 0,'-35'0'16,"70"0"-16,-105 0 15,17 35 1,35 54 0,18 34-1,-18 53 1,-17-17 0,-18 18-1,18-54 1,35-88-1,106-123 32,0 0-31</inkml:trace>
  <inkml:trace contextRef="#ctx0" brushRef="#br0" timeOffset="3932.77">8449 1411 0,'18'-18'15,"-36"36"-15,36-18 32,-36 35-17,0-17-15,1 53 16,-1-1 0,0 36-1,18-71 1,89-17-1,-1-36 17,71-70-32,-54-18 31,-52 36-15,-53 34-1,0 1 1,0 53 15,0-1-31,0 54 16,-17 70-1,-19 0 1,-16 71 0,34-36-1,0 71 1,18-194-16,-70 176 15,17-105 1,-71-36 15,18-70-15,-70-18 0,17-89-1,53-16 1,71 16-1,35-16 1,71-19 0,-36 71-16</inkml:trace>
  <inkml:trace contextRef="#ctx0" brushRef="#br0" timeOffset="4432.59">9155 1341 0,'0'0'15,"0"-18"-15,0 0 0,-18 1 16,18 34 15,0 71-15,0-52-16,0 175 15,-18 1 1,-35 53 15,-35 17-15,35-88 0,-35-18-1,88-70 1,0-124-1,0-52 1,71-106 0,-54 105-16</inkml:trace>
  <inkml:trace contextRef="#ctx0" brushRef="#br0" timeOffset="4765.27">9066 1587 0,'0'0'0,"0"-35"0,-17 18 0,17-54 16,17 18 15,19 35-31,105-34 16,-18 52 0,18 17-1,-70 36 1,-71 53-1,-71-36 1,36-34-16,-106 52 16,53-53-1,35-17 1,106-36 15,-18 1-15,53-36-16,-70 35 15</inkml:trace>
  <inkml:trace contextRef="#ctx0" brushRef="#br0" timeOffset="5132.12">9878 1552 0,'-18'0'15,"18"-17"1,53-1 0,-18 0-16,18-17 15,-17 0 1,-36 17 0,-36 0-1,-52 18 1,-35 71-1,70 0 1,53 34 15,35-16-15,53-54 0,18-17-1,53-18 1,-53-53-16</inkml:trace>
  <inkml:trace contextRef="#ctx0" brushRef="#br0" timeOffset="5399.53">10707 1358 0,'0'0'0,"0"-17"16,0-1-1,-71 18 1,54 0-16,-54 53 15,-17 17 17,53 54-17,35-54 1,17 19 0,36-72-1,53 1 1,0-53-1,-36-1-15</inkml:trace>
  <inkml:trace contextRef="#ctx0" brushRef="#br0" timeOffset="5866.37">11183 1429 0,'0'-18'0,"0"36"0,0-54 0,35 1 16,-105 35-1,-36 0 1,18 35-1,-18 54 1,71-19 15,35 36-15,17-53 0,71-35-1,1-18 1,-1-71-1,-35 0 1,-36-52 0,1 70-1,-18 35 1,0 36 0,0 53-1,-18 34 1,1-34-1,17 35 1,0-88 15,70-18-15,1-36 0,52-52-1,-87 53-15</inkml:trace>
  <inkml:trace contextRef="#ctx0" brushRef="#br0" timeOffset="6218.92">11730 1429 0,'17'-18'16,"-34"36"-16,52-54 16,-53 19-1,-34 17 1,-1 17 0,35-17-16,-35 53 15,53-35 1,18 17-1,52-17 17,1 35-17,-18-36 1,-36 54 0,-17-36-1,-88-17 1,18-18-1,-36 0 1,53 0 0,53-18 15,70-52-15</inkml:trace>
  <inkml:trace contextRef="#ctx0" brushRef="#br0" timeOffset="6715.25">12188 970 0,'0'0'0,"0"-18"16,-17 18-1,-18 53 1,17-35-16,0 88 15,1 35 1,-1-18 0,18 1-1,18-36 1,-1-70-16,54 35 16,-1-53-1,19-18 1,-37-53-1,37-34 17,-54 16-17,-17 72 1,-18 34 0,0 54-1,0 17 1,0-35-1,0-18 1,35-17 0,-17-18-16,34-35 15,1-36 1,-35 54-16</inkml:trace>
  <inkml:trace contextRef="#ctx0" brushRef="#br0" timeOffset="6882.56">12806 1182 0,'0'0'0,"-35"0"0,-1 0 31,36 17 1,-17-17-1</inkml:trace>
  <inkml:trace contextRef="#ctx0" brushRef="#br0" timeOffset="7065.15">12118 1270 0,'0'0'0,"-18"18"0,-35 17 15,106-35 1,35 0-1,-52 0 1,70 0-16,-18-18 31,0 18-31</inkml:trace>
  <inkml:trace contextRef="#ctx0" brushRef="#br0" timeOffset="7584.53">13000 1393 0,'0'0'0,"0"18"47,0 0-32,0 17-15,-18 88 16,-17-17 0,0-35 15,35-36-31,-18-17 16,18-1-1,0-34 1,0-71-1,71-36 1,34 18 0,72 18-1,-54 53 1,1 35 0,-71 70-1,-53 36 1,0-18-1,-36 1 1,19-19 15,17-52-15,53-18 0</inkml:trace>
  <inkml:trace contextRef="#ctx0" brushRef="#br0" timeOffset="8436.41">14111 1587 0,'0'0'0,"0"-17"0,0-1 15,0 1-15,0-54 16,-53 36 0,-17-1-1,17 36 1,-18 36-1,-17 34 1,17 54 15,54-36-15,17 18 0,35-71-1,36-35 1,34-35-1,-16-71 1,-36-35 0,-18 70-1,-35 1 1,53 70 0,-53 17-1,-18 36 1,0 53-1,-34 53 1,16 0 15,36 52-15,0 72 0,0 16-1,18-16 1,17-1-1,-17-88 1,-18-18 0,-35-88-1,-1-88 1,-70-35 0,18-53-1,18-36 1,-19-87-1,72 158 1,-1-194-16,36-35 31,88 0-15,0 105 0,88 1-1,-142 158-15,37-35 16,52-17-1,-124 52 1,-70 53 15,18-17-31</inkml:trace>
  <inkml:trace contextRef="#ctx0" brushRef="#br0" timeOffset="9348.24">2275 4974 0,'-35'0'15,"35"-17"1,18 17-16,17-36 16,-17 1-16,105-36 15,-35-34 1,-88 16-1,-53 89 1,-123 0 0,53 53 15,52 53-15,71 0-1,88-18 1,71 18-1,-36-18 1,-34 36 0,-178-19-1,-52-52 1,-70-17 0,87-36-1,18-71 1,53-17-1,53 53 1,0-71-16,36-53 31,87 89-15,18 17 0,-88 35-16</inkml:trace>
  <inkml:trace contextRef="#ctx0" brushRef="#br0" timeOffset="9615.78">2893 4692 0,'0'0'0,"17"-18"0,1 1 16,0-19-1,-18 107 17,0 52-17,-18-70-15,0 106 16,-35 53-1,18-106 1,35-36 0,18-52 15,-1-18-31,54-36 16,-36-34-1,-35 52-15</inkml:trace>
  <inkml:trace contextRef="#ctx0" brushRef="#br0" timeOffset="9782.18">2734 5151 0,'-18'17'0,"36"-34"0,-71 52 16,53-18 0,71-17-1,52-35 1,-52-18-1,35 0 1</inkml:trace>
  <inkml:trace contextRef="#ctx0" brushRef="#br0" timeOffset="10431.52">3104 5151 0,'0'17'15,"0"-34"-15,-17 69 16,17-34-1,17-18 1,72-53 0,-1 18-1,-18-53 1,-70 52 0,0 19-16,-35 17 15,-53 17 1,17 54-1,18 35 1,53-36 15,0 19-15,53-37 0,53-52-1,35-17 1,36-71-1,-89-1 1,-18-34 0,-70 88-16,0-36 15,0 36 1,0 53 0,18 34-1,-53 90 1,17-19-1,18-70-15,0 106 16,0 105 15,-17-17-15,-19-88 0,1 35-1,17-106 1,18-70-1,0-71 1,53-53 0,0 36-16</inkml:trace>
  <inkml:trace contextRef="#ctx0" brushRef="#br0" timeOffset="10782.06">3916 5186 0,'0'0'0,"-18"-18"0,-35-35 16,53 36 0,0-54-16,53 1 31,71-19-15,-1 72-1,-35 52 1,-70 88-1,-36 1 1,-88-1 0,-17-34-1,17-54 1,71-18 0,53-52 15,17 18-31,18-36 15,0 17 1</inkml:trace>
  <inkml:trace contextRef="#ctx0" brushRef="#br0" timeOffset="11314.5">4762 4974 0,'0'0'0,"-17"-17"0,-1-1 16,18-35-1,0-35 1,53 52 0,-35 19-16,52-1 15,19 53 1,-72 89-1,-17-1 1,-70 54 0,-54-71 15,-17-1-15,35-87-1,71-36 1,35-34-1,35-54 1,18 35 0,18 71-1,-54 0-15,36 35 16,18 36 0,-1 0-1,-34-36 1,-1 0-1,35-35 1,-34-35 0,17-18-1</inkml:trace>
  <inkml:trace contextRef="#ctx0" brushRef="#br0" timeOffset="11512.68">5592 4939 0,'-36'0'16,"19"0"-16,-1 0 15,18 18 48,0 34-48</inkml:trace>
  <inkml:trace contextRef="#ctx0" brushRef="#br0" timeOffset="11698.88">5556 5362 0,'-123'53'31,"140"-71"-16,19 54 1,-1-72 0,-35 19-16,35-18 15,1-1-15</inkml:trace>
  <inkml:trace contextRef="#ctx0" brushRef="#br0" timeOffset="12447.6">7814 5098 0,'0'0'0,"18"0"0,70-53 16,-18 0-1,-52-35 1,-18-1 0,0 72-1,-71-71 1,-17 52 0,-88 19-1,0 105 1,87 35-1,54 71 1,35-88 0,18-18-1,-18-70-15,106-18 16,-18 0 0,53-88-1,-53-36 1,18-34-1,-53 52 1,-53 88-16,17-17 16,-17 52 15,0 107-15,0-1-1,0 1 1,18-54-1,88-34 1,-18-36 0,53-71-1,-88 36-15</inkml:trace>
  <inkml:trace contextRef="#ctx0" brushRef="#br0" timeOffset="12681.38">8643 4833 0,'18'-53'0,"-36"106"0,36-159 16,-36 89-1,0 17 1,-17 0-16,-53 52 16,35 19 15,0 70-15,53 0-1,0-53 1,35-35-1,106-53 1,71-53 0,-159 36-16</inkml:trace>
  <inkml:trace contextRef="#ctx0" brushRef="#br0" timeOffset="12917.25">9313 4745 0,'0'0'16,"0"-35"-16,-53 17 15,-35 18 1,53 0 0,-53 70-1,17 54 1,71-18 0,0 17-1,18-70 1,70 0-1,71-53 1,-71-53 0</inkml:trace>
  <inkml:trace contextRef="#ctx0" brushRef="#br0" timeOffset="13964.79">9701 4886 0,'0'0'0,"-17"0"0,-1 0 0,18 18 16,18-18 15,35 0-15,17-36 0,-52 19-16,88-54 15,-89 18 1,-17-17-1,-35 70 1,-71 0 0,36 35-1,34-17-15,-17 123 16,36-35 0,17 17-1,53-70 1,35-53-1,71-18 1,52-52 0,-17-54 15,-88 1-15,-71 17-1,-35 53 1,-52 53-1,16 71 1,19 34 0,17 1-1,35-35 1,18 17 0,-36-53-1,1-17 1,-53-71 15,17 35-15,-17-17-16,0 0 31,35 17-15,0 36-1,0 35 1,0-18-1,35 18 1,18-35 0,35-18-1,0-18 1,36-53 0,-54-17-1,36-71 1,-88 36-1,-18 105 1,-18 18 0,-70 0-1,53 71 1,35 35 0,17-36-1,36 18 1,-35-35-1,-18-17 1,-35-1 0,-1-35-1,19 0 1,34-53 0</inkml:trace>
  <inkml:trace contextRef="#ctx0" brushRef="#br0" timeOffset="14914.06">12347 4974 0,'0'0'15,"-17"-17"-15,17-1 0,0-53 16,0 54-16,17-54 16,54-17 15,-1 70-15,1 18-1,-36 71 1,-17 88-1,-18 17 1,-18-53 0,18-70-1,0-88 17,0-35-17,0 34-15,35-140 16,18 52-1,88 19 1,-35 87 0,35 53 15,-70 53-15,-53-52-16,-18 87 15,0-35 1,-71 1-1,53-72 1,18-70 15,0 18-31,53-106 16,36 17 0,52 1-1,17 88 1,-69 52-1,-37 71 1,-34 71 0,-71-18 15,18-70-15,17-36-1,36-52 16,0-19-31,52-34 16,-52 52-16</inkml:trace>
  <inkml:trace contextRef="#ctx0" brushRef="#br0" timeOffset="15263.93">13794 4921 0,'70'18'47,"-52"-18"-47,88-35 15,35-54 1,-71 1 0,-52 71-1,-18-54 1,-35 53 0,-124 18-1,71 53 1,17 88-1,54 1 1,34-1 0,36-71-1,-35-52-15,88-1 16,-1-17 0,54-70-1,18-54 1,-142 89-16</inkml:trace>
  <inkml:trace contextRef="#ctx0" brushRef="#br0" timeOffset="15497.27">14728 4516 0,'0'-71'16,"0"142"-16,-17-124 31,-1 141-15,18-53-16,-17 71 15,-1 88 1,0-53 0,1-35-1,17-88 1,70-18 0,-17-36-1,35-52 1</inkml:trace>
  <inkml:trace contextRef="#ctx0" brushRef="#br0" timeOffset="15953.47">15064 4498 0,'0'-71'16,"0"142"-16,0-89 31,0 124-15,0 18-1,0 34 1,-18-52 0,0-71-16,1 36 15,-1-36 1,0-35 0,18-35-1,18-71 1,70-35-1,18 35 1,-71 89-16,89-36 16,-89 53-1,53 0 1,0 70 0,-88 36-1,0 18 1,0-36-1,-17-71-15,-1 36 16,18-35 0,0-71 15,0 35-31</inkml:trace>
  <inkml:trace contextRef="#ctx0" brushRef="#br0" timeOffset="16150.48">14764 4762 0,'0'0'0,"-36"0"0,1 0 15,0 0-15,53 0 32,105 0-17,-17-17 1,53-1-1,-18 1 1</inkml:trace>
  <inkml:trace contextRef="#ctx0" brushRef="#br0" timeOffset="16614.41">16069 4710 0,'0'0'16,"0"-53"0,-18 35-16,-35 18 31,1 18-15,-1 70-1,35 0 1,18-53-16,0 71 15,0 0 1,71-53 0,-19-53-1,54 0 1,0-88 0,-71 0-1,-35-89 1,-35 107-1,-71 52 1,18 18 0,35 53-1,36 17 17,17-52-32,0 35 15,17-53-15,18 18 0</inkml:trace>
  <inkml:trace contextRef="#ctx0" brushRef="#br0" timeOffset="17181.11">16986 4868 0,'0'-17'0,"0"34"0,0-52 0,0-36 15,-35 36 1,17 18-16,-52 17 15,-36 17 1,18 36 15,-18 106-15,71-71 0,35 18-1,35-53 1,35-36-1,36-17 1,0-70 0,-35-18-1,-1-106 1,-34 35 0,34-53-1,-52 89 1,-18 52-1,-36 89 1,-34 123 15,35 0-15,35 53 0,0-141-16,0 35 15,0-35-15,70 53 16,18-53-1,53-53 1,18-53 0,-106 35-16</inkml:trace>
  <inkml:trace contextRef="#ctx0" brushRef="#br0" timeOffset="18197.24">19826 4939 0,'0'0'0,"53"-53"15,-35 35 1,-1-17 0,1 17-16,35-87 15,-53 34 1,-35 0-1,-54 71 1,-87 18 0,35 53-1,-36 70 1,160-35 0,70-36-1,53-70 1,105-53-1,-70-17 1,0-36 0,-88 18 15,-35 52-15,-18 54 15,0 0-31,0 35 15,-18 123 1,18 71 0,0 17-1,0-34 1,0 70 0,0-230-16,0 124 15,-17-35 1,-71 53-1,17-142 1,-70-52 0,-18-124-1,89-35 17,-1-88-17,71-89 1,18 18-1,105 89 1,-17 69 0,88-16-1,-35 70 1</inkml:trace>
  <inkml:trace contextRef="#ctx0" brushRef="#br0" timeOffset="18764.3">20355 4815 0,'36'0'32,"-19"0"-32,1-17 0,88-36 15,-53 0 17,-1-35-17,-52 35 1,-35 35-1,-35 36 1,-54 88 0,89 17-1,35 18 1,35-53 0,53-88-1,71-17 1,18-89-1,-72-35 1,-34 0 0,-1-71-1,-34 89 17,-36 70-17,-18 106 1,0 35-1,-17 71 1,18-1 0,-1-70-1,18 18 1,18-53 0,52-70-1,-17-36 1,-18 0-1</inkml:trace>
  <inkml:trace contextRef="#ctx0" brushRef="#br0" timeOffset="18963.52">20902 4586 0,'0'0'0,"-18"0"15,1 0 1,34 0-1,89 0 1,-70 0-16,87 0 16,0-35-1,-17-18 1,-70 53-16</inkml:trace>
  <inkml:trace contextRef="#ctx0" brushRef="#br0" timeOffset="19664.21">21784 4498 0,'18'0'31,"-1"-18"-31,1 1 0,52-19 16,-34 19-16,34-54 15,1-17 1,-53-18 0,-54 71 15,-70 35-15,1 70-1,16 36 1,72-18-1,-1 1 1,71-1 0,35-18-1,-35 1 1,-35 52 0,-36-34-1,-176-1 1,53-53-1,18-35 1,52-53 0,71-35-1,0-18 17,0 53-17,0 36-15,18-1 16,35 18-1,35 0 1,-18 0-16</inkml:trace>
  <inkml:trace contextRef="#ctx0" brushRef="#br0" timeOffset="21279.95">22384 4533 0,'0'0'0,"0"-17"16,0-1-16,0 0 0,-18 18 16,-35 0 15,0 53-15,18 18-1,-18 35 1,35-18-1,18 35 1,53-70 0,53-53-1,0-35 1,35-53 0,-35-1-1,-18-16 1,-70 69-1,-1 19 1,-17 34 0,-35 54-1,0-18 17,17 53-17,18-71-15,0 18 16,88-18-1,1-35 1,69-17 0,-34-54-1,-1-17 1,-87-18 0,-36 18-1,-18 52 1,-70 36-1,17 71 1,36 0 0,35 34-1,35 1 17,53-53-17,18-53 1,53 0-1,-36-53 1,54-88 0,-124 71-1,-53-19 1,-18 89 0,-52 0-1,-1 36 1,71-1-16,-18 53 15,18 0 1,53-17 0,35-53-1,54-18 17,-37-18-17,19-106 1,-89 36-1,-35 0 1,0 70 0,0 36-1,-53 53 1,36 17 0,-19-18-1,19-52 1,17 0-1,0-71 17,17 35-17,36-70-15,35 0 32,-35 35-17,18 53 1,-36 17-1,-17 54 1,-18-1 0,0-52-16,-18 88 15,18-53 1,35-18 0,54-35-1,-19-35 1,71-36-1,0-52 1,-70-1 0,-71 54-1,-35 52 17,-36 36-17,-17 88 1,88-18-1,35 0 1,1-35 0,-36-18-1,-71-35 17,18 0-17,53-17 1,0-19-1,18 36-15,17-35 16</inkml:trace>
  <inkml:trace contextRef="#ctx0" brushRef="#br0" timeOffset="21818.2">25435 4163 0,'0'0'0,"0"-18"0,0 0 0,0 1 16,-17-1 0,-1 18-16,-35 18 15,35 70 1,1 88 0,-1-52-1,1 35 1,-1-54-1,0 19 1,-17-89 0,0-35 15,17-70 0,18 52-31,35-70 16,71 0-1,-35 35 1,17 35 0,-35 36-1,-36 52 1,-17 18 0,-52 1-1,16-36 1,-17-18-1,53-17 1,53-54 15,-17 19-15</inkml:trace>
  <inkml:trace contextRef="#ctx0" brushRef="#br0" timeOffset="22247.01">26035 4657 0,'0'0'16,"18"-18"-16,-18-17 16,0 17-1,-53 18 1,-53 35 0,0 18-1,71-35-15,-36 70 16,36 18-1,35-18 1,70-70 0,36-1-1,-17-17 17,16-70-17,-34-1 1,-53-70-1,-36 88 1,-88 36 0,0 17-1,0 35 1,89 0 0,34 0-1,54-35 1</inkml:trace>
  <inkml:trace contextRef="#ctx0" brushRef="#br0" timeOffset="22580.5">26564 4251 0,'0'0'0,"0"-18"0,0-35 16,0 71-1,-17 0 1,17-1-16,-36 36 16,-17 124-1,36-72 1,-19 37 0,36-37-1,0 1 1,0-53-1,53-35 1,0-18 0,18-71-1,-36 36 1</inkml:trace>
  <inkml:trace contextRef="#ctx0" brushRef="#br0" timeOffset="22797.16">26370 4586 0,'0'0'0,"-35"0"0,0 0 15,70 0 1,18 0 0,53 0-1,17 0 1,-70 0-1,-35 0-15,35 0 16,-18 0-16</inkml:trace>
  <inkml:trace contextRef="#ctx0" brushRef="#br0" timeOffset="23551.76">27252 4410 0,'0'0'0,"88"-106"31,-70 71-31,17-18 31,-17 35-31,-1 18 16,-17 35-1,0 54 1,-88 52 0,0-18-1,-53 36 1,70-36 0,18 1-1,53-89 1,53-105 15,18-54-15,-53 89-1,35-53-15,-36 35 16,107-124 0,-36 36-1,0 53 1,-53 88-1,-35 71 1,0-54-16,0 54 16,-17 123-1,-1-71 1,0 18 0,1-52-1,17-19 1,0-52-1,17-71 17,-17 35-17</inkml:trace>
  <inkml:trace contextRef="#ctx0" brushRef="#br0" timeOffset="24132.6">27164 4745 0,'0'0'15,"-35"0"-15,-18 0 16,70 0 15,89-18-15,-53 1-16,18 17 16,158-36-1,-70 1 1,35-18-1,-124 35 1,-52 1 0,-36 17-1,-105 0 17,52 17-17,18 36 1,53-35-1,0 17 1,71 18 0,52 0-1,-52-18 1,-1 18 0,-70-35-1,-88 0 1,-18-18-1,-52 0 1,105 0 0,35 0-1,36 0 32,-18-18-31,17 0-1</inkml:trace>
  <inkml:trace contextRef="#ctx0" brushRef="#br0" timeOffset="31962.79">2134 7955 0,'0'0'0,"18"0"16,0 18 0,-18-1-1,17-17 1,18 0-1,18 0 1,-35-17-16,88-36 16,-18-18-1,-88 36 1,0 0 15,-88 17-15,-89 36-1,36 17 1,0 71 0,124-18-1,52-17 1,88-1 0,18-17-1,36 0 1,-54 70-1,-123-34 1,-141 34 0,-18-52-1,-17-36 1,35-35 15,35-71-15,18-17-1,53-18 1,17 36 0,53-1-1,71 1 1,-35 52-16</inkml:trace>
  <inkml:trace contextRef="#ctx0" brushRef="#br0" timeOffset="32298.1">3034 7779 0,'0'0'0,"18"-18"0,-1 0 0,18-34 31,-35 69 0,0 36-15,0-35-16,-17 158 16,-1-35-1,-35 36 1,36-72 0,-1-16-1,36-107 32,-1-17-47,1-18 16</inkml:trace>
  <inkml:trace contextRef="#ctx0" brushRef="#br0" timeOffset="34978.92">29686 4745 0,'0'0'0,"0"17"0,0 19 16,18-36 15,70-18-16,-53-17 1,-17 0 0,-18 17-16,-35-70 15,-1 17 1,-69-35 0,52 71-1,-53 53 1,0 52-1,-35 54 1,70-1 0,54 54-1,87-107 1,71-52 15,0-18-15,36-88-1,-54-1 1,1-34 0,-89 17-1,-35 71 1,-18 35 0,-34 35-1,-1 53 1,35 36-1,18-54 1,71-34 0,34-36-1,1-36 1,35-52 15,-17-18-15,-71 18-1,-53 70 1,-36 71 15,19-35-31,-18 35 16,-18 53 0,35-36-1,-17-17 1,35-70 15,0-1-31,35-35 16,53-53-1,0 0 1,-17 53 15,17 53-15,-53 36-1,-35 34 1,18 36 0,0-35-1,-1-18 1,19-71 0,16-35-1,54-35 1,53 17-1,53-52 1,17 70 0,-123 35-1,-53 71 1,-53 35 0,0-35 15,0-17-16,0-19 1,0-34 15,17-1-31,-17-17 16,0-54 0,0 19-1,-17 52 1,-36 18-1,-53 18 1,-53 105 0,124-87-16,-53 17 15,17-1 1,54 37 0,17-36 15,88-36-16,18-17 1,-71-17-16,106-89 16,-35 18-1,0-54 1,-18-69 0,-53 52-1,-17-17 1,-18 123-1,-35 106 1,-18 123 0,17-17-1,19-18 1,17 0 15,0-18-15,88-34-1,35-89 1,18 0 0,54-36-1,-90-34 1,-16-18 0</inkml:trace>
  <inkml:trace contextRef="#ctx0" brushRef="#br0" timeOffset="35778.06">8678 6209 0,'0'-18'0,"-35"-35"15,17 36 1,1 17-16,-1-18 16,0 18 15,18 18-31,-17 70 15,-1 71 1,-17 140 0,17-140-1,1 18 1,17-89 0,0-71-1,17-17 1,1-105-1,-18 69-15</inkml:trace>
  <inkml:trace contextRef="#ctx0" brushRef="#br0" timeOffset="36094.56">8431 6350 0,'-35'-106'15,"35"53"1,0-17-1,71 17 1,105 35 0,0 18-1,1 71 1,-142 17 0,-141 18-1,-17-18 1,-18-18-1,88-70 1,53 18 0,35-53-1,53-36 1,-17 36 0</inkml:trace>
  <inkml:trace contextRef="#ctx0" brushRef="#br0" timeOffset="36577.96">9137 6085 0,'18'-17'16,"-36"34"-16,53-70 0,-35 18 16,0-18-1,0 106 17,0-18-32,18 54 15,-18-1 1,0 106-1,-18-53 1,1-70 0,-1-54-1,18-34 1,0-89 0,0-35 15,53 17-16,17 71 1,36 18 0,-18 35-1,1 71 1,-72 70 0,-34-53-1,-54 35 1,53-70-1,1-53 1,17-17 0,0-1-16,35-53 15,0 18 1</inkml:trace>
  <inkml:trace contextRef="#ctx0" brushRef="#br0" timeOffset="36978.74">9860 6191 0,'0'0'0,"18"0"0,-18-17 32,-18 34-17,-17 19 1,-36 52 0,54-71-16,-1 72 15,0 34 1,36-52-1,-18-54-15,88 1 16,-17-18 0,52-53-1,-17-35 1,-53-36 15,-35 18-15,-18 71-16,-89-35 15,1 52 1,-35 53 0,70 1-1,35 34 1,53-17 0,71-53-1</inkml:trace>
  <inkml:trace contextRef="#ctx0" brushRef="#br0" timeOffset="37265.25">10689 5944 0,'0'0'16,"18"-17"-16,-18-1 0,0 0 16,0 54 15,-35 34-16,35-35-15,-36 71 16,1-17 0,17-54-16,-17 124 15,0-54 1,17-52 0,89-70 15,-1-36-16,-52 17-15</inkml:trace>
  <inkml:trace contextRef="#ctx0" brushRef="#br0" timeOffset="37628.51">11007 6209 0,'17'-18'0,"-34"36"0,52-36 16,-88 106 30,0-17-30,35-53-16,-17 70 16,35 0-1,18-70 1,70-18 0,53-53-1,-17-35 1,-89-1-1,-35 19 1,-71 52 0,1 1-1,52 17-15,-17 0 16,17 0 0,1 0 15,-19-18-31</inkml:trace>
  <inkml:trace contextRef="#ctx0" brushRef="#br0" timeOffset="37844.92">10495 6085 0,'0'0'0,"18"0"31,17 0-31,106 0 15,18 0 1,-36 0 0,-87 0-1,-1-17 1,-17 17 0</inkml:trace>
  <inkml:trace contextRef="#ctx0" brushRef="#br0" timeOffset="38127.91">12435 6191 0,'0'0'15,"18"-17"1,-18 34 15,0 1-31,-35 35 16,35-18-16,-36 18 15,-16 88 1,34-70 15,18-54-15,88-52-16</inkml:trace>
  <inkml:trace contextRef="#ctx0" brushRef="#br0" timeOffset="38495.96">13070 6174 0,'0'0'15,"-70"-18"1,35 18-16,-89 0 15,18 53 1,89-18 0,17 18-1,0-35 1,35-1-16,71 1 16,-18 17 15,-18 18-16,-70-18 1,-35 1 0,-88-1-1,35-17 1,-1-18 0,54-36-1,35-34 1</inkml:trace>
  <inkml:trace contextRef="#ctx0" brushRef="#br0" timeOffset="38677.78">12382 6015 0,'0'0'0,"-35"-18"31,18 18-31,-1-17 15,36 17 1,-1 0 0,1 0-16</inkml:trace>
  <inkml:trace contextRef="#ctx0" brushRef="#br0" timeOffset="39079.31">14058 6174 0,'0'0'0,"0"-89"16,0 72-16,18-1 16,17-52-1,-17 70 1,-18 52 0,0-16-16,-18 70 15,-52 88 1,17-36-1,35 19 1,36-107 0,52-70-1,54-53 1</inkml:trace>
  <inkml:trace contextRef="#ctx0" brushRef="#br0" timeOffset="39261.53">13899 6368 0,'0'0'0,"-35"0"0,18 0 16,-36 0-1,88 0 1,71 0 0,141-36-1,-18 19 1,-106-1-1</inkml:trace>
  <inkml:trace contextRef="#ctx0" brushRef="#br0" timeOffset="39761.54">14852 6385 0,'18'0'16,"17"0"-1,18-53 1,-53 0-1,0-17 1,-88-1 0,17 71-1,-52 36 1,34 52 0,19 106-1,70-88 1,35-18-1,36-71 1,52-34 0,18-71-1,-35-71 1,-71 35 0,-35 89 15,-17 70 0,17 1-31,-18 17 16,18 88-1,35-18 1,54-70 0,16-53-1,54-53 1,-124 36-16</inkml:trace>
  <inkml:trace contextRef="#ctx0" brushRef="#br0" timeOffset="40544.98">15575 6156 0,'0'-71'0,"0"142"0,0-177 16,0 71-16,0 0 16,0 87 15,0 72-16,-18 17 1,1-17 0,-18 17-1,17-88 1,0-36 0,18-52-1,71-71 1,-1 0-1,54 0 1,-36 71 0,-35 18-1,-53 34 1,-18-17 0,-87 35-1,16-35 16,1 18-15,35 17 0,53 18-1,0 35 1,53-17 0,35 0-1,1-54 1,52-17-1,0-17 1,-18-72 0,-52-16-1,-71-19 1,0 71 0,-36 53-1,-34 53 16,35 53-15,35 17 0,17-52-1,54-1 1,52-70 0,18-17-1,-35-71 1,-35-18-1,-54-35 1</inkml:trace>
  <inkml:trace contextRef="#ctx0" brushRef="#br0" timeOffset="40894.21">16545 6615 0,'-17'52'31,"-19"-16"-15,36-19-16,0-34 31,36-19-15,34-87 0,54-36-1,-19 71 1,1 35-1,-88 53-15,53 18 16,-36 70 0,-35 18-1,0 0 1,-53-18 0,35-71-1,1 1 16,52-36-31</inkml:trace>
  <inkml:trace contextRef="#ctx0" brushRef="#br0" timeOffset="41577.33">18503 6350 0,'0'0'16,"35"-18"-16,-17 1 0,88-36 15,-71 35-15,89-52 16,-89 17 0,-70 17-1,-89 36 1,-87 36 0,105 34-1,88 1 16,18-36-31,88 36 16,89 52 0,-54-52-1,-52 17 1,-107-35 0,1-53-16,-159 17 15,18-17 1,17 0-1,124-35 1,52-35 0,160-19-1,-1 19 1</inkml:trace>
  <inkml:trace contextRef="#ctx0" brushRef="#br0" timeOffset="41827.26">19121 6209 0,'52'-35'15,"-104"70"-15,140-88 0,-88 18 16,0 17 0,0 36-1,-18 70 1,-35 18 0,0 70-1,36-70 1,-19 0-1,36-53 1,18-53 0,17-71-1,-35 53 1</inkml:trace>
  <inkml:trace contextRef="#ctx0" brushRef="#br0" timeOffset="42294.31">18997 6456 0,'0'0'0,"-35"-35"31,105 17 1,36 0-17,88-17 1,-141 35-16,35-18 16,36 18-1,-124 53 1,-35 53-1,-18-18 1,53 18 0,0-53-1,105-18 1,1-35 0,53-35-1,-53-36 16,-36-52-15,-70-18 0,-70 53-1,35 70-15,-89 18 16,36 0 0,17 53-1,54 0 1,52 17-1,71-70 1,-18 0 0</inkml:trace>
  <inkml:trace contextRef="#ctx0" brushRef="#br0" timeOffset="42760.56">20355 6509 0,'-17'0'0,"-1"0"16,0 0-16,1-18 16,-1-35-1,18 0 1,71 18 0,-54 35-16,89-18 15,-18 18 1,0 53-1,-52 18 1,-19 52 0,-52-35-1,-18-17 1,18-71 0,35-35 30,35-36-30,-17 54-16,70-107 16,0 54-1,0-1 1,-35 71 0,0 0-1,-17 18 1,-19 17-16</inkml:trace>
  <inkml:trace contextRef="#ctx0" brushRef="#br0" timeOffset="43077.19">21114 6597 0,'0'0'0,"-18"18"16,71-89 30,18 18-30,-54 0 0,-17 0-1,-17 53 1,-54 18 0,53 0-16,-17 52 15,0 18 1,17-17-1,18-1 1,35-34 0,36-36-1,35 0 1</inkml:trace>
  <inkml:trace contextRef="#ctx0" brushRef="#br0" timeOffset="43644.23">22154 6491 0,'0'0'16,"0"-18"-16,0-34 15,-52-37 1,-37 89 0,-34 0-1,35 53 1,52-35-16,-52 88 15,18 0 1,70-1 0,0-52-1,70-17 1,36-36 0,-35-18-1,34-70 16,1-89-15,-35-17 0,-54 53-1,1 18 1,-18 87 0,0 54-1,-35 88 1,-18 35-1,53 0 1,0 53 0,0-88-1,53-35 1,-36-54-16,54-17 16,35-35-1,0-36 16,-36 1-31</inkml:trace>
  <inkml:trace contextRef="#ctx0" brushRef="#br0" timeOffset="44077.94">23936 6191 0,'0'0'0,"18"-17"0,-1-1 16,1 0-16,17 18 16,-35 36 15,-53 87-15,36-70-16,-54 70 15,0 36 1,36-35-1,18-71 1,52-36 0,35-52-1,19-53 1</inkml:trace>
  <inkml:trace contextRef="#ctx0" brushRef="#br0" timeOffset="44594.68">24042 6350 0,'0'-53'15,"0"106"-15,0-141 0,-18 35 16,1 0 0,34 0-1,107 18 1,34 17 0,-34 53-1,-18 54 1,-106 34-1,-71-35 1,-176 18 0,88-88-1,36-36 1,88-35 0,52-53 15,36 53-16,18 36 1,-36 87 0,-17 54-1,35-18 1,17 17 0,1-70-1,70-53 1,-53-18-1,-17-52 1,-36-1 0,18 1-1,-18 17 1,53-35 0</inkml:trace>
  <inkml:trace contextRef="#ctx0" brushRef="#br0" timeOffset="45109.95">25224 6103 0,'17'-18'16,"-34"36"-16,34-53 15,-17 52 1,0 19 0,-53 34-1,36-34-15,-36 69 16,-18 1-1,36 18 1,17-107-16,18 36 16,18-53-1,17-17 1,-17-54 0,35-70 15,-18 35-16,36-35 1,-1 53 0,18 52-1,-17 36 1,-1 53 0,-34 18-1,-36 105 1,-36-87-1,1 16 1,18-52 0,-1-17-1,18-107 17,0 18-17</inkml:trace>
  <inkml:trace contextRef="#ctx0" brushRef="#br0" timeOffset="45310.14">25065 6368 0,'-18'0'0,"36"0"0,-53 0 16,123 0 15,-53 0-31,53 0 16,89-36-1,-124 19 1,35-19 0,-35 19-1</inkml:trace>
  <inkml:trace contextRef="#ctx0" brushRef="#br0" timeOffset="45593.69">26088 6085 0,'0'0'0,"-18"18"31,1 0-15,17-1-16,-36 54 16,1 17-1,17-53-15,-34 71 16,34-35-1,18-36 1,35-70 15,-17 17-31,-1-17 16,-17-18 0</inkml:trace>
  <inkml:trace contextRef="#ctx0" brushRef="#br0" timeOffset="45793.23">26000 6297 0,'35'-70'0,"18"-19"31,-159 266-15,124-195-16,140-176 0,-140 194 0,17 18 16,1 35-1,-19 52 1,-17-34 0,0 0-1,0-54 1,36-17 15,-19-17-31,1 17 16,17-18-16</inkml:trace>
  <inkml:trace contextRef="#ctx0" brushRef="#br0" timeOffset="46260.49">26688 6156 0,'17'-18'15,"-34"36"-15,52-89 0,-53 71 31,-17 18-15,17 0-16,-70 35 16,-53 17-1,53-17 1,35-18 0,53-17-1,70-18 1,1-35-1,17-36 1,18-17 0,-35 35-1,17 53 1,-71 0 0,-17 88-1,-52-17 16,16 52-15,19-35 0,-19 1-1,19-36 1,-1-53 15,0 0-15,18-18-1</inkml:trace>
  <inkml:trace contextRef="#ctx0" brushRef="#br0" timeOffset="52043.48">3069 8079 0,'0'0'0,"-17"0"0,-36 0 32,35 0-32,36 0 62,-1 0-46,19 0-1,-1-18 1,-18 18-16,36-35 16,18 17-1,-36 18 1,-17 0 0,-1-18 30,1 1-30,0 17-16</inkml:trace>
  <inkml:trace contextRef="#ctx0" brushRef="#br0" timeOffset="52509.61">3510 8043 0,'0'0'0,"-18"36"16,-17-19-16,18 1 31,34-18 0,71-18-15,-17-35-1,-53 53-15,17-53 16,-35 18 0,0 0-1,-35 35 1,-36 0 0,0 70-1,36 19 1,0 34 15,35-52-15,0-36-16,53 18 15,17-53 1,54 0 0,-36-18-1,18-35 1,-53 18-16</inkml:trace>
  <inkml:trace contextRef="#ctx0" brushRef="#br0" timeOffset="52860.28">4110 7937 0,'0'-17'0,"0"34"0,0-52 0,0 18 16,0 34 15,0 71 0,0-70-31,0 106 16,0 17 0,0 53-1,-18-36 1,-17 125 0,35-213-16,-35 124 15,17 36 1,0-36-1,1-89 1,17-52 0,0-159 15,0 71-15,0-53-16,17-53 15</inkml:trace>
  <inkml:trace contextRef="#ctx0" brushRef="#br0" timeOffset="53275.87">4216 8149 0,'0'0'0,"0"-35"0,0 17 15,-36-52 1,36-1-1,0 36 1,89 0 0,-1 35-1,53 17 1,-53 54 0,-70 123-1,-106-88 16,-54-1-15,37-69 0,16-19-1,54-17 1,17 0 0,18-17-1,18-1 1,53-17-1,-18 0-15</inkml:trace>
  <inkml:trace contextRef="#ctx0" brushRef="#br0" timeOffset="53892.65">5168 7937 0,'0'0'0,"-17"-35"16,-1 35-1,18-35 1,18 17 0,-1 1-16,18-1 15,18 18 1,36 71-1,-89-1 1,-18 54 0,-53-36-1,-17-18 1,35-34 0,36-36-1,17-18 1,0-17 15,53 17-15,17 18-1,36 35 1,-53 18 0,-53-35-16,0 70 15,-71-35 1,-52 18-1,35-54 1,-18-17 0,53-17-1,18-36 1,35 0 0,0 35-1,70-35 16,1 18-31</inkml:trace>
  <inkml:trace contextRef="#ctx0" brushRef="#br0" timeOffset="54275.53">6103 8079 0,'0'0'0,"-18"0"16,18 17 0,18-17 15,0-17-31,-18-1 31,0 0-15,0 1-1,-18 17 1,0 0 0,18 17-1,-17 36 1,17-35-1,0 0 1</inkml:trace>
  <inkml:trace contextRef="#ctx0" brushRef="#br0" timeOffset="54591.33">6085 8414 0,'0'17'0,"0"-34"0,-17 34 16,17 1-16,0 0 16,17-18 15,1 0-15,-18-18-1,0 0 1,-18 18-1,1 0 1,-1 0 0,0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22C1-CB2B-83B1-2632-797144841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9B4E-7C7B-F02E-7318-913C26E14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8220-134D-A654-628A-3F0F4B94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81B9-906A-4E8C-9D01-0D687166543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0CDC2-7D8E-C81D-A498-302DA840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B853-8607-6F77-DE4A-C713915E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A02D-753E-42AE-93F4-78881D846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7EDE-1864-9DB4-7341-7B51E7D8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CD78D-6B7F-9300-E87B-E67A0FF33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8C2B-CCBE-A486-ED73-F54E3146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81B9-906A-4E8C-9D01-0D687166543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72E6D-765E-874C-7B42-4CDC61F4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C08E-A1E6-9642-8FB7-9EBCCC1F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A02D-753E-42AE-93F4-78881D846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9E087-6050-1E14-29C9-F435A07DE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E360E-3149-852D-BC75-82151C0C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2B8B-81BB-EEAB-9D91-D163158C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81B9-906A-4E8C-9D01-0D687166543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EDC6-B586-06F3-E21F-2F59FCDD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EF47-C3A5-52CF-5A97-5F73F3CD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A02D-753E-42AE-93F4-78881D846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29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EF38-2D42-6769-932C-21A15EAB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F1EE-4CC9-30F1-0231-77E20784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8EFA-B931-4583-548E-770CAB47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81B9-906A-4E8C-9D01-0D687166543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D620B-6120-0646-328E-5C80A172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B4EC-47E5-C2DC-4D32-176DD3DE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A02D-753E-42AE-93F4-78881D846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4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4630-EF23-BBDD-3C89-BBFB48EA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D6486-84C0-70C8-B5D4-7AC724BB9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C657-0A71-B348-7D88-BFE5B606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81B9-906A-4E8C-9D01-0D687166543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D9470-8B9B-0F3C-1DA5-70652E8E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1CD7-2DC6-7724-9062-C02A5990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A02D-753E-42AE-93F4-78881D846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6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E82-3AF7-AC89-BB14-DCFCC9B6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2612-9F67-3222-5F32-C9FAD6023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59117-96D6-8E18-FAF9-401CCDED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05B0D-3360-A61A-9961-2052F948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81B9-906A-4E8C-9D01-0D687166543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C8167-56A7-7D8E-B626-067ED744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B573E-A2A2-D7B0-5FED-869B8717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A02D-753E-42AE-93F4-78881D846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5537-4B4D-959F-647D-F67EFE9A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C1981-DA63-5CE0-DB37-5BE4B325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28D9D-5FB4-EC37-A060-3B20FB6ED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4A816-5139-3CF1-2BD6-73B68AA71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0E629-670B-0290-B190-4767C7016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33F9A-E412-9E8D-1DB9-283E6D04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81B9-906A-4E8C-9D01-0D687166543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65F72-3E92-BFE1-5E27-5F085D04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D9EE4-032D-1E49-1C5A-32B4E9AA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A02D-753E-42AE-93F4-78881D846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02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496A-ADC7-9893-1493-C2AC9C8B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CB579-2301-5459-F375-A2F41453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81B9-906A-4E8C-9D01-0D687166543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15FFE-A749-FEBF-4256-2ACDF594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FFF3D-A9BC-52BC-6194-FEB5AE70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A02D-753E-42AE-93F4-78881D846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90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E1D3A-ECCB-32C7-EFCB-BE9D283E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81B9-906A-4E8C-9D01-0D687166543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4C8D6-C18C-DCB9-DA49-86DCF03A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D4F59-5998-66D5-3155-447D02D3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A02D-753E-42AE-93F4-78881D846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0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4CBE-FEAD-4715-AFEC-0F2799EB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B8A3-74CA-89AF-262B-8F2C7D1C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EFFD2-41C4-E247-95C4-3E25E3CB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1305-27CA-F19A-6611-3B6ADDF0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81B9-906A-4E8C-9D01-0D687166543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9713-9196-C67E-C83F-944EC3C9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3B695-97B8-E903-343D-A718ED9D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A02D-753E-42AE-93F4-78881D846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5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9EC1-87A1-D5B8-FE0B-A0B652E3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5B56F-60B9-0417-14B8-16FF98BEE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FECAA-C80A-FA31-C600-5D2E55C8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B27AA-FA93-6271-17D8-759E0A2F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81B9-906A-4E8C-9D01-0D687166543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35BC-F94B-3889-41EC-9D674EE7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A38C4-61BF-61E1-4735-CB1409A5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A02D-753E-42AE-93F4-78881D846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0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FF5D3-180B-1462-AEEB-CC35DC84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7D37A-6485-41BF-D15E-34FB9B915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3F79-9607-1AEF-CDE1-724F8F764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81B9-906A-4E8C-9D01-0D687166543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49CD-F5AB-C08A-12CA-5DB181689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1A442-F1DB-6AEF-3842-A45434A61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A02D-753E-42AE-93F4-78881D846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5E57-C0B3-804D-968D-99CE177E4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B1839-7267-B665-83A5-E38222EA0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92070B-7D7F-1B9B-F579-9FA9A844DDBC}"/>
                  </a:ext>
                </a:extLst>
              </p14:cNvPr>
              <p14:cNvContentPartPr/>
              <p14:nvPr/>
            </p14:nvContentPartPr>
            <p14:xfrm>
              <a:off x="1308240" y="330120"/>
              <a:ext cx="3657960" cy="281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92070B-7D7F-1B9B-F579-9FA9A844DD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8880" y="320760"/>
                <a:ext cx="367668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2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5E57-C0B3-804D-968D-99CE177E4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B1839-7267-B665-83A5-E38222EA0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8C07D1-ACF5-86CF-2B05-636EE66BF41A}"/>
                  </a:ext>
                </a:extLst>
              </p14:cNvPr>
              <p14:cNvContentPartPr/>
              <p14:nvPr/>
            </p14:nvContentPartPr>
            <p14:xfrm>
              <a:off x="774720" y="216000"/>
              <a:ext cx="8769600" cy="473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8C07D1-ACF5-86CF-2B05-636EE66BF4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206640"/>
                <a:ext cx="8788320" cy="47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3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5E57-C0B3-804D-968D-99CE177E4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B1839-7267-B665-83A5-E38222EA0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BB8A40-635E-8DC7-26C9-3B3C366B9F8B}"/>
                  </a:ext>
                </a:extLst>
              </p14:cNvPr>
              <p14:cNvContentPartPr/>
              <p14:nvPr/>
            </p14:nvContentPartPr>
            <p14:xfrm>
              <a:off x="1301760" y="1143000"/>
              <a:ext cx="3619800" cy="149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BB8A40-635E-8DC7-26C9-3B3C366B9F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400" y="1133640"/>
                <a:ext cx="3638520" cy="15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0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5E57-C0B3-804D-968D-99CE177E4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B1839-7267-B665-83A5-E38222EA0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F89E1D-AF32-D36A-A1FB-5D6CF8CD9AFD}"/>
                  </a:ext>
                </a:extLst>
              </p14:cNvPr>
              <p14:cNvContentPartPr/>
              <p14:nvPr/>
            </p14:nvContentPartPr>
            <p14:xfrm>
              <a:off x="431640" y="0"/>
              <a:ext cx="11284560" cy="485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F89E1D-AF32-D36A-A1FB-5D6CF8CD9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-9360"/>
                <a:ext cx="11303280" cy="48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FE6518-F771-A225-418C-CA7BE92DFE41}"/>
                  </a:ext>
                </a:extLst>
              </p14:cNvPr>
              <p14:cNvContentPartPr/>
              <p14:nvPr/>
            </p14:nvContentPartPr>
            <p14:xfrm>
              <a:off x="450720" y="4438800"/>
              <a:ext cx="11627280" cy="241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FE6518-F771-A225-418C-CA7BE92DFE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360" y="4429440"/>
                <a:ext cx="11646000" cy="24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90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5E57-C0B3-804D-968D-99CE177E4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B1839-7267-B665-83A5-E38222EA0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D2DE10-6FC8-A063-BB97-C3DAB4FA434C}"/>
                  </a:ext>
                </a:extLst>
              </p14:cNvPr>
              <p14:cNvContentPartPr/>
              <p14:nvPr/>
            </p14:nvContentPartPr>
            <p14:xfrm>
              <a:off x="635040" y="114120"/>
              <a:ext cx="9512640" cy="668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D2DE10-6FC8-A063-BB97-C3DAB4FA4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80" y="104760"/>
                <a:ext cx="9531360" cy="67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75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5E57-C0B3-804D-968D-99CE177E4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B1839-7267-B665-83A5-E38222EA0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635962-5E1E-ABD7-EAF1-056FBD6B6BF7}"/>
                  </a:ext>
                </a:extLst>
              </p14:cNvPr>
              <p14:cNvContentPartPr/>
              <p14:nvPr/>
            </p14:nvContentPartPr>
            <p14:xfrm>
              <a:off x="1987560" y="82440"/>
              <a:ext cx="6902640" cy="8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635962-5E1E-ABD7-EAF1-056FBD6B6B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8200" y="73080"/>
                <a:ext cx="692136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EBF9A7-ED83-974D-6DE0-A5C04FD2DBC5}"/>
                  </a:ext>
                </a:extLst>
              </p14:cNvPr>
              <p14:cNvContentPartPr/>
              <p14:nvPr/>
            </p14:nvContentPartPr>
            <p14:xfrm>
              <a:off x="527040" y="1028520"/>
              <a:ext cx="7328160" cy="320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EBF9A7-ED83-974D-6DE0-A5C04FD2DB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1019160"/>
                <a:ext cx="7346880" cy="32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04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5E57-C0B3-804D-968D-99CE177E4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B1839-7267-B665-83A5-E38222EA0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29EDBF-F2A1-7EB8-6385-BC5714DAA064}"/>
                  </a:ext>
                </a:extLst>
              </p14:cNvPr>
              <p14:cNvContentPartPr/>
              <p14:nvPr/>
            </p14:nvContentPartPr>
            <p14:xfrm>
              <a:off x="565200" y="304920"/>
              <a:ext cx="11119320" cy="320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29EDBF-F2A1-7EB8-6385-BC5714DAA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295560"/>
                <a:ext cx="11138040" cy="32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7A990D-CD6C-55DA-E8BF-C67282CBCB6E}"/>
                  </a:ext>
                </a:extLst>
              </p14:cNvPr>
              <p14:cNvContentPartPr/>
              <p14:nvPr/>
            </p14:nvContentPartPr>
            <p14:xfrm>
              <a:off x="412920" y="2508120"/>
              <a:ext cx="9684000" cy="239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7A990D-CD6C-55DA-E8BF-C67282CBCB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560" y="2498760"/>
                <a:ext cx="9702720" cy="24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36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5E57-C0B3-804D-968D-99CE177E4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B1839-7267-B665-83A5-E38222EA0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2139B4-8929-E35E-8304-EEC748781F00}"/>
                  </a:ext>
                </a:extLst>
              </p14:cNvPr>
              <p14:cNvContentPartPr/>
              <p14:nvPr/>
            </p14:nvContentPartPr>
            <p14:xfrm>
              <a:off x="146160" y="0"/>
              <a:ext cx="9417240" cy="570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2139B4-8929-E35E-8304-EEC748781F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0" y="-9360"/>
                <a:ext cx="9435960" cy="57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80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5E57-C0B3-804D-968D-99CE177E4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B1839-7267-B665-83A5-E38222EA0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C966BE-EF01-8367-9F79-A934F98A2186}"/>
                  </a:ext>
                </a:extLst>
              </p14:cNvPr>
              <p14:cNvContentPartPr/>
              <p14:nvPr/>
            </p14:nvContentPartPr>
            <p14:xfrm>
              <a:off x="768240" y="349200"/>
              <a:ext cx="8909640" cy="475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C966BE-EF01-8367-9F79-A934F98A2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339840"/>
                <a:ext cx="8928360" cy="47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98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2022-08-24T11:39:04Z</dcterms:created>
  <dcterms:modified xsi:type="dcterms:W3CDTF">2022-08-24T11:40:00Z</dcterms:modified>
</cp:coreProperties>
</file>