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0T10:41:43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4784 2371 0,'0'0'0,"0"-21"31,-22 21 0,1 0-31,21-22 0,-21 22 16,0 0-1,0 0-15,0 0 16,-1 0-16,1 0 0</inkml:trace>
  <inkml:trace contextRef="#ctx0" brushRef="#br0" timeOffset="1316.21">4762 1439 0,'0'0'16,"0"-21"-16,0 0 16,0 0-1,0 0 1,0 42 46,0 0-62,-21 0 0,21 0 16,0 1-16,0 20 0,0 0 0,0 1 16,0-1-16,-21 21 0,21 1 0,0-22 15,0 22-15,-21-22 0,21 22 16,0-22-16,-21 0 0,21 22 0,-21-43 15,21 21-15,0 1 0,0-22 16,-22 0-16,22 0 0,0 0 0,0 0 16,-21-21 15,21-21-15</inkml:trace>
  <inkml:trace contextRef="#ctx0" brushRef="#br0" timeOffset="2281.03">4572 1566 0,'-21'0'0,"42"0"0,-42-21 0,21 0 16,0 0-16,0 0 0,0 0 15,0-1-15,21 1 16,0 0-16,0 0 0,0-21 16,43 20-16,-22 1 0,-21-21 15,22 21-15,20 0 0,-20-1 0,-1 22 16,0-21-16,1 21 0,-1 0 16,-21 0-16,21 0 0,-20 21 0,20 1 15,-21-1-15,0 0 0,22 0 0,-43 0 16,0 22-16,0-22 0,0 21 15,0 0-15,0-20 0,-22 41 0,1-21 16,0 1-16,-21-1 0,21 22 16,-22-22-16,22 0 0,-21 1 0,-1-1 15,22-21-15,-21 0 0,21 22 16,-22-43-16,22 21 0,-21 0 0,21-21 16,0 0-16,-1 0 0,1 0 15,0 0-15,0 0 16,21-21-16,0 0 15,0-1-15,0 1 16,21 0 0,0 21-16,0 0 15,1 0-15,-1 0 0,0 0 16,0 0-16,-21 21 0,21 0 0,0-21 16,1 22-16,-22-1 0,0 0 0,0 0 15,21 0-15,-21 0 0,0 1 0,21-1 16,-21 21-16,0-21 0,21 0 15,-21 1-15,0-1 0,0 0 16,21 0-16,-21 0 0,21-21 16,1 0-16,-1 0 0,0 0 15,0 0-15,0 0 0,0 0 16,1 0-16,-1-21 0,0 0 16,0 0-16,21 0 0,-20-1 0,-1 22 15,0-21-15,0 0 0,21 0 0,-20 0 16,-1-22-16,21 22 0,-21 0 0,0-21 15,-21 21-15,0-1 0,0 1 16,0 42 15,0 1-31,0-1 16,-21 0-16,21 0 0,-21 0 0,21 0 16,-21 1-16,21-1 0,0 0 0,0 0 15,0 0-15,0 0 16,0 1-16,21-22 47,-21-22-47,21 22 15,-21-21-15,0 0 0</inkml:trace>
  <inkml:trace contextRef="#ctx0" brushRef="#br0" timeOffset="2672.51">5588 1482 0,'0'0'16,"-21"21"0,21 0-1,0 0-15,-21 0 0,21 1 0,0-1 16,0 0-16,0 21 15,0-21-15,0 1 0,0-1 0,0 0 16,0 0-16,21-21 16,0 0-16,0 0 0,0 0 15,0 0-15,1-21 0,-1 21 0,0-21 16,-21 0-16,21-22 16,0 22-16,-21 0 0,0 0 15,0 0-15,0-1 0,-21 1 16,0 0-16,0 21 0,0-21 0,-1 21 15,-20 0-15,21 0 0,-21 0 16,20 0-16,1 0 0,0 0 16,0 21-16,0 0 0,21 0 15,-21 1-15,21-1 0,-22 0 0,22 0 16,0 0-16,0 0 0</inkml:trace>
  <inkml:trace contextRef="#ctx0" brushRef="#br0" timeOffset="3816.66">6371 2032 0,'0'0'0,"21"0"0,0-21 0,1 21 16,-22-21-16,21 0 15,-21-1-15,21 1 0,-21 0 16,0 0-1,0 0-15,-42 21 0,20-21 16,1 21-16,0 0 0,0 0 0,-21 0 16,20 21-16,1 0 15,-21-21-15,21 21 0,0 0 0,-43 22 16,43-22-16,0 0 0,0 0 16,-1 0-16,22 22 0,0-22 15,-21 21-15,21-21 0,0 0 16,0 1-16,0-1 0,0 0 15,21 0-15,1-21 0,-1 0 16,0 0-16,0 0 16,0 0-16,0 0 0,1 0 0,-1-21 15,0 21-15,0-21 0,0 0 16,0 21-16,1-22 0,20 1 0,-21 0 16,0 0-16,0 0 0,1 0 15,-22-1-15,21 1 16,-21 0-16,0 0 0,0 0 15,0 0 1,0 42 15,0 0-31,0 0 0,0 0 16,0 0-16,0 1 0,0-1 16,0 0-16,0 21 0,-21-21 0,21 1 15,0 20-15,0-21 0,0 21 16,0 1-16,0-1 0,0 22 15,0-22-15,0 0 0,0 22 0,0-22 16,0 22-16,21-22 0,-21 21 16,0-20-16,0 84 0,0-85 15,0 22-15,0-1 0,0-21 16,0 22-16,0 63 0,0-64 16,-21-20-16,-1 20 0,1-20 15,0-1-15,0 0 0,0-21 16,-22 22-16,22-22 0,0 0 0,-21 0 15,-1-21-15,22 0 0,-21 0 0,-22 0 16,22 0-16,0 0 0,-22-21 16,22 0-16,0-21 0,-1-1 0,1 1 15,0-22-15,-1-20 0,22-1 16,0 0-16,0 22 0,21-22 0,0 1 16,0 20-16,0 1 0,0-1 0,21 1 15,0 20-15,0 1 0,0 0 16,22-1-16,-22 1 0,21 0 0,-21 20 15,22-20-15,-1 21 0,-21 0 16,22-22-16,-22 22 0,21 0 0,-21 0 16,0 21-16,1-21 0,-1 0 15,0 21-15,0 0 0,0-22 16,0 22-16,1-21 16,-1 21-1</inkml:trace>
  <inkml:trace contextRef="#ctx0" brushRef="#br0" timeOffset="4669.25">6879 1757 0,'0'0'0,"0"-42"0,0-43 31,0 64-31,0 42 31,-21 0-31,21 21 16,-21-20-16,0 20 0,21 0 0,0 1 15,-22-1-15,1 0 0,0 1 16,21-1-16,-21 0 0,21 1 0,-21-22 16,21 21-16,-21-21 0,21 0 15,0 1-15,0-1 0,-22 0 16,22 0-16,0 0 15,0-42 1,0 0 0,0 0-1,0 0-15,22-1 0,-22 1 0,21 0 16,0 0-16,0 0 0,0 0 0,0-1 16,1 1-16,-1 0 0,0 0 15,0 0-15,0 21 0,0-21 16,1 21-16,-1 21 15,-21 0-15,0 0 16,0 0-16,0 0 0,21 1 0,-21-1 16,0 0-16,0 0 0,0 0 15,0 0-15,21 1 0,-21-1 0,21 0 16,0 0-16,-21 0 0,22-21 0,-1 0 16,0 21-16,0-21 15,0 0-15,0 0 0,1 0 16,-1 0-16,0-21 0,0 0 0,0 21 15,0-21-15,1 0 0,-1 0 16,21-1-16,-21-20 0,0 21 0,1-21 16,-1-1-16,0 1 0,-21 0 15,0-1-15,21 1 0,0-22 0,-21 22 16,0 0-16,0-22 0,21 43 0,-21-64 16,0 64-16,0 0 0,0 0 15,-21 42 16,21 0-31,-21 0 0,0 1 0,21 20 16,0 0-16,0 1 0,-21-1 0,0-21 16,21 21-16,0 1 0,0-1 0,0 0 15,-22-20-15,22 20 0,-21-21 0,21 21 16,0-20-16,21-1 0,-21 0 0,0 0 16,0 0-16,0 0 0,0 1 15,22-1-15,-22 0 0,21-21 16,0 0-16,0 0 15,0 0-15,0 0 16,1 0-16,-1-21 16,0 21-16,-21-21 0,21 21 0,-21-22 15,0 1-15,0 0 16,0 0-16,0 0 0</inkml:trace>
  <inkml:trace contextRef="#ctx0" brushRef="#br0" timeOffset="4907.62">7324 1926 0,'-22'21'0,"1"-21"15,42 0 17,1 0-17,20-21-15,-21 21 0,0-21 16,22 21-16,-22 0 0,21-21 15,0 21-15,-20 0 0,20-21 0,-21 21 16,0 0-16,0 0 0,1 0 16,-1 0-16</inkml:trace>
  <inkml:trace contextRef="#ctx0" brushRef="#br0" timeOffset="5797.62">8382 1884 0,'0'0'0,"0"-21"0,21 21 0,-21-21 16,0-1-16,0 1 0,0 0 16,0 0-16,0 0 0,0 0 15,0-1-15,-21 22 16,0 0-16,0 0 0,-1 0 16,1 0-16,21 22 0,-21-1 15,0 0-15,0 0 0,0 0 16,-1 22-16,22-1 0,-21 21 15,0-20-15,21-1 0,-21-21 16,21 22-16,0-22 0,0 21 0,0-21 16,0 0-16,0 1 0,21-1 15,0 0-15,0 0 0,1-21 0,-1 21 16,21-21-16,-21 0 0,0 0 16,22 0-16,-22 0 0,21-21 15,-21 0-15,22 0 0,-1 21 16,0-21-16,1-22 0,-1 22 0,0 0 15,1 0-15,-1-22 0,-21 22 16,22-21-16,-22 0 0,0-1 0,0 1 16,0 0-16,-21-1 0,0 1 15,0 0-15,21-1 0,-21 1 0,0 0 16,0 20-16,0 1 0,0 0 16,0 0-16,0 0 0,-21 21 15,0 0-15,0 21 16,0 0-16,21 21 0,-21-20 15,-1 20-15,1 21 0,21-20 16,-21-1-16,0 22 0,21-22 16,0 21-16,-21-20 0,21-1 0,0 0 15,0-20-15,0 20 0,0-21 16,0 0-16,0 0 0,0 1 0,0-1 16,21-21-16,0 0 0,0 21 0,0-21 15,1 0-15,-1 0 0,0 0 16,0 0-16,21-21 0,-20 21 0,-1-21 15,21-1-15,-21 1 0,0 0 16,1 0-16,-1 0 0,0 0 0,0-1 16,0-20-16,0 21 0,-21-21 0,0 20 15,22 1-15,-22 0 0,0 0 0</inkml:trace>
  <inkml:trace contextRef="#ctx0" brushRef="#br0" timeOffset="5944.59">9229 1969 0,'0'63'16,"0"-42"-16,0 0 0,0 1 15,0-1-15,-22 0 0,22 0 16,0 0-16,0 0 0,0 1 16,22-22 15,-1-22-31,-21 1 16,0 0-16,21 0 0,-21 0 15</inkml:trace>
  <inkml:trace contextRef="#ctx0" brushRef="#br0" timeOffset="6284.31">9377 1588 0,'0'0'0,"-64"42"31,64-21-31,-21-21 16,21 21-16,0 0 0,21-21 31,0 0-31,1 0 16,-22-21-16,21 0 0,0 0 15,-21 0-15,0 0 16,0-1 0,0 1-16,-21 0 15,0 21-15,-1 0 16,1 21-1,0 0-15,21 1 0,0-1 16,0 0-16,-21 0 0,21 0 0,-21 0 16,21 1-16,0-1 0,-21 0 15,21 0-15,0 0 0,0 0 0</inkml:trace>
  <inkml:trace contextRef="#ctx0" brushRef="#br0" timeOffset="6633.34">9715 1757 0,'0'-21'0,"0"0"32,-21 21-17,0 21 1,0 0-1,0 0-15,0 0 0,-1 0 0,1 22 16,0-22-16,21 21 0,-21-21 0,21 1 16,-21 20-16,21-21 0,0 0 15,0 22-15,0-22 0,0 0 0,0 0 16,0 0-16,21-21 0,0 43 16,0-43-16,0 0 15,1 0-15,20 0 0,-21-22 0,21 22 16,1-21-16,-22 21 0,21-21 15,1 0-15,-22 21 0,21-21 0,0-22 16,-20 22-16,20 0 0,0-21 16</inkml:trace>
  <inkml:trace contextRef="#ctx0" brushRef="#br0" timeOffset="7351.93">10245 1439 0,'0'0'0,"21"-21"0,-21 0 0,0 0 0,0 42 31,-21 0-15,21 0-16,-22 22 0,1-22 0,21 21 16,-21 1-16,21-1 0,0 21 15,-21-20-15,0-1 0,21 0 0,-21 1 16,21-1-16,0 0 0,0 1 16,-22-22-16,22 0 0,0 0 15,0 0-15,0 1 0,-21-22 16,21 21-16,0-42 31,0-1-15,0 1-16,0 0 0,0 0 15,0 0-15,21-22 0,1 22 0,-1-21 16,0 0-16,21 20 0,-21-20 16,1 21-16,20 0 0,-21 0 0,0-1 15,0 1-15,1 21 0,-1 0 16,0 0-16,-21 21 15,21-21-15,-21 22 16,0-1-16,0 0 0,0 0 16,-21 0-16,0 0 0,0 1 0,-1-22 15,1 21-15,0-21 0,0 0 16,21 21-16,-21-21 0,0 0 0,-1 0 16,1 0-16,0 0 0,0 0 15,0 0-15,21-21 16,-21 21-16,21 21 31,0 0-31,0 0 16,0 0-16,21-21 15,-21 22-15,21-1 0,0 0 0,0 0 16,-21 0-16,21 0 0,1-21 16,-1 22-16,0-1 0,0-21 0,0 0 15,0 0-15,1 0 0,-1 0 0,0 0 16,0 0-16,0 0 0,0 0 15,22-21-15,-22 21 0,0-22 0,0 1 16,0 0-16,1 21 0,-1-21 16,0 0-16,-21 0 0,0-1 0,21-20 15,-21 21-15,0 0 16,0 0-16,-21 21 47</inkml:trace>
  <inkml:trace contextRef="#ctx0" brushRef="#br0" timeOffset="7812.81">11472 1672 0,'0'0'0,"-21"0"0,0 0 16,0 0-16,0 0 0,-1 0 15,44 0 17,-1 0-17,21 0-15,0 0 0,1 0 16,20 0-16,1 0 0,20 0 16,1 0-16,21-21 0</inkml:trace>
  <inkml:trace contextRef="#ctx0" brushRef="#br0" timeOffset="8074.21">12742 1312 0</inkml:trace>
  <inkml:trace contextRef="#ctx0" brushRef="#br0" timeOffset="8288.64">12721 1291 0,'0'-21'0,"0"42"0,-21-42 0,0 21 15,0 0 1,-1 0 0,22 21 15,0 0-31,0 1 16,0-1-16,0 0 0,22-21 15,-22 21-15,63 0 63,-84-21-32</inkml:trace>
  <inkml:trace contextRef="#ctx0" brushRef="#br0" timeOffset="9696.64">11642 1736 0,'-22'0'0,"1"0"16,0 0-16,0 0 15,0 0-15,0 0 16,-1 0-16,1 0 0,0 0 0,0 0 15,0 0-15,0 0 0,-1 0 16,-20 0-16,21 21 0,0-21 0,0 0 16,-1 0-16,1 0 15,42 0 32,1 0-47,-1 0 0,21 0 16,-21 0-16,22 0 0,-1 0 15,-21 0-15,21 0 0,1 0 16,20 0-16,1-21 0,-1 21 0,1 0 16,-1 0-16,1-21 0,20 21 15,-20 0-15,-1 0 0,1 0 0,-22-22 16,22 22-16,-22 0 0,-21 0 16,22 0-16,-22 0 0,0 0 15,0 0-15,0 0 0,0 0 0,-21-21 110,-21 21-95</inkml:trace>
  <inkml:trace contextRef="#ctx0" brushRef="#br0" timeOffset="10368.4">12636 1249 0,'-21'0'16,"0"0"0,21 21-1,0 0 1,0 0-1,0 1-15,0-1 0,21 0 16,0-21-16,-21 21 0,22 21 16,20-20-16,-21-22 15,21 21-15,-20 0 0,20-21 0,0 0 16,-21 21-16,22-21 0,-1 0 16,-21 0-16,22 0 0,-1 0 15,0 0-15,1 0 0,-22 0 0,0 0 0,0 0 16,0 0-16,0 0 0,1 0 15,-44 0 17,1 0-32,0 0 0,0 0 15,-21 0-15,-1 0 0,1 0 0,0 21 16,-1 0-16,1-21 0,0 22 16,-1 20-16,1-21 0,0 0 0,20 22 15,-20-22-15,0 21 0,-1 0 16,-41 43-16,63-64 0,-22 22 15,1-1-15,21-21 0,-22 0 0,22 22 16,-21-22-16,21 0 0,0-21 16,-1 21-16,22 0 0,-21-21 15,21 21-15,-21-21 16,42 0 46,-21-21-62</inkml:trace>
  <inkml:trace contextRef="#ctx0" brushRef="#br0" timeOffset="19439.82">14224 1312 0,'42'0'15,"-21"0"16,1 0-15,-1 0-16,-21-21 16</inkml:trace>
  <inkml:trace contextRef="#ctx0" brushRef="#br0" timeOffset="19849.38">14499 1291 0,'0'0'0,"21"0"0,-21-21 16,21 21-1,1-21-15,-1 0 16,-21 0-16,0-1 15,-21 22 1,-22 0 0,22 0-16,0 0 0,-21 0 15,20 0-15,-20 0 0,0 0 0,21 0 16,-22 22-16,1-22 0,21 21 16,-22 0-16,22 0 0,0-21 0,-21 21 15,21 0-15,-1 1 0,1 20 16,0-21-16,0 0 0,0 22 0,21-1 15,0-21-15,-21 21 0,21 1 16,0-1-16,0 0 0,0 1 0,0-1 16,0 0-16,21 1 0,-21-22 0,21 21 15,0-21-15,0 1 0,0-1 16,1 0-16,20 0 0,-21-21 0,21 0 16,1 21-16,-22-21 15,21 0-15,1 0 0,-1 0 0,0-21 16,1 0-16,-22 21 0,21-21 0,0 0 15</inkml:trace>
  <inkml:trace contextRef="#ctx0" brushRef="#br0" timeOffset="20661.59">14859 1524 0,'0'0'0,"0"-21"0,0 0 15,-21 21 1,0 0-16,-1 0 15,1 21-15,0-21 16,0 21-16,21 0 0,0 0 16,-21 22-16,0-22 0,21 21 0,-22-21 15,22 22-15,0-1 0,0-21 16,-21 22-16,21-22 0,0 0 0,0 0 16,0 0-16,0 0 0,0 1 0,0-1 15,21-21 1,1 0-16,-1 0 15,0 0 1,0-21-16,-21-1 16,0 1-16,0 0 0,0 0 15,0 0-15,0-22 0,0 22 16,0 0-16,-21 0 0,21 0 0,0 0 16,0-1-16,0 1 0,0 0 15,0 0-15,0 0 0,0 0 0,21-1 16,0 1-16,0 21 15,1-21-15,-1 21 0,0 0 0,0 0 16,0 0-16,22 0 0,-22 0 16,0 0-16,0 0 0,21 0 0,-20 0 15,-1 21-15,0 0 0,0 1 16,-21-1-16,0 0 0,21 0 16,-21 0-16,21 0 0,-21 22 0,0-22 15,0 0-15,0 0 0,0 22 16,0-22-16,0 0 0,0 21 15,0-21-15,0 1 16,0-1-16,0-42 47,0-1-47,0 1 0,0-21 16,0 21-16,0 0 0,0-22 15,0 22-15,0-21 0,0 21 16,22-22-16,-1 22 0,0-21 15,0 21-15,0-1 0,22 1 0,-22 21 16,0-21-16,21 0 0,-21 21 16,22 0-16,-22 0 0,0 0 0,0 0 15,22 0-15,-22 0 0,0 21 0,-21 0 16,21 0-16,0 1 0,0-1 16,-21 0-16,0 21 0,0-21 0,0 1 15,0 20-15,0-21 0,0 0 16,0 22-16,0-22 0,0 0 15,0 0-15,-21-21 0,21 21 16,-21 0-16,21 1 16,0-44-1,0 1-15</inkml:trace>
  <inkml:trace contextRef="#ctx0" brushRef="#br0" timeOffset="20913.22">16002 1334 0,'0'0'0,"0"-22"0,0 1 31,0 42-15,0 1 0,0-1-16,0 0 0,0 21 0,-21-21 15,21 1-15,-21 20 0,21 0 16,0 1-16,0-1 0,-22 0 0,1-21 15,21 22-15,-21-1 0,21-21 16,0 0-16,0 1 0,0-1 0,0 0 16,21-21-1,0 0-15,1 0 0</inkml:trace>
  <inkml:trace contextRef="#ctx0" brushRef="#br0" timeOffset="21039.16">15896 1588 0,'0'0'0,"-21"0"0,0-22 16</inkml:trace>
  <inkml:trace contextRef="#ctx0" brushRef="#br0" timeOffset="21524.78">16171 1884 0,'0'21'31,"21"-21"-31,1 21 15,-1-21-15,0 0 0,0 21 16,0-21-16,0 0 16,1-21-1,-22 0-15</inkml:trace>
  <inkml:trace contextRef="#ctx0" brushRef="#br0" timeOffset="22031.56">15833 1545 0,'21'0'47,"0"0"-47,21 0 0,-21 0 15,1 0-15,-1 0 0,0-21 0,0 21 16,0 0-16,22 0 0,-22 0 0,0 0 16,0-21-16,0 21 0,0 0 15,1 0-15,-44 0 63</inkml:trace>
  <inkml:trace contextRef="#ctx0" brushRef="#br0" timeOffset="22568.57">16235 1715 0,'21'21'31,"0"-21"-31,0 0 0,0 0 16,1 0-16,-1-21 15,0 21-15,0-22 0,0 22 0,0-21 16,1 0 0,-1 0-16,0 21 0,-21-21 0,21 0 15,-21-1 1,0 1-16,-21 21 15,0 0 1,0 0-16,-1 0 0,1 0 16,0 0-16,-21 0 0,21 21 0,-1 1 15,-20-1-15,21 0 0,0 0 16,0 0-16,-1 22 0,1-22 0,0 21 16,21-21-16,-21 22 0,21-22 15,0 0-15,0 0 0,0 0 0,0 22 16,21-43-1,0 21-15,0 0 0,1-21 0,-1 0 16,0 0-16,21 0 0,-21 0 0,1 0 16,20 0-16,-21 0 0,21 0 15,1-21-15,-22 21 0,21-21 0,-21 21 16,22-22-16,-22 1 0,0 0 16,0 0-16,0 0 0,1 21 15,-1-21-15</inkml:trace>
  <inkml:trace contextRef="#ctx0" brushRef="#br0" timeOffset="22847.96">16785 1566 0,'0'22'47,"21"-1"-47,-21 0 0,21 0 0,-21 0 15,22 0-15,-22 1 0,21-1 16,-21 0-16,21 0 0,-21 0 0,21 0 16,0 1-16,0-1 15,-21 0-15,22-21 0,-22 21 16,21-21 0,0 0-1,-21-21 1,0 0-16,21 0 15</inkml:trace>
  <inkml:trace contextRef="#ctx0" brushRef="#br0" timeOffset="23092.89">17081 1566 0,'-21'0'16,"0"0"-16,0 0 15,0 0-15,0 22 0,21-1 16,-22 0-16,1 0 0,0 0 15,0 0-15,21 1 0,-21 20 0,21-21 16,-21 0-16,-1 22 0,22-22 0,0 0 16,0 0-16,-21 0 0,21 0 15,0 1-15,0-1 0,0 0 16,21-21 15,1 0-31,-1-21 0,0 0 16,0-1-16,0 1 0</inkml:trace>
  <inkml:trace contextRef="#ctx0" brushRef="#br0" timeOffset="23416.26">17505 1291 0,'0'0'0,"0"-21"0,0 0 0,0 0 15,-21 21 16,-1 0-31,22 21 0,-21 0 16,0 21-16,21-20 0,-21 20 0,0-21 16,21 21-16,-21-20 0,-1 20 15,1 0-15,21 1 0,-21-1 0,21 0 16,-21 1-16,21-1 0,-21-21 16,21 21-16,0-20 0,0-1 15,0 0-15,0 0 0,0 0 0,0 0 16,0 1-16,21-22 15,0 0-15,0 0 0,0 0 16,1 0-16,-1 0 0,0 0 16,21 0-16,-21-22 0,1 1 0,-1 0 15,0 0-15,21 0 0,-21 0 16,-21-22-16</inkml:trace>
  <inkml:trace contextRef="#ctx0" brushRef="#br0" timeOffset="23632.65">17357 1588 0,'0'0'0,"-22"0"16,1 0-1,42 0 17,1 0-32,-1 0 15,0 0-15,0 0 16,0 0-16,0-22 0,1 22 15,-1 0-15,0 0 0,0 0 16,-21-21-16</inkml:trace>
  <inkml:trace contextRef="#ctx0" brushRef="#br0" timeOffset="24720.47">18140 1693 0,'0'0'0,"0"-21"15,-21 21 17,21 21-17,-22 1-15,1-1 16,21 0-16,0 0 0,0 0 15,-21 0-15,21 1 16,-21-1-16,21 0 0,-21-21 0,21 21 16,0 0-16,0 0 0,-21-21 15,21 22-15,-22-22 0,22 21 16,-21-21 0,0 0-1,0 0-15,21-21 16,0-1-16,0 1 0,0 0 15,0 0-15,0 0 0,0 0 16,0-1-16,0-20 0,0 21 0,0 0 16,0-22-16,0 22 0,21 0 15,0 0-15,0 0 0,1 0 0,-1 21 16,21 0-16,-21-22 0,0 22 16,22 0-16,-22 0 0,21 0 15,-21 22-15,1-1 0,20 0 0,-21 0 16,0 0-16,0 22 0,1-22 0,-22 0 15,0 0-15,21 21 0,-21-20 16,0-1-16,0 0 0,0 21 16,0-21-16,0 1 15,-21-22-15,21 21 16,-22-21-16,1 0 16,0-21-1,21-1-15,0 1 16,0 0-16,0-21 0,0 21 15,0-1-15,21-20 0,0 21 16,1-21-16,-1 20 0,0-20 0,21 21 16,1 0-16,-22 0 0,21-1 15,0 1-15,1 21 0,-22 0 0,21 0 16,-21 0-16,22 0 0,-22 0 0,0 0 16,0 21-16,0 1 0,-21-1 15,0 0-15,0 21 0,22-21 0,-22 1 16,0-1-16,0 21 0,0-21 15,0 0-15,0 1 0,0-1 0,-22 0 16,22 0-16,0 0 16,-21-21-16,21 21 0,0-42 62,0 0-46,0 0-16,21 21 0,1-21 0</inkml:trace>
  <inkml:trace contextRef="#ctx0" brushRef="#br0" timeOffset="25124.53">18986 1778 0,'22'0'15,"-1"0"1,0 0-16,0 0 15,0 0-15,0-21 0,1 21 16,-1-21-16,0 21 0,0 0 0,0-21 16,-21-1-16,21 22 0,1-21 15,-22 0-15,0 0 16,0 0-16,0 0 16,-22-1-16,1 22 0,0 0 15,0 0-15,0 0 16,0 0-16,-1 0 0,1 0 0,0 0 15,0 22-15,0-1 16,21 0-16,0 21 0,-21-21 0,21 1 16,0-1-16,0 0 0,0 21 15,0-21-15,0 1 0,0-1 16,0 0-16,21-21 0,-21 21 0,21-21 16,0 21-16,0-21 15,0 0-15,1 0 16,-1 0-16,0 0 0,0 0 15,0 0-15,0-21 16,1 21-16,-1-21 0</inkml:trace>
  <inkml:trace contextRef="#ctx0" brushRef="#br0" timeOffset="26164.6">19579 1630 0,'0'0'15,"0"-21"-15,0 0 0,0-1 16,-21 22-1,0 0 1,0 0 0,-1 0-16,1 22 0,21-1 0,0 0 15,-21 0-15,21 0 0,-21 0 16,21 1-16,-21-1 0,21 0 16,0 0-16,-21 0 0,21 0 0,-22 1 15,22-1-15,0 0 0,-21-21 16,21 21-16,0 0 15,0-42 17,0 0-17,21 0-15,1 0 0,-22-1 16,21 1-16,-21 0 0,21-21 16,0 21-16,-21-1 0,21-20 0,0 21 15,1 0-15,-1 0 0,0-1 16,0 1-16,0 21 0,0-21 15,1 21-15,-1 0 0,0 0 16,0 0-16,0 21 16,-21 0-16,0 1 15,0-1-15,0 0 0,0 0 16,0 21-16,0-20 0,0-1 16,0 0-16,0 0 0,21 0 15,1 0-15,-22 1 0,21-22 16,-21 21-16,21-21 0,0 0 0,-21 21 15,21-21-15,0 0 0,1 0 16,-1 0-16,0 0 0,0 0 16,0 0-16,0-21 0,1 21 0,-22-21 15,0-1-15,21 1 0,-21 0 16,21 0-16,-21 0 0,21 0 16,-21-22-16,0 22 0,0 0 0,0-21 15,0 20-15,0 1 0,0 0 16,0 0-1,0 42 17,0 0-32,-21 0 15,21 1-15,0-1 0,0 0 0,-21 0 16,21 21-16,0-20 0,0-1 16,0 0-16,0 0 0,0 0 0,0 0 15,0 1-15,0-1 16,21-21-16,0 0 15,0 0-15,0 0 16,1 0-16,-1 0 0,0 0 16,0 0-16,0-21 0,0 21 15,1-22-15,-1 1 0,0 0 0,0 0 16,0 0-16,0 0 0,1-22 16,-1 22-16,0-21 0,0 21 0,-21-1 15,21-20-15,-21 21 0,21 0 16,-21 0-16,-21 21 31,0 0-31,0 21 16,21 0-16,-21 0 15,21 0-15,-21 22 0,21-22 0,0 0 16,0 0-16,0 21 0,0-20 0,0-1 16,0 0-16,0 0 0,0 0 15,0 0-15,0 1 16,21-22-16,0 0 0,0 0 15,0 0-15,0 0 16,1 0-16,-1 0 0,0 0 16,0 0-1,0 0-15,-21-22 0,21 22 16,-21-21-16</inkml:trace>
  <inkml:trace contextRef="#ctx0" brushRef="#br0" timeOffset="26340.82">20659 1778 0,'-22'0'94,"1"0"-79,0 0 1,0 0-16,0 21 0</inkml:trace>
  <inkml:trace contextRef="#ctx0" brushRef="#br0" timeOffset="27255.79">21336 1185 0,'0'0'0,"0"-21"0,-21 21 31,0 0-31,-1 0 16,1 21-16,0 1 15,21-1-15,-21 0 0,0 0 16,0 21-16,21-20 0,-22 20 16,1 0-16,0-21 0,21 22 0,0-1 15,-21 0-15,21 1 0,-21-22 16,21 21-16,0-21 0,0 22 0,0-22 16,0 0-16,0 0 0,0 0 15,0 1-15,0-1 0,21-21 16,0 0-16,0 0 15,0 0-15,1 0 0,-1 0 16,0-21-16,0 21 0,0-22 16</inkml:trace>
  <inkml:trace contextRef="#ctx0" brushRef="#br0" timeOffset="27584.27">21675 1249 0,'0'0'0,"21"0"0,0 0 0,0 21 16,0 0-16,0-21 15,1 21-15,-22 1 0,0-1 0,0 0 16,0 21-16,0-21 0,0 1 15,0 20-15,0-21 0,-22 21 16,1 1-16,0-22 0,0 21 0,0-21 16,-22 22-16,22-1 0,0-21 15,0 0-15,21 22 0,-21-22 0,0 0 16,-1-21-16,22 21 0,0 0 16,-21-21-16,0 0 0,21 22 0,-21-22 15,0 0-15,0 0 16</inkml:trace>
  <inkml:trace contextRef="#ctx0" brushRef="#br0" timeOffset="64998.84">0 2159 0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0T10:55:15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4911 0,'21'0'16,"-21"21"-1,21-21-15,0 0 0,-21 21 16,21-21-16</inkml:trace>
  <inkml:trace contextRef="#ctx0" brushRef="#br0" timeOffset="1815.84">3111 5736 0,'0'-21'47,"0"0"-47,0 0 16,0 0-16,0-1 15,-21 22-15,0 0 16,0-21-16,21 0 0,-21 21 16,0-21-16,-1 21 0,1 0 0,0-21 15,-21 21-15,21 0 0,-22 0 16,22 0-16,0 0 0,-21 0 0,-1 42 16,1-21-16,21 0 15,0 1-15,-22 20 0,22-21 0,21 21 16,-21 1-16,21-22 0,0 21 15,0 1-15,0-22 0,0 21 0,0 0 16,21-20-16,-21-1 0,42 0 16,-20 0-16,-1 0 0,0 0 15,21 1-15,-21-22 0,22 0 0,-22 21 16,21-21-16,-21 0 0,22 0 0,-22 0 16,21 0-16,-21-21 0,22-1 15,-22 22-15,21-42 0,-21 21 0,22 0 16,-22-22-16,21 1 0,-21 0 15,1-1-15,-1-20 0,0 21 0,0-22 16,-21 22-16,0-22 0,0 1 0,0-1 16,0 22-16,0-22 0,0 22 15,0-21-15,0 20 0,0 1 16,-21 0-16,0-1 0,21 22 16,0 0-16,-21-21 0,21 20 0,-22 1 15,1 21-15,21-21 0,-21 0 16,0 21-16,0 0 15,0 21-15,-1 0 0,22 22 16,0-22-16,-21 21 0,0 0 16,21 1-16,0-1 0,0 22 0,0-22 15,0 0-15,-21 22 0,21-22 16,0 0-16,0 22 0,0-22 0,0 22 16,0-22-16,0 0 0,21 1 0,-21-1 15,21 0-15,0-20 16,1-1-16,-1 0 0,0 0 0,21 0 15,-21-21-15,22 0 0,-1 21 0,0-21 16,1 0-16,-1 0 0,0 0 16,1-21-16,-1 0 0,0 0 0,1 0 15,-1 0-15,0-1 0,1 1 0,-1-21 16,0 0-16,-20 20 0,-1-20 16,0 0-16,0-1 0,-21 1 0,21 21 15,-21-21-15,0 20 0,0 1 0,0 0 16,0 0-16,-21 0 0,0 21 0,0-21 15,0 21-15,-22 0 16,22 0-16,0 0 0,0 21 0,0-21 16,-1 21-16,1 0 0,0 0 0,0-21 15,21 21-15,0 1 16,0-1-16,0 0 16,21 0-16,0-21 0,0 21 0,1-21 15,-1 21-15,0-21 0,21 0 16,-21 0-16,1 22 0,-1-1 0,0-21 15,0 21-15,0-21 0,0 21 0,1-21 16,-1 21-16,0 0 16,-21 1-16,21-22 0,0 21 0,-21 0 15,0 0-15,21 0 0,1-21 16,-22 21-16,21 1 16,0-22-16,0 0 15,0 0-15,0 0 0,1 0 16,-1 0-16,21 0 0,-21 0 0,0 0 15,1-22-15,20 1 0,-21 0 16,21 0-16,-20 0 0,20 0 0,-21-1 16,0-20-16,22 21 0,-22-21 15,-21 20-15,0-20 0,0 21 0,0 0 16,0-22-16,0 22 0,0 0 16,0 0-16,-21 0 0,-1 21 0,1 0 15,0 0-15,0 0 0,0 0 16,0 0-16,-1 0 0,1 21 0,0-21 15</inkml:trace>
  <inkml:trace contextRef="#ctx0" brushRef="#br0" timeOffset="2207.55">4297 5694 0,'0'106'31,"0"-85"-31,0 0 0,0 0 16,21 0-16,0-21 0,0 0 16,22 0-16,-22 0 0,0 0 0,0 0 15,0 0-15,22 0 0,-22 0 0,42-42 16,-42 21-16,1 21 0,20-21 0,-21 0 15,21-22-15,-20 22 0,-1 0 16,0 0-16,21-43 0,-21 43 0,-21 0 16,0 0-16,0 0 0,0 42 31,-21 0-15,0 21-16,21-21 0,0 1 15,0-1-15,0 0 0,-21 0 0,21 21 16,0-20-16,0-1 0,21 0 15,0 0-15,0 0 0,22-21 16,-22 21-16,21-21 0,-21 0 0,1 0 16,20 0-16,0 0 0,43 0 0,-43 0 15,22 0-15,-1 0 0,1 0 0,42-21 16,-43 0-16,-21 21 0,64-42 16,-42 21-16,-22-1 0,0 1 0,1 0 15,20 0-15,-42-21 0,1 20 0,-22 1 16,21-21-16,0 0 0,-21 20 15,0 1-15</inkml:trace>
  <inkml:trace contextRef="#ctx0" brushRef="#br0" timeOffset="2304.33">5842 5567 0,'0'0'15,"-21"21"-15,0 0 0,-1-21 0,-20 43 16,21-22-16,0-21 0,0 21 0,-1-21 16,22 21-16,-21 0 0,21 0 15</inkml:trace>
  <inkml:trace contextRef="#ctx0" brushRef="#br0" timeOffset="2840.86">5821 5694 0,'0'0'16,"21"0"-16,0-21 0,0 21 0,0-21 16,1-1-16,-1 1 0,0 0 15,-21 0-15,0 0 16,21 0-16,-21-1 16,0 44-1,0-1-15,0 0 16,0 0-16,0 0 0,0 0 15,0 22-15,-21-1 0,21 0 0,0 1 16,0-1-16,0 22 0,0-22 16,0 0-16,0 22 0,0-1 0,0-20 15,0 20-15,21 1 0,-21-1 16,21 1-16,0-1 0,1 22 0,20-22 16,-21 1-16,0 20 0,0-20 15,1-1-15,-1 22 0,21-21 0,-21 20 16,0-20-16,1 20 0,-1-20 0,0-1 0,0 22 15,0-21-15,0-1 0,1 1 16,-22-22-16,21 21 0,-21-20 0,0-1 16,0 0-16,0 1 0,0-1 0,0-21 15,-21 0-15,-1 1 0,1-1 16,0-21-16,0 0 0,0 0 0,0-21 16,-1-1-16,-20 1 0,21 0 15,-21-21-15,20-22 0,-20 22 16,21-22-16,0 1 0,0-22 0,-1 22 15,22-22-15,0 0 0,0-20 0,0 20 16,22 0-16,-1 1 0,0-1 0,0 0 16,21 1-16,-20-1 0,20 0 0,0 22 15,1-1-15,-1 1 0,0 20 16,1-20-16,20 21 0,-21-1 0,1 1 16,-1 0-16,-21 20 0,22-20 0,-43 21 15,21-21-15,-21 20 0,0 1 16,0 0-16,0 0 0,0 0 15,0 0-15,0-1 0,0 1 0,0 0 16,0 0-16,0 0 0,0 0 0,0-1 16</inkml:trace>
  <inkml:trace contextRef="#ctx0" brushRef="#br0" timeOffset="3553.06">7535 5292 0,'0'-21'16,"0"-1"15,0 1-15,0 0-1,-21 21-15,0 0 0,0 0 16,0 0-16,-1 0 0,1 21 16,0-21-16,0 21 0,-21 22 15,20-22-15,22 0 0,0 0 0,-21 0 16,21 1-16,0-1 16,0 0-16,0 0 15,21-21-15,1 21 0,-1-21 16,21 0-16,-21 0 0,0 0 15,22 0-15,-22 0 0,0 0 0,21 0 16,-20 0-16,-1 0 0,-21 21 31,-21-21-15,-1 22-16,1-22 0,0 21 0,0 0 16,0 0-16,0-21 0,-1 21 15,1 0-15,0-21 0,21 22 16,-21-22-16,21 21 15,0 0 1,21-21 0,0 0-16,0 0 15,1 42-15,-1-42 0,0 0 16,21 0-16,-21 0 0,22 0 0,-22 0 16,0 0-16,21 0 0,-20 0 0,-1 0 15,-21 21-15,21 1 16,-21-1-16,0 0 0,-21 0 15,0 21-15,-1-20 0,1 20 0,0-21 16,-21 0-16,21 22 0,-22-22 16,22 0-16,0 0 0,-21 0 15,20 0-15,1 1 0,0-1 0,21 0 16,-21-21-16,21 21 0,0-42 31,21 0-31,0 0 0,0-1 16,1-20-16,20 21 0</inkml:trace>
  <inkml:trace contextRef="#ctx0" brushRef="#br0" timeOffset="4088.09">9567 5292 0,'0'0'0,"0"-21"16,0-1 0,0 1-16,0 0 15,0 0-15,-21 21 0,0-21 16,0 0-16,0-1 0,-1 1 0,1 0 16,0 0-16,0 0 0,0 0 15,0 21-15,-1-22 0,1 22 0,-21 0 16,21 0-16,0 0 0,-1 0 15,1 0-15,-21 22 0,21-1 0,0 0 16,-22 0-16,22 0 0,0 22 16,0-22-16,0 21 0,-1 0 0,-20 22 15,42-43-15,0 21 0,-21-20 16,21-1-16,0 0 0,0 0 0,0 0 16,21 0-16,0-21 15,22 0-15,-22 0 0,0 0 16,0 0-16,0 0 0,22 0 0,-22-21 15,21 0-15,-21 0 0,22 0 0,-1 0 16,-21-1-16,21-20 0,-20 0 16,20-1-16,-21 1 0,0 0 15,22-1-15,-22-20 0,0-1 0,0 22 16,-21-21-16,0-1 0,21 22 0,-21-1 16,0-20-16,0 21 0,0-1 15,0 1-15,0 21 0,0-22 0,0 22 0,0-21 16,0 21-16,0 0 0,0-1 15,-21 22 1,0 22-16,0-22 0</inkml:trace>
  <inkml:trace contextRef="#ctx0" brushRef="#br0" timeOffset="4848.26">10096 5249 0,'0'43'16,"0"-22"-16,0 0 15,0 0-15,0 0 0,0 1 16,0-1-16,0 0 16,0 0-16,22-21 31,-1 0-31,0 0 0,0 0 16,0-21-16,22 21 0,-22-21 0,21 0 15,-21 21-15,0-22 0,22 1 16,-22 0-16,0 0 0,0-21 0,0 20 15,1 1-15,-1 0 0,0 0 0,-21 0 0,0 0 16,0-1-16,0 1 0,-21 21 31,0 0-15,-1 21 0,1-21-16,21 22 15,-21-22-15,0 21 141,0 0-126,0-21-15,21 21 16,-22-21-16,1 21 0,0-21 16</inkml:trace>
  <inkml:trace contextRef="#ctx0" brushRef="#br0" timeOffset="5635.91">9567 5546 0,'21'0'31,"1"-21"-31,-1 21 0,0-22 0,0 1 16,0 21-16,0-21 15,1 0-15,-1 0 0,0 0 0,21-1 16,-21 1-16,1-21 15,-1 0-15,0 20 0,-21 1 0,0 0 16,0 0-16,0 0 0,-21 21 31,0 0-31,-1 0 0,1 0 16,0 21-16,0-21 0,0 21 16,0-21-16,21 21 0,21-21 31,0 0-31,0 0 0,0 0 15,22 0-15,-22 0 0,0 0 0,0 0 16,0 0-16,22 0 16,-22 0-16,0 0 0,0 0 15,-21 21-15,21-21 0,-21 22 16,0-1-16,0 0 0,0 0 16,-21-21-16,0 21 0,21 0 0,0 1 15,-21-22-15,0 21 0,21 0 16,-22 0-16,22 0 15,22-21 1,-1 0-16,0 0 0,0 0 0,0 0 16,22-21-16,-22 21 0,0-21 0,21 0 15,-21 21-15,22-21 0,-22-1 16,21 1-16,-42 0 0</inkml:trace>
  <inkml:trace contextRef="#ctx0" brushRef="#br0" timeOffset="6013.01">10562 5122 0,'0'0'0,"0"-21"0,0 0 16,-21 21 15,0 0-31,0 21 16,-1 0-16,22 1 0,-21-1 15,21 0-15,-21 0 0,21 0 16,-21 0-16,21 1 0,0-1 0,0 0 16,0 0-16,0 0 0,0 0 15,21 1 1,0-22-16,0 0 0,22 0 15,-22 0-15,0 0 0,0 0 16,0-22-16,22 1 0,-22 21 0,0-21 16,21 0-16,-20 21 0,-1-21 15,0 0-15,0-1 0,0 1 0,-21 0 16,0-21-16,0 21 0,0-1 0,0 1 16,0 0-16,0 0 0,-42 21 0,21-21 15,0 21-15,-1 0 0,-20 0 16,21 0-16,-21 0 0,20 0 0,-20 21 15,21-21-15,0 21 0,-22 0 16,22-21-16,0 21 0,21 1 0,-21-1 16,21 0-16,0 0 15,0 0-15,21-21 16,0 0-16,0 0 0,1 0 0,-1 0 16</inkml:trace>
  <inkml:trace contextRef="#ctx0" brushRef="#br0" timeOffset="6467.53">11239 5101 0,'0'0'0,"-21"0"0,-85-63 31,85 63-31,21-21 0,-21 21 16,0 0-1,0 0-15,21 21 16,0 0-16,0 0 0,0 0 16,0 0-16,0 22 0,0-1 15,0 0-15,0 1 0,0-1 0,0 0 16,0 22-16,0-1 0,0 1 0,0-1 16,0 1-16,0 21 0,0-22 15,0 1-15,21 20 0,-21-20 0,0 20 16,0-20-16,0 21 0,0-22 15,0 22-15,0-22 0,0 22 0,0-22 16,0 1-16,0-1 0,0 1 0,0 42 16,0-64-16,0 0 0,0 1 15,0-1-15,0-21 0,0 0 0,0 1 16,0-44 15,0 1-31,0 0 0,0 0 16,0 0-16,0-22 0,21 1 15,-21 21-15,21-43 0,-21 22 0,0-21 0,0-1 16,21 1-16,1-1 16,-22 1-16</inkml:trace>
  <inkml:trace contextRef="#ctx0" brushRef="#br0" timeOffset="6829.53">11091 5482 0,'0'0'16,"-21"-42"-16,21 0 0,-21-1 0,0 22 0,21-21 15,0 21-15,0-22 0,-21 22 0,21-21 16,0 21-16,0-22 0,0 22 16,0-21-16,0 21 0,0-1 0,21-20 15,0 21-15,0 0 0,21 0 16,1-1-16,-1 1 0,0 0 0,1 21 16,-1 0-16,0 0 0,1 0 15,-22 0-15,0 0 0,21 21 0,-42 0 16,0 1-16,0-1 0,0 0 0,0 0 15,0 21-15,-42-20 0,21-1 16,0 21-16,-22-21 0,1 0 0,21 1 16,-21 20-16,-1-21 0,1 0 0,21-21 15,-22 21-15,22 1 0,0-22 0,0 21 16,0-21-16,21 21 0,-21-21 16,42 0-1,0 0 1,0 0-16,0 0 0,0-21 15,22 21-15,-22-21 0,21 21 16,1-22-16</inkml:trace>
  <inkml:trace contextRef="#ctx0" brushRef="#br0" timeOffset="7132">12319 4720 0,'0'0'0,"21"0"15,0-21-15,-42 21 47,0 21-47,0 0 0,21 1 16,-21 20-16,-1-21 0,1 21 16,0-20-16,21 20 0,-21 0 0,0 1 15,21-1-15,0 0 0,0-21 0,-21 22 16,21-22-16,0 21 0,0-21 15,0 1-15,0 20 0,21-42 0,0 21 16,0 0-16,0 0 0,0-21 0,1 0 16,-1 22-16,21-22 0,0 0 15,1 0-15,-22 0 0,0 0 16,21 0-16,-20-22 0</inkml:trace>
  <inkml:trace contextRef="#ctx0" brushRef="#br0" timeOffset="7425.15">12933 4741 0,'0'0'0,"21"-42"0,-21 21 0,21 0 16,0 21-16,0-21 0,1 21 0,-1 0 16,0-22-16,21 1 0,-21 21 15,22 0-15,-22 0 0,21 0 0,1 0 16,-22 0-16,21 0 0,-21 0 15,0 0-15,1 0 0,-22 21 0,0 1 16,0-1-16,0 0 0,0 21 0,0 1 16,-22-22-16,-20 21 0,21 0 15,0 1-15,-22-1 0,1 0 0,0 1 16,-1-22-16,1 21 0,0-21 0,-1 22 16,1-22-16,21 0 0,-21 0 0,20 0 15,-20-21-15,21 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0T11:08:42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2350 0,'0'21'0,"0"0"15,-21-42 1,635-212 125</inkml:trace>
  <inkml:trace contextRef="#ctx0" brushRef="#br0" timeOffset="2136.9">2730 2032 0,'22'0'0,"-1"0"15,0-21-15</inkml:trace>
  <inkml:trace contextRef="#ctx0" brushRef="#br0" timeOffset="2963.79">2328 2180 0,'-42'-42'16,"42"21"0,0 0-1,0-1-15,-21 22 32,0 0-17,-1 0-15,1 0 0,0 22 16,21-1-16,-21 0 0,0 0 15,21 0-15,-21 0 0,21 22 0,0-1 16,-22 0-16,22 1 0,-21-1 0,21 22 16,-21-22-16,21 21 0,-21-20 0,0 20 15,21-20-15,-21-1 0,21 0 16,0 1-16,-22-1 0,22 0 16,-21-21-16,21 1 0,0-1 0,0 0 15,0 0-15,0 0 0,0 0 16,0-42 15,0 0-15,0 0-16,0 0 0,0 0 0,0-1 15,0 1-15</inkml:trace>
  <inkml:trace contextRef="#ctx0" brushRef="#br0" timeOffset="3359.46">2159 2201 0,'0'0'0,"0"-21"0,0 0 0,0 0 15,0 0-15,0 0 0,0-1 16,0 1-16,21 0 0,0 21 16,0-21-16,1 0 0,20 0 0,0 21 15,1-22-15,-1 1 0,0 21 0,22 0 16,-22-21-16,22 21 0,-1 0 0,-21 0 15,1 21-15,20-21 0,-20 21 0,-22 1 16,63 20-16,-62 0 0,-1-21 16,0 22-16,0-1 0,0-21 0,-21 22 15,0-1-15,0 0 0,0 1 0,0 20 16,0-21-16,0 1 0,0 20 16,0-20-16,0-1 0,0 0 0,-21 1 15,21-1-15,-21-21 0,21 21 0,-21-20 16,21-1-16,0 0 0,0 0 15,-21-21 1,-1 0 0,1 0-16,0-21 15,0 0-15,21 0 16,-21 21-16,0-22 0</inkml:trace>
  <inkml:trace contextRef="#ctx0" brushRef="#br0" timeOffset="3655.59">2244 2688 0,'21'0'31,"0"0"-31,0 0 0,21 0 0,-20 0 16,20-21-16,21 21 0,-20-21 15,-1 21-15,22-21 0,-22 21 16,21-21-16,-20-1 0,-1 22 0,0-21 16,1 21-16,-22 0 0,21-21 15,-21 21-15,1 0 16</inkml:trace>
  <inkml:trace contextRef="#ctx0" brushRef="#br0" timeOffset="4048.36">3641 2307 0,'0'0'0,"21"0"16,-21-21-16,0 0 0,-21 0 16,-1 21-1,1 0-15,0 0 16,0 0-16,0 0 0,0 0 16,-1 21-16,1 0 15,0 0-15,0 0 0,0 1 0,0 20 16,21-21-16,-22 21 0,1 1 15,0-1-15,21 0 0,0 1 0,0-1 16,0 0-16,0-20 0,0 20 0,0-21 16,0 0-16,0 0 0,0 1 15,21-1-15,0 0 0,1-21 0,20 0 16,-21 0-16,21 0 16,1 0-16,-1 0 0,0 0 0,1 0 15,-1-21-15,0 0 0,1 21 0,-1-22 16,0 1-16,1-21 0,-22 21 15,21 0-15,-21-22 0,1 1 0</inkml:trace>
  <inkml:trace contextRef="#ctx0" brushRef="#br0" timeOffset="4585.06">4254 1757 0,'0'-21'16,"0"42"-16,-21-42 15,0 42-15,21 0 16,0 0-16,-21 22 0,21-22 0,-21 21 16,0 0-16,21 1 15,0-1-15,-22 0 0,22 1 0,-21 20 16,21-20-16,-21-1 0,21 0 16,0 22-16,0-22 0,0 0 0,0 1 15,0-1-15,0 0 0,0 1 0,0-22 16,0 21-16,0-21 0,0 1 15,0-1-15,0 0 0,21-21 0,0 0 16,1 21-16,-1-21 16,0 0-16,0 0 0,0 0 0,0-21 15,1 0-15,-1 0 0,0-1 0,21 1 16,-21-21-16,1 21 0,-1 0 16,0-22-16,0 1 0,0 21 15,0-22-15,-21 22 0,0 0 0,22 0 16,-22 0-16,0 0 0,21 21 15,-21 21 17,0 0-32,0 0 0,0 21 15,0-20-15,0-1 0,0 21 0,0-21 16,0 0-16,0 22 0,0-22 16,0 0-16,0 0 0,0 0 0,0 1 15,0-1-15,21 0 16,0-21-16,0 0 15,0 0-15,1 0 0,-1 0 0,0 0 16,0 0-16,0 0 0,-21-21 16,21 21-16,1-21 0,-1-1 0,0 1 15</inkml:trace>
  <inkml:trace contextRef="#ctx0" brushRef="#br0" timeOffset="4931.96">5059 1926 0,'0'0'0,"-21"-21"0,-1 21 16,1 0-16,0 0 16,0 0-16,0 0 0,21 21 0,-21 0 15,21 1-15,-22 20 16,22-21-16,-21 0 0,21 0 0,0 1 16,0-1-16,0 0 0,0 0 0,0 0 15,21-21-15,1 0 16,-1 0-16,0 0 0,0 0 15,0 0-15,0-21 16,-21 0-16,0 0 0,22 0 16,-22-1-16,0 1 0,0 0 0,0 0 15,0 0-15,0 0 0,0-1 16,-22 1-16,1 21 0,0 0 16,0 0-16,0 0 15,0 0-15,-1 0 0,1 21 16,0 1-16,0-22 0,0 21 0,0 0 15,-1-21-15,1 0 0,0 21 16,0-21-16</inkml:trace>
  <inkml:trace contextRef="#ctx0" brushRef="#br0" timeOffset="5187.52">3873 2307 0,'0'0'16,"-21"0"-1,42 0-15,1 0 0,20 0 0,-21 0 16,0 0-16,0 0 0,22 0 16,-22 0-16,0 0 0,21-21 0,1 21 15,-22 0-15,21-21 0,1 21 0,-22 0 16,21 0-16,-21 0 0,0 0 0,1-21 15,-1 21 1</inkml:trace>
  <inkml:trace contextRef="#ctx0" brushRef="#br0" timeOffset="5556.07">5292 2159 0,'-43'0'47</inkml:trace>
  <inkml:trace contextRef="#ctx0" brushRef="#br0" timeOffset="5821.85">5207 2815 0,'21'0'15,"0"0"-15,0-21 16,1 21-16,-22-21 16,0 0-16,0 0 15,0-1-15,0 1 16,0-21-16,0 21 0,0 0 16,0-1-16,-22-20 0,22 21 0,0-21 15,0 20-15,0-20 0,0 21 0,0 0 16,0-22-16,22 22 0,-1 0 0,0 0 15,0 0-15,0 0 0,22 21 16,-22-22-16,21 1 0,-21 21 0</inkml:trace>
  <inkml:trace contextRef="#ctx0" brushRef="#br0" timeOffset="6255.82">5778 2223 0,'22'0'0,"-22"21"16,21 0-16,-21 0 0,21 21 16,-21-20-16,0-1 0,0 21 0,0-21 15,0 22-15,0-22 0,0 21 16,0-21-16,0 0 0,-21 1 0,21-1 15,-21 0-15,21 0 0,-22 0 16,22 0-16,-21-21 16,0 0-1,21-21 1,0 0-16,0 0 0,0 0 16,0 0-16,0-1 0,0-20 15,0 21-15,21-21 0,0-1 0,1 22 16,-1-21-16,0 21 0,0-1 0,0-20 15,22 21-15,-22 0 0,0 0 16,0-1-16,0 22 0,-21-21 0,170 614 109,-170-614-62,-22 21-47,22-21 16,-21-1-16,21 1 16,-21 0-16,0 0 0,21 0 0,-21 0 15</inkml:trace>
  <inkml:trace contextRef="#ctx0" brushRef="#br0" timeOffset="7607.23">5228 2477 0,'21'0'0,"-21"-22"16,21 22-16,-21-21 15,0 0 17,0 0-1,-21 21-15,0 0-16,0 0 15,0 0-15,0 21 16,-1 0-16,1-21 0,0 21 15,0 1-15,0-1 0,-22 0 0,22 0 16,0 0-16,21 0 0,-21 22 16,0-22-16,0 0 0,21 21 0,0-20 15,0-1-15,0 0 0,0 0 16</inkml:trace>
  <inkml:trace contextRef="#ctx0" brushRef="#br0" timeOffset="7683.92">5059 2942 0,'0'0'0,"21"0"0,0 0 16,0 0-16,0 0 0,1-21 15,-1 0-15,-21 0 0,42 63 0,-21-63 16</inkml:trace>
  <inkml:trace contextRef="#ctx0" brushRef="#br0" timeOffset="7760.56">5461 2455 0,'0'-21'0,"0"0"16,-21-21-1</inkml:trace>
  <inkml:trace contextRef="#ctx0" brushRef="#br0" timeOffset="7788.03">5249 5101 0</inkml:trace>
  <inkml:trace contextRef="#ctx0" brushRef="#br0" timeOffset="7873.31">5038 2731 0</inkml:trace>
  <inkml:trace contextRef="#ctx0" brushRef="#br0" timeOffset="13743.94">7048 2286 0,'0'-21'47,"0"0"-47,0 0 15,0-1 1,-21 1-16,0 21 16,0-21-1,0 21-15,0 0 0,-1 0 16,1 0-16,0 0 0,0 0 15,-21 0-15,20 21 0,-20-21 0,0 21 16,-1 1-16,22-22 0,-21 21 16,0 0-16,20 0 0,1 21 0,0-20 15,0-1-15,0 0 16,21 0-16,0 0 0,0 0 16,21-21-16,0 0 0,0 0 15,22 22-15,-22-22 0,21 0 0,-21 0 16,22 0-16,-1 21 0,-21-21 15,21 0-15,1 0 0,-22 21 0,21-21 16,1 0-16,-22 21 0,0-21 16,0 0-16,21 21 0,-20 0 15,-1-21-15,-21 22 0,0-1 16,0 0-16,0 0 16,-21 0-16,-1-21 0,1 21 15,0-21-15,0 22 0,0-1 0,-22-21 16,22 0-16,0 21 0,0-21 15,-21 0-15,20 0 0,1 0 0,0 0 16,0 0-16,0 0 0,0 0 0,-1 0 16,1 0-16,0 0 15,0 0-15,0 0 16,0 0 0</inkml:trace>
  <inkml:trace contextRef="#ctx0" brushRef="#br0" timeOffset="14487.18">2265 3874 0,'-64'0'16,"43"0"-16,0 0 0,0 0 0,0 0 16,-1-22-16,1 22 0,42-21 62,1 21-62,20 0 0,-21-21 16,21 21-16,22 0 15,-1 0-15,1 0 0,-1-21 0,22 21 16,0 0-16,-1 0 0,1-21 16,0 21-16,-1 0 0,22 0 0,0-21 15,0 21-15,0 0 0,21 0 16,0-22-16,-21 22 0,21 0 0,0-21 15,0 21-15,21-21 0,-21 21 0,21-21 16,0 21-16,0 0 0,-21-21 16,21 21-16,-21-21 0,0 21 0,22 0 15,-22-22-15,21 22 0,-21 0 0,-21-21 16,21 21-16,0-21 0,0 21 16,-22 0-16,22-21 0,-21 0 15,0 21-15,-21 0 0,-1 0 0,1-21 16,-21 21-16,-1 0 0,1 0 15,-22 0-15,21 0 0,-41 0 0,20 0 16,-21-22-16,0 22 0,0 0 0,1 0 16,-22-21-1,0 0-15,0 0 16,-22 0-16,1 0 0,0-1 0</inkml:trace>
  <inkml:trace contextRef="#ctx0" brushRef="#br0" timeOffset="15116.33">8805 656 0,'0'0'0,"-106"21"31,85-21-31,0 0 16,0 0-16,0 0 0,0 0 0,-1 0 16,1 0-16,0 0 0,0 22 15,0-22-15,0 21 0,-1 0 0,1 0 16,0 21-16,0-20 0,21 20 16,-21 0-16,21 1 0,-21-22 0,21 21 15,0 0-15,0 1 0,0-1 16,0-21-16,0 0 0,0 1 15,21-22-15,0 21 0,0-21 16,0 0-16,0 21 0,1-21 16,20 0-16,-21 0 0,21 0 0,1 0 15,-1 0-15,0 0 0,-20-21 16,20 21-16,0-21 0,1-1 0,-1 1 16</inkml:trace>
  <inkml:trace contextRef="#ctx0" brushRef="#br0" timeOffset="15684.75">9059 466 0,'0'0'0,"-21"-21"16,-21-1-16,-1 1 0,22 0 16,-21 0-16,-22 0 0,22 21 0,0 0 15,-22 0-15,22 0 0,-22 0 16,22 0-16,0 0 0,-22 0 0,22 0 15,-22 21-15,22 0 0,0 0 16,-22 0-16,1 22 0,20-22 0,-20 21 16,-1 1-16,22-22 0,0 42 15,-1-20-15,1 20 0,0 1 16,21-22-16,-1 21 0,1 1 0,21-1 16,-21 1-16,21-22 0,0 22 0,0-22 15,0 0-15,0 1 0,21-1 16,0 0-16,1 1 0,20-1 15,-21 0-15,21-20 0,1 20 0,-1-21 16,0 21-16,1-20 0,20-1 16,-20-21-16,20 21 0,-21-21 0,22 0 15,-1 0-15,-20 0 0,41 0 16,-20-21-16,-1 0 0,22-1 0,-21 1 16,-1 0-16,22 0 0,-22-21 0,1 20 15,-1-20-15,-20 0 16,-1 21-16,0-22 0,1-20 0,-22 20 15,21-20-15,-21-1 0,0 1 0,-21-22 16,0 22-16,0-22 0,0 22 16,0-1-16,-21 1 0,0-1 15,-21 22-15,21-1 0,-43 1 0,22 0 16,-22 21-16,-20 21 0,20 0 0,1 0 16,-1 0-16,-21 0 0,22 0 15,21 0-15,-22 21 0,22 0 0,-1 0 16,1 0-16,0 0 0,-1 22 15,1-22-15,0 0 0,-1 21 0,1-20 16,0 20-16</inkml:trace>
  <inkml:trace contextRef="#ctx0" brushRef="#br0" timeOffset="17007.32">1270 5228 0,'0'0'0,"-21"0"15,21-21-15,-21 0 0,21 0 16,-22 0-16,-20-1 16,42 1-16,0 0 0,-21 21 15,21-42-15,0 21 0,-21-1 0,21 1 16,0 0 0,0 42-1,0 0 1,0 1-16,0 20 0,0-21 0,0 21 15,0 1-15,0-1 0,-21 22 16,21-22-16,0 0 0,0 1 16,0 20-16,0 1 0,0-22 0,0 21 15,0 1-15,0-22 16,21 22-16,-21-22 0,0-21 0,0 22 16,0-1-16,0 0 0,21-21 0,0 22 15,0-22-15,-21 0 0,21 0 16,1-21-16,-1 0 0,0 0 0,21 0 15,-21 0-15,22-21 0,-1 21 16,-21-21-16,22 0 0,-1-22 0,-21 22 16,21-21-16,-20 0 0,20-1 15,-21-20-15,0 20 0,22-20 16,-22-1-16,0 22 0,-21-21 0,21 20 16,-21-20-16,21 20 0,-21 1 0,0 0 15,0-1-15,21 22 16,-21-21-16,0 21 0,0 0 0,0-1 15,0 1-15,0 0 16,-21 42 0,21 0 15,0 1-31,0-1 0,0 0 16,0 21-16,0-21 0,0 1 0,43-1 15</inkml:trace>
  <inkml:trace contextRef="#ctx0" brushRef="#br0" timeOffset="17547.95">2498 5588 0,'0'0'0,"0"-21"0,21 21 0,0-21 0,-21 0 15,21-1-15,-21 1 16,0 0-16,0 0 16,-21 0-16,0 21 15,0 0-15,-22 0 16,22 0-16,0 0 0,-21 21 0,20 0 16,-20-21-16,21 21 0,0 0 15,-22 1-15,43-1 0,-21 0 0,0 0 16,21 0-16,-21-21 0,21 21 0,0 1 15,0-1-15,0 0 16,21-21-16,0 0 0,0 0 0,1 21 16,20-21-16,-21 0 0,21 0 15,-20 21-15,20-21 0,0 0 0,-21 0 16,22 21-16,-1-21 0,-21 0 16,0 22-16,22-22 0,-22 21 0,-21 0 15,0 0 1,0 21-16,0-20 0,-21-1 0,-22-21 15,1 0-15,0 21 0,-1 0 16,1-21-16,0 21 0,-22-21 0,22 0 16,0 0-16,-1 0 0,1 0 15,21 0-15,-22 0 0,1 0 0,21 0 16,0 0-16,0-21 0,-1 0 16,22 0-1,0 0-15,43-1 0,-22 1 16,42 0-16,-41 21 0,-1-21 15,0 21-15,0-21 0</inkml:trace>
  <inkml:trace contextRef="#ctx0" brushRef="#br0" timeOffset="17819.41">2942 5482 0,'0'21'16,"0"1"-16,-21-1 0,42 0 15,-21 0-15,0 0 0,0 0 16,0 22-16,0-22 0,0 0 16,0 0-16,0 0 0,0 1 15,-21-1-15,21 0 0,0 0 16,0 0-16,-21-21 15,21-21 1</inkml:trace>
  <inkml:trace contextRef="#ctx0" brushRef="#br0" timeOffset="18219.96">2921 5080 0,'-42'21'16,"20"0"-1,22 1-15,0-1 0,-21 0 0,21 21 16,0-21-16,0 1 0,0 20 0,0-21 16,0 0-16,0 0 0,0 1 15,21-22-15,1 21 0,-1-21 16,0 0-16,0 0 15,0 0-15,0 0 0,1-21 16,-1-1-16,-21 1 0,21 0 16,-21 0-16,0 0 15,0 0-15,0-1 0,0-20 0,0 21 16,0 0-16,0-22 0,-21 22 16,21 0-16,-21 0 0,-1 21 0,1 0 15,0 0-15,0 0 16,0 0-16,0 21 0,-1 0 15,1 0-15,0 22 0,21-22 0,0 0 16,0 0-16,0 22 0,0-22 16,0 0-16,0 0 0,21 0 0,-21 0 15,21 1-15,1-1 0</inkml:trace>
  <inkml:trace contextRef="#ctx0" brushRef="#br0" timeOffset="18753.05">3344 5503 0,'0'0'0,"-21"0"0,0 22 16,21-1 0,0 0-16,0 0 15,0 0-15,0 0 0,0 1 16,0-1-16,0 0 0,0 0 0,0 0 15,0 0-15,0 1 0,0 20 0,0-21 16,0 0-16,0 0 0,0 1 16,-21 41-16,21-42 15,21-21-15,-21-21 47,0 0-47,0 0 0,0 0 0,0-1 16,0 1-16,-21-21 15,21 21-15,0-22 0,0 1 0,21 0 16,0-1-16,0 1 0,22 21 0,-43-21 16,21 20-16,21-20 0,0 21 15,1 0-15,-1 0 0,0 21 0,1 0 16,-1-22-16,0 22 0,1 0 0,-22 0 16,21 22-16,-21-22 0,1 21 15,-1 0-15,-21 21 0,0-21 0,21 1 16,-21 20-16,0-21 0,0 21 0,0-20 15,0 20-15,-21 43 16,0-64-16,-1 21 0,22-21 16,-21 0-16,21 1 0,64-22 47,-43 0-47,-21-22 0,0 1 0</inkml:trace>
  <inkml:trace contextRef="#ctx0" brushRef="#br0" timeOffset="19626.95">4678 5525 0,'0'0'0,"0"-22"0,42 22 0,-42-21 16,0 0-16,0 0 0,-21 0 15,-21 0-15,-1-1 0,22 22 0,21-21 16,-42 21-16,-1 0 0,43 21 0,-21-21 15,0 0-15,0 22 16,0-1-16,0 0 0,-22 0 16,22 0-16,0 22 0,-21-22 0,20 21 15,1 0-15,0 1 0,0-22 0,21 21 16,-21-21-16,21 22 0,0-22 16,0 0-16,21 0 0,-21 0 0,0 1 15,21-22-15,0 0 0,0 0 16,1 0-16,20-22 15,-21 1-15,21 0 0,1 21 0,-22-42 16,0 21-16,21-1 0,-20 1 16,-1 0-16,-21 0 0,0 0 0,21-22 15,0 1-15,0 21 0,-21 0 16,0 0-16,0-1 0,0 1 0,21 0 16,1 0-1,-22 42 1,-22 0-1,1 0-15,21 1 0,-21-1 16,21 0-16,0 0 0,-21 21 16,21-20-16,-21 20 0,0-21 15,21 21-15,0 1 0,0-1 0,0 22 16,-22-22-16,22 0 0,0 22 16,0-1-16,22 1 0,-1-1 0,0 1 15,0 20-15,0 1 0,0-21 0,22 20 16,-22-20-16,0 20 0,21 1 15,-20-21-15,20 20 0,-21-20 0,0-1 16,0 22-16,1-22 0,-22 1 0,21 21 16,0-43-16,-21 43 0,0-1 0,0-41 15,0 20-15,0-21 0,-21 1 0,0-1 16,21 0-16,-22 1 0,1-1 16,21 0-16,-21-20 0,21 20 0,-42-21 15,21-21-15,-22 0 0,22 0 16,-21 0-16,-1-21 0,1 0 15,-21 0-15,-1-22 0,-42-41 16,64 41-16,0 1 0,-1-22 0,1 1 16,0-22-16,20 1 0,-20-1 0,21 0 15,0 22-15,0-43 0,-1 21 0,22 1 16,-21-43-16,21 21 0,0 21 0,0-21 16,21 64-16,1-43 0,-1 1 0,21 20 15,0-21-15,1 22 0,20-1 0,-20 1 16,-1 21-16,0-22 0,22 22 15,-22 21-15,0-22 0,1 22 16,-1 0-16,-21 21 0,22-21 16,-22 21-16,21 0 0,-21 21 15,0-21 1,-21 21-16,22-21 16,-44 0-16</inkml:trace>
  <inkml:trace contextRef="#ctx0" brushRef="#br0" timeOffset="20437.14">6540 5673 0,'0'0'0,"22"0"0,-1 0 16,0 0-16,0 0 16,0-21-1,-21-1-15,21 1 16,1 0-16,-22 0 0,0 0 16,0 0-16,0-1 0,0 1 0,21 0 15,-21 0-15,-21-43 0,-1 43 16,1 0-16,0-21 0,-21 21 15,21-1-15,-22 1 0,1 21 16,21 0-16,-22 0 0,1 0 0,21 0 16,-21 0-16,-1 21 0,22 1 0,-21-1 15,-1 0-15,1 0 0,21 21 16,-21 1-16,20-1 0,1 0 0,0 1 16,21 41-16,0-20 0,-21-22 0,21 1 15,0-1-15,0-21 0,0 21 16,21-20-16,0 20 0,0-21 0,1-21 15,-22 21-15,42 0 0,-21-21 0,0 0 16,0 0-16,1 0 0,-1-21 0,21 0 16,-21 21-16,22-42 0,-22 21 15,21-1-15,0-20 0,1 21 0,-1-21 16,-21-1-16,22 1 0,-1 0 16,-21-1-16,0 1 0,0 0 15,1 20-15,-22-20 0,0 21 0,0-21 16,0 20-16,0 1 0,0 0 15,0 42 1,0 0 0,0 1-16,0-1 0,0 21 0,0-21 15,0 22-15,0-1 0,0 0 16,0 1-16,0-1 0,0-21 0,0 21 16,0-20-16,0-1 0,21 0 15,0 0-15,-21 0 0,21-21 0,0 0 16,0 0-16,1 0 0,-1 0 15,0 0-15,0-21 0,0 0 0,22 21 16,-22-21-16,0 0 0</inkml:trace>
  <inkml:trace contextRef="#ctx0" brushRef="#br0" timeOffset="21247.96">7472 5207 0,'0'0'0,"0"-21"0,0 0 15,-21 21-15,-1-21 0,1 21 16,0 0-16,0 0 0,0 0 16,0 0-16,-1 0 0,1 0 0,0 0 15,21 21-15,-21 0 0,0 0 0,21 0 16,0 22-16,-21-22 0,21 42 16,-22-20-16,22-1 0,-21 0 15,21 1-15,0-22 0,0 21 0,0 0 16,0 1-16,0-22 0,0 42 0,0-41 15,0 20-15,21-21 0,1 0 0,-1-21 16,0 0-16,0 0 0,0 0 0,0 0 16,1 0-16,-1-21 0,21 0 15,-21 0-15,22 0 0,-22-22 0,21 22 16,0-21-16,1-1 0,-1 1 16,-21 0-16,22-1 0,-1 1 15,0-21-15,1 20 0,-22-20 0,0-1 16,0 1-16,0 20 0,-21-20 0,0-1 15,0 22-15,0-21 0,0 41 16,0-20-16,0 21 0,0 0 0,0 0 16,0 42-1,0 0-15,-21 21 16,21-21-16,0 22 0,0-1 0,0 0 16,-21 1-16,21-1 0,0 22 15,0-22-15,0 0 0,0 1 0,0-1 16,0 0-16,0 1 0,0-22 15,0 21-15,0-21 0,0 22 0,0-1 16,0-21-16,0 0 0,21-21 0,-21 21 16,21 1-16,0-1 0,1 0 15,-1-21-15,0 0 0,0 0 16,0 0-16,0 0 0,1-21 0,-1 0 16,0-1-16,0 1 0,0 0 15,0 0-15,-21 0 0,22-22 0,-1 22 16,0-21-16,0 21 0,-21-22 15,0 22-15,21-21 0,0 21 0,-21 0 16,0-1-16,0 1 0,22 21 16,-22-21-16,0 42 15,0 0 1,0 1-16,0-1 0,0 0 0,0 0 16,0 21-16,0-20 0,0-1 15,0 0-15,0 0 0,0 21 0,0-20 16,0-1-16,0 0 0,0 0 15,-22 0-15,22 0 0,0 1 16,22-22-16,-1 21 0,0-21 16,0 0-16,0 0 15,22 0-15,-22-21 0,0 21 0,21-22 16,-21 1-16,22 0 0,-22 0 0,21-21 16,-21 20-16</inkml:trace>
  <inkml:trace contextRef="#ctx0" brushRef="#br0" timeOffset="21571.63">8932 5228 0,'0'0'0,"0"-21"0,0 0 0,0 0 16,0 42 15,-21 0-31,0 0 16,0 22-16,0-22 0,21 0 0,-22 0 16,1 21-16,21-20 0,-42 20 0,21-21 15,21 0-15,0 0 0,0 1 0,0-1 16,0 0-16,21 0 15,0 0-15,-21 0 0,21 1 16,0-22-16,1 0 0,20 0 16,-21 0-16,-21-22 0,21 22 15,0-21-15,1 21 0,-1-21 0,0 0 16,0 21-16,-21-21 0,0 0 16,0-1-16,0 1 0,0 0 0,0 0 15,-21 0-15,0 0 0,-22 21 0,22-22 16,0 1-16,21 0 0,0 0 15,0 0-15,0 0 0,0-1 16,0 1-16,21 0 16</inkml:trace>
  <inkml:trace contextRef="#ctx0" brushRef="#br0" timeOffset="22043.95">9123 5101 0,'0'0'0,"21"0"0,106 21 32,-106 1-32,0-1 15,0 0-15,1 0 0,-22 0 0,0 0 16,21 1-16,-21-1 15,21 21-15,-21-21 0,0 0 0,0 22 0,0-22 16,0 0-16,0 0 0,0 22 0,0-22 16,0 0-16,0 0 0,0 0 15,0 0-15,0 1 16,0-1-16,-21-21 31,21-21-15,0-1-16,0 1 0,-21-42 15,21 20-15,21 22 0,0-21 16,0 0-16,0-1 0,0 1 0,1 0 16,20-1-16,-42 22 0,42-21 0,1-1 15,20 22-15,1-21 0,-22 21 16,21 0-16,-20 42 0,-1-21 0,22 0 16,-22 0-16,0 21 0,1 0 0,-22 0 15,21 0-15,-21 1 0,-21 20 0,0-21 16,0 21-16,0-20 15,0 20-15,0 0 0,0-21 0,0 22 16,0-22-16,-21 0 0,0 21 0,0-20 16,0-1-16,21 0 0,-22 0 15,22 0-15,-21 0 0,0-21 16,21 22-16,-21-1 16,21-42-16,0-1 15,0 1-15,0 0 0,0 0 16,0 0-16,0 0 0,-21-1 15,21-20-15</inkml:trace>
  <inkml:trace contextRef="#ctx0" brushRef="#br0" timeOffset="22987.97">8424 4530 0,'-21'0'15,"0"0"-15,0 21 0,0 0 16,21 0-16,0 0 0,-43-21 15,22 22-15,21-1 0,0 0 0,21-21 16,0 21-16,1-21 0,-1 0 16,0 0-16,0 0 15,0 0-15,0 0 0,-21-21 16,22 21-16,-1 0 0,0-21 0,-21 0 16,0-1-1,0 1-15,0 0 0,0 0 16,21 21-16,-42-21 0,0 21 15,0 0-15,42 0 0,-42 0 16,-1 0-16,1 21 16,0-21-16,21 21 0,0 0 15,-21-21-15,0 0 0,21 21 16,-21-21-16,-1 22 0,22-1 0</inkml:trace>
  <inkml:trace contextRef="#ctx0" brushRef="#br0" timeOffset="23231.97">7768 5059 0,'0'21'0,"21"-21"31,0 0-31,1 0 0,-1 0 15,0 0-15,21 0 0,-21-21 0,22 21 16,-22 0-16,21-21 0,1 21 16,-22-21-16,21 21 0,-21 0 15,0 0-15,1-22 0,-1 22 0,0 0 16,0 0-16,0 0 0</inkml:trace>
  <inkml:trace contextRef="#ctx0" brushRef="#br0" timeOffset="23948.18">11451 4847 0,'64'-63'31,"-43"63"-31,-21-21 0,0-1 16,0 1 0,-21 21-1,-1 0-15,1 0 0,0 0 16,0 0-16,0 0 0,-22 0 0,1 21 15,21 1-15,0-1 0,-22 21 0,22-21 16,0 22-16,-21-1 0,21 21 16,-1 1-16,1-22 0,21 43 15,0-43-15,0-21 0,0 22 0,0-1 16,0-21-16,21 0 0,1 22 16,-1-22-16,0 0 0,0 0 15,0-21-15,22 21 0,-22-21 0,21 0 16,0 0-16,-20 0 0,20 0 15,0-21-15,22 0 0,-22 0 0,0 0 16,1 0-16,20-1 0,-20 1 0,-1-21 16,0 21-16</inkml:trace>
  <inkml:trace contextRef="#ctx0" brushRef="#br0" timeOffset="24224.16">12107 4741 0,'0'0'0,"0"-42"0,0 0 0,0 21 16,-21-1-16,0 1 0,21 0 0,-21 0 15,0 21 1,-1 0-16,22 21 16,-21 0-16,21 0 0,0 1 15,0 20-15,0 0 0,0 1 16,0 20-16,0-21 0,0 22 0,0-1 16,0-20-16,0-1 0,0 22 0,0-22 15,0 0-15,0-21 0,0 22 16,0-1-16,0-21 0,0 0 0,0 1 15,0-1-15,0 0 0,21-21 32,1 0-32,-1-21 15,0 0-15,21-1 0,-21 1 16</inkml:trace>
  <inkml:trace contextRef="#ctx0" brushRef="#br0" timeOffset="25439.83">12636 4974 0,'22'-21'0,"-44"42"0,65-42 0,-22 0 16,0 21-16,-21-21 0,0 0 31,0-1-31,-21 22 0,0-21 16,0 21-16,21-21 0,-22 21 0,1 0 16,0 0-16,0 0 15,0 0-15,0 0 0,-1 0 16,1 21-16,0 0 0,0 1 0,0-1 15,0 21-15,-1 0 0,22 1 16,-21-1-16,0 0 0,0-20 0,21 20 16,0 0-16,0 1 0,0-22 0,0 0 15,0 0-15,0 0 0,0 0 16,0 1-16,21-22 16,0 0-16,0 0 0,1 0 0,-1 0 15,0 0-15,0 0 0,0-22 16,0 1-16,1 0 0,-1 0 15,0 0-15,0 0 0,0-1 0,0 1 16,1-21-16,-1 21 0,0-22 16,0 1-16,-21 21 0,0-21 0,0 20 15,21 1-15,-21 0 0,0 0 0,21 21 16,-21 21 0,0 0-1,0 0-15,0 1 0,0-1 16,0 21-16,-21-21 0,21 22 0,0-22 15,-21 0-15,21 21 0,0-21 0,0 1 16,0-1-16,0 0 0,0 0 16,0 0-16,21 0 0,0-21 15,1 0-15,-1 0 0,0 0 16,0 0-16,21 0 0,-20 0 16,20 0-16,0-21 0,-21 0 0,22 0 15,-1 21-15,0-42 0,-20 20 0,20 1 16,0-21-16,1 21 0,-22-22 15,21 1-15,-21 0 0,0 21 16,1-22-16,-1 1 0,0 0 0,0 20 16,-21 1-16,0 0 0,0 0 0,-21 42 31,-43 0-31,43 0 0,0 1 16,0 20-16,0 0 0,21-21 0,0 22 0,0-1 15,0-21-15,21 0 0,-21 1 16,0 20-16,0-21 0,0 0 15,21 0-15,0 1 0,0-1 16,1-21-16,-22 21 0,21-21 16,0 0-1,-21-21 1,0 0 0,0-1-16,-21 22 15,0-21-15,21 0 16,-22 0-16,1 21 0,0 0 0,21-21 15,-21 21-15,0 0 32,21 21-32,0 0 0,0 0 15,0 0-15,0 1 16,21-22-16,-21 21 0,21-21 0,-21 21 16,21-21-16,0 0 0,1 0 0,-1 0 15,0 0-15,0 0 0,21 0 0,-20 0 16,20 0-16,-21 0 0,21 0 15,-20 0-15,20 0 0,-21 0 0,21-42 16,1 42-16,-22-22 0,21 1 16,-21-21-16,22 21 0,-22 0 0,0-1 15,0-20-15,0 21 16,1-21-16,-22-1 0,0 22 0,0-21 16,0-1-16,0 22 0,0 0 0,-22 21 31,1 21-31,0 0 0,21 1 15,0 20-15,0-21 0,0 21 0,0-20 16,0 20-16,0-21 0,0 21 16,0-20-16,0 20 0,0-21 0,0 0 15,0 0-15,21 1 0,-21-1 0,21-21 16,-21 21-16,0 0 16,-21-21 15,0 0-16,0 0-15,0 0 0,21-21 16,0 0-16,0 0 0</inkml:trace>
  <inkml:trace contextRef="#ctx0" brushRef="#br0" timeOffset="26359.93">15240 4678 0,'0'0'0,"21"-21"0,64-43 15,-85 43-15,0 0 16,21 0-16,-21 42 31,0 0-31,0 0 16,0 0-16,-21 22 0,21-22 0,-21 42 16,21-20-16,-22-1 0,22 22 15,0-1-15,-21-21 0,21 1 16,-21 20-16,0-20 0,21-22 15,0 21-15,0 0 0,0-20 0,0-1 16,0 0-16,21-21 31,0 0-31,0-21 0,1 0 16,-1-1-16,0 1 0,0 0 0,0 0 16,0-21-16,1-1 0,-1 22 15,21-21-15,-42-1 0,42 1 0,-42 0 16,22-1-16,-1 22 0,0-21 0,0 21 15,0 21-15,0 0 0,1 0 16,-1 0 0,-21 21-16,21 0 0,-21 0 0,0 22 15,0-1-15,0-21 0,21 21 16,-21 1-16,0-1 0,0-21 0,21 22 16,-21-22-16,21 0 0,1 0 0,-1 0 15,-21 0-15,21-21 0,0 0 16,21 0-16,-20 0 0,-1 0 0,0 22 15,0-22-15,21-22 0,-20 1 0,20 0 16,-21 0-16,21 0 0,-20 0 16,20-22-16,-21 1 0,0 0 0,0-1 15,-21 1-15,0-22 0,0 22 16,0-21-16,0 20 0,0 1 16,-21-22-16,0 22 0,0 21 0,0 0 15,0-22-15,-1 22 0,1 21 16,0 0-16,0 0 15,0 21-15,-22 1 0,43-1 16,0 0-16,0 0 0,0 21 0,-21-20 16,21 20-16,0-21 0,0 21 15,0-20-15,21-1 0,1-21 16,20 21-16,0 0 0,-21 0 0</inkml:trace>
  <inkml:trace contextRef="#ctx0" brushRef="#br0" timeOffset="26747.86">16531 4974 0,'0'0'16,"0"21"-16,21-21 15,-21 22-15,21-44 32,1 1-17,-1 0-15,0 0 0,-21 0 0,21 0 16,0 21-16,-21-22 0,0-20 15,21 21-15,-21 0 0,0 0 0,22-22 0,-22 22 16,0 0-16,0 0 16,0 0-16,-22 21 15,1 21-15,-21 21 16,63-21-16,-21 0 0,-21 22 0,0-22 16,-22 21-16,22 1 0,0-1 15,0-21-15,0 21 0,21-20 0,0 20 16,0-21-16,0 0 0,0 0 0,0 1 15,0-1-15,21-21 0,0 21 0,0-21 16,0 0-16,1 0 0,-1 0 16,63 0-16,-62-21 0,-1 21 15,0-21-15,0 21 0,43-22 0,-43 1 16,0 0-16,0 0 0,-21 0 16,21-22-16,0 22 0</inkml:trace>
  <inkml:trace contextRef="#ctx0" brushRef="#br0" timeOffset="27323.94">17970 4593 0,'0'0'0,"22"-21"16,-1 21-16,0-21 0,0 0 16,0 0-16,0-1 0,1 22 15,-1-21-15,0 0 0,0 0 0,0 0 16,-21 0-16,0-1 0,0 1 0,0 0 16,-21 0-1,0 21-15,0 0 0,0 0 0,-1 0 16,-20 21-16,21 0 0,-21 0 15,20 1-15,1-1 0,-21 21 0,21-21 16,-22 43-16,22-22 0,0 0 0,0 1 16,21-1-16,0 0 0,0 22 15,0-22-15,0 1 0,0-1 16,0 0-16,21 1 0,0-1 0,0 0 16,22-21-16,-22 1 0,0-1 15,21 0-15,1 0 0,-22 0 0,21-21 16,1 0-16,-1 0 0,21 0 0,-20 0 15,-1 0-15,22-21 0,-22 0 16,0 0-16,22 0 0,-22-1 0,0 1 16,1 0-16</inkml:trace>
  <inkml:trace contextRef="#ctx0" brushRef="#br0" timeOffset="28203.04">18859 4826 0,'0'0'0,"22"-42"0,-1 21 16,-21-22-16,0 22 0,0 0 15,0 0-15,0-22 0,0 22 0,0 0 16,-21 21-16,-1 0 0,1 0 15,0 0-15,0 0 16,0 0-16,0 0 0,21 21 0,-22 0 16,1 1-16,-21-1 0,21 21 0,-22-21 15,22 22-15,0-1 0,0-21 16,0 21-16,0 1 0,21-1 16,-22-21-16,22 0 0,0 22 0,0-22 0,0 0 15,0 0-15,22-21 0,-1 0 16,-21 21-16,21-21 0,0 0 0,21 0 15,-20 0-15,-1 0 0,0-21 16,21 0-16,-21 0 0,1 0 16,-1 0-16,21-1 0,-21 1 0,0-21 15,-21 21-15,22-22 0,-1 1 16,-21 21-16,0-21 0,0 20 0,0 1 16,21 0-16,-21 0 0,0 42 46,0 0-46,0 22 0,0-22 16,0 0-16,0 21 0,0-21 0,0 22 16,0-22-16,0 21 0,0-21 0,0 1 15,21-1-15,-21 0 0,21 0 16,-21 0-16,21-21 0,1 0 0,-1 0 16,0 0-16,21 0 15,-21 0-15,1-21 0,-1 0 16,0 0-16,21 0 0,-21-1 0,1 1 15,-1 0-15,0-21 0,0 21 0,-21-22 16,0 22-16,21-21 0,0-1 16,-21 1-16,0 21 0,0 0 0,0 0 15,0-1-15,0 44 32,0-1-32,0 0 15,0 0-15,0 0 0,-21 0 0,21 22 16,-21-22-16,21 0 0,0 21 15,0-20-15,0-1 0,-21 0 0,21 0 16,0 0-16,0 0 0,-21-21 31,21-21 1,0 0-32,0 0 0,0 0 15,0 0-15,0-1 0,0-20 0,0 21 16,21-21-16,0 20 0,0-20 15,22 21-15,-22-21 0,21-1 16,0 22-16,22 0 0,-22 0 0,22 0 16,-22 21-16,0 0 0,1 0 15,-1 0-15,0 0 0,1 21 0,-22 0 16,0 0-16,0 21 0,-21-20 0,0 20 16,0-21-16,0 21 0,0 1 15,0-22-15,0 21 0,0-21 0,0 22 16,-21-22-16,21 0 0,0 0 0,-21-21 15,21 21-15</inkml:trace>
  <inkml:trace contextRef="#ctx0" brushRef="#br0" timeOffset="28783.76">21399 4614 0,'0'0'0,"0"-21"16,0 0-16,0 0 0,0 0 15,0 0-15,0-1 0,-21 1 0,21 42 32,0 1-17,0 20-15,0 0 0,0 22 0,0-1 16,0 22-16,0 0 0,0-1 0,0-20 16,0 20-16,0 1 0,-21 0 0,21-1 15,0 1-15,0 0 0,0-1 16,-21 1-16,0 0 0,21-1 0,-21-20 15,21 21-15,-22-22 0,1 1 0,0-1 16,21 1-16,0-1 0,0-21 0,0 1 16,0-1-16,0-21 0,0 0 15,21-21 1,-21-21-16,21 0 16,1-21-16,-22 21 0,21-22 0,0 1 15,-21 0-15,21-1 0,0 1 16,-21-22-16,21 1 0,-21 21 0</inkml:trace>
  <inkml:trace contextRef="#ctx0" brushRef="#br0" timeOffset="29139.97">21526 4890 0,'0'0'16,"-21"-64"-16,-63-84 15,62 127-15,22-22 16,0 22-16,0-21 0,0 21 0,22 0 15,-22-1-15,0-20 0,21 42 0,21-21 16,0 0-16,1 0 0,-1 21 16,0 0-16,22 0 0,-22 0 0,22 21 15,-1 0-15,-20 0 0,-1 0 0,0 22 16,1-22-16,-22 21 0,0-21 16,-21 22-16,21-1 0,-42 21 0,0-20 15,0-1-15,-22-21 0,22 22 0,-21-22 16,-1 0-16,1 0 0,0 0 15,-1 0-15,1 1 0,0-22 16,21 21-16,-22-21 0,22 0 0,0 0 16,21 21-16,0-42 15,0 0 1,0-1-16,21 1 0,0 0 16,22 0-16,-22 0 0,0 0 15,21-1-15,1 1 0</inkml:trace>
  <inkml:trace contextRef="#ctx0" brushRef="#br0" timeOffset="29490.97">22288 4826 0,'0'0'0,"22"0"0,-1-21 31,0 0-31,0 21 0,0-21 16,0-1-16,1 22 0,-1-21 0,0 0 15,21 0-15,-21 0 0,1 0 0,-1-1 16,0 1-16,0 0 0,-21 0 16,0 0-16,0 0 0,0-1 0,0 1 15,-21 21-15,-21 0 16,20 0-16,1 0 0,-21 0 0,21 21 16,0 1-16,-1-1 0,1 0 0,0 21 15,0-21-15,21 22 16,-21-22-16,21 21 0,0-21 0,0 22 15,0-22-15,0 21 0,0-21 0,21 1 16,0-1-16,0 0 0,0-21 16,22 21-16,-22-21 0,21 0 0,1 0 15,-1 0-15,-21 0 0,21 0 16,1-21-16,-1 21 0,0-21 0,1 0 16</inkml:trace>
  <inkml:trace contextRef="#ctx0" brushRef="#br0" timeOffset="29887.93">23050 4678 0,'0'0'16,"-21"-21"-16,0 21 0,21-21 16,-21-1-1,21 1 1,21 0-16,0 0 16,0 21-16,1-21 0,-1 21 15,0-21-15,0 21 0,0 0 0,0 0 16,1 0-16,-1 0 0,0 0 15,0 0-15,0 21 0,-21 0 0,21 0 16,-21 0-16,22 0 0,-22 1 0,0 20 16,0-21-16,0 0 0,0 22 15,0-22-15,0 0 0,-22 21 16,1-21-16,21 1 16,-21-1-16,0-21 0,0 0 15,21-21 16,0-1-31,0 1 0,0 0 0,0 0 16,0 0-16,0 0 0,21-1 0,-21 1 16,21 0-16,0 0 0,-21 0 15,21 0-15,1-1 0,-22 1 0,21 21 16,0-21-16,0 21 0,0-21 0,0 0 16,1 21-16,-1 0 0,0-21 0,0 21 15</inkml:trace>
  <inkml:trace contextRef="#ctx0" brushRef="#br0" timeOffset="30923.93">23876 4487 0,'21'-21'32,"-21"0"-32,21 0 0,-21 0 15,21 0-15,-21-1 0,0 1 16,0 0-16,0 0 0,0 0 0,0 0 0,0-1 15,0-20-15,0 21 0,0 0 16,-21-22-16,21 22 0,0 0 16,-21 21-16,21-21 0,-21 42 31,0 0-31,21 22 0,-21-22 0,-1 21 16,22 0-16,-21 22 0,0-22 15,0 1-15,0 20 0,0 1 0,-1-22 16,1 21-16,0 22 0,0-21 0,0-1 15,0 22-15,-1-1 0,1-20 16,0 21-16,0-22 0,21 22 0,-21-1 16,0 65-16,-1-65 0,1 1 15,21 0-15,-21-1 16,0 1-16,0-22 0,0 22 0,-1-21 16,22 20-16,-21-20 0,0-1 0,0 1 15,21-1-15,0-20 0,0 20 0,0-21 16,0 1-16,0-1 0,0-21 15,0 0-15,0 1 0,0-1 0,21-21 16,0 0-16,22 0 0,-22-21 16,21 21-16,-21-43 0,22 22 15,20-21-15,-21-1 0,1 1 0,20 0 16,-20-22-16,-1 1 0,21-1 16,-20 1-16,-1-1 0,-21-20 0,22 20 0,-22-21 15,-21-20-15,0 20 16,0 0-16,0 1 0,0-1 0,-21 0 15,-1 22-15,-20-22 0,0 22 0,-1 20 16,-20-20-16,21 42 0,-22-22 16,22 22-16,-1-21 0,1 21 0,21 21 15,-21-22-15,20 22 0,1 0 0,21-21 16,0 0 0,21 0-16,1 21 15,-1-21-15,0 21 0,21-21 16,-21 21-16,22-22 0,-22 1 15,21 0-15,1 0 0,-1 0 0,0 0 16,1-1-16,-1 1 0,0 0 16,1 0-16,-1 0 0,-21 0 0,21-1 15,-20 1-15,-1 0 0,0 0 0,0 21 16,-21-21-16,0 42 31,0 0-15,-21 0-16,0 0 0,21 1 15,-21-1-15,21 0 0,0 0 0,0 21 16,0-20-16,0-1 0,0 21 16,0-21-16,0 0 0,0 1 0,0-1 15,21 0-15,0 0 0,0-21 16,0 0-16,0 0 0,1 0 16,-1 0-16,0 0 0,0 0 0,-21-21 15,21 21-15,0-21 0,1 0 0,-1-1 16,0 1-16,0-21 0,-21 21 15,0 0-15,0-22 0,21 22 0,-21 0 16,0-21-16,0 20 0,0 1 0,0 0 16,-21 0-16,0 21 15,0-21-15,0 21 0,-1 0 0,1 0 16,0 0-16,-21 0 0,21 21 16,-1-21-16,22 21 0,-21-21 0,21 21 15,0 0-15,0 1 16,21-22-16,1 21 15,20-21-15</inkml:trace>
  <inkml:trace contextRef="#ctx0" brushRef="#br0" timeOffset="31383.92">24617 4699 0,'0'0'0,"-21"0"0,-1 0 0,1-21 16,0 21-16,21-21 15,0 0-15,0-1 16,0 1-16,0 0 16,21 21-16,0-21 15,1 21-15,-1 0 0,0 0 0,0-21 16,21 21-16,-20 0 0,-1 0 0,0 0 16,0 21-16,0 0 15,0 0-15,-21 0 0,22 1 0,-22-1 16,0 0-16,0 0 0,0 21 15,0-20-15,0-1 0,0 0 0,0 0 16,0 0-16,0 0 0,0 1 0,-22-1 16,1 0-16,0-21 0,0 0 15,21-21 1,-21 21 0,21-21-16,0-1 0,0 1 15,0 0-15,0 0 0,0 0 16,0 0-16,0-1 0,0 1 0,21 0 15,0 0-15,-21 0 0,21 21 16,0-21-16,1 21 0,-1-22 16,0 1-16,0 21 0,0 0 15,0 0-15,1-21 16,-1 21-16,0 0 0,0 0 0,0 0 16,-21-21-16,21 21 0,1 0 15</inkml:trace>
  <inkml:trace contextRef="#ctx0" brushRef="#br0" timeOffset="32024.14">25146 4551 0,'0'0'0,"0"21"15,0 0-15,0 0 16,0 1-16,0-1 16,0 0-16,0 0 15,0 0-15,0 0 0,0 1 16,0-1-16,0 0 0,0 0 0,0 0 16,0 0-16,0 1 0,0-1 15,0 0-15,-21-42 63,21 0-48,0-1-15,0 1 0,0 0 0,0 0 16,0 0-16,0 0 0,0-22 16,21 22-16,0 0 0,0-21 0,0 20 15,1 1-15,-1 0 0,0 0 0,0 0 16,0 21-16,0-21 0,1 21 15,20 0-15,-21 0 0,0 0 0,0 0 16,1 21-16,-1-21 0,0 21 0,0 0 16,-21 0-16,0 0 15,0 1-15,0-1 0,0 0 16,0 0-16,0 0 0,0 0 0,0 1 16,0-1-16,-21-21 0,21 21 15,0 0-15,-21-21 0,0 0 16,-1 0-1,22-21 1,0 0 0,0 0-16,0-1 0,0 1 15,0 0-15,22 0 0,-1 0 0,0 0 16,0-22-16,0 22 0,22 0 0,-1 0 16,-21 0-16,21-1 0,-20 1 15,20 21-15,-21 0 0,0 0 16,0 0-16,1 0 0,-1 21 0,-21 1 15,0 20-15,0-21 16,0 0-16,0 0 0,0 1 0,0 20 16,0-21-16,0 0 0,0 0 15,-21 1-15,21-1 0,-22 0 0,22 0 16,-21 0-16,0-21 0,0 21 16,0-21-16,0 0 15,-1 22-15,1-22 0,0 0 0,0 0 16</inkml:trace>
  <inkml:trace contextRef="#ctx0" brushRef="#br0" timeOffset="33897.94">6350 7303 0,'0'21'31,"21"-21"-15,0 0-16,0 0 0,1 0 15,-1-21-15,0-1 0,0 1 0,21 21 16,1-21-16,-22-21 0,21 21 16,1-1-16,-1 1 0,0-21 0,-21 21 15,22 0-15,-1-22 0,0 22 0,-20-21 16,20 21-16,-21-22 0,0 22 16,-21-21-16,21 21 0,-21-22 0,0 22 15,0 0-15,-21-21 0,0 20 0,0 1 16,0 0-16,-22 0 15,22 0-15,0 0 0,-21 21 0,21 0 16,-1 21-16,-20 0 0,21 0 0,-21 0 0,-1 43 16,22-22-16,0 0 0,-21 1 15,20 20-15,1 22 0,21 0 0,-21-1 16,0 1-16,0 0 0,0 20 16,-22-20-16,43 0 0,-63 105 0,63-105 15,0 21-15,0-22 0,21 1 0,-21 21 16,0 0-16,0-22 0,-21 43 0,0-21 15,-1 0-15,1 0 0,42-21 0,1-1 16,-22-20-16,0-1 0,0 1 0,21 20 16,-21-20-16,0-1 0,0 1 0,0-22 15,0 1-15,0 20 0,0-42 16,0 0-16,0 1 0,0-1 16,21-21-16,0 0 0,0 0 0,0-43 15,1 1-15,-1 21 0,21 0 16,-21-22-16,22 22 0,-1-21 0,0 0 15,1-1-15,-1-20 0,0 20 0,1-41 16,-22 20-16,42 1 0,-20-1 0,20-42 16,-42 22-16,0-1 0,-21-21 0,22 22 15,-22 20-15,42-21 0,-63 1 0,-22 20 16,1-20-16,63 20 0,-21 1 16,0 20-16,-42 1 0,-22 0 0,22 20 15,-21-20-15,20 21 0,1 0 0,0 21 16,-1-21-16,1-1 0,0 22 15,20 0-15,1 0 0,0 0 0,21-21 16,21 21 0,0 0-16,22 0 15,-22 0-15,0-21 0,21 21 0,1-21 16,-1 0-16,0 0 0,1-1 0,20 1 16,-20 0-16,-1 0 0,0 0 15,43-22-15,-43 22 0,1-21 16,-1 21-16,-21 0 0,0-1 0,0 1 15,1 0-15,-1 0 0,-21 0 16,0 42 15,-21 0-15,21 0-16,-22 0 0,22 1 16,0 20-16,0-21 0,0 0 0,0 0 15,0 1-15,0-1 0,0 0 16,0 0-16,0 0 0,0 0 0,22 1 15,-1-22-15,0 0 16,0 0-16,0 0 0,22 0 16,-22-22-16,21 22 0,-21-21 15,22 0-15,-22 21 0,21-21 0,-21 0 16,22 0-16,-22-22 0,21 22 16,-21 0-16,0-21 0,1-1 0,-1 22 15,-21-21-15,0 21 0,0-22 16,0 1-16,-21 21 0,-1 0 0,1-22 15,-21 22-15,21 21 0,-22-21 16,1 21-16,21 0 0,-21 0 0,-1 0 16,1 0-16,0 0 0,20 21 0,-20 0 15,21 0-15,0 1 0,0 20 16,-1-21-16,22 0 0,0 22 0,0-22 16,0 21-16,0-21 0,0 0 15,22 1-15,-1-1 0,0 0 0,0-21 16</inkml:trace>
  <inkml:trace contextRef="#ctx0" brushRef="#br0" timeOffset="34196.94">8276 6816 0,'21'-21'0,"-42"42"0,21-42 15,-21 21-15,21 21 16,-21 0-16,21 0 16,-21 0-16,-1 0 0,1 1 0,21 20 15,0-21-15,0 43 0,-21 20 16,21-63-16,0 22 0,0-1 0,42-21 16,-20 22-16,-22-22 0,0 21 0,0-21 15,0 22-15,0-1 0,0-21 0,-22 0 16,22 0-16,0 1 0,0-1 0,22-21 15,-1 0 1,0 0-16,0-21 16</inkml:trace>
  <inkml:trace contextRef="#ctx0" brushRef="#br0" timeOffset="34459.44">8636 6731 0,'0'0'0,"-21"-42"0,21 63 32,0 0-32,0 0 15,0 0-15,0 22 0,0-22 16,0 21-16,0 1 0,-21-22 0,21 21 0,-22 0 16,22 22-16,-21-22 0,21 1 15,0-1-15,-21 0 0,0 1 16,21-1-16,0-21 0,0 21 15,-21-20-15,21-1 0,0 0 0,0 0 16,0 0-16,21-21 31</inkml:trace>
  <inkml:trace contextRef="#ctx0" brushRef="#br0" timeOffset="34864.93">9080 7006 0,'0'0'0,"-21"0"32,0 0-32,21 21 15,-21 1-15,0-1 0,0 0 0,-1 0 16,1 21-16,0 1 0,0-22 0,21 21 16,0 1-16,0-1 0,0-21 15,0 21-15,0-20 0,0 20 0,0-21 16,0 0-16,21 0 0,0-21 0,-21 22 15,21-22-15,22 0 0,-22 0 16,0 0-16,0 0 0,22 0 0,-22 0 16,0 0-16,21-22 0,-21 1 15,1 0-15,-1 0 0,0 0 0,0 0 16,0-1-16,0-20 0,-21 21 16,0-21-16,0-1 0,0 22 0,0-21 15,0-1-15,0 22 0,-21-21 0,0 21 16,0 0-16,0-1 0,0 1 15,-22 21-15,22 0 0,0 0 16,0 0-16,-22 0 0,22 0 0,0 0 16,0 43-16,0-22 0,21 0 0,-21-21 15,21 21-15,-22 0 0,22 0 16,0 1-16,0-1 0,0 0 0,0 0 0</inkml:trace>
  <inkml:trace contextRef="#ctx0" brushRef="#br0" timeOffset="35779.94">9842 7366 0,'0'21'0,"-42"64"16,21-64 0,21 0-16,-64-21 15,64 21 1,22-21-16,-1 0 16,0-21-16,-21 0 0,21 21 15,0-21-15,-21 0 0,21-22 16,1 22-16,-1 0 0,0-21 15,0-1-15,-21 1 0,42 0 0,-42-1 16,22 22-16,-1 0 0,0 21 0,0 0 16,0 0-16,0 0 0,1 0 15,-1 21-15,0-21 0,-21 64 16,21-43-16,0 0 0,0 21 16,-21-20-16,0 20 0,22-21 0,-1 0 15,-21 22-15,0-22 0,21 0 16,-21 21-16,21-21 0,0-21 0,0 0 15,1 0 1,-1-21-16,0 0 0,0 21 0,0-21 16,0 0-16,-21 0 0,22-1 15,-1-20-15,0 21 0,0 0 0,0-22 16,0 1-16,1 21 0,-1-21 16,-21-1-16,0 22 0,21 0 0,-42-21 15,63 20-15,-42 1 0,0 0 0,21 21 16,-21-21-16,-21 21 15,0 0-15,42 21 0,-21 0 16,0 0-16,-21 22 0,0-43 16,-22 106-16,43-64 0,0-21 15,-42 43-15,42-22 16,0-21-16,0 0 0,0 22 0,0-22 16,0 0-16,21-21 0,0 21 0,1-21 15,-1 21-15,0-21 0,0 0 16</inkml:trace>
  <inkml:trace contextRef="#ctx0" brushRef="#br0" timeOffset="35834.91">10943 7387 0,'21'-21'16,"-42"42"-16,63-42 0,-20 0 0,-22-21 16,21 20-16,0 1 0,0-21 0</inkml:trace>
  <inkml:trace contextRef="#ctx0" brushRef="#br0" timeOffset="36019.58">11155 7345 0,'21'63'16,"-21"-41"0,21-22-16,0 0 15,0 0-15,1 0 16,-1 0-16,0 0 0,21-22 0,-21 1 16,1 21-16,-1-21 0,21 0 0,-21 0 15,0-22-15,1 22 0</inkml:trace>
  <inkml:trace contextRef="#ctx0" brushRef="#br0" timeOffset="36379.93">11430 6562 0,'-21'0'0,"42"0"0,-85 21 15,43-21-15,0 21 0,0 0 0,0 0 16,21 1-16,0-1 0,0 21 15,0-21-15,0 0 0,0 1 0,0-1 16,0 0-16,21 0 0,0-21 16,0 0-16,22 0 0,-22 0 15,0 0-15,0 0 16,0 0-16,0-21 0,1 21 0,-1-21 0,0 0 16,-21-1-16,0 1 15,0 0-15,0 0 0,0 0 16,0 0-16,0-1 0,0 1 0,-21 0 15,0 0-15,-1 21 16,1 0-16,0 0 0,0 0 16,0 21-16,0 0 0,21 0 15,0 1-15,-22-1 0,1 0 0,21 0 16,0 0-16,-21-21 16,21 21-16,0 1 0,-21-1 0,0-21 0</inkml:trace>
  <inkml:trace contextRef="#ctx0" brushRef="#br0" timeOffset="36956.41">11070 7154 0,'21'-21'15,"0"21"-15,-42 0 0,0 0 16,21-21 15,-21 42-31,21 0 0,0 1 16,0-1-16,0 0 0,0 0 15,0 0-15,-21 0 0,42 1 16,-21-1-16,0 21 0,0-21 16,0 0-16,0 1 0,0-1 15,21-21-15,0 0 0,0 0 16,1 21-16,-1-21 15,0 0-15,0 0 16,0-21-16,0 0 0,1 21 16,-1-22-16,0 1 0,0 0 0</inkml:trace>
  <inkml:trace contextRef="#ctx0" brushRef="#br0" timeOffset="37723.18">9779 7154 0,'0'0'0,"21"-21"0,-21 0 15,21 0 1,-42 21 47,21 42-48,0-21-15,-21 22 0,21-1 0,-21 0 16,21 1-16,0-1 0,0-21 15,0 22-15,0-1 0,0-21 0,0 0 16,0 0-16,0 1 0,0-1 0,0 0 16,21-21-16,0 0 0,0 0 15,0 0-15</inkml:trace>
  <inkml:trace contextRef="#ctx0" brushRef="#br0" timeOffset="40784.22">12001 7027 0,'0'-21'16,"0"0"-1,0 0 1,-21 21 15,21 21-15,0 0-16,0 0 16,-21 1-16,21-1 0,0 21 15,0-21-15,0 22 0,-21-1 0,21 0 16,0 1-16,0-1 0,0 0 15,-21-21-15,21 22 0,0-22 0,0 0 16,0 0-16,0 0 0,0 1 16,0-1-16,0 0 15,-21-21 1,21-21 0,0 0-16,0-1 15,0 1-15,0 0 0,0 0 16,0 0-16,0 0 0,0-22 15,0 22-15,0-21 0,0 21 16,0-22-16,0 1 0,0 21 0,21-22 16,0 22-16,21-21 0,-21 21 15,22 0-15,-22-1 0,21 1 0,1 21 16,-1-21-16,0 21 0,-21 0 0,22 0 16,-1 0-16,-21 0 0,22 21 15,-22 0-15,0 1 0,0 20 0,0-21 16,-21 21-16,0-20 0,0 20 0,0 0 15,0 1-15,0-22 0,0 21 0,-21-21 16,21 0-16,0 22 0,-21-22 16,0 0-16,21 0 0,-21-21 15,21 21-15,0-42 47,0 0-47,0 0 16,0 0-16,21 0 0</inkml:trace>
  <inkml:trace contextRef="#ctx0" brushRef="#br0" timeOffset="41607.82">13335 7091 0,'0'0'16,"21"-21"-16,0 21 0,-21-21 0,21 21 15,-21-22-15,0 1 0,0 0 16,-21 21-16,0-21 0,0 21 0,0-21 16,-22 21-16,22 0 0,-21-21 15,0 21-15,-1 0 0,22 0 0,-21 0 16,-1 0-16,1 21 0,0 0 0,21-21 16,-22 42-16,1-21 0,21 1 15,-22 20-15,22 0 0,0-21 0,21 22 16,0-1-16,-21 0 0,21-20 0,0 20 15,0-21-15,0 21 0,0-20 16,0-1-16,0 0 16,21-21-16,0 0 0,0 0 0,1 0 15,-1 0-15,0 0 0,0-21 0,21 21 16,-20-21-16,-1-1 0,21 22 16,-21-21-16,22 0 0,-22 0 0,0-21 15,21 20-15,-21 1 0,1 0 0,-1-21 16,0 21-16,0-1 0,0 1 15,0 0-15,1 0 0,-1 0 0,0 0 16,-21-1-16,21 22 0,-21 22 31,0-1-15,0 0-16,0 0 0,-21 21 0,21 1 16,-21-1-16,0-21 0,21 22 0,0-1 15,-22 0-15,22 1 0,0 20 0,-21-21 16,21 1-16,0-1 0,0 22 0,0-22 15,0 21-15,0-20 0,0 41 0,0-20 16,0-1-16,21 1 0,-21-1 0,0 1 16,0-1-16,0 1 0,22-1 0,-22 1 15,0-1-15,0 1 0,0-22 16,0 22-16,0-1 0,0-20 0,0 20 16,0-21-16,0 1 0,21-1 0,-21 0 0,0 1 15,0-1-15,0 0 0,0 1 16,0-22-16,-21 0 15,-1-21-15,1 0 0,0 0 16,0 0-16,0 0 0,-22-21 0,22 21 16,-21-21-16,21-22 0,-22 22 0,22-21 15,0 0-15,0-1 0,-21-20 0,42-1 16,0 1-16,-22-22 0,22 22 0,0-22 16,0 0-16,0 1 0,0-1 0,0 0 15,0-21-15,22 22 0,-1-1 0,0 22 16,0-22-16,0 0 0,0 22 15,22-1-15,-1 1 0,-21-1 0,22 1 0,-1 20 16,0 1-16,-21 21 0,22-21 16,-22 20-16,0 1 0,21 0 0,-20 21 15,-1-21-15</inkml:trace>
  <inkml:trace contextRef="#ctx0" brushRef="#br0" timeOffset="42455.91">15113 7027 0,'0'0'0,"21"22"15,0-22-15,0 0 0,-21-22 16,22 22-16,-1-21 0,0 0 16,-21 0-16,0 0 15,0 0-15,21-1 0,-21 1 0,0 0 16,0 0-16,0 0 0,0 0 15,-21-1-15,21 1 0,-21 0 16,0 21-16,-1-21 0,1 0 0,0 21 16,0 0-16,0-21 0,-22 21 0,22 0 15,0 0-15,-21 21 0,21-21 0,-22 21 16,22 0-16,0 21 0,-21-20 0,20 20 16,1-21-16,0 21 0,0 1 0,0-22 15,21 21-15,0 1 0,-21-1 0,21 0 16,0 1-16,0-22 0,0 21 0,0-21 15,0 22-15,0-22 0,0 21 0,21-21 16,0-21-16,0 0 0,0 0 16,0 0-16,22 0 15,-22-21-15,0 0 0,0 21 0,0-21 16,1 0-16,20-1 0,-21 1 0,0 0 16,0-21-16,22 21 0,-22-1 0,0 1 15,0-21-15,0 21 0,1 0 0,-1-22 16,0 22-16,0 0 0,0-21 0,-21 20 15,0 1-15,0-21 0,21 21 0,-21 0 16,0 42 15,0 0-31,0 21 0,0-21 16,0 1-16,0 20 0,0-21 0,0 21 16,0 1-16,0-22 0,0 64 0,0-64 0,0 21 15,0-21-15,0 22 0,0-22 16,22 0-16,-22 0 0,0 0 0,21-21 15,0 21-15,0-21 0,0 0 0,0 0 16,1 0-16,-1 0 0,0 0 16,21-42-16,-21 42 0,1-21 0</inkml:trace>
  <inkml:trace contextRef="#ctx0" brushRef="#br0" timeOffset="43727.47">16023 6879 0,'0'0'0,"21"-21"15,-21-21 1,-21 42 0,0-21-16,-21 21 15,-43 21-15,64-21 0,0 21 0,-1 0 16,-41 106 0,42-106-16,0 22 15,21-1-15,0-21 0,0 0 0,0 22 16,0-22-16,0 0 0,0 0 0,0 21 15,0-20-15,0-1 0,0 0 0,21 0 16,0-21-16,-21 21 0,21-21 0,21 0 16,-20 0-16,-1 0 0,21 0 15,-21 0-15,0-21 0,22 0 16,-22 0-16,21 0 0,43-22 0,-64 22 16,21 0-16,-20 0 0,41 0 0,-42-22 15,22 22-15,-43 0 0,21-21 0,-21 20 16,21-20-16,-21 21 0,0-21 15,0-1-15,0 1 0,0 0 0,0 20 16,0-20-16,0 0 0,0-1 0,0 22 16,0 0-16,0 0 0,0 0 15,0 0-15,0 42 16,0 0-16,0 0 16,0 21-16,-21 1 0,21-22 15,0 42-15,-21-20 0,21-1 0,0 0 0,0 1 16,0-22-16,0 21 0,0 1 15,0-1-15,0 0 0,0-21 0,0 22 16,0-22-16,0 0 0,0 0 16,0 0-16,21 1 0,0-22 15,0 0-15,0 0 0,0 0 0,1 0 16,-1 0-16,0-22 0,0 22 16,0-21-16,0 0 0,1 0 0,-1 0 15,0-22-15,0 22 0,0 0 0,0 0 16,1-21-16,-1 20 0,0 1 0,0-21 15,0 21-15,-21 0 0,21-1 0,1 1 16,-22 0 0,21 21-16,-21 21 15,0 0-15,0 1 16,0-1-16,0 0 16,0 0-16,0 0 0,0 0 0,0 1 15,0-1-15,0 0 0,0 21 0,0-21 16,0 1-16,0-1 0,0 0 0,0 0 15,0 0-15,0 0 0,21-21 16,-21 22-16,21-22 0,0 0 16,0 0-16,1 0 0,-1-22 15,0 22-15,0-21 0,0 0 16,0 0-16,1 0 0,-1 0 16,0-1-16,0 1 0,0 0 0,0 0 15,1 0-15,-1 0 0,-21-22 0,21 22 16,-21 0-16,21 0 0,-21 0 0,0-1 15,0 1 1,0 42 0,0 1-1,0-1-15,-21 0 0,0 0 16,0 0-16,21 0 0,0 1 0,-22-1 16,22 0-16,0 0 0,-21 0 15,21 0-15,0 1 0,0-1 16,21-21-1,1 0-15,-1 0 16,0 0-16,0 0 0,0-21 16,0-1-16,-21 1 0,22 21 15,-22-21-15,0 0 0,21 21 0,-21-21 16,0-22-16,0 22 16,0 0-16,-21 0 0,21 0 0,-22 0 15,22-1-15,-21 1 0,21 0 0,0 0 16,0 0-16,0 0 0,0-1 15,0 1-15,21 21 16,1 0-16,-1 0 0,0 0 16,0 0-16,21 0 0,-20 0 15,-1 0-15,0 0 0,0 0 0,0 21 16,0 1-16,1-22 0,-1 21 16,21 0-16,-42 0 0,21 0 0,0 0 15,1 1-15,-1-1 0,-21 0 0,0 0 16,21 0-16,-21 0 0,0 1 0,0-1 15,0 0-15,0 0 0,0 0 16,0 0-16,0 1 0,0-1 0,0 0 16,-21 0-16,0-21 0,21 21 15,-22-21-15,1 0 16</inkml:trace>
  <inkml:trace contextRef="#ctx0" brushRef="#br0" timeOffset="43980.36">17801 6922 0,'127'-127'16,"-85"84"0,-20 22-16,20 21 0,0-21 0,-21 21 15,22 0-15,-22 0 0,0 0 16,0 0-16,0 21 0,1 0 0,-1 0 16,-21 1-16,0 20 0,0-21 15,0 0-15,0 0 0,0 22 0,0-22 16,-21 0-16,21 0 0,-22 0 0,1 1 15,0-1-15,21 0 0,0 0 16,-21 0-16,21 0 0,0 1 16,21-22-1,0-22 1,0 22-16</inkml:trace>
  <inkml:trace contextRef="#ctx0" brushRef="#br0" timeOffset="44403.76">18881 6773 0,'0'0'0,"21"0"16,-21-21-16,0 0 0,0 0 15,-21 21-15,-1 0 16,-20 0-16,21 0 16,0 0-16,0 21 0,-1 0 0,1-21 15,0 21-15,0 1 0,0-1 0,0-21 16,21 21-16,-22 0 0,22 0 15,0 0-15,22-21 16,-1 22-16,0-22 16,0 0-16,0 0 0,22 0 15,-22 0-15,0 21 0,0-21 16,0 0-16,0 0 0,1 0 0,-1 21 16,0-21-16,0 21 0,-21 0 15,0 0-15,0 1 16,0-1-16,-21 0 0,0-21 15,0 21-15,-1 0 0,-20-21 16,21 21-16,-21-21 0,20 22 0,-20-22 16,0 0-16,21 0 0,-22 21 15,22-21-15,-21 0 0,21 0 0,-1 0 0,1 0 16,0 0 0,21-21-16,-21 21 0,21-22 15,0 1-15,0 0 0,0 0 16,0 0-16,-21 0 0</inkml:trace>
  <inkml:trace contextRef="#ctx0" brushRef="#br0" timeOffset="44651.92">17505 6308 0,'0'0'0,"-21"0"0,-1 0 0,1 0 16,21-21-16,-21 21 31,0 0-15,21 21 0,0 0-1,-21-21-15,21 21 0,-21-21 16,-1 21-16</inkml:trace>
  <inkml:trace contextRef="#ctx0" brushRef="#br0" timeOffset="44883.26">16129 6858 0,'0'0'16,"-21"0"-16,42 0 31,0 0-31,0 0 0,22 0 16,-22-21-16,42 0 0,-20 21 0,-1 0 15,0-21-15,1 21 0,-1-22 0,-21 22 16,21 0-16,1 0 0,-1 0 16,-21-21-16,0 0 0,22 21 0,-1 0 15,-21-21-15</inkml:trace>
  <inkml:trace contextRef="#ctx0" brushRef="#br0" timeOffset="46148.1">20129 7112 0,'0'0'0,"0"21"0,-21 0 0,21-42 47,0 0-31,21 0-16,1 21 0,-22-21 15,21 0-15,0-1 0,0 1 16,0 0-16,0-21 0,1 21 16,-1-22-16,0 1 0,0 0 0,0-1 0,-21 1 15,0 0-15,21-1 0,-21 1 16,0 0-16,0 20 0,0 1 15,0 0-15,-21 21 0,0 0 0,0 0 16,-21 21-16,20 0 0,1 1 16,-21 20-16,21 0 0,0 1 0,21-1 15,0 0-15,0-21 0,0 22 0,0-1 16,0 0-16,0-20 0,21 20 16,0-21-16,0 0 0,0 0 0,0 1 15,1-1-15,-1 0 0,0 0 16,0 0-16,0-21 0,0 21 0,-21 1 15,-21-22 1,0 0-16,0 0 16,0 0-1,0 0-15,-1 0 0,1-22 0,0 1 16,0 0-16,21 0 16,-21 21-16,21 21 31,0 0-16,21 0-15,-21 1 16,21-1-16,0-21 0,0 21 0,1-21 16,-1 0-16,0 0 0,21 0 15,-21 0-15,1 0 0,20 0 16,0 0-16,-21 0 0,22-21 0,-1 0 16,0 21-16,1-22 0,-22 1 15,21 0-15,-21 0 0,22 0 0,-22 0 16,0-1-16,0 1 0,0 0 0,-21 0 15,0-21-15,22 20 0,-22 1 16,0-21-16,0 21 0,0 0 0,0-1 16,0 1-16,0 42 31,-22 1-31,22 20 16,0-21-16,0 0 0,0 22 15,0-22-15,0 0 0,0 0 0,0 0 16,0 0-16,0 1 0,22-1 15,-22 0-15,21-21 0,0 21 0,0-21 16,0 0-16,0 0 0,1 0 0,-1 0 16,0 0-16,0 0 0,0-21 15,0 21-15,1-21 0,-1 0 0,0 21 16,21-22-16,-21 1 0,1 0 0,-1 0 16,0 0-16,-21-22 0,21 22 15,-21 0-15,21-21 0,-21 21 0,0-1 16,0 1-16,0 0 0,0 0 15,-21 21 1,0 21-16,21 0 16,-21 0-16,21 1 0,-21-1 0,21 21 15,-22-21-15,1 0 0,21 1 16,0 20-16,0-21 0,0 0 0,0 0 16,0 1-16,21-22 0,1 0 15,20 0-15,-21 0 0,0 0 16</inkml:trace>
  <inkml:trace contextRef="#ctx0" brushRef="#br0" timeOffset="46903.22">21929 6668 0,'0'0'0,"0"-22"16,0 1-16,0 0 0,0 0 15,-22 0-15,1 21 0,0 0 0,0 0 16,0 0-16,-22 21 0,22 0 15,0 21-15,0-20 0,0 20 16,0 0-16,21-21 0,-22 22 0,22-1 16,0-21-16,-21 22 0,21-22 0,0 21 15,0-21-15,0 0 0,21 1 16,1-1-16,-1 0 0,0-21 16,0 21-16,0-21 0,22 0 0,-22 0 0,21 0 15,-21 0-15,22 0 0,-22 0 16,21 0-16,-21-21 0,22 0 15,-22 0-15,21 21 0,-21-22 0,22 1 16,-22-21-16,0 21 0,0 0 16,0-22-16,-21 1 0,21 0 0,-21-1 15,22 1-15,-22 0 0,0-22 0,0 22 16,0-22-16,0 22 0,21 0 16,-21 20-16,0 1 0,0 0 0,0 0 15,0 42 1,0 21-16,-21-20 15,21 20-15,0 21 0,0-20 0,0-1 16,0 0-16,0 22 0,-22-22 16,22 1-16,0-1 0,-21 0 15,21-21-15,0 22 0,0-22 0,0 21 16,-21-21-16,21 1 0,0-1 0,-21 0 16,21 0-16,0 0 15,-21-21 1,21-21-1,0 0 1,0 0-16,0 0 0,0-1 0,0 1 16,21 0-16,0-21 0,0 21 15,0-22-15,1 1 0,20 21 16,0-22-16,1 22 0,-1-21 0,0 21 16,1 0-16,-1 21 0,0 0 0,1 0 15,-1 0-15,-21 0 0,21 21 16,1 0-16,-22 0 0,0 0 0,0 0 15,0 1-15,1 20 0,-22-21 0,0 0 16,0 0-16,0 22 0,0-22 16,0 0-16,0 0 0,0 0 0,0 1 15,-22-1-15,1-21 0,21 21 16,-21-21-16,42-21 47</inkml:trace>
  <inkml:trace contextRef="#ctx0" brushRef="#br0" timeOffset="47844.17">24130 6879 0,'0'0'16,"21"-21"-16,0 0 0,-21 0 15,0 0-15,0-1 16,0 1-16,0 0 0,0 0 0,0-21 0,0 20 16,0 1-16,0 0 0,-21-21 15,21 21-15,-21-1 0,0 22 16,0-21-16,-1 21 0,1 0 0,0 0 16,0 0-16,-21 0 0,20 21 0,-20 1 15,21-1-15,-21 0 0,-1 21 16,22 1-16,0-22 0,-21 21 0,20 0 15,1 1-15,0-1 0,0-21 0,0 22 16,21-22-16,0 0 0,0 21 16,0-21-16,0 1 0,0-1 0,21 0 15,0-21-15,0 0 0,22 0 16,-22 0-16,0 0 0,0 0 16,0 0-16,0 0 0,22-21 15,-22 21-15,0-21 0,0-1 0,0 22 16,1-21-16,20-21 0,-21 0 15,0 20-15,-21-20 0,21 21 16,1-21-16,-22-1 0,21 22 0,-21-21 16,21 21-16,-21-1 0,0 1 0,0 42 31,0 1-31,0-1 16,0 0-16,0 21 0,0-21 15,-21 1-15,0 20 0,21-21 16,0 0-16,-22 22 0,22-22 0,-21 0 15,21 21-15,0-21 0,0 1 0,0-1 16,0 0-16,0 0 0,21 0 16,1-21-1,-1 0-15,0 0 0,0 0 0,0 0 16,0 0-16,1 0 0,20-21 0,-21 0 16,0 0-16,22 21 0,-1-21 15,-21-1-15,21 1 0,1-21 0,-1 21 16,0-22-16,1 22 0,-1-21 0,0 0 15,1-1-15,-22 22 0,21-21 16,-21-1-16,1 22 0,-22 0 16,0 0-16,-43 21 0,22 0 15,0 0-15,-43 0 0,22 0 0,0 0 16,-1 42-16,22-21 0,0 1 0,0-1 16,0 0-16,21 0 0,-21 21 0,21-20 15,0-1-15,0 0 0,0 0 0,0 0 16,0 0-16,21 1 0,0-1 15,0-21-15,0 21 0,0 0 0,1-21 16,-1 21-16,42 0 0,-42-21 0,1 0 16,-1 22-16,0-1 0,0 0 15,-21 0 1,-21-21 0,0 0-16,0 21 0,-1-21 15,22 21-15,-21-21 0,-21 0 16,21 0-16,0 0 0,-1 0 0,1 0 15,0 0-15,0 0 0,0 0 16,0 0-16,-1 0 0,1 0 16,0 0-1,-21 0-15,42-21 0</inkml:trace>
  <inkml:trace contextRef="#ctx0" brushRef="#br0" timeOffset="48619.96">5800 10901 0,'-85'0'0,"170"0"0,-234 0 0,86 0 16,-22 0-16</inkml:trace>
  <inkml:trace contextRef="#ctx0" brushRef="#br0" timeOffset="49871.79">4508 10139 0,'0'21'16,"0"0"-1,-21-21-15,0-21 32,42 0-1,0 0-15,1 21-16,-22-21 0,21-1 0,0 22 15,0-21-15,-21 0 0,21 0 16,-21 0-16,21 0 0,-21-1 0,0 1 15,22 0-15,-22 0 0,0 0 16,0 0 0,0 42-1,0 0-15,0 0 0,0 0 16,-22 0-16,22 22 0,0-22 16,0 21-16,0 1 0,0-22 0,0 21 15,0 0-15,-21 1 0,21-1 0,-21 0 16,21 1-16,0-1 0,0 0 0,-21-20 15,21 20-15,-21-21 0,21 0 16,0 0-16,0 1 0,0-1 16,-21 0-16,21 0 0,-22-21 15,1 0-15,0 0 16,0 0-16,0 0 16,0 0-16,-1 0 0,1 0 0,0 0 15,0 0-15,0 0 0,0-21 16,-1 21-16,1 0 0,0 0 0,0-21 15,0 21-15,0 0 0,-1 0 16,44 0 31,-1 0-47,0 0 0,21 0 16,1 0-16,-22 0 0,21 0 15,0 0-15,1 0 0,-1 0 0,0 0 16,1 0-16,-1-21 0,0 21 0,1 0 15,-22-22-15,21 22 0,-21 0 16,1 0-16,-1-21 0,0 21 0,0 0 16,-42 0 15,0 0-31,21-21 0,-21 21 16</inkml:trace>
  <inkml:trace contextRef="#ctx0" brushRef="#br0" timeOffset="50236.1">5038 10308 0,'21'0'31,"0"0"-31,0 0 16,0 0-1,-21-21-15,21 21 16,-21-21-16,22 21 16,-22-21-16,0 0 15,0-1 1,-22 22 0,1 0-16,0 0 0,0 0 15,0 22 1,21-1-1,0 0-15,0 0 16,0 0-16,21-21 47,0 0-47</inkml:trace>
  <inkml:trace contextRef="#ctx0" brushRef="#br0" timeOffset="51044.34">5757 10139 0,'0'0'0,"0"-21"0,0 0 16,0-1-1,-21 22-15,21-21 16,-21 21 15,0 21-15,21 1-16,0 20 0,0-21 0,0 21 15,0 1-15,-21-1 0,21 0 0,0 1 16,0-1-16,0 43 0,-22-43 0,22 0 16,0 1-16,-21-22 0,21 0 0,0 21 15,0-20-15,0-1 0,0 0 16,0 0-16,0-42 47,0 0-47,21 0 0,1-1 15</inkml:trace>
  <inkml:trace contextRef="#ctx0" brushRef="#br0" timeOffset="51636.02">5651 10160 0,'0'0'0,"0"-21"0,-21 0 0,21 0 16,0-1-16,0 1 15,0 0-15,0 0 0,21 0 16,22 0-16,-22-1 0,0 22 16,0-21-16,22 21 0,-22-21 15,21 21-15,22 0 0,-43 0 0,21 0 0,0 0 16,-20 0-16,41 21 0,-21 0 0,-20 1 16,20-1-16,-21 0 0,0 0 15,22 0-15,-22 43 0,0-43 0,-21 0 16,0 21-16,0-20 0,0-1 0,0 21 15,0 22-15,0-43 0,-21 0 0,21 0 16,-21 21-16,-1-20 0,22-1 0,0 0 16,0 0-16,-21 0 0,0-21 15,21-21 1,0 0 0,0 0-16,0 0 0,0-22 15,0 22-15,0-21 0,0 21 16,21-22-16,0 1 0,1 21 15,-1-22-15,0 1 0,21 0 0,1-1 16,-1 1-16,0 21 0,22-21 0,-22 20 16,22 1-16,-1 0 0,-21 21 15,1 0-15,-1 0 0,0 21 0,1-21 16,-1 43-16,-21-22 0,0 0 0,1 21 16,-22 1-16,0-22 0,0 21 15,0 0-15,0 1 0,-22-1 0,1 0 16,0 1-16,0-1 0,-21 0 0,20 1 15,1-1-15,0-21 0,0 0 16,0 22-16,0-43 0,-1 21 16,1 0-16,21 0 15,0-42 17,0 0-32,21 21 0,1-21 15,-1 0-15</inkml:trace>
  <inkml:trace contextRef="#ctx0" brushRef="#br0" timeOffset="52159.59">7451 10224 0,'0'0'0,"63"-85"32,-63 64-32,0 0 15,-21 21 1,0 0-16,21 21 0,-21-21 15,-1 21-15,1 0 0,0 0 0,0 0 16,0 22-16,21-1 0,-21 0 16,-1 1-16,1-1 0,0 0 0,0 1 15,21-1-15,0-21 0,0 22 0,0-1 16,0-21-16,0 0 0,0 0 16,0 1-16,0-1 0,21-21 15,0 21-15,0-21 0,1 0 16,20 0-16,-21 0 0,21-21 0,1 0 15,-1-1-15,-21 22 0,22-42 16,-1 21-16,0 0 0,1-22 0,-1 22 16,-21-21-16,21 0 0,-20 20 0,-1-20 15,-21 0-15,0-1 0,0 22 16,0-21-16,0 21 0,-21 0 0,-1-1 16,-20 1-16,21 0 0,-21 21 0,-1 0 15,22 0-15,-21 0 0,-1 0 0,1 0 16,21 21-16,0 0 0,-22 1 15,22-1-15,0 0 0,21 21 16,0-21-16,-21 22 0,21 20 16,0-42-16,0 22 0,0-22 15,0 0-15,0 21 0,0-20 0,21-1 16,0 0-16,0-21 0,1 0 16,-1 0-16,0 0 0,0 0 0,21 0 15,-20 0-15,-1 0 0,21-21 16,-21 21-16,0-21 0,22-1 0</inkml:trace>
  <inkml:trace contextRef="#ctx0" brushRef="#br0" timeOffset="53293.39">8128 10245 0,'0'0'0,"21"-43"0,0 22 0,0 0 16,1 0-16,-22 0 0,21 21 0,-21-21 16,0 42 15,0 0-16,0 0-15,0 0 0,0 0 16,0 1-16,0-1 0,0 0 0,0 21 16,0-21-16,0 22 0,0-22 0,0 0 15,0 21-15,0-20 0,0-1 0,0 0 16,0 0-16,0 0 0,0 0 16,21 1-16,21-22 15,-21 0-15,1 0 0,-1 0 16,0 0-16,0 0 0,0-22 0,0 22 15,1-21-15,-1 0 0,0 0 0,0 0 16,0 0-16,0-22 0,1 22 0,-1-21 16,-21 21-16,21-22 0,-21 22 0,21 0 15,0-43-15,-21 43 0,0 0 0,0 0 16,0 0-16,0 0 0,21 21 16,1 0-16,-22 21 31,0 0-31,0 0 0,0 0 15,0 0-15,-22 1 0,22 20 0,-21-21 16,21 0-16,0 22 0,0-1 16,0-21-16,0 21 0,0-20 15,0-1-15,0 0 0,0 0 0,0 0 16,0 0-16,21-21 0,1 22 0,-1-22 16,0 0-16,0 0 0,0 0 15,22 0-15,-22-22 0,0 22 16,0-21-16,0 0 0,0 0 0,22 0 15,-22 0-15,0-1 0,0-20 0,0 21 16,1-21-16,-1-1 0,0 22 16,0-21-16,0 21 0,-21-22 15,0 22-15,21 0 0,-21 0 0,0 0 16,0 42 15,0 0-31,0 0 16,0 0-16,0 0 0,0 22 0,0-22 15,0 0-15,0 0 0,0 22 16,0-22-16,0 0 0,0 0 0,0 0 16,0 0-16,0 1 0,0-1 0,0 0 15,0-42 32,0 0-31,0-1-16,-21 22 0,21-21 15,-21 0-15,21 0 16,-21 21-16,0 0 16,21 21-1,0 0-15,0 0 16,0 1-16,0-1 0,21 0 16,0-21-16,0 21 15,0-21-15,1 0 0,-1 0 0,0 0 16,0 0-16,0 0 0,22 0 0,-22 0 15,0 0-15,0 0 0,21-21 16,-20 0-16,20 21 0,-21-21 16,21-1-16,-20 1 0,20 0 0,-21 0 15,0 0-15,0 0 0,1-1 0,-1-20 16,0 21-16,-21 0 0,21 0 0,-21-22 16,0 22-16,0 0 0,0 0 15,0 0-15,-21 21 16,0 0-16,0 0 0,-1 21 15,1 0-15,0 0 0,0 0 0,0 22 16,21-22-16,0 0 0,0 21 16,0-21-16,0 22 0,0-22 15,0 21-15,0-21 0,0 1 0,0-1 0,21 0 16,0-21-16,0 21 0,0-21 16,1 0-16,-1 0 15,0 0-15,21 0 0,-21 0 0,1 0 16,-1-21-16,0 0 0,0 0 0,0 21 15,0-22-15</inkml:trace>
  <inkml:trace contextRef="#ctx0" brushRef="#br0" timeOffset="53828.7">10456 9864 0,'0'0'0,"21"-21"0,-21-1 16,0 1-16,0 0 0,0 0 0,0 0 16,0 0-16,0-1 0,0 1 15,0 0-15,0 42 16,0 0-1,0 1-15,0 20 0,0 0 16,0 1-16,0 20 0,0 1 0,0-22 16,0 21-16,0-20 0,0 20 0,-21 1 15,21-22-15,0 22 0,0-22 16,0 0-16,-21 22 0,21-22 16,-21-21-16,21 22 0,0-22 0,0 0 15,0 0-15,0 0 0,0 0 0,0-42 31,21 0-15,0 0-16,0-21 0,-21 20 0,22-20 16,-1 0-16,0-1 0</inkml:trace>
  <inkml:trace contextRef="#ctx0" brushRef="#br0" timeOffset="54087.8">10880 9906 0,'0'0'0,"21"-42"0,0-1 0,0 1 0,-21 21 16,0-21-16,21 20 0,-21 44 31,0-1-31,0 0 16,0 0-16,0 21 0,0 1 0,0-1 15,-21 0-15,21 22 0,0-22 0,0 1 16,0-1-16,0 0 0,0 1 0,-21-1 16,21 0-16,0 1 0,-21-1 15,21 0-15,0-21 0,0 1 0,0 20 16,-21-21-16,21 0 0,0 0 0,-22 1 15,22-44 17,0 1-17</inkml:trace>
  <inkml:trace contextRef="#ctx0" brushRef="#br0" timeOffset="54716.21">10393 10266 0,'0'0'16,"-21"0"-16,-1 21 16,44-21-1,-1 0 1,0 0-16,0 0 0,0-21 16,22 21-16,-1-21 0,0 21 0,1 0 15,-1-21-15,0 21 0,22-22 16,-22 1-16,22 21 0,-22-21 0,21 21 15,-20-21-15,-1 21 0,0 0 0,-20-21 16,-1 21-16,0-21 0,0 21 0,0 0 16,-21 21-1,-21 0 1,0 0-16,21 0 0,0 0 0,-21 1 16,21-1-16,-21 0 15,21 21-15,-22-21 0,22 22 0,0-22 16,0 0-16,0 21 0,0-20 0,0-1 15,0 0-15,0 0 0,0 0 0,22 0 16,-1-21-16,0 0 16,0 22-16,0-22 0,0 0 0,1 0 15,20 0-15,-21 0 0,21 0 0,-20-22 16,20 1-16,-21 21 0,0-21 16,22 0-16,-22 0 0,0 0 0,0-1 15,0-20-15,0 21 0,-21 0 0,0-22 16,0 22-16,0-21 0,0 21 15,0-22-15,0 22 0,0 0 0,0 0 16,-21 0-16,0 0 0,0-1 16,0 1-16,0 21 0,-22 0 0,22 0 15,0 0-15,-21 0 0,20 0 16,1 0-16,-21 21 0,21-21 0,0 22 16,-1-22-16,22 21 0,-21 0 0,21 0 15,-21 0-15,21 0 0,0 1 16,0-1-16,0 0 0,0 0 15,0 0-15,0 0 0,0 1 16,21-22-16,0 0 0,1 0 16,-1 0-16,0 0 0,0 0 0,0 0 15,22 0-15</inkml:trace>
  <inkml:trace contextRef="#ctx0" brushRef="#br0" timeOffset="55135.89">11811 10118 0,'0'0'0,"0"-21"16,21-1 0,0 22-1,0 0-15,1 0 16,-1 0-16,0 0 16,0 0-16,0 22 15,0-1-15,-21 0 16,22 0-16,-22 0 0,21 0 0,-21 1 15,21-1-15,-21 0 0,0 0 0,0 0 16,21 0-16,-21 1 16,0-1-16,0 0 0,0 0 15,21-21 1,0 0 0,-21-21-16,22 0 0,-22 0 15,0-1-15,21 1 0,0 0 16,-21 0-16,21 0 0,-21 0 0,0-1 15,21 1-15,0-21 0,-21 21 16,0 0-16,22-1 0,-1 1 16,-21 0-16,0 0 0,21 0 15,0 21 1,0 0 0,-21 21-16,21 0 15</inkml:trace>
  <inkml:trace contextRef="#ctx0" brushRef="#br0" timeOffset="55516.57">12467 10202 0,'0'0'0,"21"0"0,0 0 16,1 0 0,-1 0-16,0 0 0,0 0 15,0 0-15,0-21 0,1 21 0,-1-21 16,-21 0-16,21 21 0,0-21 0,-21 0 15,21 21-15,-21-22 0,0 1 16,0 0-16,-21 21 16,0 0-1,0 0-15,0 0 16,21 21-16,-22 0 0,22 1 0,-21-22 16,21 21-16,0 0 0,0 0 0,0 0 15,0 0-15,-21 1 0,21-1 0,0 0 16,0 0-16,0 0 15,0 0-15,0 1 0,0-1 0,0 0 16,21 0-16,-21 0 0,21-21 16,1 0-16,-1 0 0,0 0 0,0 0 15,0 0-15,0 0 0,22 0 16,-22 0-16,21-21 0,1 21 0,-22-21 16,21 21-16,-21-21 0,22 0 0,-22-1 15,21 1-15,-21 21 0</inkml:trace>
  <inkml:trace contextRef="#ctx0" brushRef="#br0" timeOffset="55963.94">13166 10139 0,'-22'-21'0,"44"42"0,-44-63 0,22 20 16,0 1-1,0 0-15,0 0 16,0 0-16,0 0 16,22 21-16,-1-22 0,0 1 15,0 21-15,0 0 0,0-21 0,22 21 16,-22 0-16,0 0 0,0 0 0,0 0 15,1 0-15,-1 0 0,0 21 0,0 0 16,0 1-16,-21-1 16,21 0-16,-21 0 0,0 0 15,0 0-15,0 1 0,0-1 16,0 0-16,0 0 0,0 0 0,0 0 16,0 1-16,0-1 15,-21-21-15,0 21 16,0-21-16,0 0 15,0 0 1,21-21 0,0 0-16,0-1 15,0 1-15,0 0 0,0 0 0,21 0 16,-21 0-16,21-22 0,0 22 16,0 0-16,0-21 0,1 20 0,20-20 15,-21 21-15,0 21 0,0-21 16,1 0-16,-1 21 0,21-22 15,-21 22-15,0 0 0,1-21 16,-1 21-16,0 0 0</inkml:trace>
  <inkml:trace contextRef="#ctx0" brushRef="#br0" timeOffset="56948.2">4191 11853 0,'0'0'0,"0"-21"0,0 0 31,-21 0-15,21 0-16,0 0 0,0-1 15,0 1-15,0 0 16,0 0-16,21 21 0,0 0 16,0-21-16,0 21 0,1 0 15,-1 0-15,0 0 0,0 21 0,0-21 16,22 42-16,-22-21 0,0 22 0,0-22 16,0 21-16,0 1 0,-21-1 15,0 0-15,0 1 0,0-1 0,-21 0 16,-21 22-16,21-22 0,-22 0 0,1 1 15,0-22-15,-1 21 0,1-21 16,0 22-16,-1-22 0,1 0 0,0-21 16,21 21-16,-22-21 0,22 0 0,-21 0 15,21 0-15,-1 0 0,1 0 16,0-21-16,0 21 0,21-21 16,0-21-16,-21 20 0,21 1 0,0-21 15,0 21-15,0-22 0,0 1 0,0 21 16,21-21-16,-21 20 0,21-20 15,0 21-15,0 0 0,1 21 0,20-21 16,-21 21-16,0 0 0,0 0 0,22 21 16,-22 0-16,21 0 0,-21 0 15,1 0-15,-1 22 0,21-22 0,-21 21 16,0-21-16,-21 22 0,0-22 0,22 21 16,-22-21-16,0 1 0,0-1 15,0 0-15,0 0 0,21 0 16,-21 0-16,0 1 15,42-22 17,-21-22-32</inkml:trace>
  <inkml:trace contextRef="#ctx0" brushRef="#br0" timeOffset="57140.97">4911 12129 0,'0'0'0,"0"-22"0,0 1 0,21 0 16,0 21 0,-21 21 15</inkml:trace>
  <inkml:trace contextRef="#ctx0" brushRef="#br0" timeOffset="57631.94">6392 11578 0,'0'0'0,"0"-21"15,0 42 17,-21 22-32,21-22 0,-21 21 0,21 0 15,-21 1-15,21-1 0,-21 22 0,21-1 16,0 1-16,-22-22 0,1 21 15,0 1-15,21-22 0,0 1 16,-21-1-16,21 0 0,-21-21 0,21 1 16,0-1-16,-21 0 0,21 0 0,0 0 15,0-42 17,21 21-32,0-21 0,-21 0 0,21 0 15</inkml:trace>
  <inkml:trace contextRef="#ctx0" brushRef="#br0" timeOffset="58363.83">6244 11769 0,'0'0'0,"-21"-21"0,-21-64 32,42 64-32,-22 21 0,22-21 15,0-1-15,0 1 0,0 0 0,0 0 16,0 0-16,22 0 0,-1-22 0,0 43 15,0-21-15,0 0 0,0 21 16,1-21-16,20 21 0,-21 0 0,21 0 16,1 0-16,-1 21 0,0-21 0,1 42 15,-1-21-15,0 1 0,1 20 0,-22-21 16,0 21-16,-21 22 16,0-22-16,0-21 0,0 22 0,-42-22 15,21 21-15,-22-21 0,1 1 16,0 20-16,-1-21 0,1 0 0,0 0 15,-1 1-15,22-1 0,-21-21 0,21 21 16,-22-21-16,22 0 0,0 0 16,0 0-16,0 0 0,-1-21 15,22 0-15,-21-1 0,21 1 0,0 0 16,0 0-16,0 0 0,0 0 16,0-1-16,0 1 0,21 21 15,1 0 1,-1 0-16,0 21 15,0 1-15,0-1 0,0 21 16,1-21-16,-1 22 0,0-1 0,0-21 16,0 21-16,0-20 0,1 20 15,-1-21-15,0 0 0,0 0 0,0 1 16,0-1-16,1 0 0,-1-21 0,21 0 16,-21 0-16,0 0 0,22 0 15,-22 0-15,21-21 0,-21 0 0,1 21 16,20-22-16,-21 1 0,21 0 0,-20-21 15,-1 21-15,21-1 0,-21-20 16,0 0-16,1 21 0,-1-22 0,-21 1 16,0 21-16,21-22 0,-21 22 0,0 0 15,21 21-15,-21-21 16,0 42 0,0 0-16,0 0 15,-21 1-15,21-1 0,-21 0 0,21 0 16,0 21-16,0-20 0,0-1 15,-21 0-15,21 0 0,0 0 0,-22 0 16,22 1-16,0-1 0,-21-21 16,21-21 15,0-1-31,21 1 0</inkml:trace>
  <inkml:trace contextRef="#ctx0" brushRef="#br0" timeOffset="58547.92">7218 11578 0,'0'0'0,"0"-21"0,0 0 16,-21 21 31,21 21-47,0 0 15,0 0 1,0 1-16,21-1 0,0 0 15,0 0-15</inkml:trace>
  <inkml:trace contextRef="#ctx0" brushRef="#br0" timeOffset="59351.79">7895 11980 0,'85'-63'31,"-64"42"-31,0 0 16,-21-1-16,0 1 0,0 0 16,0 0-16,0 0 0,0 0 0,0-1 15,-21 1-15,0 21 0,0 0 0,-22-21 16,22 21-16,0 0 0,-21 0 16,20 0-16,-20 21 0,21-21 15,-21 21-15,20 1 0,1-1 0,-21 0 16,21 0-16,0 0 0,-1 0 0,1 22 15,21-22-15,0 0 0,0 21 16,0-20-16,0-1 0,0 0 0,0 0 16,21 0-16,1-21 0,-1 0 0,21 0 15,-21 0-15,0 0 0,22 0 16,-1-21-16,0 0 0,-20 21 0,20-21 16,0 0-16,-21-1 0,22 1 15,-22 0-15,0 0 0,0 0 16,0 21-16,-21-21 0,0-1 0,0 44 47,0-1-32,-21 0-15,21 21 0,-21 1 0,0-22 16,21 21-16,0 0 0,0 1 0,0 20 16,0-20-16,-21-1 0,21 0 15,0 22-15,-21-22 0,21 22 0,0-22 16,0 21-16,0 1 0,-22-1 0,22 22 15,0-21-15,0-1 0,0 22 0,0-22 16,0 1-16,0-1 16,22 1-16,-1-1 0,-21 1 0,0-1 15,21 1-15,-21-22 0,0 22 0,21-22 16,-21 0-16,0 1 0,0-22 0,0 21 16,-21-21-16,0 0 0,-22 1 15,22-1-15,-21-21 0,0 0 0,-1 0 16,1 0-16,-22 0 0,1 0 0,-22-21 15,22-1-15,-1-20 0,1 21 0,-1-21 16,1-1-16,-1-20 0,22 20 16,-22-20-16,22-1 0,0 1 15,-1-1-15,1 1 0,21-1 0,-21 1 16,42-1-16,0 22 0,0-21 16,0-1-16,0 22 0,0-22 0,21 22 15,0 0-15,0-1 0,21 1 0,-20 0 16,20-1-16,0 22 0,1-21 15,-1 21-15,0-22 0,1 1 0,-1 21 16,0-22-16,1 22 0,-1-21 0,21 0 16,-20 20-16,20 1 0,-20-21 15,-1 21-15,21 0 0,-20-1 0,20 1 16</inkml:trace>
  <inkml:trace contextRef="#ctx0" brushRef="#br0" timeOffset="60093.92">8445 11621 0,'0'0'0,"0"-22"0,0 1 0,0 0 0,0 0 16,0 0-16,-21 21 0,21-21 0,-21 21 15,0 0-15,0 0 16,21 21 0,0 0-16,-21 0 0,21 21 0,0 1 15,0-22-15,0 21 0,0 1 16,0-1-16,0 21 0,0-20 0,0-1 15,0 0-15,0 1 0,0-1 0,0 0 16,0-20-16,0 20 16,0-21-16,0 0 0,0 0 15,0-42 1,21 0 0,-21 0-16,21 0 0,0 0 0,-21-1 15,0-20-15,21 21 0,-21-21 0,21-1 16,-21 22-16,0-21 0,22-1 0,-1 22 15,0 0-15,-21-21 16,21 21-16,-21-1 0,21 22 0,0 0 16,1 22-1,-1-1-15,-21 0 16,21 0-16,-21 0 0,0 0 0,21 22 16,0-22-16,-21 21 0,21-21 0,-21 1 15,22 20-15,-1-21 0,0 0 16,0 0-16,0 1 0,0-22 0,1 21 15,-1-21-15,0 0 0,0 0 0,0 0 16,22 0-16,-22 0 0,0-21 0,0 21 16,21-22-16,-20 1 0,-1 0 15,0 0-15,0-21 0,0 20 16,0-20-16,1 21 0,-22-21 0,21-1 0,0 1 16,0 0-16,-21-1 15,0 1-15,21-22 0,-21 22 0,21 0 16,-21-1-16,0 1 0,0 21 0,0-21 15,0 20-15,0 1 0,0 42 16,0 1 0,0 20-16,0-21 0,0 21 15,-21 1-15,21-1 0,0 0 0,-21 1 16,21-1-16,0 22 0,-21-22 0,21 0 16,0 1-16,0-22 0,0 21 15,0 0-15,0-20 0,0 20 0,0-21 16,0 0-16,0 0 0,21 1 15,0-22-15,0 0 0,1 0 0,-1 0 16,0 0-16,0 0 16,0-22-16,0 1 0,1 0 0,-1 0 15,0 0-15,0 0 0</inkml:trace>
  <inkml:trace contextRef="#ctx0" brushRef="#br0" timeOffset="60296.22">9313 11726 0,'0'0'16,"-21"0"-16,0 0 0,0 0 0,63 0 16,-84 0-16,63 0 47,0 0-47,0 0 0,0 0 15,1 0-15,-1-21 0,21 21 16,-21 0-16,0-21 0,1 21 0,-1-21 15,0 21-15,0 0 0</inkml:trace>
  <inkml:trace contextRef="#ctx0" brushRef="#br0" timeOffset="61255.56">10541 11599 0,'0'0'0,"21"-21"0,-21 0 16,0-21 0,0 21-16,0-1 0,0 1 0,0 0 15,0 0-15,-21 0 0,21 0 16,-21 21-16,21-22 0,-21 22 0,-1 0 15,1 0-15,0 22 0,0-1 16,0 0-16,0 0 0,-1 21 0,1-20 16,0 20-16,0 0 0,0 1 15,0-1-15,21 0 0,0 1 16,0-1-16,0 0 0,0 1 0,0-1 16,0 0-16,21 1 0,-21-1 15,42-21-15,-21 0 0,0 0 0,1 1 16,20-1-16,-21-21 0,21 0 0,-20 0 15,20 0-15,0 0 0,1-21 16,-1-1-16,0 1 0,1 0 0,-1 0 16,21-21-16,-20-1 0,-1 22 0,0-21 15,1-1-15,-22 22 0,21-21 0,-21 0 16,22-1-16,-22-20 0,0 20 16,-21 1-16,21 0 0,-21-22 15,21 22-15,-21 0 0,0-1 0,0 22 16,0-21-16,0 21 0,0-1 15,0 44 1,0-1-16,0 21 0,0-21 16,-21 22-16,21 20 0,0-21 15,-21 1-15,21-1 0,0 0 0,0 1 16,0-22-16,0 21 0,0 1 0,0-1 16,0-21-16,0 0 0,0 22 0,0-22 15,21 0-15,0 0 16,1-21-16,-1 0 0,0 0 0,0 0 15,0 0-15,0-21 0,1 0 0,-1 21 16,0-21-16,0-1 0,0 1 0,0 0 16,1 0-16,-1 0 15,-21 0-15,0-1 0,0 1 0,0 0 16,21 0-16,0 21 0,0 0 16,0 0-1,-21 21-15,0 0 0,0 0 0,-21 1 16,21 20-16,0-21 15,0 0-15,0 0 0,0 1 16,0-44 47,0 1-63,0 0 0,0 0 15</inkml:trace>
  <inkml:trace contextRef="#ctx0" brushRef="#br0" timeOffset="61452.23">11726 11367 0,'0'0'0,"-42"-22"31,21 22-31,21 22 16,-43-1-1,43 0-15,0 0 16,0 0-1,22-21-15,-1 0 0,-21 21 0,21-21 16,0 0-16,0 0 0,-21 22 0,21-22 16,1 0-16,-1 0 0</inkml:trace>
  <inkml:trace contextRef="#ctx0" brushRef="#br0" timeOffset="62435.26">12319 11472 0,'0'0'0,"0"-21"0,0 0 15,-21 21 17,0 0-32,21 21 0,-22-21 15,1 21-15,0 22 0,21-22 0,-21 0 16,0 21-16,21-20 0,-21 20 16,21-21-16,0 21 0,0 1 0,0-22 15,0 21-15,0-21 0,0 22 0,0-22 16,0 0-16,21 0 0,0 0 15,0 1-15,0-1 0,22-21 0,-22 0 16,21 0-16,0 0 0,1 0 0,-1 0 16,0 0-16,1 0 0,-1-21 15,0-1-15,1 1 0,-1-21 16,0 21-16,1 0 0,-1-22 0,-21 1 16,22 21-16,-22-22 0,0 1 0,0-21 15,-21 20-15,0 1 0,21-22 16,-21 1-16,0 21 0,0-22 0,0 22 15,0-1-15,0 22 0,0-21 0,0 21 16,0 0-16,0 42 16,0 0-1,0 21-15,0-21 0,-21 22 0,21 20 16,0-20-16,0-1 16,0 0-16,0 1 0,0-1 0,0 0 0,0 1 15,-21-1-15,21-21 0,0 21 16,0-20-16,0-1 0,0 0 15,0 0-15,-21 0 0,21 0 0,0 1 16,0-44 15,-21 22-15,21-21-16,0 0 0,0 0 0,21 0 16,0 0-16,-21-1 0,21 1 0,0-21 15,0 21-15,1-22 0,20 22 16,-21-21-16,21 0 0,1 20 0,-1 1 15,0 0-15,1 0 0,-1 0 16,-21 0-16,22 21 0,-22 0 0,0 0 16,0 0-16,0 0 0,-21 21 0,0 0 15,0 0-15,-21 0 16,-21 0-16,21 1 16,-1-22-16,-20 21 0,0-21 0,21 0 15,-22 21-15,1-21 0,0 0 16,20 0-16,-20 0 0,21 0 0,0 0 15,0 0-15,-1 0 0,1 0 16,21 21 15,21 0-31,-21 0 16,22 1-16,-1-1 0,-21 0 16,21 0-16,0 21 0,0-20 15,-21-1-15,21 0 0,1 0 0,-1 0 16,0-21-16,0 21 0,0 1 0,22-1 15,-22-21-15,0 21 0,21-21 0,-21 0 16,22 0-16,-22 0 0,0 0 0,21 0 16,-20 0-16,20-21 0,-21 21 0,0-21 15,22 21-15,-22-22 0,0 1 16,0 0-16,0 0 0,0 21 0,1-42 16,-1 20-16,0 1 0,-21 0 15,21 0-15,-21 0 0,21 0 0,-21-1 16,0 1-16,-21 21 15,0 0-15,0 0 16,-43 43-16</inkml:trace>
  <inkml:trace contextRef="#ctx0" brushRef="#br0" timeOffset="63279.85">4360 13843 0,'-21'0'16,"21"-21"-16,0 0 0,-21 0 15,21-1-15,0 1 16,0 0-16,0 0 0,0 0 16,21 0-16,0-1 0,0 22 15,1-21-15,-1 21 0,0 0 0,21 0 16,-21 0-16,1 0 0,20 0 16,-21 21-16,0 1 0,0-1 0,1 0 15,-22 0-15,0 21 0,0-20 16,0-1-16,0 21 0,-22-21 0,-20 0 15,21 22-15,0-22 0,0 0 0,-22 0 16,22 0-16,0 1 16,0-22-16,0 21 0,-1-21 15,22-21 17,22 21-32,-1-22 15,0 22-15,0 0 0,0 0 16,0-21-16,22 21 0,-22 0 0,21 0 15,-21 0-15,22 0 0,-22 21 0,21-21 16,-21 22-16,1-1 0,-1 0 16,0 0-16,-21 0 0,0 22 0,0-22 15,0 0-15,0 21 0,-21-21 0,0 22 16,-22-22-16,22 21 0,-21-21 16,21 22-16,-22-1 0,22-21 15,-21-21-15,21 0 0,-1 0 0,1 0 16,-21 0-16</inkml:trace>
  <inkml:trace contextRef="#ctx0" brushRef="#br0" timeOffset="63425.19">4445 14182 0,'63'-21'0</inkml:trace>
  <inkml:trace contextRef="#ctx0" brushRef="#br0" timeOffset="63595.87">5270 14055 0,'0'0'0,"22"-21"0,-1 21 0,0 0 16,0 0-16,-42 0 15,0 0 1,21 21-16,-21 0 0,42-21 31,0 0-31</inkml:trace>
  <inkml:trace contextRef="#ctx0" brushRef="#br0" timeOffset="64063.46">6540 13780 0,'0'-22'15,"0"-41"1,0 84-1,22-21-15,-44 0 16</inkml:trace>
  <inkml:trace contextRef="#ctx0" brushRef="#br0" timeOffset="64116.34">6392 13949 0,'0'21'0,"0"0"0,0-63 0,-21 105 0,21-20 16,-21-1-16,0-21 0,-22 22 0</inkml:trace>
  <inkml:trace contextRef="#ctx0" brushRef="#br0" timeOffset="64147.32">6117 14499 0</inkml:trace>
  <inkml:trace contextRef="#ctx0" brushRef="#br0" timeOffset="64257.27">6096 17018 0,'0'-381'0,"0"931"0,0-1502 0,0 1735 16,0-1947-16,0 846 0,0 64 0,0 43 0,0 41 16,0 43-16,0 22 0,0 20 15,0 0-15,0 22 0,0-1 0,0 22 16,0 0-16,0-1 0,21 1 0,-21 0 16,21-1-16,0 22 0,-21-21 0</inkml:trace>
  <inkml:trace contextRef="#ctx0" brushRef="#br0" timeOffset="64735.13">6435 14139 0,'21'0'0,"106"106"16,-106-85-1,21 1-15,1-1 0,-1 21 0,0-21 16,1-21-16,-1 21 0,0 1 0,1-22 16,-1 0-16,0 0 0,1 0 15,-1 0-15,-21-22 0,21 22 16,1-21-16,-1 0 0,-21 0 0,22-21 15,-22 20-15,21 1 0,-21 0 0,0-21 16,1 21-16,-1-22 0,0 1 16,-21 21-16,0-22 0,0 1 0,0 0 15,0-1-15,-21 1 0,0 0 16,-1-22-16,1 22 0,0 0 0,-21-1 16,21 1-16,-22 21 0,22-22 0,-21 22 15,-1 0-15,1 0 0,21 21 16,-21 0-16,-1 0 0,1 0 0,0 0 15,-1 0-15,1 21 0,21 21 0,-22-20 16,22 20-16,0 0 16,0 1-16,0-1 0,21 0 0,0 1 15,0-1-15,0 0 0,0-21 0,21 22 16,0-22-16,0 21 0,22-21 16,-22 1-16,0-1 0,21-21 0,1 21 15,-1-21-15,-21 0 0,21 0 0,1 0 16,-1 0-16,0 0 0,1 0 15,-1 0-15,-21-21 0,22 0 0,-22 21 16,21-22-16,-21 22 0,0 0 0,-21-21 16,22 21-16,-22-21 15,21 21 1</inkml:trace>
  <inkml:trace contextRef="#ctx0" brushRef="#br0" timeOffset="65392.54">8043 13885 0,'0'0'0,"0"-21"16,0 0-16,21 21 0,-21-21 0,0 0 15,0 0-15,0-1 0,0 1 0,0 0 16,-21 21-16,0-21 0,0 21 15,0 0-15,-22 0 0,22 0 16,0 21-16,0-21 0,-21 21 16,20 0-16,1 1 0,0 20 0,0-21 15,0 0-15,21 22 0,0-22 0,-21 21 16,21 0-16,0-20 0,-22 20 16,22-21-16,0 0 0,0 22 0,0-22 15,0 0-15,22 0 0,-1 0 0,-21 0 16,21 1-16,0-22 0,0 0 15,0 21-15,1-21 0,20 0 0,-21 0 16,0 0-16,22 0 0,-22-21 16,0 21-16,0-22 0,21 1 0,-20 0 15,-1 21-15,0-21 0,0 0 16,0 0-16,0-1 0,1 1 0,-1-21 16,-21 21-16,0 0 0,0-1 0,0-20 15,0 21-15,0-21 0,0 20 0,0 1 16,0 0-16,-21-21 0,21 21 0,-22-1 15,1 22-15,0-21 0,0 21 0,0 0 16,0 0-16,-1 0 0,1 0 0,-21 0 16,21 0-16,0 0 0,-1 21 0,1-21 15,0 22-15,0-1 0,0 0 0,0 0 16,21 0-16,-22 22 0,1-22 16,21 0-16,0 0 0,0 0 0,0 22 15,0-22-15,0 0 0,21 0 0,1 43 16,-1-43-16,0 0 0,0-21 15,0 21-15,0-21 0,1 0 0,-1 0 16,21 0-16,-21 0 0,0 0 0,1 0 16,20 0-16,-21 0 0,0 0 15,22-21-15,-22 21 0,0-21 0,0 0 16,21 21-16,-20-22 0,-1 1 16,21 0-16,-21 0 0,0 0 15,1-22-15,-22 22 0</inkml:trace>
  <inkml:trace contextRef="#ctx0" brushRef="#br0" timeOffset="65671.09">8551 13843 0,'0'0'0,"-21"42"32,21-20-32,-21-1 15,21 0-15,0 0 0,0 0 0,0 0 16,-21 1-16,21-1 0,0 0 0,0 0 16,0 0-16,0 0 0,0 1 15,0-1-15,21 0 0,0-21 16,0 0-16,0 0 0,1 0 15,-1 0-15,21 0 0,-21 0 16,0 0-16,1 0 0,-1-21 16,21 0-16,-21 21 0,0-22 15,22 1-15,-22 0 0,0 0 0,0 0 16,0-22-16,1 22 0,-1 0 0,-21 0 16,0-21-16,0 20 0,0 1 15,0 0-15,0 42 31</inkml:trace>
  <inkml:trace contextRef="#ctx0" brushRef="#br0" timeOffset="65708.07">8996 14224 0,'0'-21'16,"0"42"-16,0-63 0</inkml:trace>
  <inkml:trace contextRef="#ctx0" brushRef="#br0" timeOffset="65792.1">9313 14097 0,'21'-21'15,"1"0"-15</inkml:trace>
  <inkml:trace contextRef="#ctx0" brushRef="#br0" timeOffset="66135.87">9525 13568 0,'0'-42'0,"0"84"0,0-127 0,0 64 16,0 0-16,0 0 0,-21 21 15,21 21 16,0 0-31,-21 0 0,21 0 0,0 22 16,0-1-16,0 0 0,0 1 0,0-1 16,0 0-16,0 1 0,0-1 15,0 0-15,0 1 0,0-22 0,0 0 16,0 21-16,0-20 0,0-1 0,-22 0 16,22 0-16,0 0 15,0-42 16,-21 0-15,21 0-16,0 0 16,0-1-16,0 1 0,0 0 0,0-21 15,0 21-15,0-1 0,21-20 16,-21 21-16,22-21 0,-1 20 0,0 1 16,0 0-16,21 0 0,-20 0 0</inkml:trace>
  <inkml:trace contextRef="#ctx0" brushRef="#br0" timeOffset="66351.92">9864 13716 0,'42'21'15,"-84"-42"-15,105 63 0,-63-20 16,0-1-16,21 21 0,-21-21 0,0 22 16,0-22-16,0 0 0,-21 0 15,0 0-15,0 0 0,-22 1 16,22-1-16,-21 0 0,21 0 0,-22-21 0,1 21 16,0 0-16,21-21 15,-22 0-15,22 0 0,-21 22 0,21-22 16,-1 0-16,1 0 0,0 0 15,21-22 17,0 1-32,0 0 0,21 0 15,0 0-15,1 0 0,-1 21 16</inkml:trace>
  <inkml:trace contextRef="#ctx0" brushRef="#br0" timeOffset="66655.39">10223 13377 0,'0'0'0,"22"0"0,-22-21 0,0 0 15,0 0-15,0 42 32,0 0-32,0 0 0,0 1 0,0-1 15,0 21-15,0 0 0,-22 1 0,22-1 16,-21-21-16,21 43 0,-21-22 15,21-21-15,0 22 0,0-1 0,-21 0 16,21-21-16,0 22 0,-21-22 16,21 0-16,0 21 0,0-20 15,0-1-15,0 0 0,-21 0 16,21 0-16,21-21 31,0-21-31,0 21 16,0-21-16,0 0 0</inkml:trace>
  <inkml:trace contextRef="#ctx0" brushRef="#br0" timeOffset="67076">10414 13885 0,'0'22'15,"0"-1"-15,0 0 16,21-21-1,0 0 1,0 0-16,1 0 0,-1 0 16,0-21-16,0 0 0,0 21 15,0-22-15,-21 1 0,22 21 0,-1-21 16,0 0-16,-21 0 0,0 0 0,0-1 16,0 1-16,0 0 0,0 0 15,0 0-15,0 0 0,-21 21 16,0 0-16,-1 0 15,1 0-15,0 0 0,0 21 16,0 0-16,0 21 0,21-21 0,-22 22 16,1-22-16,0 21 0,21-21 0,0 43 15,0-43-15,0 0 16,0 0-16,0 1 0,0-1 0,0 0 16,0 0-16,21-21 0,0 0 15,-21 21-15,22-21 0,-1 0 16,0 0-16,0 0 0,21 0 0,-20 0 15,-1 0-15,0 0 0,0-21 0,0 21 16,-21-21-16,21 21 0,1-21 16,-1 0-16</inkml:trace>
  <inkml:trace contextRef="#ctx0" brushRef="#br0" timeOffset="67472.46">9864 13737 0,'21'-21'16,"0"21"-16,0-21 0,0 21 0,0 0 16,1 0-16,-1 0 0,0 0 15,0 0-15,0-21 0,0 21 16,1 0-16,-1 0 0,0 0 15,-21 21-15,21 0 0,0 0 16,-21 0-16,0 1 16,0-1-16,0 0 15</inkml:trace>
  <inkml:trace contextRef="#ctx0" brushRef="#br0" timeOffset="68503.25">11578 13610 0,'0'0'16,"0"-21"-1,0 0-15,0 0 0,0 0 0,0-1 16,0 1-16,-21 21 0,21-21 16,-21 21-16,0 0 0,-1-21 15,1 21-15,0 0 16,0 0-16,0 0 0,0 21 15,-1 0-15,1 0 0,0 1 0,0 20 16,0-21-16,0 21 0,-1 1 16,1-1-16,21 0 0,0 1 0,0-1 15,0 0-15,0 1 0,0-22 0,0 21 16,0-21-16,0 1 0,0 20 16,0-21-16,21-21 0,1 21 0,-1 0 15,0-21-15,21 0 0,-21 0 0,1 0 16,20 0-16,-21 0 0,21 0 15,-20-21-15,20 0 0,-21 0 0,21 0 16,1 0-16,-1-1 0,0-20 16,1 21-16,-1-21 0,0-1 0,-20 1 15,20 0-15,-21-22 0,0 22 16,0-22-16,1 22 0,-1 0 0,0-1 16,-21 1-16,0 0 0,21-1 0,-21 22 15,0-21-15,21 21 0,-21-1 16,0 1-16,0 42 15,0 1 1,0 20-16,-21-21 16,21 21-16,-21-20 0,21 41 15,0-21-15,0 1 0,0 20 0,0-20 0,0-1 16,0 0-16,0 1 0,0-1 16,0 0-16,0-21 0,0 22 15,0-22-15,21 0 0,0 0 0,0-21 16,1 21-16,-1-21 0,0 0 15,0 0-15,0 0 0,0 0 16,1 0-16,-1-21 0,0 21 0,0-21 16,0 0-16,0 0 0,1 21 0,-1-21 15,0-22-15,0 22 0,0 0 0,-21 0 16,0 0-16,21-1 0,-21 1 16,22 0-16,-22 42 15,0 0 1,0 1-16,0-1 0,0 0 15,0 0-15,0 0 0,0 22 0,0-22 16,0 0-16,0 0 0,0 0 16,0 0-16,0 1 15,21-22 1,0 0-16,-21-22 0,21 22 16,0-21-16,-21 0 0,21 0 0</inkml:trace>
  <inkml:trace contextRef="#ctx0" brushRef="#br0" timeOffset="68795.66">12763 13314 0,'0'0'0,"-21"0"0,0 0 0,0 0 16,0 21-16,21 0 15,0 0-15,0 1 0,-21-1 16,-1 21-16,22-21 0,0 0 0,0 1 15,0 20-15,0-21 0,22-21 16,20 21-16,-21-21 16,0 0-16,-21-21 0,21 21 15,1-21-15,-1 0 0,0 21 0,-21-21 16,0-1-16,0 1 16,0 0-16,0 0 0,0 0 0,0 0 15,0-1-15,0 1 16,0 0-16,-21 0 0,0 21 0,21-21 15</inkml:trace>
  <inkml:trace contextRef="#ctx0" brushRef="#br0" timeOffset="68900.2">12827 13653 0,'42'0'16</inkml:trace>
  <inkml:trace contextRef="#ctx0" brushRef="#br0" timeOffset="69530.89">13102 13737 0,'0'64'15,"0"-22"-15,0-21 16,21 0-16,-21 1 0,21-1 0,1-21 16,-22 21-16,21 0 0,21 0 0,-21-21 15,0 0-15,22 0 0,-22 0 16,21 0-16,1 0 0,-22 0 0,21 0 15,0-21-15,-20 21 0,20-21 0,-21 0 16,0 0-16,0-1 0,1-20 16,-1 0-16,0 21 0,0-22 0,0-20 15,-21 20-15,21 1 0,-21 0 16,0-22-16,0 22 0,0 0 16,0-1-16,0 1 0,0 0 0,22 20 15,-22-20-15,0 21 0,0 0 16,0 42-1,0 0-15,0 0 0,0 0 16,0 1-16,21-1 0,-21 21 0,0-21 16,0 22-16,-21-1 0,-1 0 0,22 1 15,0-22-15,-21 21 0,0 43 0,0-64 16,21 21-16,0-21 0,0 1 0,-21-1 16,21 0-16,-21 0 0,-1 0 15,22 0 1,-21-21-1,21-21 1,0 0-16,0 0 16,21 0-16,-21 0 0,64-1 0,-22-20 15,-21 21-15,-21 0 0,0-22 0,22 22 16,-1-21-16,0 21 0,0-22 0,21 22 16,-20 0-16,-1 0 0,0 21 0,21-21 15,-21 21-15,1 0 0</inkml:trace>
  <inkml:trace contextRef="#ctx0" brushRef="#br0" timeOffset="69672.25">13737 13716 0,'-42'0'32,"21"0"-32,-1-21 15,22 0-15,0 0 16,-21 21-1</inkml:trace>
  <inkml:trace contextRef="#ctx0" brushRef="#br0" timeOffset="69851.82">13674 13695 0,'0'21'16,"21"0"-16,-21 0 0,21 1 15,-21-1-15,21 0 16,0 0-16,-21 0 0,21 0 0,1 1 16,-22-1-16,21-21 0,0 21 0,0-21 15,0 0-15,0 21 0,1-21 16,-1 0-16,0 0 0,0 0 15,0 0-15,0 0 0,1-21 0,-1 21 16,0-21-16,0 0 0,0 21 0,0-22 16,-21 1-16,0 0 0,22-21 15,-22 21-15,0-22 0,0 22 0,0 0 16</inkml:trace>
  <inkml:trace contextRef="#ctx0" brushRef="#br0" timeOffset="70267.86">13525 13335 0,'0'-21'16,"-21"0"-16,0 21 0,0 0 31,0 0-31,0 0 16,-1 21-16,-20 0 0,42 0 15,-21 0-15,0 1 0,0-1 0,-1 21 16,1 0-16,21-20 0,0 20 0,-21-21 15,0 43-15,21-43 0,0 21 16,0 0-16,0-20 0,0-1 0,0 0 16,21-21-16,0 21 0,0-21 0,1 21 15,-1-21-15,21 0 0,-21 0 16,0 0-16,1 0 0,-1 0 0,21 0 16,-21 0-16,0 0 0,1-21 0,-1 21 15,-21-21-15,21 0 0,0 21 0</inkml:trace>
  <inkml:trace contextRef="#ctx0" brushRef="#br0" timeOffset="70970.94">4614 15240 0,'0'-21'0,"0"0"16,-21 21-1,0 21-15</inkml:trace>
  <inkml:trace contextRef="#ctx0" brushRef="#br0" timeOffset="71244.19">4381 15515 0,'43'0'0,"-1"0"16,0 0-16,-42-21 0,22 0 0,-1 21 15,21 0-15,-21 0 0,0-21 16,1 21-16,-1 0 0,-21-21 0,0-1 16,21 22-16,0 0 0,-21-21 15,0 0-15,0-21 0,21 21 16,-21-1-16</inkml:trace>
  <inkml:trace contextRef="#ctx0" brushRef="#br0" timeOffset="71379.91">4762 15261 0,'0'0'16,"0"21"-16,0 1 15,-21-1-15,0 0 16,21 0-16,-21-21 16,0 0-16,21 21 0,-21-21 31,-1 0-15</inkml:trace>
  <inkml:trace contextRef="#ctx0" brushRef="#br0" timeOffset="72077.73">4530 15198 0,'0'-21'0,"0"42"0,0-64 16,0 22-16,0 0 0,0 0 15,0 0 1,0 42 15,0 0-31,0 21 0,0-20 16,0 20-16,0 0 0,0-21 0,0 22 15,-22-1-15,22 0 0,0 1 16,0-1-16,-21-21 0,21 22 0,-21-22 16,0 0-16,21 21 0,-21-42 15,0 21-15,21 1 0,0-1 0,-22-21 16,1 0-16,21 21 0,-21-21 0,21-21 31,0 0-15,0-1-16,0 1 0,0 0 15,21 21-15,0-21 0,1 21 16,-22-21-16,21 21 0,0 0 16,0-21-16,0 21 0,22-22 0,20 22 15,-42-21-15,0 0 16,22 0-16,-22 21 0,0-21 16,0 0-16,0 21 0,1-22 15,-1 1-15,0 21 0,-21-21 16,21 21-16,-21-21 0,0 0 15,0 0-15,0-1 16,0 1 0,0 42 15,0 1-15,0 20-16,0-21 0,-42 0 0,42 22 15,0-22-15,0 21 0,-21-21 16,84 0-16,-42 22 0,-21-22 0,-21 0 0,0 0 15,0 22-15,21-22 0,-21-21 0,21 21 16,-22 0-16,22 0 0</inkml:trace>
  <inkml:trace contextRef="#ctx0" brushRef="#br0" timeOffset="72149.7">4847 15663 0,'21'-42'16</inkml:trace>
  <inkml:trace contextRef="#ctx0" brushRef="#br0" timeOffset="72424.03">8975 15558 0,'21'0'0</inkml:trace>
  <inkml:trace contextRef="#ctx0" brushRef="#br0" timeOffset="73094.86">6096 15452 0,'0'21'16,"-21"-21"-1,0 0-15,-1 0 32,1 0-17</inkml:trace>
  <inkml:trace contextRef="#ctx0" brushRef="#br0" timeOffset="73240.83">6456 15282 0,'42'0'16,"22"22"0,-22-1-16,21 21 0,-41-21 15,20 0-15,-21 1 0,0-1 0,0 0 16,22 21-16</inkml:trace>
  <inkml:trace contextRef="#ctx0" brushRef="#br0" timeOffset="73544.22">6921 15706 0,'0'0'0,"0"42"16,0-21-16,0 0 0,-21 1 15,0-1-15,0 0 0,-148 127 16,126-127 0,1 0-16,-22 22 0,22-22 15,0 0-15,-1 0 0,-20 0 0,21-21 16,-1 22-16,1-1 0,0-21 16,20 0-16,-20 0 0,21 0 0,-21 0 15,20 0-15,1 0 0,0 0 0,0 0 16,0 0-16,0 0 15,21-21 1,-22 21-16,869-593 109</inkml:trace>
  <inkml:trace contextRef="#ctx0" brushRef="#br0" timeOffset="74692.67">6265 15473 0,'0'0'0,"-21"0"0,0 0 0,0 0 15,0 0-15,21-21 16,0 0 0,0-1-1,0 1-15,0 0 16,21 21-16,0-21 0,0 21 16,0 0-16,0 0 0,1 0 15,-1 0-15,-21 21 0,42-21 16,-21 0-16,22 0 0,-1 0 0,0 0 15,1 0-15,-1 0 0,0 21 16,1 0-16,20 1 0,-21-1 0,-20-21 16,-1 21-16,0 0 0,0 0 0,-21 22 15,0-22-15,0 0 0,0 0 16,0 0-16,0 0 0,0 22 0,0-22 16,-21 0-16,0 0 0,21 0 0,-64 1 15,43-1-15,21 0 0,-21 21 16,0-21-16,0 1 0,21 20 0,-22-21 15,-20 0-15,21 0 0,0 1 0,-22-1 16,1 0-16,0 0 16,-1-21-16,1 21 0,0 0 0,21-21 15,-22 22-15,1-22 0,0 21 16,-1-21-16,22 0 0,-21 21 0,-1-21 16,22 0-16,-21 0 0,21 0 0,0 21 15,-1-21-15,1 0 0,21-21 31,21 21-31,1-21 16,-1 0-16,0-1 16</inkml:trace>
  <inkml:trace contextRef="#ctx0" brushRef="#br0" timeOffset="75403.97">7197 15685 0,'42'-43'15,"-42"22"-15,21 0 16,0 21-16,0-21 0,1 0 0,20 21 15,-21-22-15,21 22 0,-20 0 16,20 0-16,0 0 0,-21 0 0,22 0 16,-22 0-16,0 22 0,0-1 15,0 0-15,1 0 0,-22 0 16,0 22-16,0-22 0,0 0 0,0 0 16,0 43-16,0-43 15,-22 0-15,1 21 0,0-21 0,0 1 16,0-1-16,0-21 0,-1 0 15,1 0 1,0 0-16,0-21 16,0 21-1,21-22-15,0 1 16,0 0 0,0 0-1,0 0-15,21 0 16,0 21-16,-21-22 0</inkml:trace>
  <inkml:trace contextRef="#ctx0" brushRef="#br0" timeOffset="76715.62">7324 15536 0,'21'0'47,"0"0"-31,0 0-1,0 0-15,0 0 16,1 0-16,-1 0 15,0 0-15,0 0 0,0 22 16,0-22-16,22 21 0,-22 0 0,0 0 16,0-21-16,0 21 0,1 0 15,-22 1-15,0-1 0,21 0 0,-21 0 16,0 0-16,0 0 0,0 1 0,0-1 16,0 0-16,-21-21 0,-1 21 15,22 0-15,-21 0 0,0-21 0,0 0 16,0 22-16,0-22 0,-1 0 15,1 0-15,0 0 0,0 0 16,0-22 0,21 1-16,0 0 0,0 0 15,0 0-15,0 0 0,0-1 16,0 1-16,21-21 0,0 21 16,0 0-16,0-22 0,1 22 0,-1-21 15,21 21-15,-21-1 0,22 1 0,-1 0 16,-21 21-16,21-21 0,-20 21 15,-1 0-15,0 0 0,0 0 0,-21 21 47</inkml:trace>
  <inkml:trace contextRef="#ctx0" brushRef="#br0" timeOffset="77933.3">8615 15727 0,'0'0'0,"21"0"0,21 0 16,-21-21-16,1 21 15,-22-21-15,21 21 16,-21-22-16,0 1 0,0 0 15,0 0-15,0 0 16,-21 0-16,-1-1 0,1 22 16,0-21-16,0 0 0,-21 21 15,20 0-15,-20 0 0,21 0 0,-21 0 16,20 0-16,-20 21 0,21-21 0,0 21 16,-22 1-16,22 20 0,0-21 15,0 0-15,0 0 0,0 22 0,21-22 16,0 0-16,0 21 0,0-20 0,0-1 15,0 0-15,0 0 0,0 0 16,0 0-16,0 1 0,21-22 16,0 0-16,0 0 0,0 0 15,0 0-15,1-22 0,-1 22 16,21-21-16,-21 0 0,0 0 0,22 0 16,-22 0-16,21-1 0,-21 1 15,22 0-15,-22 0 0,0-21 0,0 20 16,0 1-16,1 0 0,-1 0 15,-21 0-15,0 0 0,21 21 0,-21-22 16,-21 44 15,21-1-31,-21 0 0,21 0 16,0 0-16,0 0 0,0 1 0,0-1 16,0 0-16,0 0 0,0 0 15,21-21-15,0 21 0,0 1 0,0-1 16,0-21-16,1 21 0,20-21 15,-21 21-15,21-21 0,-20 0 0,20 0 16,-21 0-16,21 0 0,-20 0 0,20-21 16,-21 0-16,21 0 0,-20 21 15,-1-22-15,0 1 0,0 0 0,0 0 16,0 0-16,-21 0 0,0-1 0,0 1 16,0 0-16,0 0 0,0 0 15,0 0-15,0-1 0,-21 1 0,0 0 16,0 0-16,0 21 15,-22 0-15,22 0 0,0 0 16,0 0-16,0 21 0,-22 0 0,22 0 16,0 1-16,0-1 0,21 0 0,0 0 15,-21-21-15,21 21 0,0 0 16,0 1-16,0-1 0,0 0 16,21-21-16,0 0 0,0 0 15,0 0-15,1 0 0,-1 0 16,0 0-16,0 0 0,0 0 0,0 0 15,1-21-15,-22 0 0,21 21 16,0 0-16,-21-22 0,21 22 16,-21 22 15,0-1-15,0 0-16,0 21 0,0-21 15,-21 22-15,21-1 0,-21 22 16,21-22-16,0 21 0,0 1 0,0 63 15,-21-64-15,21 1 0,0 21 16,-22-22-16,22 1 0,0 20 0,-21-20 16,21-1-16,0 22 0,0-22 0,0 22 15,-21-21-15,21-1 0,-21 1 0,21-1 16,-21 1-16,21-22 0,-21 21 16,-1-20-16,1-1 0,21 0 0,-21 1 15,0-22-15,0 0 0,0 0 0,-22 0 16,22-21-16,0 0 0,0 0 15,-22 0-15,22-21 0,-21 0 0,21-21 16,-22-1-16,22 1 0,-21 0 16,21-22-16,0 22 0,-1-22 0,22-20 15,0 20-15,0-20 0,0-1 0,0 0 16,0 1-16,22-1 0,-1 0 16,0 1-16,21 20 0,-21-21 15,22 22-15,-1-1 0,0-20 0,22 41 16,-22-20-16,1-1 0,20 22 15,-21 0-15,22-1 0,-22 1 0,1 21 16,-1-21-16</inkml:trace>
  <inkml:trace contextRef="#ctx0" brushRef="#br0" timeOffset="78523.96">10350 15494 0,'-21'-85'32,"0"85"-32,0 0 0,0-21 0,0 21 15,-22 0-15,22 0 0,-21 0 16,21 21-16,-22 1 0,22-1 0,-21 0 16,21 0-16,-1 0 0,1 0 15,0 1-15,21-1 0,0 0 16,0 0-16,0 0 0,0 0 0,21 1 15,0-22-15,1 0 16,-1 0-16,0 0 0,0 0 0,0 0 16,0 0-16,1 0 0,-1-22 0,0 22 15,0 0-15,0-21 16,-42 21 15,0 0-15,0 0-16,0 21 0,-1-21 0,1 22 15,0-22-15,0 0 0,0 21 0,0-21 16,21 21 0,0 0-1,0 0 1,21-21-16,0 0 16,0 0-16,0 0 0,0 0 0,1 0 15,-1 0-15,0 0 16,0 21-16,0-21 0,22 22 0,-22-1 15,0 0-15,0 0 0,0 0 0,-21 22 16,0-22-16,0 21 0,0 0 16,0 1-16,0-1 0,0 0 0,-21 1 15,0-22-15,0 21 0,0 1 0,-1-22 16,-20 21-16,21-21 0,0 0 16,0 1-16,-1-1 0,22-42 31</inkml:trace>
  <inkml:trace contextRef="#ctx0" brushRef="#br0" timeOffset="79452.21">11726 15219 0,'0'0'0,"0"-21"0,-21-22 0,21 22 16,0 0-16,0 0 16,-21 21-16,21 21 15,-21 0-15,21 22 16,-21-1-16,21 0 0,0 1 0,0-1 16,-22 0-16,1 1 0,21-1 0,-21 0 15,0 1-15,21-1 0,-21 0 16,0-21-16,-1 1 0,22 20 15,-21-21-15,0 0 0,0 0 0,21 1 16,-21-1 0,0-21-16,-1-21 15,22-1-15,-21 1 16,21 0-16,0 0 16,0 0-16,0-22 0,0 22 0,0-21 15,0 0-15,0 20 0,0-20 16,0 0-16,0 21 0,0-1 0,0 1 15,0 0-15,21 0 0,1 21 0,-1 0 16,-21 21-16,21 0 16,0 0-16,0 22 0,0-1 0,22 0 15,-22-20-15,0 20 0,0 0 16,0 1-16,1-1 0,20 0 0,-21-21 16,21 22-16,-20-22 0,20 0 0,-21 0 15,21 0-15,1 1 0,-22-22 16,21 0-16,1 0 0,-1 0 0,-21 0 15,21-22-15,-20 1 0,20 0 16,0 0-16,-21 0 0,22 0 0,-22-22 16,0 22-16,0-21 0,0-1 0,1 1 15,-1 0-15,-21-1 16,0-20-16,0-1 0,0 22 0,0-21 16,-21-1-16,-1 22 0,1-22 0,0 22 15,-21 0-15,-1-1 0,1 1 16,0 21-16,-1 0 0,1 21 0,0 0 15,-22 0-15,22 0 0,0 21 0,-1 21 16,1-21-16,21 43 0,0-22 16,21 22-16,0-1 0,0-21 0,0 22 15,21-22-15,0 1 0,0-1 16,0 0-16,22-21 0,-22 22 16,21-22-16,-21 0 0,22-21 0,-1 21 15,0-21-15,-21 0 0,22 0 0,-1 0 16,0 0-16,-20 0 0,20 0 15,0 0-15,-21-21 0,22 0 16,-22 21-16,21-21 0,-21 0 0,1-1 16,20 1-16,-21 21 0</inkml:trace>
  <inkml:trace contextRef="#ctx0" brushRef="#br0" timeOffset="79887.16">12679 15494 0,'-21'0'16,"-1"0"-16,1 0 0,21-21 15,0 0 1,0 0-16,0-1 16,0 1-16,0 0 0,21 0 0,1 0 15,-1 0-15,0-1 0,0 1 16,0 0-16,22 0 0,-22 21 16,0 0-16,0-21 0,0 21 0,22 0 15,-22 0-15,0 21 0,0 0 0,0 0 16,0 0-16,1 1 0,-1 20 0,0-21 15,-21 21-15,21-20 16,-21-1-16,0 21 0,0-21 0,0 0 0,0 22 16,0-22-16,-21 0 0,0-21 15,21 21-15,-21 0 0,21 1 16,-22-22 0,22-22-1,0 1-15,0 0 16,0 0-16,0 0 0,0 0 15,0-1-15,0 1 0,0 0 16,0-21-16,22 21 0,-22-1 0,21-20 16,0 21-16,0-21 0,0 20 0,22 1 15,-22 0-15,21 0 0,-21 0 16,22 21-16,-1 0 0,0-21 16,-21 21-16,22 0 0,-22 0 0,0 0 15,21 0-15</inkml:trace>
  <inkml:trace contextRef="#ctx0" brushRef="#br0" timeOffset="80488.08">13695 15240 0,'0'0'0,"0"21"0,0 0 16,0 1-16,-21-22 0,-1 21 15,22 0-15,-21 0 0,0 0 16,21 0-16,-21 1 0,0-1 0,21 0 16,-21 0-16,21 0 0,0 0 0,0 1 15,0-1-15,0 0 16,21-21-16,0 0 15,0 0-15,0 0 16,0 0-16,1 0 0,-1-21 16,0 21-16,-21-21 0,0-1 15,0 1-15,0 0 16,0 0-16,0 0 0,0 0 16,0-1-16,0 1 0,0 0 0,-21 0 15,21 0-15,-21 0 16,21-1-16,-22 1 0,22 0 15,0 0-15,0 0 0,0 0 0,22-1 16,-1 1-16,0 21 16,0-21-16,21 0 0,-20 21 0,-1 0 0,21 0 15,-21 0-15,22 0 0,-22 21 16,0 0-16,21 0 0,-21 1 16,1 20-16,-1-21 0,-21 0 0,21 22 15,0-22-15,-21 21 0,21-21 16,0 22-16,-21-1 0,22-21 0,-1 21 15,-21 1-15,0-22 0,21 21 0,-21 1 16,21-1-16,-21 0 0,0 1 16,0 20-16,0-21 0,0 22 0,0-22 15,0 22-15,0-1 0,0-20 0,-21 20 16,0 1-16,0-22 0,-1 21 16,1-20-16,21-1 0,-21 22 15,0-22-15,0 0 0,21-21 0,0 22 16,0-22-16,0 21 0,0-21 15,0 1-15,-21-22 0,21-22 32,0 1-17,0 0-15,0 0 0,0-21 0,21 20 16,-21-20-16,21 0 0,0-1 0</inkml:trace>
  <inkml:trace contextRef="#ctx0" brushRef="#br0" timeOffset="80627.94">14414 15367 0,'-21'-42'0,"42"84"0,-63-105 16,21 41-16,21 1 0,0 0 0,0 0 16,-21 0-16</inkml:trace>
  <inkml:trace contextRef="#ctx0" brushRef="#br0" timeOffset="80818.88">14965 15304 0,'-43'84'31,"22"-63"-31,0 1 0,0-1 0,0-21 16,0 21-16,-1 0 0,1-21 15,0 21-15,0-21 0,0 21 16,0-21-16,-1 0 15</inkml:trace>
  <inkml:trace contextRef="#ctx0" brushRef="#br0" timeOffset="80923.47">14901 15663 0,'21'22'16,"-42"-44"-16,42 65 0,1-43 0,-44 0 15</inkml:trace>
  <inkml:trace contextRef="#ctx0" brushRef="#br0" timeOffset="80996.89">14838 15706 0,'-21'-21'16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0T11:11:07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1736 0,'0'-21'16,"0"-1"-16,0 1 15,0 0-15,0 0 16,0 0-16,0 0 15,0-1-15,-21 22 16,21 22 15,0-1-15,0 0-16,0 21 16,0 1-16,0-22 0,0 21 0,0 0 15,0 1-15,0-1 0,0 0 16,0 22-16,0-22 0,-21 1 0,21-22 15,0 21-15,0 0 0,0-20 16,-21 20-16,21-21 0,0 0 16,-22 0-16,22 1 0,0-1 0,0 0 15,0-42 17,0 0-17,22-1-15,-1 1 0,-21 0 0,21 0 16,0-21-16,0 20 0,-21-20 15,21 21-15,1 0 0,-1-22 0,0 22 16,0 0-16,0 0 0,0 21 16,-21-21-16,22 0 0,-1 21 15,0 0 1,-21 21-16,0 0 0,0 0 0,0 0 16,0 0-16,0 1 0,0-1 15,21 0-15,-21 21 0,0-21 0,0 1 16,0-1-16,0 0 0,21 0 15,-21 0-15,21 0 0,-21 1 16,22-22-16,-22 21 0,21-21 16,0 0-16,0 0 0,0 0 15,0 0-15,1-21 0,20 21 16,-21-22-16,0 1 0,22 0 0,-22 0 16,0-21-16,0 20 0,0-20 15,0 21-15,1-21 0,-1-1 0,-21-20 16,0 20-16,0 1 0,0 0 15,0-1-15,0 22 0,0-21 0,0 21 16,0 0-16,0-1 0,0 1 16,0 0-16,0 42 47,0 0-32,0 1-15,0-1 16,0 0-16,0 0 15</inkml:trace>
  <inkml:trace contextRef="#ctx0" brushRef="#br0" timeOffset="476.05">2730 2138 0,'22'0'31,"-1"0"-31,0 0 16,0 0-16,0 0 0,0 0 15,1-21-15,-1 21 0,0-21 16,0-1-16,0 22 0,-21-21 0,21 0 16,1 0-16,-1 0 0,-21 0 15,0-1-15,0-20 0,0 21 0,0 0 16,0 0-16,0-1 15,0 1-15,-21 21 16,-1 0-16,1 0 0,0 0 16,0 0-16,0 0 0,0 0 0,-1 21 15,1 1-15,0 20 0,0-21 16,0 0-16,0 22 0,-1-22 0,1 21 16,21-21-16,0 0 0,-21 22 15,21-22-15,0 0 0,0 0 0,0 0 16,0 1-16,0-1 15,21 0-15,0-21 16,1 0-16,-1 0 0,0 0 16,0 0-16,0 0 0,0 0 0,1 0 15,-1-21-15,0 21 16,-21-21-16,21 21 0,0-22 0,0 22 16,-21-21-16,0 0 0,22 21 0,-1-21 15,0 21-15</inkml:trace>
  <inkml:trace contextRef="#ctx0" brushRef="#br0" timeOffset="1659.62">4170 1884 0,'0'-42'16,"21"20"0,-21 1-16,21 21 15,-21-21-15,0 0 0,0 0 16,0 0-16,0-1 0,0 1 15,0 0-15,0 0 0,0 0 16,0 0-16,-21 21 16,0 0-1,0 0-15,21 21 0,-22 0 16,1 0-16,21 0 0,-21 0 0,0 22 16,21-1-16,0-21 0,-21 22 15,21-1-15,-21 0 0,21-21 0,-22 22 16,22-22-16,0 21 0,0-21 15,0 1-15,0-1 0,0 0 0,0 0 16,0 0-16,22-21 0,-1 21 16,0-21-16,0 0 0,0 0 15,0 0-15,1 0 0,-1 0 0,0 0 16,0 0-16,0 0 0,22 0 16,-22-21-16,0 0 0,21 0 0,1 21 15,-22-42-15,21 20 0,0 1 0,1-21 16,-1 21-16,-21-22 15,22 22-15,-22-21 0,0 0 0,0 20 16,0-20-16,-21 21 0,0 0 0,0 0 16,0-1-16,-21 22 15,0 0-15,0 0 0,0 0 16,-1 0-16,1 0 0,0 22 16,0-1-16,21 0 15,0 0-15,0 0 16,21-21-16,0 21 15,0-21-15,1 22 0,-1-1 16,0 0-16,0-21 0,-21 21 16,42-21-16,-42 21 0,0 0 0,0 1 15,0-1-15,0 0 0,0 0 16,0 0-16,0 0 0,0 1 16,0-1-16,22 0 0,-1 0 15,0-21 1,-21 21-16,21-21 0,0 0 0,0 0 15,1 0-15,-1 0 0,0 0 16,0 0-16,0-21 0,0 21 0,1-21 16,20 0-16,-21 0 0,0 21 0,0-22 15,1 1-15,-1 0 0,0 0 16,0 0-16,0 0 0,0-1 0,-21 1 16,0 0-16,22 0 0,-22 0 0,0 0 15,0-1-15,0 1 0,0 0 0,0 0 16,0 0-16,-22 21 15,1 0-15,0 21 16,0 0-16,0 0 16,21 0-16,0 22 0,-21-22 0,-1 0 15,1 0-15,21 0 0,0 1 0,0-1 16,0 0-16,0 0 0,0 0 0,0 0 16,0 1-16,0-1 0,0 0 15,21-21-15,1 0 16,-22 21-16,21-21 0,0 0 15,21 0-15,-21 0 0,1 0 0,-1 0 16,21 0-16,-21 0 0,0 0 0,22 0 16</inkml:trace>
  <inkml:trace contextRef="#ctx0" brushRef="#br0" timeOffset="1988.69">5546 1884 0,'0'21'0,"0"0"15,0 0-15,-22 1 0,22-1 0,-21 0 16,21 0-16,0 0 0,0 0 0,0 22 15,0-22-15,0 0 0,0 0 16,21 0-16,1-21 0,-1 22 16,0-22-16,0 0 0,0 0 0,0 0 15,1 0-15,20 0 0,-21 0 0,0 0 16,0-22-16,1 1 0,-1 21 16,21-21-16,-42 0 0,21 21 0,0-21 15,64-85 1</inkml:trace>
  <inkml:trace contextRef="#ctx0" brushRef="#br0" timeOffset="2224.69">6096 1778 0,'0'-21'16,"-21"42"15,21 0-15,-21 0-16,21 1 0,-22-1 0,22 0 16,0 0-16,0 0 0,0 0 0,-21 1 15,21 20-15,0-21 0,0 0 0,0 0 16,0 1-16,0-1 15,0 0-15,21 0 16,1-21-16,-1 0 0,0 0 16,0 0-16,0 0 0,0 0 0,1 0 15,-1 0-15,0 0 0,0 0 0,21-21 16,-20 21-16,-1-21 0,0 0 0,0 21 16,0-22-16,0 1 0,1 0 0,-1-21 15</inkml:trace>
  <inkml:trace contextRef="#ctx0" brushRef="#br0" timeOffset="2759.69">6350 1926 0,'0'64'16,"0"-43"-16,0 0 0,21 0 15,-21 0-15,21 1 0,-21-1 16,0 0-16,21-21 16,1 21-16,-1 0 0,0-21 15,0 0-15,0 0 0,0 0 16,1 0-16,-1 0 0,0 0 0,0 0 15,0 0-15,22 0 0,-22 0 0,0-21 16,21 21-16,-21-21 0,1 0 0,-1 21 16,0-21-16,0-1 0,0 1 0,0 0 15,1 0-15,-22 0 0,21 0 16,-21-1-16,21 1 0,-21 0 0,0 0 16,0 0-16,0 0 0,0-1 0,0 1 15,0 0-15,0 0 16,-21 21 15,0 21-31,21 0 16,-22-21-16,22 21 0,-21-21 15,21 22-15,-21-22 0,21 21 16,0 0-16,0 0 16,-21-21 30</inkml:trace>
  <inkml:trace contextRef="#ctx0" brushRef="#br0" timeOffset="3611.29">6710 1503 0,'0'0'0</inkml:trace>
  <inkml:trace contextRef="#ctx0" brushRef="#br0" timeOffset="3907.69">6773 1355 0,'0'-21'16,"-21"21"31,0 21-47,0 0 0,0 0 15,-1 0-15,1 0 16,-21 22-16,0-22 0,20 21 0,1 1 16,-21-1-16,42-21 0,0 21 0,21 1 15,0-1-15,-63 0 0,21 43 0,0-64 16,42 22-16,-21-22 0,0 0 16,0 21-16,-21-21 0,21 1 0,0-1 15,-22 0-15,44-21 16,-1 0-16,0 0 15,0 0-15,0 0 0,0 0 16,1 0-16,-1-21 0,0 0 0,0-1 16</inkml:trace>
  <inkml:trace contextRef="#ctx0" brushRef="#br0" timeOffset="4287.97">6519 1482 0,'0'0'0,"-21"0"31,42 0-15,0 0-1,1 0-15,-1 0 0,0 0 16,21 0-16,-21 0 0,22 0 0,-1 0 15,0 0-15,1 0 0,-22-21 0,21 63 16,-21-42 0</inkml:trace>
  <inkml:trace contextRef="#ctx0" brushRef="#br0" timeOffset="4329.68">7070 1439 0,'-22'0'16</inkml:trace>
  <inkml:trace contextRef="#ctx0" brushRef="#br0" timeOffset="4887.88">6181 1799 0,'42'-21'16,"-63"21"15,0 0-31,-1 0 0,1 0 0,0 0 15,0-21-15,0 21 0,0 0 16,-22 0-16,22 0 16,-127 106-1,127-85-15,0 21 16,21-21-16,-22 1 0,1 20 0,21-21 16,0 21-16,0-20 0,0-1 15,-21 0-15,21 0 0,0 0 0,0 0 16,21 1-16,-21-1 0,21 0 15,1-21-15,-1 0 0,42 0 0</inkml:trace>
  <inkml:trace contextRef="#ctx0" brushRef="#br0" timeOffset="5383.68">7175 1926 0,'0'0'0,"22"0"78,-1 0-78,-21-21 0,21 21 16,0-21-16,0 0 0,0 21 15,1-21-15,-1-1 0,0 22 16,0-21-16,-21 0 0,21 0 16,-21 0-16,0 0 15,0-1-15,-21 1 16,0 21-16,0 0 0,0 0 0,-1 0 15,-20 0-15</inkml:trace>
  <inkml:trace contextRef="#ctx0" brushRef="#br0" timeOffset="5559.7">7027 2963 0,'0'0'16,"21"-846"-1,-21 803 1,43 22-16,-64 21 0,-1 0 16,1 0-16,21 21 0,0 1 15,0-1-15,0 0 0,21-21 16,1 0-16,-1 0 0,0 0 15,0 0-15,0 0 0,22 0 0,-22 0 16,21 0-16,-21 0 0,0-21 0,22 21 16,-1-21-16,-21-1 0,22 22 15,-1-21-15,-21 0 0,21 0 0</inkml:trace>
  <inkml:trace contextRef="#ctx0" brushRef="#br0" timeOffset="22075.47">8911 1820 0,'0'0'0,"0"-21"0,0 0 0,0 0 16,0 0-16,0 0 15,0-1-15,0 1 16,-21 0-16,21 0 16,0 0-1,0 0-15,0-1 0,0 1 16,0 0-16,0 0 16,0 0-16,0 0 0,0-1 15,0 1-15,0 0 16,0 0-16,0 42 31,0 21-15,0-20-16,0 20 0,0 0 15,0 1-15,0-1 0,0 21 0,0-20 16,0 20-16,0 1 16,0-22-16,0 0 0,0 1 0,0-1 15,0 0-15,0-20 0,0 20 16,0-21-16,0 0 0,0 0 0,0 1 15,0-44 32,0 1-47,0 0 16,0 0-16,0 0 0</inkml:trace>
  <inkml:trace contextRef="#ctx0" brushRef="#br0" timeOffset="22815.67">8551 1926 0,'-21'21'16,"42"-21"15,0 0-31,1 0 16,20 0-16,0-21 0,-21 0 0,22 0 15,-1 0-15,22 0 0,-22-1 16,0 1-16,1 0 0,-1 0 16,-21 0-16,21 0 0,-20-1 15,-1 1-15,0 0 0,0 0 0,-21 0 16,21 0-16,-21-1 0,0 1 16,0 0-16,0 0 0,0 0 0,0 0 15,-21 21 1,21-22-16,-21 22 0,21 22 31,0-1-31,0 0 0,0 21 16,0-21-16,0 22 0,0-1 15,0 0-15,0 1 0,0 20 16,0-20-16,0-1 0,0 0 0,0 1 16,0-1-16,0-21 0,0 21 15,0-20-15,0-1 0,0 0 0,0 0 16,0 0-16,0 0 15,0-42 32,0 0-47,0 0 16,0 0-16,0 0 0,0-1 0,0-20 16,0 21-16,21 0 0,0-22 0,-21 22 15,21 0-15,1-21 16,-1 21-16,0-1 0,0 1 0,0 0 15,0 0-15,22 21 0,-22 0 16,0 0-16,0 0 0,0 0 0,1 0 16,-1 21-16,0 0 0,-21 0 15,0 1-15,21-1 0,-21 21 0,0-21 16,0 0-16,0 1 0,0 20 16,0-21-16,0 0 0,0 0 0,0 1 15,0-1-15,-21-21 0,21 21 16,-21 0-16,0-21 47,-1 0-47,22-21 15,0 0-15,0 0 16,0-1-16</inkml:trace>
  <inkml:trace contextRef="#ctx0" brushRef="#br0" timeOffset="23247.69">9779 1926 0,'0'0'0,"21"0"0,0 0 16,0-21-1,1 0 1,-22 0-16,21 21 0,0-21 0,-21-1 15,21 1-15,-21 0 16,21 0-16,-21 0 0,0 0 16,0-1-16,-21 22 31,0 0-31,0 22 16,0-1-16,-1-21 0,1 21 0,0 21 15,21-21-15,-21 1 0,21-1 16,-21 21-16,21-21 0,0 22 0,0-22 15,0 0-15,0 0 16,0 0-16,0 0 0,0 1 0,0-1 16,21 0-16,0-21 0,0 0 15,0 0-15,1 0 0,-1 0 0,0 0 16,0 0-16,21 0 0,-20 0 0,-1 0 16,21-21-16,-21 21 0,22-21 15,-22-1-15,0 22 0,0-21 0,-21 0 16,21 0-16,-21 0 0</inkml:trace>
  <inkml:trace contextRef="#ctx0" brushRef="#br0" timeOffset="24128.66">12065 1503 0,'0'0'0,"0"-21"0,-21 21 0,21-21 16,-21 21-16,-1 0 16,1-22-16,0 22 0,0 0 0,0-21 15,0 21 1,-1 0-16,1 0 0,0 0 0,0 0 0,-21 21 15,20-21-15,1 22 16,0-1-16,0 21 0,0-21 0,0 22 16,-1-1-16,1 0 0,21 22 15,0-22-15,-21 0 0,21 1 0,0-1 16,-21 0-16,21 1 0,0-1 16,0-21-16,0 22 0,0-22 0,21 0 15,0 0-15,0 0 0,1 0 0,-1-21 16,0 0-16,21 22 0,-21-22 15,22 0-15,-1 0 0,0 0 0,1 0 16,-1-22-16,0 1 0,1 0 16,-1 21-16,0-21 0,1-21 0,-22 20 15,21 1-15,-21 0 0,1-21 16,-1 21-16,-21-22 0,0 1 16,0 0-16,0 20 0,0-20 0,0 0 15,-21-1-15,-22 1 0,22 21 16,-21-21-16,21 20 0,-22 1 0,1 0 15,0 0-15,-1 0 0,1 21 16,0 0-16,20 0 0,-20 0 0,0 21 16,21 0-16,-22 0 0,22 0 15,0 1-15,0 20 0,0-21 0,-1 21 16,22-20-16,0 20 0,0-21 16,0 0-16,0 0 0,0 1 0,0-1 15,0 0-15,0 0 0,22-21 16,-1 0-16,21 0 0,-21 0 15,0 0-15</inkml:trace>
  <inkml:trace contextRef="#ctx0" brushRef="#br0" timeOffset="24755.16">12509 1185 0,'0'0'15,"0"-21"-15,0 0 0,-21 21 16,0 0 0,0 0-16,21 21 0,-21 22 15,21-22-15,0 0 16,0 21-16,0 1 0,0-22 0,0 21 16,0 0-16,0 1 0,0 20 15,0-20-15,0-1 0,0 21 0,0-20 16,0-1-16,0 0 0,21 1 15,-21-1-15,0-21 0,0 22 0,21-22 16,-21 0-16,0 0 0,0 0 16,0 0-16,0-42 47,0 0-47,0 0 0,0 0 15,0 0-15,0-1 0,0 1 16,21-21-16,-21 21 0,0-22 0,21 22 15,-21-21-15,0 21 0,0-22 16,22 22-16,-1-21 0,-21 21 0,21 0 16,0 21-16,0-22 0,0 1 15,22 21-15,-22 0 0,21 0 0,1 0 16,-1 0-16,0 0 0,1 21 0,-1 1 16,0-1-16,1 21 0,-22-21 15,-21 22-15,0-1 0,0-21 0,0 21 16,-21 1-16,-1-22 15,1 21-15,-21-21 0,21 22 0,-22-22 16,1 0-16,21 0 0,-21 0 16,20-21-16,-20 22 0,21-1 0,0-21 15,0 0-15,-1 0 0,1 0 0,0 21 16,0-21-16,0 0 16,21-21 15,0 0-31,21-1 0,-21 1 15,21 21-15</inkml:trace>
  <inkml:trace contextRef="#ctx0" brushRef="#br0" timeOffset="25307.88">13144 2032 0,'0'0'0,"43"0"31,-22-21-31,0 0 0,0 0 16,0-1-16,1 1 15,-1-21-15,-21 21 0,21 0 0,0-1 16,0-20-16,-21 21 0,0-21 16,0 20-16,21 1 0,-21 0 15,0-21-15,0 21 0,0-1 16,0 1-16,0 42 31,0 1-31,0-1 16,0 0-16,0 21 0,-21-21 15,21 22-15,0-1 0,-21 0 0,21-20 16,0 20-16,0 0 0,0 1 0,-21-1 16,21 0-16,0-21 0,0 22 15,0-1-15,0 0 0,0 1 16,21-1-16,0 22 0,0-22 0,-21 21 15,0 1-15,22-22 0,-22 22 0,0-1 16,21-20-16,-21 20 0,0-21 16,0 22-16,0-22 0,0 1 0,0-1 15,0 0-15,0-21 0,-21 22 0,-1-1 16,1-21-16,21 0 0,-21 1 0,21-1 16,-21-21-16,21 21 0,-21-21 0,0 0 15,-1-21-15,1 0 16,0-1-16,0 1 0,0 0 15,0 0-15,21 0 0,-22 0 16,1-1-16,0-20 0,0 21 0,21 0 16,0 0-16,-21-22 0,21 1 0,-21-22 15,21 22-15,0-21 0</inkml:trace>
  <inkml:trace contextRef="#ctx0" brushRef="#br0" timeOffset="25571.28">13441 1270 0,'0'0'0,"-21"-21"0,-1 21 16,1 0-16,0 0 15,0 0-15,0 0 0,21 21 47,0 0-47,21 0 16,0-21-16,0 22 15,0-1 1,1-21-16,-1 21 0</inkml:trace>
  <inkml:trace contextRef="#ctx0" brushRef="#br0" timeOffset="25951.67">13631 1672 0,'0'21'15,"21"-21"17,1 0-32,-22-21 0,0 0 0,21 21 15,0 0-15,0-21 0,0 0 0,0 0 16,1-1-1,-22 1-15,0 0 0,0 0 32,-22 21-32,1 0 15,0 21 1,0-21-16,21 21 0,-21 0 0,21 1 16,0 20-16,-21-21 0,21 21 15,-22-20-15,1-1 0,21 21 0,0-21 16,0 0-16,0 22 0,0-22 0,0 0 15,0 0-15,0 0 0,0 1 0,21-22 16,-21 21-16,22-21 16,-1 0-16,0 0 0,0 0 15,0 0-15,0 0 0,1-21 0,-1-1 16,0 22-16,21-21 0,-21 0 16</inkml:trace>
  <inkml:trace contextRef="#ctx0" brushRef="#br0" timeOffset="26072.66">14372 1439 0,'0'0'15,"0"-21"-15,0 0 0,0 0 0,64 0 0,-64 0 16</inkml:trace>
  <inkml:trace contextRef="#ctx0" brushRef="#br0" timeOffset="26535.65">14245 1376 0,'-21'63'31,"21"-41"-31,-21-1 15,21 0-15,-21 21 0,21 1 16,0-22-16,0 21 0,0-21 0,0 22 16,0-1-16,0-21 0,0 0 15,21 0-15,0 1 0,0-1 0,0 0 16,0-21-16,1 0 0,-1 0 16,0 0-16,21 0 0,-21 0 0,22 0 15,-22 0-15,21-21 0,-21 21 0,22-21 16,-22-22-16,0 22 0,21 0 15,-20-21-15,-1 20 0,0-20 0,0 0 16,0 21-16,0-22 16,-21 1-16,0 0 0,22-1 0,-22 1 15,0 0-15,0-1 0,0 22 16,0-21-16,0-1 0,0 22 0,0 0 16,0 0-16,-22 21 15,22 21 1,0 0-16,-21 22 15,21-22-15,0 21 0,0 0 0,0-20 16,0 20-16,0 0 0,0 1 16,0-1-16,0 0 0,0 1 0,0-1 15,0 0-15,0-21 16,0 22-16,0-1 0,0-21 0,0 0 16,0 1-16,21-1 0,1 0 15,-22 0-15,21-21 0,0 21 16,0-21-16,0 0 0,0 0 15,1-21-15,-1 0 0,0 21 16,0-21-16,0 0 0,0-1 16,-21 1-16</inkml:trace>
  <inkml:trace contextRef="#ctx0" brushRef="#br0" timeOffset="26739.67">14817 1482 0,'-22'0'16,"44"0"-16,-44 21 0,44-21 47,-1 0-47,0 0 16,21 0-16,-21-21 0,1 21 0,-1-21 15,0 21-15,21 0 0,-21-22 16,1 22-16</inkml:trace>
  <inkml:trace contextRef="#ctx0" brushRef="#br0" timeOffset="27392.86">16362 1651 0,'0'0'0,"0"42"16,21-63 0,0 0-1,0 0-15,0 21 0,1-21 16,20 0-16,-21-1 0,21 1 15,-20 0-15,-1 0 0,21 0 0,-21-22 16,22 22-16,-22-21 0,0 21 16,0-22-16,0 1 0,0 0 0,-21-1 15,0 1-15,0 0 0,0 21 16,0-22-16,0 1 0,-21 21 16,0 0-16,0-1 0,0 22 0,0 0 15,-1 0-15,1 0 0,0 22 16,0 20-16,0-21 0,0 21 15,21 1-15,0-1 16,0 0-16,-22 22 0,22-22 0,-21 22 16,21-1-16,0 1 0,0-1 15,0 1-15,-21 20 0,21-20 0,0 21 16,0-1-16,0-20 0,0-1 0,-21 22 16,21 0-16,0-22 0,0 22 15,0-1-15,0-20 0,0 21 0,0-1 16,21-20-16,-21 20 0,0-20 0,0-1 15,0 1-15,0 21 0,0-22 16</inkml:trace>
  <inkml:trace contextRef="#ctx0" brushRef="#br0" timeOffset="27443.36">16573 3556 0,'43'64'15,"-43"-43"-15,21 0 16</inkml:trace>
  <inkml:trace contextRef="#ctx0" brushRef="#br0" timeOffset="28175.55">16785 3620 0,'0'-22'0,"0"1"16,21 0-16,0 0 0,1-21 0,-1-1 15,21 1-15,-21-22 0,22 1 16,-1-1-16,-21 1 0,21-1 0,1-20 16,-22 20-16,0-20 0,-21-1 15,0 0-15,0 1 0,0 20 16,-21 1-16,0-1 0,-22 1 0,1-1 16,21 22-16,-21-1 0,-1 1 0,1 0 15,-22-1-15,22 22 0,0 0 0,-1 0 16,1 0-16,0 0 15,-1 21-15,22 0 0,-21-22 0,21 22 16,0 0-16,-1 0 0,22-21 16,0 0-1,22 21-15,-1-21 0,0 0 16,0 0-16,21 21 0,-20-22 0,20 1 16,0-21-16,1 21 0,-1 0 15,0-1-15,1-20 0,-1 21 0,21 0 16,-20 0-16,-1-1 0,-21 1 15,22 0-15,-1 0 0,-21 0 0,0 0 16,0 21-16,-21-22 16,0 1-16,22 21 0,-22-21 15,21 21-15,-21 21 32,-21 0-32,21 1 15,0-1-15,0 21 0,-22-21 0,22 22 16,0-1-16,0 0 0,0-21 15,0 22-15,0-22 0,0 21 0,0-21 16,22 1-16,-22-1 0,21 0 16,0-21-16,0 21 0,0-21 15,0 0-15,1 0 16,20 0-16,-21 0 0,0 0 0,0-21 16,1 0-16,-1 0 0,21-1 15,-21 1-15,0 0 0,1 0 0,-1 0 16,-21-22-16,0 22 0,21-21 15,-21 21-15,0-22 0,0 22 0,0-21 16,0 21-16,-21 0 0,0-22 0,-1 22 16,1 21-16,0-21 0,-21 21 15,21 0-15,-22 0 0,22 0 16,-21 0-16,21 0 0,-22 0 0,22 21 16,0 0-16,0-21 0,0 21 15,-1 1-15,22-1 0,-21 0 0,21 0 16,0 0-16,0 0 15,0 1-15,0-1 0,21 0 16,1 0-16,-1-21 0,0 0 16,0 21-16,0-21 0,0 0 15,1 0-15</inkml:trace>
  <inkml:trace contextRef="#ctx0" brushRef="#br0" timeOffset="28715.68">17801 1461 0,'0'0'0,"0"-22"16,-21 22-16,21-21 15,0 0-15,0 0 16,0 0-16,21 0 15,0 21 1,0 0-16,-21-22 0,22 22 0,-1 0 16,0 0-16,0 0 0,0 0 15,0 0-15,1 22 0,-1-1 16,0 0-16,21 0 0,-21 0 0,1 0 16,-1 22-16,0-22 0,-21 21 15,0-21-15,0 22 0,0-22 16,0 21-16,0-21 0,0 1 15,0 20-15,0-21 0,0 0 16,0 0-16,-21-21 16,0 0-1,21-21 1,0 0-16,0 0 0,0 0 16,0-22-16,0 22 0,21 0 15,0-21-15,-21-1 0,21 22 0,0-21 16,0 0-16,1 20 15,-1-20-15,0 21 0,0 0 0,0 0 16,0-1-16,1 1 0,-1 0 16,0 21-16,0-21 0,0 21 0,0 0 15,1 0-15,-1 0 0,-21 21 32,0 0-32</inkml:trace>
  <inkml:trace contextRef="#ctx0" brushRef="#br0" timeOffset="29615.72">16595 3027 0,'-22'21'63,"22"0"-48,0 0-15,0 1 16,0-1-16,0 0 0,0 0 0,0 0 16,0 22-16,0-22 0,0 0 0,0 0 15,0 21-15,0-20 0,0-1 0,0 21 16,0-21-16,0 0 0,0 1 16,0 20-16,0-21 0,0 0 15,22-21-15,-1 0 0,0 0 16</inkml:trace>
  <inkml:trace contextRef="#ctx0" brushRef="#br0" timeOffset="30527.02">19558 1037 0,'0'0'0,"0"-21"16,0 42 15,0 0-31,-21 1 0,21 20 16,-21-21-16,21 21 0,0 1 0,0-1 15,-22 0-15,1 22 0,0-22 16,0 1-16,21-1 0,-21 21 16,0-20-16,-1-1 0,1 0 15,21 1-15,-21-1 0,21-21 0,-21 22 16,21-22-16,0 0 0,0 0 15</inkml:trace>
  <inkml:trace contextRef="#ctx0" brushRef="#br0" timeOffset="30903.26">19473 1291 0,'-21'-21'16,"42"42"-16,-42-63 0,21 21 16,0 0-16,0-1 0,0 1 0,0 0 15,21 21-15,0-21 0,1 0 16,-1 0-16,0-1 0,0 1 0,21 0 16,-20 0-16,20 0 0,0 21 15,-21 0-15,22 0 0,-1 0 0,-21 21 16,22 0-16,-22 0 0,21 22 15,-21-1-15,0 0 0,1 1 0,-22-1 16,0 21-16,21-20 0,-21-1 0,0 0 16,0 1-16,0-1 15,0 0-15,0 1 0,0-1 0,0 0 16,0-20-16,-21 20 0,21-21 16,0 0-16,0 0 0,-22 1 0,22-1 15,-21-21-15,0 0 16,0 0-1,0 0 1,21-21-16,-21-1 0,-1 22 0</inkml:trace>
  <inkml:trace contextRef="#ctx0" brushRef="#br0" timeOffset="31131.56">19473 1630 0,'0'0'0,"21"0"16,1 0-16,-1-21 16,0 21-16,21 0 0,-21-21 0,22 21 15,-1 0-15,0-22 0,1 22 16,-22-21-16,21 21 0,1-21 0,-1 21 16,0 0-16,-21-21 15,22 21-15,-22 0 0,21 0 0,-21-21 16,1 0-16,-1 21 0,0 0 0,0 21 15,0-21-15,0 0 0</inkml:trace>
  <inkml:trace contextRef="#ctx0" brushRef="#br0" timeOffset="31447.63">20722 1312 0,'0'0'15,"0"-21"-15,-21 21 31,0 0-31,0 0 0,-1 0 16,1 21-16,0-21 0,0 22 16,0-1-16,0 0 0,-22 0 15,22 0-15,0 0 0,0 22 16,0-22-16,21 21 0,0-21 0,-22 22 16,22-22-16,0 21 0,0-21 15,0 22-15,0-22 0,0 0 0,22 0 16,-1 0-16,0-21 0,0 22 15,0-22-15,0 21 0,22-21 0,-22 0 16,21 0-16,1 0 0,-1 0 16,0-21-16,1-1 0,-1 22 15,0-21-15,-21 0 0,22 0 0,-1-21 16,-21 20-16,22 1 0</inkml:trace>
  <inkml:trace contextRef="#ctx0" brushRef="#br0" timeOffset="31736.02">21209 1016 0,'0'-42'0,"0"84"0,21-84 0,-21 21 16,-21 21-1,0 0-15,0 0 0,21 21 16,0 0-16,-22 0 0,1 21 16,21-20-16,0 20 0,0 0 0,-21 1 15,21-1-15,0 0 0,-21 1 16,21-1-16,0 0 0,0-21 15,0 22-15,0-1 0,0-21 0,0 22 16,0-22-16,0 21 0,0-21 16,0 0-16,0 1 0,0-1 0,0 0 15,0 0-15,0 0 16,21-21-16,0 0 16,0 0-16,1-21 15,-1 0-15,0 0 0,21 0 0,-21-1 16</inkml:trace>
  <inkml:trace contextRef="#ctx0" brushRef="#br0" timeOffset="31996.02">21569 1355 0,'0'0'0,"0"-21"0,21 21 0,-21-22 16,-21 44 15,21-1-15,-21 0-16,-1 0 0,22 0 0,0 0 15,-21 1-15,0-1 0,21 0 0,-21 0 16,21 21-16,0-20 0,0-1 16,0 0-16,0 0 0,-21 0 0,21 0 15,0 1-15,0-1 16,0 0-16,21-21 31,0 0-31,0 0 0,0 0 16,1-21-16,-1 0 0,21 21 0</inkml:trace>
  <inkml:trace contextRef="#ctx0" brushRef="#br0" timeOffset="32074.97">22056 1334 0,'0'0'0</inkml:trace>
  <inkml:trace contextRef="#ctx0" brushRef="#br0" timeOffset="32671.47">22034 1355 0,'0'21'0,"-21"0"15,21 0-15,-21 0 16,21 1-16,0-1 0,0 0 0,-21 0 16,21 0-16,0 0 0,-21 1 0,21-1 15,0 0-15,0 0 16,0 0-16,0 0 0,0 1 16,21-22-1,-21 21-15,21-21 0,0 0 16,-21-21-1,0-1-15,0 1 16,0 0 0,-21 0-16,21 0 0,-21 0 0,21-1 15,0 1-15,0 0 0,0 0 0,0 0 16,0-22-16,0 22 0,0 0 16,0 0-16,21-21 0,-21 20 0,21 1 15,0 0-15,1 0 0,-1 0 0,0 21 16,0 0-16,0-21 0,22 21 15,-22 0-15,0 0 0,0 21 0,0 0 16,0 0-16,1 0 0,-1 0 16,-21 1-16,0-1 0,21 0 0,-21 0 15,0 21-15,21-20 0,-21-1 0,0 0 16,0 0-16,0 0 16,0 0-16,0 1 0,0-1 0,0 0 15,0 0-15,0 0 0,0 0 16,-21-21-1,0 0 1,21-21 0,0 0-16,-21 21 0,21-21 0,0 0 15,0 0-15,0-1 0,0 1 0,0-21 16,21 21-16,0 0 0,-21-22 0,42 22 16,-21 0-16,1-21 0,20 20 0,0 1 15,-21-21-15,22 21 0,-1 0 16,0 21-16,1-22 0,-1 1 0,0 21 15,1 0-15,-22 0 0,21 0 0,-21 21 16,22 1-16,-22-1 0,0 0 0,0 0 16,-21 0-16,0 0 0,0 1 0</inkml:trace>
  <inkml:trace contextRef="#ctx0" brushRef="#br0" timeOffset="32826.65">23368 1376 0,'85'-42'0</inkml:trace>
  <inkml:trace contextRef="#ctx0" brushRef="#br0" timeOffset="33223.67">23622 1249 0,'0'0'0,"21"-21"0,0 21 16,-21-21-16,0-1 15,-21 1 1,0 21-16,0 0 0,0 0 16,-1 0-16,-20 21 0,21 1 15,0-22-15,0 21 0,-1 0 0,1 0 16,0-21-16,0 21 16,0 0-16,21 1 0,-21-22 0,21 21 15,0 0-15,0 0 16,21 0-16,21 0 15,-42 22-15,21-22 0,0-21 16,22 0-16,-1 0 0,0 0 0,-20 0 16,20 0-16,-21 0 0,21 0 15,-20 0-15,-1 0 0,-21 21 0,21 0 16,-21 0 0,0 1-16,-21-22 15,0 21-15,-1 0 0,1-21 16,0 21-16,-21-21 0,21 0 0,-22 21 0,22-21 15,-21 0-15,21 0 16,-22 0-16,22 21 0,0-21 0,0 0 16,0 0-16,-1 0 0,1 0 15,0 0-15,0 0 0,21-21 16,0 0-16,-21 21 16,21-21-16,-21 0 0,21 0 15</inkml:trace>
  <inkml:trace contextRef="#ctx0" brushRef="#br0" timeOffset="33446.97">23029 1355 0,'0'0'0,"-21"0"16</inkml:trace>
  <inkml:trace contextRef="#ctx0" brushRef="#br0" timeOffset="33627.68">23072 1397 0,'0'0'0,"21"0"0,0 0 16,-21 21-16,0 0 0,21-21 15,0 85 1,-21-64-16,0 0 16,0 1-16,0 20 0,0-21 0,0 0 15,0 0-15,-21 1 16,0-1-16,21 0 0,-21-21 0,0 21 16,-1-21-16,1 21 15,0-21-15,0 0 16,0-21-1</inkml:trace>
  <inkml:trace contextRef="#ctx0" brushRef="#br0" timeOffset="33962.99">21886 1016 0,'-21'-21'15,"21"0"16,-21 21 32,0 0-47</inkml:trace>
  <inkml:trace contextRef="#ctx0" brushRef="#br0" timeOffset="34243.71">21018 1355 0,'0'0'0,"22"0"31,-1 0-15,0 0-16,0 0 0,0 0 16,0 0-16,22 0 0,-22-21 0,21 21 15,-21 0-15,22 0 0,-22-22 16,21 22-16,-21 0 0,1 0 0,20 0 16,-21 0-16,0-21 0,0 21 15,1 0-15,-1 0 16</inkml:trace>
  <inkml:trace contextRef="#ctx0" brushRef="#br0" timeOffset="35115.91">11409 2963 0,'0'0'0,"0"-21"0,-21 21 0,-1 0 16,1 0-16,0 0 15,-21 0-15,21 0 0,-1 0 16,-20 21-16,21-21 0,-21 22 0,20-1 16,-20 0-16,21 0 0,-21 21 15,20 1-15,1-1 0,0 0 0,0 22 16,0-22-16,21 1 0,-21 20 15,21-21-15,0 1 0,0-1 0,0-21 16,0 22-16,0-22 0,21 0 16,0 0-16,0-21 0,0 21 0,0-21 15,1 0-15,20 0 0,-21 0 16,0 0-16,22 0 0,-22 0 0,21 0 16,-21-21-16,22 0 0,-22 21 15,21-21-15,-21 0 0,22-1 16,-22-20-16,0 21 0</inkml:trace>
  <inkml:trace contextRef="#ctx0" brushRef="#br0" timeOffset="35403.71">11853 2815 0,'0'0'0,"0"-21"16,-21 21 15,21 21-31,-21 0 0,21 1 0,-21 20 16,21-21-16,0 21 15,0 1-15,0-22 0,0 42 0,-21-20 16,21-1-16,-22 0 0,1 1 0,21-1 16,0 0-16,-21 1 0,21-1 15,-21-21-15,21 22 0,0-22 0,0 0 16,0 0-16,0 0 15,21-21 1,0 0-16</inkml:trace>
  <inkml:trace contextRef="#ctx0" brushRef="#br0" timeOffset="36692.07">12467 3112 0,'0'0'0,"0"-22"0,0 1 0,0 0 16,-21 21-16,0-21 15,0 21-15,-1 0 0,1 0 16,0 0-16,-21 0 0,21 0 0,-1 0 16,1 21-16,0-21 0,-21 21 0,21 0 15,-1 22-15,1-22 16,-21 21-16,21-21 0,0 22 0,21-1 15,-22 0-15,22 1 0,0-22 16,0 21-16,0-21 0,0 1 0,0-1 16,0 0-16,22 0 0,-1-21 0,0 0 15,0 0-15,0 0 0,0 0 16,22 0-16,-22 0 0,0-21 0,21 21 16,-20-21-16,-1 0 0,0-1 15,0 1-15,0 0 0,0 0 0,1-21 16,-1 20-16,-21-20 0,0 21 15,21-21-15,-21 20 0,0 1 0,21-21 16,-21 21-16,0 0 0,0-1 16,0 1-16,0 0 15,0 42 1,0 0 0,0 1-16,0-1 0,0 0 0,0 0 15,0 21-15,0-20 0,0 20 16,0-21-16,0 21 0,0-20 0,0 20 15,0-21-15,0 0 0,21 0 0,-21 1 16,0-1-16,21 0 0,1-21 16,-1 0-16,0 0 0,0 0 15,0 0-15,0 0 16,1-21-16,20 0 0,-21-1 0,21 1 16,1 0-16,-1 0 0,0 0 15,-20-22-15,20 1 0,0 21 0,-21-21 16,22 20-16,-22-20 0,0 0 15,0 21-15,0-1 0,1-20 0,-22 21 16,0 0-16,0 0 0,-22 21 31,1 0-31,0 21 0,0 0 16,0-21-16,0 21 0,21 0 16,0 0-16,-22 22 0,22-22 0,0 0 15,0 0-15,0 22 0,0-22 16,0 0-16,0 0 0,22 0 15,-22 0-15,21 1 0,0-1 0,-21 0 16,21 0-16,0-21 16,-42-21 31,0 0-32,0 0-15,0 21 0,21-22 16,-22 1-16,1 21 0,0 0 15,21 21 17,0 1-32,0-1 15,0 0-15,0 0 0,0 0 0,21 0 16,22 1-16,-22-22 0,0 0 16,0 0-16,0 0 0,22 0 15,-1 0-15,-21 0 0,21 0 0,1 0 16,-1 0-16,0-22 0,1 22 15,-1-21-15,-21 0 0,22 0 0,-22 0 16,21 0-16,-21-1 0,0 1 16,1 0-16,-1-21 0,-21 21 0,0-1 15,21-20-15,-21 21 0,0 0 16,0-22-16,0 22 0,0 0 0,0 0 16,0 0-16,-21 21 15,0-21-15,-1 21 16,1 0-16,0 21 0,21 0 0,-21 0 15,21 21-15,0-20 16,0-1-16,0 0 0,0 21 0,0-21 16,21 1-16,0 41 15,0-42-15,-21 0 0,22-21 16,-22 22-16,0-1 0,21-21 0,-21 21 0,21 0 16,-21 0-1,-21-21 16,0 0-31,-1 0 16,22-21 15,0 0-31,0 0 16</inkml:trace>
  <inkml:trace contextRef="#ctx0" brushRef="#br0" timeOffset="36900.12">14224 3429 0,'0'21'31,"0"0"-15,-21-21 15,0 0-31</inkml:trace>
  <inkml:trace contextRef="#ctx0" brushRef="#br0" timeOffset="40908.18">2773 5800 0,'0'0'0,"0"-21"16,-21 21-16,-1 0 15,1 0 1,0 0-1,0 21-15,21 0 0,0 0 16,0 0-16,0 22 0,0-22 0,0 21 16,0 0-16,-21 1 15,21-1-15,0 0 0,-21 1 0,21-1 16,-22 0-16,22 1 0,0-1 16,-21 0-16,21 1 0,0-1 0,-21-21 15,21 22-15,0-22 0,0 0 16,0 0-16,0 0 0,0 0 0,0-42 47</inkml:trace>
  <inkml:trace contextRef="#ctx0" brushRef="#br0" timeOffset="41323.62">2498 6075 0,'0'0'16,"0"-21"-16,-43-43 16,43 43-16,0 0 15,0 0-15,0 0 0,0-1 16,0 1-16,21-21 0,1 21 0,-1 0 16,0-1-16,21-20 15,1 21-15,-1 0 0,0 0 0,1 21 16,-1-22-16,0 22 0,1 0 15,-1 0-15,0 22 0,1-1 0,-1 0 16,-21 21-16,21-21 0,-20 22 16,20-1-16,-21 0 0,0 22 0,-21-22 15,0 1-15,0-1 0,0 0 16,0 1-16,0-1 0,0 0 0,0 1 16,-21-1-16,21 0 0,-21 1 15,21-22-15,0 21 0,-21-21 0,21 0 16,-21 1-16,21-1 0,0 0 15,0 0-15,-22-21 32,22-21-17,-21 21-15,21-21 0,-21 0 16,21-1-16,0 1 0,-21 0 0</inkml:trace>
  <inkml:trace contextRef="#ctx0" brushRef="#br0" timeOffset="41579.32">2625 6287 0,'0'0'0,"-22"0"15,44 0 17,-1 0-32,0 0 0,0-22 0,0 22 15,22 0-15,-22 0 0,21-21 16,-21 21-16,22-21 0,-22 21 0,0 0 15,21-21-15,-21 21 0,1 0 16,20 0-16,-21 0 0,0-21 0,0 21 16,1 0-1,-1 0-15</inkml:trace>
  <inkml:trace contextRef="#ctx0" brushRef="#br0" timeOffset="41977.36">3937 6054 0,'21'-43'16,"-21"22"-1,-21 21-15,0 0 16,0 0-16,-1 0 0,1 0 16,0 0-16,0 0 0,0 0 15,0 21-15,-1 1 0,1-1 0,0 0 16,0 0-16,0 0 0,0 0 16,-1 1-16,1 20 0,0-21 0,0 21 15,21 1-15,0-22 0,0 21 16,0 1-16,0-22 0,0 0 0,0 21 15,0-21-15,21 1 0,-21-1 16,21-21-16,0 21 0,1 0 0,-1-21 16,21 0-16,-21 0 0,0 0 15,22 0-15,-22 0 0,21 0 16,-21-21-16,22 0 0,-22 0 0,21-1 16,1 1-16,-22 0 0,21-21 15,0 21-15,-20-22 0</inkml:trace>
  <inkml:trace contextRef="#ctx0" brushRef="#br0" timeOffset="42583.21">4403 5736 0,'0'0'0,"0"-42"0,0 21 0,0 0 16,-22-1-16,1 44 31,21-1-31,-21 0 15,21 0-15,-21 0 0,21 22 16,0-1-16,-21-21 0,21 21 0,-21 1 16,21-1-16,-22 0 0,22-20 15,0 20-15,0 0 0,-21-21 0,21 22 16,0-22-16,0 0 0,0 0 16,0 22-16,0-22 0,0 0 0,0 0 15,0 0-15,21-21 0,1 21 0,-1 1 16,0-22-16,0 0 0,0 0 15,0 0-15,22 0 0,-22 0 0,0 0 16,0 0-16,0 0 16,1-22-16,-1 22 0,0-21 0,0 0 15,21 21-15,-20-21 0,-1 0 16,0 0-16,0-1 0,0 1 16,0 0-16,-21 0 0,0 0 0,0 0 15,22-1-15,-22 1 0,0 0 16,0 0-16,0 42 31,0 0-15,0 0-16,0 1 15,0-1-15,0 0 0,0 0 16,0 0-16,0 0 0,0 1 0,0-1 16,0 0-16,0 0 0,0 0 15,0 0-15,21 1 0,-21-1 16,0 0-16,21 0 0,0 0 15,0-21-15,0 0 16,1 0-16,-1 0 16,0 0-16,0 0 0,0-21 15,0 21-15,1-21 0,-22 0 0,21 0 16,0-1-16,0 1 16,0 0-16,0 0 0</inkml:trace>
  <inkml:trace contextRef="#ctx0" brushRef="#br0" timeOffset="43444.51">5419 5969 0,'0'0'0,"-22"0"31,1 21-31,0 0 16,21 1-16,-21-1 0,-21 85 31,42-85-31,0 0 0,-22 0 0,22 0 15,0 0-15,0 1 0,0-1 16,0 0-16,0 0 0,0 0 16,0 0-16,0 1 15,22-22-15,-1 0 16,0 0-16,0 0 0,0 0 16,0 0-16,-21-22 0,22 22 15,-1-21-15,0 0 0,-21 0 16,0 0-16,0 0 15,0-1-15,0 1 0,0 0 0,-21 21 16,0-21-16,-1 0 0,1 0 16,0-1-16,0 22 0,21-21 0,-21 21 15,0-21-15,21 0 16,0 0 0,0 0-16,21 21 0,0-22 15,21 22-15,-21 0 0,1-21 16,20 21-16,0 0 0,-21 0 0,22 0 15,-1 0-15,0 0 0,-20 0 16,20 0-16,-21 0 0,0 21 0,0 1 16,1-1-16,-1 0 0,0 0 0,-21 0 15,0 0-15,21 1 0,-21-1 16,0 0-16,0 0 0,0 0 0,0 0 16,0 1-16,0-1 0,-21-21 15,21 21-15,-21 0 0,21 0 16,0 0-16,0 1 0,-21-22 0,21 21 15,-22-21 1,22-21 15,0-1-31,0 1 0,0 0 16,0 0-16,0 0 0,22 0 0,-1-22 16,0 22-16,-21 0 0,42-21 15,-21-1-15,1 22 0,20-21 0,0-1 16,-21 1-16,22 21 0,-1 0 15,0 0-15,1-1 0,-22 1 16,21 21-16,-21 0 0,1 0 0,20 0 16,-21 21-16,-21 1 0,21-1 15,0 21-15,-21-21 0,0 0 0,0 22 16,0-22-16,0 0 0,0 21 16,0-20-16,0-1 0,0 0 0,0 0 15,0 0-15,-21 0 0,21 1 16,-21-1-16,21 0 0,0 0 15,0-42 17,0 0-17,21 0-15,0-1 16,1 1-16</inkml:trace>
  <inkml:trace contextRef="#ctx0" brushRef="#br0" timeOffset="43935.29">7091 5948 0,'21'-21'0,"-42"42"0,42-63 15,-42 42 1,0 0 0,-1 0-16,1 0 0,0 0 15,-21 0-15,21 21 0,-1 0 16,-20-21-16,21 21 0,0 0 0,0 0 15,-1-21-15,1 22 0,0-1 0,21 0 16,0 0-16,0 0 16,21-21-1,22 21-15,-22-21 0,0 0 16,0 0-16,0 0 0,22 0 0,-22 0 16,0 0-16,0 22 0,21-22 0,-20 0 15,-1 0-15,0 0 0,0 0 16,-21 21-16,21-21 0,0 0 15,-21 21-15,0 0 16,0 0-16,-21 0 16,0-21-16,0 22 15,0-1-15,0-21 0,-1 21 16,-20-21-16,21 21 0,0-21 0,-22 21 16,1-21-16,21 21 0,-21-21 0,20 0 15,1 0-15,-21 22 0,21-22 16,0 0-16,-1 0 0,1 0 0,0 0 15,0-22 1,21 1-16,-21 0 0,0 0 16,-1 0-16,1 0 15,21-1-15,-21 22 16</inkml:trace>
  <inkml:trace contextRef="#ctx0" brushRef="#br0" timeOffset="44199.89">5503 5546 0,'0'0'16,"-21"0"-16,0 0 0,0 0 0,21-21 15,-21 21 1,21 21 15,-22-21-15,1 21-16</inkml:trace>
  <inkml:trace contextRef="#ctx0" brushRef="#br0" timeOffset="44478.65">4297 5990 0,'0'0'0,"-21"0"0,-1 0 0,22 21 16,22-21-1,-1 0 1,0 0-16,21 0 0,-21 0 0,22-21 16,-1 21-16,0-21 0,1 21 15,-1-21-15,0 21 0,1 0 16,-1-21-16,0 21 0,-20-21 0,-1 21 16,0 0-16,0 0 0,0 0 15,-21-22-15,21 22 0</inkml:trace>
  <inkml:trace contextRef="#ctx0" brushRef="#br0" timeOffset="45488.45">8530 6011 0,'21'0'31,"0"-21"-31,-21 0 0,22 21 15,-22-21-15,0 0 0,0 0 16,0-1-16,0 1 0,0 0 16,0 0-16,0 0 0,0-22 0,0 22 15,-22 0-15,22 0 0,-21 0 16,0 0-16,0 21 0,0-22 0,-22 22 16,22 0-16,0 0 0,0 0 15,-21 22-15,20-22 0,-20 21 16,21 21-16,0-21 0,-22 0 0,22 22 15,-21-22-15,21 21 0,0 1 16,-1-1-16,1 0 0,21 1 0,0-22 16,0 21-16,0 0 0,0-20 15,0-1-15,0 21 0,21-21 0,1 0 16,-1 1-16,0-22 0,21 0 16,-21 0-16,1 0 0,-1 0 15,0 0-15,21 0 0,-21-22 0,1 1 16,-1 21-16,21-21 0,-21 0 15,0 0-15,22 0 0,-22-1 0,0 1 16,0 0-16,0 0 0,1 0 16,-1 0-16,0-22 0,-21 22 15,0 0-15,0-21 0,0 20 0,0 1 16,0 0-16,0-21 0,0 21 16,0-1-16,21 22 31,-21 22-31,0-1 0,21 0 0,-21 0 15,0 21-15,0-20 0,0 20 0,0-21 16,0 21-16,0-20 0,0 20 16,0-21-16,21 0 0,-21 0 0,22 1 15,-22-1-15,21 0 0,0 0 16,0-21 0,0 0-16,0 0 0,1 0 0,-1 0 15,21 0-15,-21 0 0,0 0 16,22 0-16</inkml:trace>
  <inkml:trace contextRef="#ctx0" brushRef="#br0" timeOffset="45791.44">9737 5800 0,'-22'21'0,"1"-21"16,42 0-1,1 0 1,-1 0-16,0 0 0,0 0 16,0 0-16,0 0 0,1 0 0,20 0 15,-21 0-15,0 0 0,0-21 0,1 21 16,-1 0-16,0 0 15,0 0-15</inkml:trace>
  <inkml:trace contextRef="#ctx0" brushRef="#br0" timeOffset="45991.94">9758 5990 0,'0'0'0,"0"21"0,-21-21 16,21 22-16,21-22 16,0 0-16,0 0 15,0 0-15,0 0 16,1 0-16,20 0 0,-21 0 0,0 0 16,22 0-16,-22 0 0,0 0 0,0-22 15,0 22-15,0-21 0,1 21 16,-1 0-16,-21-21 0</inkml:trace>
  <inkml:trace contextRef="#ctx0" brushRef="#br0" timeOffset="46847.57">11239 5906 0,'0'0'0,"-21"-22"0,21 1 15,-21 21-15,0-21 0,21 0 16,0 0-16,0-22 0,0 22 0,0 0 15,0 0-15,0 0 0,0 0 0,0-1 16,0 1-16,21 0 0,-21 0 16,21 0-16,22 21 0,-22 0 0,0-21 15,0 21-15,21 0 0,-20 0 16,-1 0-16,21 21 0,-21 0 16,0 0-16,1 21 0,-1-20 15,0 20-15,-21 0 0,0 1 0,0-1 16,0 0-16,0 1 0,0-1 0,0-21 15,0 21-15,0-20 0,0-1 16,-21 21-16,21-21 0,0 0 16,0 1-16,-21-22 0,-1 0 15,22-22 17,0 1-17,0 0-15,0 0 16,0 0-16,22 0 0,-22-22 15,21 22-15,0-21 0,0-1 0,0 1 16,22 21-16,-22-21 0,21-1 16,-21 1-16,22 21 0,-1 0 0,0-1 15,1 1-15,-1 0 0,0 21 0,-21 0 16,22 0-16,-22 0 0,21 21 16,-21 0-16,1 1 0,-1 20 0,-21-21 15,0 21-15,0 1 0,0-1 16,0-21-16,0 22 0,0-22 0,0 21 15,0-21-15,0 0 0,-21 1 16,-1-1-16,22 0 0,-21 0 16,21 0-16,0-42 47,0 0-47,0 0 15</inkml:trace>
  <inkml:trace contextRef="#ctx0" brushRef="#br0" timeOffset="47271.61">12361 5821 0,'21'21'15,"1"-21"1,-1 0-16,0 0 15,0-21-15,0 21 16,0-21-16,1 21 0,-1-21 0,-21-1 16,21 1-16,0 0 0,0 21 0,-21-21 15,0 0-15,0 0 0,0-1 16,0 1-16,0 0 0,0 0 16,-21 21-1,0 0-15,0 0 0,0 0 16,-1 21-16,1 0 0,0 22 15,0-22-15,0 21 0,21 0 16,0-20-16,-21 20 0,21 0 0,0-21 16,0 22-16,0-22 0,0 21 15,0-21-15,0 1 0,0-1 0,0 0 16,21-21-16,0 21 0,0 0 0,0-21 16,0 0-16,1 0 15,-1 0-15,0 0 0,21 0 0,-21 0 16,1 0-16,-1 0 0,0-21 15,0 21-15,0-21 0,0 0 0,22 0 16,-22-1-16</inkml:trace>
  <inkml:trace contextRef="#ctx0" brushRef="#br0" timeOffset="47551.32">13102 5609 0,'0'0'0,"0"-21"0,0 0 0,0 0 16,0 42 15,0 0-31,0 0 0,0 22 0,0-22 16,0 21-16,-21-21 15,21 22-15,0-1 0,-21 0 0,21-21 0,0 22 16,0-22-16,-21 21 16,21-21-16,-22 1 0,22-1 0,-21 0 15,21 0-15,0 0 0,0 0 0,21-21 63,1-21-63,-22 0 0,21 0 15,0 0-15</inkml:trace>
  <inkml:trace contextRef="#ctx0" brushRef="#br0" timeOffset="47804.64">13483 5757 0,'0'22'16,"-21"-22"-16,0 21 16,0 0-16,-1 0 0,1 0 15,0 0-15,-21 1 0,21-1 0,-1 21 16,-20-21-16,21-21 0,-21 21 16,20 1-16,1-1 0,0 0 0,0-21 15,21 21-15,-21-21 0,42 0 31,0 0-31,0-21 16,0 0-16,1 0 0,-1-1 16,21 1-16,-21 0 0,0 0 15,22 0-15,-22 0 0</inkml:trace>
  <inkml:trace contextRef="#ctx0" brushRef="#br0" timeOffset="47999.17">13483 5821 0,'0'0'0,"21"0"0,0 0 15,1 0 1,-1 21-16,0 0 15,-21 0-15,0 1 0,21-1 0,0 0 16,0 0-16,-21 0 16,0 0-16,22-21 0,-22 22 0,21-1 15,-21 0 1,21-21-16,0 0 16,0 0-1,0 0-15,-21-21 0,22 0 16,-1 21-16,-21-22 0,21 1 0,0 0 15</inkml:trace>
  <inkml:trace contextRef="#ctx0" brushRef="#br0" timeOffset="48211.64">13928 5503 0,'0'0'0,"-22"0"0,1 0 16,21 22-1,0-1-15,0 0 0,0 0 16,0 21-16,0-20 0,0 20 0,0 0 15,0-21-15,0 22 0,0-1 16,0-21-16,0 0 0,0 22 0,0-22 16,0 0-16,-21 0 0,21 0 15,0 1-15,-21-22 16,21 21-16</inkml:trace>
  <inkml:trace contextRef="#ctx0" brushRef="#br0" timeOffset="48735.64">15621 5292 0,'0'0'16,"0"-21"-16,0-1 0,0 1 0,0 0 16,-21 21-1,0 21 1,-1 0-16,1 1 0,0-1 15,21 21-15,-21 0 0,0 1 0,0-1 16,21 0-16,-22 22 0,1-1 16,21-20-16,-21 20 0,0-20 0,0-1 15,0 21-15,-1-20 0,22-1 0,-21-21 16,0 22-16,21-22 0,0 0 16,0 0-16,0 0 0,0 0 0</inkml:trace>
  <inkml:trace contextRef="#ctx0" brushRef="#br0" timeOffset="49082.95">15388 5588 0,'0'0'16,"0"-21"-16,0-21 0,0 20 0,0 1 15,0-21-15,0 21 0,21 0 0,-21-1 16,21 1-16,1 0 0,-1 0 15,0 0-15,0 21 0,21-21 0,-20 21 16,20 0-16,0 0 0,-21 0 16,22 0-16,-1 0 0,0 0 0,1 21 15,-1 0-15,0 0 16,1 21-16,-1 1 0,-21-1 0,0 0 16,1 1-16,-22 20 0,0-20 0,0 20 15,0-21-15,0 1 0,-22-1 16,1 0-16,0 1 0,0-1 0,21-21 15,-21 0-15,0 1 0,21-1 16,0 0-16,-22 0 0,1-21 16,21 21-16,-21-21 31,21-21-31,-21 0 0,21 0 0</inkml:trace>
  <inkml:trace contextRef="#ctx0" brushRef="#br0" timeOffset="49295.98">15367 5863 0,'0'0'0,"-21"0"0,21 21 0,21-21 32,0 0-32,0 0 15,22 0-15,-1 0 0,0 0 16,1-21-16,-1 21 0,0-21 0,1 21 15,-1 0-15,0-21 0,1 0 16,-1 21-16,0-21 0,-21 21 16,22-22-16,-22 22 0,42-21 15</inkml:trace>
  <inkml:trace contextRef="#ctx0" brushRef="#br0" timeOffset="49592.51">16722 5546 0,'0'0'0,"21"-21"0,-21-1 16,0 1-16,0 0 15,0 0-15,-21 21 16,-1 0-16,1 0 0,0 0 0,0 0 16,0 0-16,0 21 0,-1 0 15,1 0-15,0 1 0,0-1 0,0 21 16,0-21-16,-1 22 0,22-1 15,0 0-15,-21-21 0,21 22 0,0-1 16,0-21-16,0 0 0,0 22 16,0-22-16,21 0 0,1-21 0,-1 21 15,0 0-15,0-21 0,21 0 0,-20 0 16,20 0-16,-21 0 0,21 0 16,1-21-16,-1 21 0,-21-21 15</inkml:trace>
  <inkml:trace contextRef="#ctx0" brushRef="#br0" timeOffset="49911.64">17293 5355 0,'0'0'0,"0"-42"0,0 0 0,0 20 16,0-20-16,0 0 0,0 21 16,0-1-16,0 1 0,0 0 0,-21 21 15,0 0 1,21 21-16,0 0 0,-21 1 15,21 20-15,-22-21 0,22 21 16,-21 1-16,21 20 0,0-20 16,-21-1-16,21 21 0,-21-20 15,0-1-15,21 22 0,0-22 0,-21 0 16,21 1-16,-22-22 0,22 21 0,0-21 16,0 0-16,0 1 0,0-1 15,0 0-15,22-21 16,-1 0-1,0 0-15,0 0 0,0-21 0,0 0 16,1 21-16,-1-22 0,0-20 16,21 21-16</inkml:trace>
  <inkml:trace contextRef="#ctx0" brushRef="#br0" timeOffset="50151.63">17674 5440 0,'0'-21'0,"0"42"0,21-42 0,-21 0 16,0 42 15,-21-21-31,0 21 0,0 21 16,21-21-16,0 1 0,-21 20 0,-1 0 15,22-21-15,0 22 0,0-22 16,-21 21-16,21-21 0,0 22 16,0-22-16,0 0 0,0 0 0,0 0 15,0 1-15,21-22 16,1 0-16,-1 0 0,0 0 15,0 0-15,21 0 0,-20 0 16,-1-22-16,0 22 0,0-21 0</inkml:trace>
  <inkml:trace contextRef="#ctx0" brushRef="#br0" timeOffset="50927.7">18034 5525 0,'0'-22'15,"0"44"-15,0-65 0,0 22 0,21 21 0,-21 21 47,0 22-47,0-22 16,-21 0-16,21 0 0,0 21 0,0-20 15,0 20-15,-21-21 0,21 21 16,0-20-16,0-1 0,0 0 16,0 0-16,0 0 0,0 0 0,0 1 15,0-1 1,21-21-1,-21-21 1,0-1 0,0 1-16,0 0 15,0 0-15,0 0 0,0 0 16,0-1-16,0-20 0,0 21 0,0-21 16,0-1-16,0 22 0,0 0 15,0-21-15,0 20 0,21 1 0,0 0 16,-21 0-16,21 0 0,1 21 15,20-21-15,-21-1 0,0 22 0,22 0 16,-22 0-16,0 0 0,21 0 0,-21 0 16,1 0-16,-1 22 0,0-1 15,0 0-15,0 0 0,-21 0 0,0 22 16,0-22-16,0 0 0,0 21 16,0 1-16,0-22 0,0 21 15,0-21-15,0 0 0,0 22 16,0-22-16,0 0 0,0 0 0,0 0 15,0 1-15,-21-22 0,0 21 16,0-21 0,21-21-1,0-1 1,0 1-16,0 0 0,0 0 0,0 0 16,21 0-16,0-22 0,-21 1 15,21 21-15,0-22 0,1 22 0,20-21 16,-21 21-16,0-22 0,22 22 0,-22 0 15,21 21-15,-21-21 0,22 0 16,-22 21-16,0 0 0,21 0 16,-21 0-16,1 0 0,-1 0 15,0 21-15,0 0 0,0 0 0,-21 0 16,0 1-16,0 20 0,0 0 16,0-21-16,0 22 0,0-1 0,0-21 15,0 22-15,-21-22 0,0 21 0,0-21 16,21 0-16,0 1 0,-21-1 15,-1-21-15,22 21 0,0-42 47</inkml:trace>
  <inkml:trace contextRef="#ctx0" brushRef="#br0" timeOffset="51408.75">19664 5461 0,'21'-21'0,"-42"42"0,42-63 16,-42 42-1,0 0-15,-1 0 16,-20 0-16,21 0 0,0 0 16,-22 0-16,1 21 0,21 0 0,-21-21 15,20 21-15,-20 0 0,21 1 16,0-1-16,0 0 0,-1 0 15,22 0-15,0 0 0,0 1 0,0-1 16,22-21 0,-22 21-16,42-21 0,-21 0 0,0 0 15,22 0-15,-22 0 0,21 0 0,-21 0 16,22 0-16,-22 0 0,21 21 16,-21-21-16,0 0 0,1 0 0,-1 21 15,0-21-15,-21 21 16,0 1-16,0-1 0,0 0 15,0 0-15,0 0 16,0 0-16,-21-21 16,0 22-16,-1-1 0,1-21 0,-21 21 15,21-21-15,0 21 0,-1-21 16,1 0-16,-21 0 0,21 0 0,0 21 16,-1-21-16,1 0 0,0 0 15,0 0-15,-21 0 0,20 0 16,1 0-16,0 0 0,0-21 0,21 0 15,-21 0-15,21 0 16,-21-1-16,-1 1 0,22 0 0,-21 0 16</inkml:trace>
  <inkml:trace contextRef="#ctx0" brushRef="#br0" timeOffset="51699.13">18055 4995 0,'-21'0'0,"42"0"0,-42-21 15,0 21-15,0 0 16,21 21 62,0 1-78</inkml:trace>
  <inkml:trace contextRef="#ctx0" brushRef="#br0" timeOffset="51940.03">17081 5461 0,'0'0'0,"22"0"15,-1 0 1,0 0-16,0 0 0,0 0 15,22 0-15,-22 0 0,21-21 0,-21 21 16,22 0-16,-1 0 0,-21 0 0,21 0 16,1-21-16,-22 21 0,0-21 15,21 21-15,-20 0 0,-1 0 16,0-22-16</inkml:trace>
  <inkml:trace contextRef="#ctx0" brushRef="#br0" timeOffset="52676.96">20214 4953 0,'0'0'16,"21"-21"-16,22 0 0,-22 0 0,0-1 15,21 1-15,-21 0 0,-21 0 16,22 0-16,-22 0 16,-22 21-16,1 0 15,0 0-15,0 0 0,-21 21 16,20 0-16,1 0 0,-21 0 0,21 22 15,-22-1-15,22 0 0,0 1 16,0 20-16,0 1 0,0-1 0,-1-21 16,1 22-16,0 21 0,0-22 15,0 1-15,21 20 0,0-20 0,-21-1 16,21 1-16,0-1 0,0 1 16,0-1-16,0-20 0,0-1 0,0 21 15,21-41-15,0 20 0,0 0 16,0-21-16,0 1 0,1-1 15,-1 0-15,0 0 0,21 0 0,-21-21 16,22 0-16,-22 0 0,21 0 16,1 0-16,-1-21 0,0 0 0,1 0 15,-1 0-15</inkml:trace>
  <inkml:trace contextRef="#ctx0" brushRef="#br0" timeOffset="53268.14">21124 5609 0,'0'-21'0,"0"42"0,0-63 16,0 0-16,0 20 0,0 1 15,-21 0-15,0 0 0,0 0 0,0 0 16,-1-1-16,1 22 0,-21 0 16,21 0-16,-22 0 0,1 0 0,21 0 15,-21 0-15,-1 22 0,1-1 16,21 0-16,-22 0 0,1 0 0,0 22 15,21-1-15,-22 0 0,22 1 0,-21-1 16,21 0-16,-1 1 0,1-1 16,21 0-16,0-21 0,0 22 0,0-22 15,0 0-15,0 0 0,21 0 16,1 1-16,-1-22 0,21 0 16,-21 0-16,22 0 0,-1 0 0,-21 0 15,21 0-15,1 0 0,-1-22 16,22 1-16,-22 0 0,0 0 0,1-21 15,-22 20-15,21-20 0,0 0 16,-20-22-16,-1 22 0,0-22 0,0 22 16,0 0-16,0-22 0,-21 22 15,22-22-15,-22 22 0,0 0 0,0-1 16,0 1-16,21 21 0,-21 0 16,0 0-16,0-1 0,0 1 15,0 42 1,0 1-16,-21-1 0,21 0 15,-22 21-15,22 1 0,0-1 0,0-21 16,0 21-16,0 22 0,0-22 16,0 1-16,0-1 0,0 0 0,0 1 15,0-1-15,0 0 0,0-21 16,0 22-16,0-22 0,0 0 0,0 0 16,0 0-16,0 1 0,0-1 15,22-21-15,-1 0 16,0 0-1,0-21-15,0-1 0,0 22 16</inkml:trace>
  <inkml:trace contextRef="#ctx0" brushRef="#br0" timeOffset="53940.65">21442 5694 0,'0'0'0,"-21"0"0,21-21 0,-22 21 15,22-21-15,0-1 0,0 1 16,0 0-16,0 0 0,0 0 16,0 0-16,0-1 15,22 22-15,-1 0 0,0 0 0,-21-21 16,21 21-16,0 0 0,0 0 0,1 0 16,-1 0-16,21 0 15,-21 21-15,0 1 0,1-1 0,-1 0 16,0 0-16,0 0 0,0 0 15,0 22-15,1-22 0,-1 0 0,-21 0 16,0 22-16,0-22 0,0 0 0,0 0 16,0 0-16,0 0 0,0 1 15,0-1-15,-21 0 0,-1 0 0,1-21 16,0 21-16,0-21 16,21-21 15,0 0-31,0 0 15,0 0-15,0-1 0,0 1 0,21 0 16,-21-21-16,21 21 0,0-22 16,-21 22-16,22-21 0,-1 21 0,0-22 15,0 22-15,0 0 0,0 0 16,22 0-16,-22-1 0,0 1 0,0 0 16,0 21-16,1-21 0,-1 21 0,0 0 15,0 0-15,0 0 0,0 0 16,1 0-16,-1 0 0,-21 21 15,0 0 1,0 0-16,0 1 0,0-1 16,0 0-16,0 21 15,0-21-15,0 1 0,0-1 0,0 0 16,0 0-16,0 0 0,0 0 16,0 1-16,0-1 0,0 0 0,0 0 15,0 0-15,0 0 16,-21-21 15,-1-21-15,22 0-1,0 0-15,0 0 0,0 0 16</inkml:trace>
  <inkml:trace contextRef="#ctx0" brushRef="#br0" timeOffset="54155.89">22183 5249 0,'-64'-21'31,"43"21"-31,21 21 94,21 1-78</inkml:trace>
  <inkml:trace contextRef="#ctx0" brushRef="#br0" timeOffset="54503.81">22479 5398 0,'0'-22'31,"21"22"-15,0 0-16,0 22 15,1-1-15,-1 0 0,-21 0 16,21 0-16,0 22 0,-21-22 0,0 21 15,21-21-15,-21 22 0,21-22 16,-21 21-16,0-21 0,0 22 0,0-22 16,0 0-16,0 0 0,0 0 15,0 0-15,0 1 0,22-22 47,-1-22-47,-21 1 0,21 0 16,0 0-16,-21-21 15,21 20-15</inkml:trace>
  <inkml:trace contextRef="#ctx0" brushRef="#br0" timeOffset="54740.18">23072 5334 0,'0'0'0,"21"-21"0,-21 42 47,-21-21-47,-1 21 0,1 0 15,0 22-15,0-22 0,0 0 0,0 0 16,-1 22-16,1-1 0,21-21 16,-21 21-16,0-20 0,0 20 0,21-21 15,0 0-15,0 0 0,-21 1 16,21-1-16,0 0 0,-22 0 0,22 0 16,22-21-1,-1 0-15,0 0 16,0-21-16</inkml:trace>
  <inkml:trace contextRef="#ctx0" brushRef="#br0" timeOffset="55172.64">23283 5588 0,'0'0'0,"-21"21"0,42-42 47,0 21-31,-21-21-16,22 21 0,-1-21 15,0 21-15,-21-21 0,21 21 0,0-22 16,0 1-16,-21 0 15,22 0-15,-22 0 0,0 0 16,-22 21 0,1 0-16,0 0 15,0 0-15,0 21 0,0 0 16,-1 0-16,1 21 0,21-20 16,-21 20-16,21-21 0,-21 21 0,21-20 15,-21 20-15,21-21 0,0 0 16,0 22-16,0-22 0,0 0 15,21 0-15,0-21 0,0 0 0,0 0 16,1 0-16,-1 0 0,21 0 16,-21 0-16,22 0 0,-22 0 0,21 0 15</inkml:trace>
  <inkml:trace contextRef="#ctx0" brushRef="#br0" timeOffset="55683.64">23770 5567 0,'-42'-64'31,"21"43"-31,21 0 16,0 0-16,0 0 0,0 0 15,0-1-15,21 1 16,0 21-16,0-21 15,0 21-15,0 0 0,1 0 16,-1 0-16,0 0 0,0 0 16,0 0-16,0 0 0,1 0 15,-1 21-15,0 0 0,0 1 16,0-1-16,-21 0 0,21 0 0,1 0 16,-22 0-16,0 22 0,0-22 15,0 0-15,0 21 0,0-20 0,0-1 16,0 0-16,0 0 0,0 0 15,-22 0-15,1 1 0,21-1 0,-21 0 16,0-21-16,0 21 0,0-21 16,-1 0-16,22-21 31,0 0-15,0 0-16,0-1 0,0 1 15,0 0-15,22-21 0,-1 21 16,0-1-16,0 1 0,-21 0 15,21 0-15,0 0 0,-21 0 0,22-1 16,-1 22-16,-21-21 0,21 21 16,-21-21-16,21 21 0,-21-21 0,0 0 15,21 21-15,-21-21 0,21-1 0</inkml:trace>
  <inkml:trace contextRef="#ctx0" brushRef="#br0" timeOffset="56167.48">24088 4741 0,'0'0'15,"0"-21"-15,0 0 16,21 21-1,0 0-15,0 0 0,0 0 16,0 0-16,22 0 0,-1 21 16,-21 0-16,22 1 0,-1-1 0,0 21 15,1-21-15,-1 22 16,0-1-16,-21 0 0,22 1 0,-22-1 16,0 0-16,0 1 0,-21 20 0,0-21 15,0 1-15,0-1 0,0 0 16,0 1-16,0-1 0,-21 22 0,0-22 15,21 0-15,-21 1 0,21-1 16,0 0-16,-21 1 0,-1-22 0,1 21 16,21-21-16,-21 0 0,0 1 15,0-1-15,0 0 0,-1 0 0,1 0 16,0 0-16,0-21 16,0 22-1,0-22-15,-1 0 16,22-22 15,0 1-31,0 0 16,22 0-16,-1 0 0</inkml:trace>
  <inkml:trace contextRef="#ctx0" brushRef="#br0" timeOffset="56451.87">25442 5419 0,'0'-21'0,"0"-1"31,-21 22-31,21 22 62,0-1-46,0 0 0</inkml:trace>
  <inkml:trace contextRef="#ctx0" brushRef="#br0" timeOffset="56760.08">25527 5863 0,'0'43'31,"0"-22"-15,0 0-16,0 0 16,0 0-16,0 0 15,0 1-15,0-1 16,-21-21-16,0 21 0,-1 0 16,1-21-16,21 21 0,-21 0 0,0-21 15,0 22-15,0-22 0,-1 0 16,1 21-16,0-21 0,-21 0 0,21 0 15,-22 0-15,22 0 0</inkml:trace>
  <inkml:trace contextRef="#ctx0" brushRef="#br0" timeOffset="74323.55">1609 8742 0,'0'0'0,"21"0"31,0 0-15,-21-21-16,21 0 15,0-1-15,0 1 16,-21 0-16,0 0 15,0 0-15,0 0 0,0-1 16,0 1-16,0 0 0,-21 21 16,0-21-16,0 0 0,0 0 0,-22-1 15,22 22-15,-21 0 0,21 0 16,-22 0-16,22 0 0,-21 0 16,21 22-16,-22-22 0,22 21 15,-21 0-15,21 0 0,-22 21 0,22-20 16,0 20-16,0 0 0,21-21 15,0 22-15,0-1 0,0 0 0,0 1 16,0-1-16,0-21 0,0 0 16,0 1-16,21-1 0,0 0 15,0 0-15,1-21 0,-1 0 0,0 0 16,21 0-16,-21 0 0,1-21 16,20 0-16,-21 0 0,0-1 0,22 1 15,-22 0-15,0 0 0,21-21 16,-21 20-16,1-20 0,-1 21 15,0-21-15,0 20 0,-21-20 16,0 21-16,21-21 0,-21 20 0,0 1 16,0 0-16,0 42 31,0 0-15,0 22-16,0-22 0,0 21 15,0-21-15,0 22 0,0-1 0,0-21 16,0 22-16,0-1 0,0-21 15,0 0-15,21 0 0,-21 1 0,22-1 16,-1 0-16,0-21 16,0 0-16,0 0 15,0 0-15,1 0 0,-1-21 16,0 0-16,0 21 0,0-22 0</inkml:trace>
  <inkml:trace contextRef="#ctx0" brushRef="#br0" timeOffset="74607.87">2286 8509 0,'0'0'0,"0"-21"16,0 0-1,-21 21 1,0 0-16,-1 0 16,1 21-16,0-21 0,21 21 0,-21 0 15,0 22-15,0-22 0,21 21 16,-22 0-16,22 1 0,0-22 15,0 21-15,0 1 0,0-22 0,0 21 16,0-21-16,0 0 0,0 1 16,22-1-16,-1 0 0,0-21 0,0 0 15,21 0-15,-20 0 0,-1 0 16,21 0-16,-21 0 0,22-21 0,-1 0 16,-21-1-16,21 1 0,1 0 15,-1 0-15,-21-21 0,22-1 16</inkml:trace>
  <inkml:trace contextRef="#ctx0" brushRef="#br0" timeOffset="74908.06">2963 8086 0,'0'0'16,"0"-21"-16,0-1 0,0 1 0,0 0 16,-21 21-1,0 0-15,21 21 16,-21 0-16,21 1 0,0-1 0,-21 21 15,21 0-15,-22 1 0,22-1 0,0 22 16,0-22-16,-21 0 16,21 1-16,0-1 0,0 0 0,0 1 15,-21-1-15,21-21 0,0 21 16,-21 1-16,21-22 0,0 21 0,0-21 16,0 1-16,0-1 0,0 0 15,0 0-15,0 0 0,21-21 31,0 0-31,0 0 0,1-21 16,-1 0-16,0 0 0,0 0 16</inkml:trace>
  <inkml:trace contextRef="#ctx0" brushRef="#br0" timeOffset="75176.07">3323 8446 0,'0'0'16,"0"-22"-16,0 44 47,0-1-47,0 0 15,-21 0-15,21 0 0,-21 22 16,21-22-16,0 0 0,-21 0 0,21 21 16,-22-20-16,22-1 0,0 0 15,0 0-15,0 0 0,0 0 16,0 1-16,0-1 0,0 0 15,22-21 1,-1 0-16,0 0 16,0 0-16,0-21 0,22 0 15,-22 21-15</inkml:trace>
  <inkml:trace contextRef="#ctx0" brushRef="#br0" timeOffset="75983.97">3937 8403 0,'0'0'16,"-21"0"15,0 0-31,-1 21 0,1 1 16,21-1-16,0 0 0,-21 0 0,21 0 16,-21 0-16,21 22 0,0-22 15,0 0-15,0 0 0,0 0 0,0 1 16,0-1-16,0 0 0,0 0 15,0 0-15,21 0 16,0-21-16,0 0 16,1 0-16,-1-21 15,-21 0-15,0 0 16,0 0-16,0 0 16,0-1-16,0 1 0,0-21 15,0 21-15,0 0 0,-21-1 16,21 1-16,0 0 0,0-21 0,0 21 15,0-1-15,0 1 0,21 0 0,0-21 16,0 21-16,0 21 0,0-22 16,22 1-16,-22 0 0,0 21 0,0 0 15,22 0-15,-22 0 0,0 0 16,0 21-16,0 0 0,0 1 0,1-1 16,-22 0-16,0 0 0,0 0 15,0 0-15,21 1 0,-21 20 16,0-21-16,0 0 0,0 0 0,0 1 15,0-1-15,0 0 0,0 0 16,0 0-16,21 0 0,-21 1 16,0-1-1,0-42 17,0-1-17,0 1-15,0 0 0,0 0 0,0 0 16,0 0-16,21-22 0,0 22 0,0-21 15,1 21-15,-1-22 0,0 1 16,0 21-16,21-22 0,1 22 16,-22 0-16,21 0 0,1 0 15,-22 0-15,21-1 0,0 22 0,-20 0 16,20 0-16,-21 0 0,0 22 0,0-1 16,1 21-16,-1-21 0,-21 0 15,0 22-15,0-22 0,0 0 0,0 21 16,0-20-16,0 20 0,0-21 15,0 0-15,0 22 0,0-22 0,-21 0 16,21 0-16,-22 0 0,22 0 0,-21-21 16,21 22-16,-21-22 0,21 21 15,0 0-15,-21-21 16,0 0 0,21-21-1,0 0-15,-21-1 0,21 1 0,-22 0 16</inkml:trace>
  <inkml:trace contextRef="#ctx0" brushRef="#br0" timeOffset="76219.63">3958 7916 0,'-21'0'0,"42"0"0,-63 0 16,21 0-16,-1 0 16,22-21-1,-21 21-15,0 0 47</inkml:trace>
  <inkml:trace contextRef="#ctx0" brushRef="#br0" timeOffset="76456.08">2921 8319 0,'0'0'16,"-21"0"-16,21 21 0,21-21 31,0 0-31,0 0 16,0 0-16,1-21 0,-1 21 15,0 0-15,0 0 0,0-22 0,22 1 16,-22 21-16,0-21 16,21 21-16</inkml:trace>
  <inkml:trace contextRef="#ctx0" brushRef="#br0" timeOffset="77259.86">5376 8319 0,'21'0'0,"-42"0"0,64-22 16,-43 1-16,21 21 0,-21-21 0,0 0 15,0 0 1,-21 21 0,-1 0-16,1 0 0,0 0 15,0 0-15,-21 21 0,20 0 0,-20-21 16,21 21-16,0 0 0,-22-21 0,22 22 15,0-1-15,21 0 16,-21-21-16,21 21 0,0 0 16,0 0-16,21-21 15,0 22-15,0-22 16,1 0-16,-1 0 0,21 21 0,-21-21 16,22 0-16,-22 0 0,21 21 15,-21-21-15,22 0 0,-1 21 16,-21-21-16,0 21 0,0 0 0,1-21 15,-22 22-15,0-1 16,0 0-16,-22-21 0,-20 21 16,21 0-16,0-21 0,-22 21 15,22-21-15,0 0 0,-21 22 0,21-22 16,-1 0-16,1 0 0,-21 0 0,21 0 16,0 0-16,-1 0 0,1 0 15,0 0-15,0 0 0,0 0 0,0 0 16,-1 0-16,22-22 0,-21 22 0,21-21 15,-21 0-15</inkml:trace>
  <inkml:trace contextRef="#ctx0" brushRef="#br0" timeOffset="78135.55">7260 8424 0,'0'0'0,"85"-42"31,-64 21-31,-21 0 0,21 0 16,0-1-16,-21 1 16,0 0-16,0 0 0,0 0 0,0 0 15,0-22-15,0 22 0,0 0 16,0 0-16,-21 0 0,0-1 0,0 1 16,0 0-16,-1 21 0,-20 0 0,21 0 15,-21 0-15,-1 0 0,1 21 16,21-21-16,-22 21 0,1 1 15,0-1-15,21 0 0,-22 0 0,22 21 16,0-20-16,0 20 0,0 0 16,-1 1-16,22-1 0,0-21 0,0 21 15,0 1-15,0-1 0,0-21 16,0 0-16,0 1 0,22-1 0,-1 0 16,0 0-16,0-21 0,0 0 0,0 0 15,1 0-15,-1 0 0,0 0 16,0 0-16,0 0 0,0 0 0,1 0 15,-1 0-15,0 0 16,0-21-16,0 21 0,-21-21 16,21 21-16,-21-21 0,22 21 0,-22-22 15,21 22-15,0-21 16,0 21-16,-21-21 16,0 0-16,21 21 0,-21-21 15,21 21 1,-21-21 124</inkml:trace>
  <inkml:trace contextRef="#ctx0" brushRef="#br0" timeOffset="78957.08">6794 7874 0,'0'-42'16,"-21"42"-16,0 0 15,0 0-15,0 0 0,0 0 0,-1 0 16,1 0-16,0 21 16,-21 0-16,-1-21 0,22 21 0,-21 22 15,0-22-15,20 21 0,-20-21 16,21 22-16,0-1 0,0 0 0,-1 22 16,22-22-16,-21 0 0,21 1 15,0-1-15,0-21 0,0 22 0,0-1 16,0-21-16,21 0 0,1 0 0,-1 1 15,0-1-15,0 0 0,0 0 16,0-21-16,22 0 0,-22 21 16,21-21-16,1 0 0,-1 0 0,-21 0 15,21 0-15,1 0 0,-1 0 16,0-21-16,1 0 0,-1 0 0,0 21 16,-20-21-16</inkml:trace>
  <inkml:trace contextRef="#ctx0" brushRef="#br0" timeOffset="79599.61">6879 8170 0,'0'0'0,"-42"22"0,21-22 16,-22 21-16,22-21 0,0 21 0,21 0 15,21-21 16,21 0-31,-20 0 0,41 0 0,-21 0 16,1 0-16,20-21 16,1 0-16,-1 21 0,-20-21 0,20-1 15,1 1-15,-1 0 0,-21 21 16,1-21-16,-1 21 0,0 0 0,-20 0 16,-65 21-1,22 0-15,-21 0 0,-1 1 16,-20 20-16,-1-21 0,-20 21 15,20-20-15,-20 20 0,-1 0 0,-21-21 16,43 1-16,-22-1 0,21 0 16,22 0-16,0 0 0,21-21 0,-1 0 15,22 21-15,22-21 16,-1 0-16,21 0 0,22 0 16,-1 0-16,1-21 0,-1 21 15,1-21-15,20 0 0,-20 21 0,20-21 16,-20 0-16,-1 21 0,1-22 0,-22 22 15,1-21-15,-22 21 0,0 0 16,0 0-16,0 0 0,-42 0 16,0 0-16,0 21 15,0 1-15,-1-22 0,1 21 0,0-21 16,0 0-16,21 21 0,-21-21 0,42 0 31</inkml:trace>
  <inkml:trace contextRef="#ctx0" brushRef="#br0" timeOffset="80464.03">8509 8594 0,'0'0'0,"0"21"0,0 0 16,0-42 31,0 0-47,21 0 15,-21-1-15,21 1 0,0 0 16,1-21-16,-1 21 0,0-22 0,0-20 16,21 20-16,-20-20 0,20 21 15,0-22-15,1 1 0,-22 20 0,21 1 16,0 21-16,1 0 0,-22-1 15,0 1-15,0 21 0,0 0 0,-21 21 16,0 1 0,0-1-16,0 0 0,-21 0 15,21 0-15,-21-21 0,21 21 16,-21 1-16,21-1 0,0-42 47,0-1-32,0 1-15,0 0 16,-21 0-16,0 21 0,21-21 0,-22 0 16,1 21-16,0-22 15,0 22-15,0 0 0,0 0 16,-1 22-16,1-1 16,21 0-16,-21 21 0,0-21 15,21 22-15,-21-1 0,0 0 0,21 1 16,-22-1-16,22 0 0,0 1 15,0-1-15,0-21 0,0 22 0,0-1 16,0-21-16,22 0 0,-1 0 16,0 1-16,21-1 0,-21-21 0,22 0 15,-1 0-15,0 0 0,1 0 0,-1 0 16,0 0-16,1 0 0,-1-21 16,0 21-16,1-22 0,-1 1 0,0 0 15,-20-21-15,-1 21 0,21-22 16,-21 1-16,0-22 0,1 22 0,-22-21 15,0 20-15,21-20 0,-21-1 0,0 22 16,0 0-16,0-1 16,0 1-16,0 0 0,0 20 0,0 1 15,0 0-15,0 0 0,0 42 32,0 0-32,0 0 0,0 1 0,0 20 15,-21 0-15,21 1 0,0 20 16,0-21-16,0 1 0,0 20 0,0-20 15,0-1-15,0 0 0,0 1 0,0-1 16,0 0-16,0-21 0,0 1 16,0-1-16,0 0 0,21 0 15,0 0-15,0-21 0,0 0 0,0 21 16,22-21-16,-22 0 0,21 0 16,-21 0-16,22 0 0,-1 0 0</inkml:trace>
  <inkml:trace contextRef="#ctx0" brushRef="#br0" timeOffset="81671.75">10414 8170 0,'21'-21'0,"-42"42"0,42-63 0,-21 21 15,0-21-15,0 20 0,-21 1 16,0 21-16,0 0 0,-1 0 0,1 0 16,0 0-16,0 0 0,-21 0 15,-1 21-15,1 1 0,0-1 16,-1 0-16,1 21 0,0-21 15,-1 22-15,22-1 0,0 0 0,0-20 16,0 20-16,21-21 0,0 21 0,0-20 16,0-1-16,0 0 0,0 0 15,21 0-15,0 0 0,0-21 0,0 0 16,0 22-16,1-22 0,-1 0 0,21 0 16,-21 0-16,0 0 0,22 0 15,-22-22-15,0 22 0,0-21 0,0 0 16,1 0-16,-1-21 0,0 20 0,0-20 15,-21 21-15,21-21 0,-21-1 16,21 1-16,-21 0 0,0-1 16,0 22-16,0-21 0,22 21 0,-22-1 15,0 44 1,0-1 0,-22 21-16,22-21 0,0 0 15,0 22-15,-21-1 0,21-21 0,0 22 16,0-22-16,0 21 0,0-21 0,0 0 15,0 1-15,0-1 0,0 0 16,21 0-16,-21 0 0,22-21 0,-1 0 16,0 21-16,0-21 0,0 0 0,0 0 15,1 0-15,-1 0 0,21 0 16,-21 0-16,0-21 0,22 0 16,-22 0-16,21 21 0,1-42 0,-22 20 15,21 1-15,0-21 0,-20 0 16,20-1-16,0 1 0,-21 0 0,22-1 15,-22 22-15,0-21 0,0 21 16,-21-1-16,-21 22 16,0 22-16,-21-1 15,20 0-15,-20 21 0,21-21 16,0 22-16,0-22 0,21 21 0,0-21 16,0 1-16,0-1 0,0 21 0,0-21 15,0 0-15,0 1 0,0-1 16,0 0-16,0 0 15,21-21-15,0 21 0,0-21 16,0 0 0,-21-21-1,0 0 1,0 0-16,0 0 16,0-1-16,0 1 15,-21 21-15,0 0 16,0 0-1,0 0-15,21 21 16,-22-21-16,22 22 0,0-1 16,0 0-16,0 0 15,0 0-15,0 0 16,22-21-16,-1 0 16,0 0-16,0 0 0,0 0 15,22 0-15,-22 0 0,21 0 0,0 0 16,-20 0-16,20 0 0,0-21 0,1 0 15,-1 21-15,0-21 0,1 0 16,-1 0-16,0-22 0,-21 22 16,22-21-16,-1 21 0,-21-22 0,0 1 15,22 0-15,-22-1 0,-21 1 0,21 21 16,-21 0-16,21-1 0,-21 1 16,-21 21-1,0 21-15,0 1 16,21-1-16,-21 0 0,21 0 0,-22 0 15,22 22-15,0-22 0,0 0 16,0 0-16,0 21 0,0-20 0,0-1 16,0 0-16,22 0 15,-1 0-15,-21 0 0,21-21 0,-21 22 16,0-1-16,21-21 0,-21 21 0,21-21 16,-21 21-16,0 0 15,0 0 1,-21-21-1,0 0-15,0 0 0,0 0 16,-1 0-16,1-21 16,0 0-16,21 0 15</inkml:trace>
  <inkml:trace contextRef="#ctx0" brushRef="#br0" timeOffset="84640.25">13335 8234 0,'0'0'16,"0"21"-16,-21-21 0,0 0 15,21-21 1,0 0-16,0 0 16,0-1-16,0 1 0,21-21 15,0 21-15,0-22 0,0 1 16,0 0-16,22-1 0,-22 1 0,0 0 15,21-22-15,1 22 0,-22 0 16,21-1-16,-21-20 0,1 20 0,-1 22 16,0-21-16,-21 21 0,0 0 15,-21 21-15,0 0 0,-1 0 16,-20 21-16,0 0 0,-1 0 16,1 0-16,0 0 0,-22 22 0,43-22 15,-21 21-15,21-21 0,-1 1 0,22 20 16,0-21-16,0 21 0,43-20 15,-22 20-15,0-21 0,21 21 16,-20-20-16,20 20 0,-21-21 0,21 21 16,-20-20-16,20-1 0,-21 0 15,0 21-15,0-21 0,-21 1 16,0-1-16,0 0 0,0 0 16,-21-21-16,-21 0 15,21 0-15,-22 0 0,22 0 0,-21 0 16,21 0-16,-22 0 0,1 0 15,21-21-15,-21 0 0,20 0 0,1-22 16,0 22-16,0-21 0,0-1 16,0 22-16,-1-21 0,22 0 0,-21 20 15,21 1-15,0 0 0,0 0 16,21 21 0,1 0-16,-1 21 15,0 0-15,0 0 0,-21 1 16,21 20-16,0-21 0,1 21 0,-1 1 15,0-1-15,0 0 0,0-20 16,0 20-16,1-21 0,-1 0 0,0 0 16,0 1-16,0-22 0,22 0 0,-22 0 15,0 0-15,21 0 0,-21 0 16,22-22-16,-22 22 0,21-21 0,1 0 16,-1-21-16,0 21 0,1-22 15,-1 22-15,0-21 0,1-1 16,-1 1-16,-21-21 0,21 20 0,-20 1 15,-1-22-15,0 22 0,0 0 16,-21-22-16,0 22 0,0-22 16,0 43-16,0 0 0,0 0 15,-21 42-15,0 0 16,0 0-16,-1 1 0,1 20 0,0 0 16,21 1-16,-21-1 0,0 21 15,0-20-15,-1-1 0,22 0 0,-21 22 16,21-22-16,-21 1 0,21-22 15,0 21-15,0-21 0,0 0 0,0 1 16,0-1-16,21-21 31,0 0-31,-21-21 0,22-1 16,-1 1-16,0 0 0,0 0 16,0-21-16,22-22 0,-22 43 15,0-21-15,0 20 0,0 1 16,0 0-16,-21 0 0,22 21 0,-1 0 15,0 0-15,-21 21 16,21 0-16,-21 0 0,0 1 16,0 20-16,0-21 0,21 0 0,-21 22 15,21-22-15,-21 0 0,22 0 16,-1 0-16,-21 0 0,21 1 16,0-22-16,0 0 0,0 21 0,1-21 15,-1 0-15,0 0 0,0 0 16,21 0-16,-20-21 0,-1-1 0,0 22 15,0-21-15,0 0 0,22 0 0,-22-21 16,0 20-16,-21 1 0,21-21 16,0 21-16,-21-22 0,21 22 0,-21 0 15,0 0-15,0 0 0,0 42 47,0 0-47,0 0 0,0 0 16,0 22-16,-21-22 0,21 21 15,0 1-15,0-22 0,0 0 16,0 21-16,0-21 0,0 1 0,21-1 16,1-21-16,-22 21 0,42-21 0,-21 0 15,0 0-15,22 0 0,-22 0 16,21 0-16,0 0 0,1-21 0,-1 21 16,0-21-16,-20-1 0,20 1 15,0 0-15,-21 0 0,1-21 0,-1 20 16,0-20-16,-21 21 0,0-21 0,0 20 15,0-20-15,0 21 16,-21-21-16,0 20 0,-1-20 0,1 21 16,-21 0-16,0 21 0,20-21 15,-20 21-15,0 0 0,-1 0 0,1 0 16,-21 21-16,20-21 0,1 21 0,0 0 16,20 21-16,-20-20 0,21 20 15,0 0-15,0 43 0,-1-43 16,22 1-16,0-22 0,0 21 15,0 0-15,22-20 0,-1-1 16,21 0-16,-21 0 0,22 0 0,-22-21 16,21 0-16,0 0 0,1 0 15,20 0-15,-20 0 0,-1 0 0,21 0 0,-20 0 16,-1-21-16,22 0 16,-22 0-16,0 0 0,1-1 0,-22-20 15,21 21-15,-21-21 0,22 20 0,-22-20 16,0 21-16,0 0 0,-21-22 15,0 22-15,21 21 0,-21-21 0,0 42 32,0 0-32,0 1 15,0-1-15,0 21 0,0-21 16,-21 0-16,21 22 0,0-22 0,0 21 16,0-21-16,0 1 0,0-1 0,0 0 15,0 0-15,0 0 16,21-21-16,0 21 0,1-21 15,-1 0-15,0 0 16,0 0-16,0 0 0,22-21 0,-22 0 16,0 21-16,0-21 0,0 0 0,0 0 15,1-22-15,-22 22 0,21 0 16,-21-21-16,21-1 0,-21 22 0,21-21 16,-21 21-16,0-1 0,0 1 15,0 0-15,0 42 31,0 0-15,0 22-16,0-22 0,0 21 0,0-21 16,0 43-16,0-43 15,0 21-15,0-20 0,0-1 0,21 0 16,0 0-16,1 0 0,-1 0 0,0-21 16,0 0-16,0 22 0,22-22 15,-22 0-15,0 0 0,21 0 0,-21 0 16,1-22-16,-1 22 0,21-21 15,-21 0-15,0 0 0,1 0 0,-1-22 16,0 22-16,0-21 0,0 0 0,0-1 16,-21-20-16,22 20 0,-1 1 15,0 0-15,-21-1 0,0 1 16,0 0-16,21 21 0,-21-1 16,0 1-16,0 0 0,0 42 31,-21 0-31,0 22 0,21-22 15,0 0-15,0 21 0,0 1 0,0-1 16,0 0-16,0-20 0,0 20 16,0 0-16,0 1 0,0-1 0,0 0 15,0-21-15,21 22 0,0-22 0,0 0 16,0 0-16,-21 0 16,43 1-16,-22-1 0,0-21 0,0 0 0,22 21 15,-1-21-15,-21 0 0,21 0 16,22 0-16,-22 0 0,1 0 15,-1-21-15,21 0 0,-20-1 0,-1 1 16,22 0-16,-22 0 0,0-21 16,1 20-16,-1-20 0,0 0 0,-21-1 15,1 1-15,-1 0 0,-21-1 16,0 22-16,0-21 0,0 21 0,-21 0 16,-22-1-16,22 22 0,-21 0 0,-1 0 15,1 0-15,0 0 0,-22 0 16,22 22-16,21-22 0,-22 21 0,1 0 15,21 21-15,-21-21 0,20 22 16,1-22-16,0 21 0,0 1 16,21-1-16,0-21 0,0 21 0,0-20 15,0-1-15,0 21 0,0-21 16,21 0-16,0 1 0,0-22 16,1 0-16,-1 0 0,0 0 0,0 0 15,21 0-15,-20 0 0,-1 0 16,0 0-16,21 0 0,-21-22 15,1 1-15,-1 0 0,0 0 0,0 0 16,21-22-16,-42 1 0,43 0 16,-43-1-16,21 1 0,0-21 0,0 20 15,0-20-15,-21 20 0,0-41 16,0 41-16,0 22 0,0 0 16,0 0-16,0 0 0,-21 21 31,21 21-31,-21 0 0,21 21 0,-21-20 15,21 20-15,0-21 0,0 21 16,-21 1-16,21-1 0,0 0 0,0 1 16,0-1-16,0 0 0,0 1 15,0-1-15,0-21 0,21 22 0,-21-22 16,21 0-16,0 0 0,0 0 16,1 0-16,20-21 0,-21 0 0,0 0 15,22 0-15,-22 0 0,21 0 0,-21 0 16,22 0-16,-1-21 0,-21 21 15,21-21-15,1 0 0,-22 0 16</inkml:trace>
  <inkml:trace contextRef="#ctx0" brushRef="#br0" timeOffset="85409.29">19325 7366 0,'0'0'16,"0"-21"-16,0 0 0,0 42 31,0 21-31,-21-21 16,21 22-16,-21-1 0,21 0 15,-21 1-15,-1-1 0,22 0 0,-21 1 16,0-1-16,21 22 0,-21-22 16,0 0-16,21 1 0,-21 20 0,21-21 15,0-20-15,0 20 0,-22 0 0,22-21 16,0 1-16,0-1 0,0 0 16,0 0-16,0-42 46,0 0-46,0-22 0,22 22 16,-22-21-16,21 21 0,-21-22 16,21 1-16,0 0 0,0 21 0,22-22 15,-22 1-15,0 21 0,21 0 16,1-1-16,-22 1 0,21 21 0,0 0 16,1 0-16,-1 0 0,0 0 0,1 0 15,-1 0-15,0 21 0,-20 1 16,20-1-16,-21 0 0,0 21 15,0-21-15,-21 1 0,0 20 0,0-21 16,0 21-16,-21-20 0,0-1 16,0 0-16,-21 0 0,-1 0 0,-20 0 15,20 1-15,1-1 0,-21 0 16,20-21-16,1 21 0,0-21 0,-1 0 16,22 0-16,0 0 0,0 0 15,0 0-15,21-21 16,0 0-1,21 0-15,0-1 16,21 1-16,-21 0 0,22 0 16,-1 0-16</inkml:trace>
  <inkml:trace contextRef="#ctx0" brushRef="#br0" timeOffset="85791.58">20045 7980 0,'0'0'0,"21"0"16,-21 21-1,21-21 1,0 0-16,0 0 0,1 0 0,-1-21 16,0 0-16,0 21 15,21-21-15,-20 21 0,-1-22 0,0 1 16,0 0-16,0 21 0,-21-21 0,0 0 16,0 0-16,0-1 0,0 1 15,0 0-15,0 0 0,-21 21 16,0 0-1,-21 0-15,20 21 0,1 0 0,0-21 16,0 43-16,-21-22 0,20 0 0,1 21 16,0 1-16,21-22 0,0 21 15,0 0-15,0-20 0,0-1 0,0 0 16,0 21-16,21-21 16,22 1-16,-22-22 0,21 0 0,0 0 15,1 0-15,20 0 0,1 0 0,-22 0 16,22-22-16,-1 1 0,-21 0 15,22 21-15,-22-21 0,1 0 0,-22 0 16,21-1-16,-21 1 16,0 0-16,-21 0 0,0 0 0</inkml:trace>
  <inkml:trace contextRef="#ctx0" brushRef="#br0" timeOffset="86479.63">3090 10372 0,'0'-43'0,"0"86"0,0-107 0,0 43 0,-21 0 16,21 0-16,0 0 16,-21 21-16,21 21 15,0 0 1,0 0-16,0 21 0,0 1 0,0-1 15,0 0-15,0 1 0,-21-1 16,21 0-16,-21 1 0,21-22 16,0 0-16,0 21 0,-22-20 0,22-1 15,-21-21-15,21 21 0,0-42 32,0 0-17,0-1-15,0 1 0,0-21 0</inkml:trace>
  <inkml:trace contextRef="#ctx0" brushRef="#br0" timeOffset="86667.45">3048 10075 0,'0'0'0,"0"-21"16,-21 0-16,0 21 16,-1 0-1,1 0 1,21 21-1,21-21 1,1 0-16,-1 21 0,0-21 16,0 0-16,0 22 0</inkml:trace>
  <inkml:trace contextRef="#ctx0" brushRef="#br0" timeOffset="87352.3">3535 10202 0,'0'0'0,"0"22"16,0-1-16,0 0 0,-21-21 16,21 21-16,-22 0 15,22 22-15,-21-22 0,21 0 0,0 21 16,0-21-16,0 22 0,0-22 16,0 21-16,0-21 0,-21 1 0,21 20 15,0-21-15,-21 0 0,21 0 16,-21-42 31,21 0-47,0 0 0,-21 0 0,21 0 15,0-22-15,0 22 0,0-21 16,0-1-16,0-20 0,0 21 16,21 20-16,0-20 0,0 0 15,21 21-15,-20-1 0,20 1 0,0 0 16,-21 0-16,22 21 0,-1 0 0,0 0 15,-20 0-15,20 21 0,-21 0 16,0 0-16,0 1 0,1-1 0,-22 21 16,0-21-16,0 22 0,21-1 15,-21-21-15,0 21 0,0-20 0,0-1 16,0 21-16,0-21 0,0 0 16,-21 1-16,-1-22 31,22-22-16,0 1-15,0 0 0,0 0 16,0-21-16,0-1 0,0 22 16,22-21-16,-22-1 0,21 22 0,0-21 15,0 0-15,0 20 0,0 1 16,1 0-16,20 0 0,-21 0 0,0 21 16,22 0-16,-22 0 0,21 0 0,-21 0 15,22 21-15,-22 0 0,0 0 16,0 0-16,0 1 0,0-1 0,-21 0 15,0 21-15,0-21 16,0 1-16,0 20 0,0-21 0,-21 0 0,0 0 16,21 1-16,0-1 0,-21 0 15,0 0-15,21 0 0,-21-21 16,21 21-16,0-42 31,0 0-31,0 0 0</inkml:trace>
  <inkml:trace contextRef="#ctx0" brushRef="#br0" timeOffset="87723.33">4847 10097 0,'-21'21'31,"21"0"-31,-21-21 16,21 21-16,0 0 0,-21 0 0,21 1 15,0 20-15,0-21 0,0 21 0,-22 1 16,22-22-16,0 42 0,-21-20 16,21-1-16,0 22 0,0-22 0,0 21 15,0-20-15,0 20 0,0 1 16,21-1-16,-21 1 0,0 20 0,0-20 16,0 21-16,0-1 0,0 1 0,0 0 15,-21-1-15,21-20 0,-21 20 16,0-20-16,21 21 0,-21-22 15,0-21-15,21 22 0,0-22 0,-22 1 16,22-22-16,-21 21 0,21-21 16,0-42-1,0 0 1,0-21-16,0 20 0,0-20 0,21-21 16,1 20-16,-22-20 0,21-1 0,0-20 15,-21 20-15</inkml:trace>
  <inkml:trace contextRef="#ctx0" brushRef="#br0" timeOffset="88054.89">4593 10414 0,'0'0'0,"-21"-42"0,0-1 16,0 22-16,21-21 0,0 21 0,0-22 16,0 22-16,0 0 0,21 0 15,0 0-15,0 0 0,21 21 0,1-22 16,-1 1-16,0 21 0,22 0 15,-22-21-15,1 21 0,-1 0 0,0 0 16,1 0-16,-1 21 0,0 0 16,-21 1-16,1-1 0,-1 0 0,-21 0 15,0 0-15,0 22 0,0-22 16,-21 21-16,-22-21 0,22 22 16,-21-1-16,-1-21 0,1 21 0,0-20 15,-1-1-15,1 0 0,0 0 0,-1 0 16,1-21-16,21 0 0,0 21 15,0-21-15,21-21 32,42 21-32,-21-21 0,0 0 15,0 0-15,22 21 0</inkml:trace>
  <inkml:trace contextRef="#ctx0" brushRef="#br0" timeOffset="88520.51">5440 10075 0,'-43'0'15,"43"22"-15,-21-1 16,0 0-16,0 0 16,21 0-16,0 0 0,-21 1 0,21 20 15,-21-21-15,21 21 0,0 1 16,0-22-16,0 21 0,0 1 0,0-22 15,0 21-15,0-21 0,21 0 0,0 1 16,0-1-16,0 0 16,0-21-16,1 0 0,20 0 0,-21 0 15,21 0-15,-20 0 0,-1 0 0,21-21 16,-21 0-16,22 21 0,-22-22 16,0 1-16,0-21 0,0 21 0,0-22 15,1 22-15,-22-21 0,21 0 16,-21-1-16,0 1 0,0 21 0,-21-22 15,-1 1-15,1 21 0,-21-21 0,21 20 16,0 1-16,-22 21 16,1 0-16,21 0 0,-22 0 0,1 0 15,21 0-15,-21 0 0,20 21 0,1 1 16,-21-1-16,42 0 0,-21 0 16,21 0-16,0 0 0,-21 1 0,21-1 15,0 0-15,0 0 0,0 0 16,21 0-16,0-21 0,0 0 0,0 0 15,22 0-15,-1 0 0,-21 0 16,21 0-16</inkml:trace>
  <inkml:trace contextRef="#ctx0" brushRef="#br0" timeOffset="88953.09">5969 10224 0,'0'0'0,"-21"-22"31,21 1-31,0 0 16,21 21-16,0 0 0,-21-21 16,21 21-16,0 0 0,1-21 15,-1 21-15,0 0 0,0 0 0,0 0 16,0 0-16,1 0 0,-1 0 0,0 0 16,0 21-16,-21 0 0,21 0 15,0-21-15,-21 21 0,0 22 0,0-22 16,22 0-16,-22 0 0,0 22 15,0-22-15,0 21 0,0-21 16,0 22-16,0-22 0,0 0 0,0 0 16,0 0-16,-22-21 0,22 21 15,0-42 1,0 0 0,0 0-16,0 0 15,0-22-15,0 22 0,0 0 0,0-21 16,0 21-16,0-22 0,0 22 15,0 0-15,0-21 0,0 20 16,0 1-16,0 0 0,22 0 0,-1 0 16,0 21-16,0-21 15,0 21-15,0 0 0,1-22 16,-1 22-16,0-21 0,0 21 0,21-21 16</inkml:trace>
  <inkml:trace contextRef="#ctx0" brushRef="#br0" timeOffset="89247.98">7027 9779 0,'0'0'0,"0"-21"31,0 42-15,-21 0-16,0 0 0,0 1 0,21-1 16,0 0-16,0 21 0,-21-21 15,21 22-15,-22-22 0,22 21 16,0 1-16,-21-22 0,21 21 0,0-21 15,0 22-15,0-22 0,0 21 16,0-21-16,0 0 0,0 1 0,0 20 16,0-21-16,0 0 0,0 0 15,0 1-15,21-22 16,1-22 0,-1 22-16,0-21 0,0 0 15,0 0-15,-21 0 0,21 0 16,-21-1-16,22 1 0,-22-21 0</inkml:trace>
  <inkml:trace contextRef="#ctx0" brushRef="#br0" timeOffset="89431.57">6921 10075 0,'0'0'0,"-21"0"16,21 22 15,21-22-15,1 0-16,-1 0 0,0 0 15,0 0-15,0 0 0,0 0 0,1 0 16,-1-22-16,0 22 16,0 0-16,0-21 0,0 21 0,-21-21 15,22 21-15,-1 0 0</inkml:trace>
  <inkml:trace contextRef="#ctx0" brushRef="#br0" timeOffset="89820.62">7429 10181 0,'0'0'0,"22"43"16,-1-43 15,0 0-31,0 0 0,0 0 16,0 0-16,1-22 0,-1 1 15,0 0-15,0 0 16,-21 0-16,0 0 15,0-1-15,0 1 0,0 0 16,0 0 0,-21 21-16,0 0 0,0 0 15,-1 21-15,1 0 0,0 0 16,0 1-16,21-1 0,-21 0 16,21 0-16,0 0 0,0 0 0,0 1 15,0 20-15,0-21 0,0 0 16,0 0-16,0 1 0,0-1 15,21 0-15,-21 0 0,21-21 16,0 21-16,0-21 0,1 0 16,-1 21-16,21-21 0,0 0 0,-20 0 15,20 0-15,0 0 0,1 0 16,20-21-16,-21 21 0</inkml:trace>
  <inkml:trace contextRef="#ctx0" brushRef="#br0" timeOffset="90363.59">8551 9991 0,'0'0'16,"0"-21"-16,-21 21 0,0-22 0,0 22 0,0 0 15,-1-21-15,-20 21 0,21 0 16,0 0-16,0 0 0,-22 0 16,22 0-16,-21 0 0,21 21 15,-22 1-15,22-1 0,-21 0 0,21 0 16,-1 0-16,1 0 0,0 1 0,0 20 15,21-21-15,0 0 0,0 22 16,0-22-16,0 0 0,0 21 0,0-21 16,0 1-16,21-1 0,-21 0 0,21 0 15,0 0-15,1 0 0,-1-21 16,0 0-16,0 22 0,0-22 0,0 0 16,1 0-16,-1 0 0,21-22 15,-21 1-15,0 21 0,1-21 0,-1 0 16,0-21-16,0 20 0,0-20 15,0 21-15,1-21 0,-1-1 16,0 1-16,-21 0 0,0-22 0,0 22 16,0-22-16,0 1 0,0 20 0,0 1 15,0 0-15,0-1 0,0 22 16,0 0-16,0 0 0,-21 42 31,21 0-31,-21 0 0,21 22 0,0-22 16,0 21-16,0 1 0,0-1 0,0 0 15,0 1-15,0-1 16,0 0-16,0 1 0,0-1 0,0 0 0,0-21 16,21 22-16,0-22 0,-21 0 15,21 0-15,0 0 0,-21 1 16,21-1-16,1-21 0,-1 0 0,0 0 16,0 0-16,0 0 0,0 0 15,22-21-15,-22 21 0,0-22 0,0 1 16,0 21-16</inkml:trace>
  <inkml:trace contextRef="#ctx0" brushRef="#br0" timeOffset="91347.57">10520 10160 0,'21'0'31,"0"0"-31,0 0 0,0 0 0,22-21 16,-1 0-16,-21 0 0,22-1 0,-1 1 15,0-21-15,1 21 16,-1-22-16,0 1 0,-21 0 0,1-1 16,-1-20-16,0 21 0,-21-1 0,0-20 15,0 20-15,0 1 0,0 21 16,0-21-16,-21 20 0,0 1 0,21 0 16,-22 21-16,1 0 0,0 0 15,0 0-15,21 21 16,-21 0-16,21 22 0,0-1 0,0 0 15,0 22-15,0-1 0,0 1 16,-21-1-16,21 1 0,0-1 0,0 1 16,0-1-16,0 1 0,0-1 15,0 22-15,0-21 0,0 20 16,0 1-16,0 0 0,0-22 0,0 22 16,0-1-16,0 1 0,0 0 15,0 21-15,-22-22 0,22 22 0,-21-21 16,0-1-16,0 1 0,21-21 0,-21 20 15,21-20-15,-21-1 0,21-20 16,0 20-16,0-21 0,0 1 0,0-1 16,0 0-16,0-20 0,21-1 0,0 0 15,-21 0-15,21-21 0,0 0 16,0 0-16,1 0 0,20-21 0,-21 0 16,21 0-16,1-1 0,-22-20 15,21 0-15,22-1 0,-22 1 0,0-21 16,1-1-16,-1 1 0,0-1 15,-20-21-15,20 1 0,-21-1 0,0-21 16,0 22-16,-21-1 0,0-21 16,0 21-16,-21 1 0,0-1 0,-21 0 15,21 1-15,-22-1 0,-20 22 0,20-1 16,1 22-16,-21-1 0,20 22 16,-20 0-16,20 0 0,1 21 15,0 0-15,-1 0 0,1 0 0,0 0 0,21 0 16,-1 0-16,1 0 15,21 21-15,0 0 0,21-21 32,1 0-32,-1 0 0,21 0 15,-21 0-15,22-21 0,-1 21 0,0-21 16,1 21-16,-1-21 0,0 21 16,1-21-16,-1 21 0,0-22 0,1 1 15,-1 21-15</inkml:trace>
  <inkml:trace contextRef="#ctx0" brushRef="#br0" timeOffset="91807.59">11557 10033 0,'0'0'0,"-21"0"16,0 0-16,21-21 0,0 0 16,-22 0-1,22-1-15,0 1 0,0 0 16,0 0-16,22 0 0,-1 0 15,-21-1-15,21 22 0,0-21 16,21 0-16,-20 21 0,-1-21 0,0 21 16,21 0-16,-21 0 0,22 0 15,-22 0-15,21 21 0,-21 0 0,22 0 16,-22 1-16,0-1 0,0 0 0,-21 0 16,0 21-16,0-20 0,0-1 15,0 0-15,0 21 0,0-21 16,-21 1-16,0-22 0,0 21 0,0 0 15,-1-21-15,1 0 0,0 0 16,21-21 15,0 0-31,0-1 0,0-20 16,0 21-16,21 0 0,0 0 0,-21-1 16,22-20-16,-1 21 0,-21 0 15,21 0-15,0-1 0,0 1 0,0 0 16,1 0-16,-1 21 0,-21-21 15,21 21-15,0-21 0,0 21 0,0 0 16,1 0-16,-1 0 16,0 0-16,0 0 0,0 0 15,0 21-15,1 0 0</inkml:trace>
  <inkml:trace contextRef="#ctx0" brushRef="#br0" timeOffset="93079.52">12869 9652 0,'21'0'0,"-42"0"0,42-21 0,-21 0 16,0 0-16,0-1 15,-21 22-15,0 0 16,0 0-16,0 0 0,0 0 0,-1 0 16,1 0-16,0 0 0,0 22 15,0-1-15,-22 0 0,22 21 0,0-21 16,21 22-16,-21-22 0,0 21 15,21-21-15,-21 22 0,21-1 0,0-21 16,0 22-16,0-22 0,0 21 0,0-21 16,21 0-16,0 1 0,0-1 15,0-21-15,0 21 0,1-21 0,-1 0 16,0 0-16,21 0 0,-21 0 0,1 0 16,20 0-16,-21 0 15,21 0-15,-20-21 0,-1 0 0,21-1 0,-21 22 16,22-21-16,-22-21 0,21 21 15,-21-22-15,0 22 0,1-21 16,-1 0-16,-21-1 0,0 1 0,0-22 16,0 22-16,0 0 0,-21 21 15,-1-22-15,1 22 0,-21 0 0,21 21 16,-22 0-16,1 0 0,0 0 0,-1 0 16,1 0-16,0 0 0,-1 21 15,1 0-15,0 22 0,21-22 0,-1 21 16,1 0-16,21 1 0,0-1 0,0-21 15,0 22-15,0-1 0,0 0 16,0-21-16,21 22 0,-21-22 16,22 0-16,-1 0 0,21 0 0,-21 1 15,22-22-15,-1 0 0,-21 21 16,21-21-16,1 0 0,20 0 0,-20 0 16,-1 0-16,21-21 0,-20-1 15,20 1-15,-20 0 0,20 0 0,-21 0 16,1-22-16,-1 22 0,0-21 0,-20 0 15,-1-1-15,0 22 0,0-21 16,-21-1-16,0 22 0,0 0 0,0 0 16,0 0-16,0 0 0,0 42 31,0 0-31,0 0 16,-21 0-16,21 22 0,-21-22 15,21 0-15,0 21 0,-21-21 0,21 22 16,0-22-16,0 0 0,0 0 0,0 22 15,0-22-15,0 0 16,0 0-16,0 0 0,0 0 16,0-42 31,0 0-47,0 0 0,0 0 0,0 0 15,21-1-15,0 1 0,-21-21 16,21 0-16,-21 20 0,21-20 15,0 0-15,1-1 0,-1 1 16,0 0-16,0 21 0,43-43 16,-43 64-16,21 0 0,-21 0 15,0 0-15,1 0 0,-1 21 16,0 22-16,21 41 16,-42-41-16,0-22 0,0 21 15,0-21-15,21 22 0,-21-22 16,0 21-16,0-21 0,0 0 0,0 1 15,22-1-15,-22 0 0,0 0 16,0 0-16,0-42 47,0 0-31,0 0-16,21 0 0,0-1 15,-21-20-15,0 21 0,21-21 16,0-1-16,0 1 0,1 0 0,20-1 15,-21 1-15,0 21 0,22-22 0,-22 22 16,21 0-16,0 0 16,-20 0-16,20 21 0,-21 0 0,21 0 15,-20 0-15,-1 0 0,0 0 0,0 0 16,0 21-16,-21 0 0,21 21 16,-21-20-16,0-1 0,0 21 0,0-21 15,0 22-15,0-22 0,0 0 16,-21 21-16,0-21 0,0 1 0,21 20 15,-21-21-15,0 0 0,21 0 16,-22-21-16,22 22 0,0-44 63</inkml:trace>
  <inkml:trace contextRef="#ctx0" brushRef="#br0" timeOffset="93235.58">14711 9970 0,'-21'0'47,"-1"0"-31</inkml:trace>
  <inkml:trace contextRef="#ctx0" brushRef="#br0" timeOffset="95256.14">6773 11980 0,'21'0'0,"1"0"15,-1 0 16,0-21-15,0 0-16,0 0 0,0 21 16,-21-21-16,22 0 0,-1 21 15,0-22-15,-21 1 16,21 21-16,0 0 0,-21-21 16,0 0-16,0 0 234,0 0-203,-21 21 79,0 0-110,0 0 15,0 0-15,-1 0 0,1 0 16,-21 0-16,21 0 0,0 0 15,-22 0-15,22 21 0,0 0 0,-21-21 16,20 0-16,1 21 0,0-21 16,0 21-16,0-21 0,0 21 15,-1 1-15,22-1 0,-21 0 16,21 0-16,0 0 16,0 0-16,21 1 0,1-1 15,-1-21-15,0 21 0,21 0 16,1 0-16,-1-21 0,0 21 0,1 1 15,-1-1-15,0 0 0,1 0 16,-1 0-16,0 22 0,-21-22 0,22 0 16,-22 0-16,0 0 0,0 0 15,-21 22-15,0-22 0,0 0 0,0 0 16,0 0-16,-21 1 0,-21-1 0,-1 0 16,1 0-16,0 0 0,-22 0 15,1 1-15,-1-22 0,22 21 0,-22-21 16,1 0-16,-1 0 0,22 0 15,0 0-15,-1 0 0,1-21 16,21 21-16,-21-22 0,20 1 0,1 0 16,21 0-16,-21 0 0,21 0 15,-21-22-15,21 22 0,0 0 0,0-21 16,0-1-16,0 22 0,0-21 16,0 21-16,21-22 0,0 22 0,0 0 15,22 0-15,-1 0 0,0-1 0,1 22 16,-1-21-16,22 21 0,-22 0 15,21 0-15</inkml:trace>
  <inkml:trace contextRef="#ctx0" brushRef="#br0" timeOffset="95627.34">7218 12404 0,'0'0'0,"0"21"0,0 0 15,21-21 1,0 0-16,0 0 15,0 0-15,1-21 0,-22 0 16,21 21-16,0-21 0,0-1 0,0 1 16,0 0-16,1-21 15,-1 21-15,0-1 0,0-20 0,-21 21 0,0 0 16,0-22-16,0 22 16,0 0-16,-21 21 0,0 0 15,0 0-15,-22 0 0,22 21 16,0 0-16,0 1 0,0-1 0,-22 0 15,22 21-15,0-21 0,0 22 0,21-1 16,0-21-16,-21 22 0,21-1 16,0-21-16,0 21 0,0-20 0,0-1 15,0 0-15,21 0 0,0 0 16,0-21-16,0 0 0,0 21 0,1-21 16,-1 0-16,0 0 0,21 0 0,-21-21 15,22 0-15,-22 21 0,21-21 16,1 0-16,-1-22 0,0 22 15,22 0-15</inkml:trace>
  <inkml:trace contextRef="#ctx0" brushRef="#br0" timeOffset="95888.15">8128 11663 0,'0'0'0,"0"-21"0,0 0 0,-21 21 15,0 0-15,21 21 16,0 0-16,-22 0 0,1 21 15,21-20-15,-21 20 0,21 21 16,-21-20-16,21 20 0,0 1 0,0-1 16,-21-20-16,21 20 0,-21-21 15,21 1-15,0-1 0,0 0 0,0 1 16,0-22-16,0 0 0,0 0 16,0 0-16,0 1 0,21-22 31,0 0-31,0-22 15,-21 1-15,21 21 0,0-21 0</inkml:trace>
  <inkml:trace contextRef="#ctx0" brushRef="#br0" timeOffset="96269.3">8170 12298 0,'0'42'16,"21"-42"-1,1 0-15,-1 0 16,0 0-16,0 0 0,0-21 16,0 0-16,1 21 0,-1-21 15,0 0-15,0-1 0,0 1 0,0 0 16,1 21-16,-22-21 0,0 0 16,0 0-16,0-1 0,0 1 0,-22 21 15,1 0-15,0 0 0,0 0 16,0 0-16,0 0 15,-1 21-15,-20 1 0,21-1 0,0 0 16,0 0-16,-1 21 0,22-20 16,0 20-16,0-21 0,0 21 0,0-20 15,0-1-15,0 0 0,0 0 0,0 0 16,0 0-16,22 1 0,-1-1 16,0-21-16,0 21 0,0-21 15,0 0-15,1 0 0,20 0 0,-21 0 16,0-21-16,22 0 0,-1 21 15,0-22-15,1 1 0,-1 0 0,0 0 16</inkml:trace>
  <inkml:trace contextRef="#ctx0" brushRef="#br0" timeOffset="96731.28">8911 12086 0,'0'0'16,"-21"0"-1,0 21 1,21 1-16,0-1 0,-21 0 0,21 0 15,-22 0-15,22 22 0,0-22 16,0 0-16,0 0 0,0 0 0,0 0 16,0 1-16,0-1 0,0 0 0,-21 0 15,21 0-15,-21-21 32,21-21-1,0 0-31,0 0 15,0 0-15,21-1 0,0-20 0,-21 21 16,22-21-16,-1-1 0,0 1 16,0 21-16,0-22 0,22 1 0,-22 0 15,21 21-15,0-22 0,-20 22 16,20 0-16,-21 21 0,21 0 0,-20 0 16,20 0-16,-21 0 0,0 21 0,0 21 15,1-20-15,-22 20 0,0 0 16,0-21-16,0 22 0,0-1 15,0 0-15,0-20 0,0 20 0,0-21 16,0 0-16,0 0 0,0 1 16,-22-1-16,22 0 0,-21 0 15,42-42 17,1 0-32,-22 0 15,21-1-15,0 22 0</inkml:trace>
  <inkml:trace contextRef="#ctx0" brushRef="#br0" timeOffset="96963.55">9779 12002 0,'0'0'0,"21"0"0,-21 21 32,0 0-32,0 0 15,0 21-15,0-20 0,0-1 16,0 0-16,-21 21 0,21-21 0,0 1 15,0-1-15,0 0 0,-21 0 0,21 0 16,0 0-16,0 1 16,0-1-1,21-42 17,0-1-32,0 1 0</inkml:trace>
  <inkml:trace contextRef="#ctx0" brushRef="#br0" timeOffset="97343.61">9864 11684 0,'0'0'0,"-22"0"16,1 0-16,0 0 0,0 0 0,0 0 16,0 21-16,21 0 0,-22-21 0,22 22 15,-21-1-15,21 0 0,0 0 16,0 0-16,0 0 15,21-21-15,1 0 0,-1 0 16,85 0 0,-85 0-16,0-21 0,0 21 15,0-21-15,22 0 0,-22 0 16,0 0-16,-21-1 0,0 1 16,0 0-16,0 0 0,0 0 0,0 0 15,0-1-15,-21 1 0,0 21 16,-1 0-16,1 0 0,0 0 0,0 0 15,-21 0-15,20 0 0,1 21 0,0 1 16,-21-1-16,21 0 16,-1 0-16,22 0 0,-21 0 0,21 1 15,-21-1-15,21 0 0,0 0 0,0 0 16,0 0-16,0 1 0,21-1 16,0-21-16,1 21 0,-1-21 0,0 21 15</inkml:trace>
  <inkml:trace contextRef="#ctx0" brushRef="#br0" timeOffset="97771.57">10245 11875 0,'0'0'0,"0"21"31,0 0-15,0 0-16,0 0 0,0 0 0,-22 1 15,22-1-15,0 21 0,0-21 0,-21 0 16,21 22-16,0-22 0,-21 0 16,21 21-16,0-20 0,0-1 0,0 0 15,0 0-15,0 0 0,21-21 16,0 21-16,1-21 0,-1 0 0,0 0 16,0 0-16,0 0 0,0 0 0,1 0 15,-1 0-15,21 0 0,-21-21 16,0 0-16,1 0 0,-1 0 15,0 0-15,0-1 0,-21-20 0,0 21 16,21-21-16,-21-1 0,0 1 16,0 21-16,0-22 0,0 22 0,0 0 15,0 0-15,0 0 0,-21 21 32,0 0-17,21 21-15,-21-21 16,21 21-16</inkml:trace>
  <inkml:trace contextRef="#ctx0" brushRef="#br0" timeOffset="98523.28">10922 11938 0,'0'0'15,"21"0"-15,-21 21 16,0 0-1,0 1 1,0-1-16,0 0 0,0 0 0,0 21 16,-21-20-16,21-1 0,0 0 15,0 0-15,0 0 0,0 0 16,0 1-16,0-1 0,-21 0 16,21 0-16,0 0 0,0 0 15,0-42 32,0 0-31,0 0-16,0 0 0,0 0 0,0-1 15,0-20-15,0 0 0,0 21 16,21-22-16,0 1 0,0 0 0,0-1 16,22 22-16,-22 0 0,21-21 0,-21 20 15,22 22-15,-1-21 16,0 0-16,-20 21 0,20 0 0,0 0 15,-21 0-15,22 0 0,-22 21 0,0 0 16,0-21-16,0 22 0,1-1 16,-22 21-16,0-21 0,0 0 0,21 22 15,-21-22-15,0 0 0,0 21 0,0-20 16,0-1-16,0 0 0,0 0 16,0 0-16,-21 0 0,21 1 0,0-1 15,-22-21-15,22 21 16,0-42 31,0 0-47,0-1 0,0 1 0,0 0 15,0 0-15,0 0 0,22-22 0,-1 1 16,0 21-16,0-21 0,0-1 16,22 1-16,-1 0 0,-21 20 0,21 1 15,1-21-15,-1 42 0,0-21 16,1 0-16,-1 21 0,0 0 0,-20 0 15,20 0-15,-21 21 0,0 0 0,0 0 16,-21 0-16,0 0 0,0 22 16,0-22-16,0 0 0,0 21 0,0-20 15,0 20-15,0-21 0,0 21 16,-21-20-16,0-1 0,21 0 16,-21 21-16,21-21 0,0 1 15,-21-1-15,21 0 16,21-21 15,0-21-31,0 21 0</inkml:trace>
  <inkml:trace contextRef="#ctx0" brushRef="#br0" timeOffset="98875.28">12721 12002 0,'-21'42'31,"0"-21"-31,0 0 16,21 0-16,0 1 15,21-22 17,0 0-32,-21-22 15,21 22-15,-21-21 0,0 0 16,0 0-16,0 0 0,0 0 15,0-1-15,0 1 16,0 42 15,-21 1-31,21-1 16,-21-21-16,0 21 0,-1 0 16,22 0-16,-21-21 0,0 0 15,21-21 1</inkml:trace>
  <inkml:trace contextRef="#ctx0" brushRef="#br0" timeOffset="99516.49">13483 11832 0,'-42'-21'15,"21"0"1,-1 21-16,1 0 15,21 21-15,0 0 0,-21-21 16,21 21-16,-21 22 0,21-22 16,-21 0-16,21 21 0,0-20 0,0 20 15,-21-21-15,21 0 0,-22 0 16,22 1-16,0-1 0,0 0 16,0 0-16,-21-21 0,21 21 15,0-42 16,0 0-31,0 0 0,0 0 16</inkml:trace>
  <inkml:trace contextRef="#ctx0" brushRef="#br0" timeOffset="99871.59">13420 11515 0,'-127'42'31,"105"-42"-31,22 21 0,-21 0 0,0 1 16,21-1-16,0 0 15,21-21 1,0 0-16,1 0 0,-1 0 0,21 0 16,-21-21-16,0 0 0,1 21 0,20-22 15,-21 1-15,0 0 0,0 0 16,-21 0-16,0 0 0,22-1 0,-22 1 15,0 0-15,0 0 0,0 0 16,0 0-16,-22-1 16,1 22-16,0 0 0,0 0 0,0 0 15,0 22-15,-1-1 0,1 0 16,0 0-16,0 0 0,21 22 0,-21-22 16,21 21-16,-21-21 0,21 0 15,0 22-15,0-22 0,0 0 0,0 0 16,0 0-16,21 1 0,0-1 0</inkml:trace>
  <inkml:trace contextRef="#ctx0" brushRef="#br0" timeOffset="100404.6">13822 11748 0,'0'0'0,"0"21"47,0 0-47,0 0 0,0 0 16,0 0-16,0 1 0,0-1 15,-21 0-15,21 0 0,0 21 0,0-20 16,0-1-16,-22 0 0,22 0 16,0 0-16,0 0 0,0 1 0,0-1 15,0 0 1,0-42 15,0 0-31,0-1 16,0 1-16,0 0 0,0-21 0,0 21 15,22-22-15,-1 1 0,-21 21 16,21-22-16,0 1 0,0 21 0,22-21 16,-22 20-16,21 1 0,-21 0 0,22 0 15,-1 21-15,0 0 0,1 0 16,-22 0-16,21 0 0,0 0 0,-20 0 15,-1 21-15,0 0 0,0 0 16,0 1-16,-21 20 0,21-21 16,-21 0-16,0 22 0,0-22 0,0 0 15,-21 21-15,0-21 0,0 22 16,0-22-16,21 0 0,-21 0 0,-1 0 16,1 1-16,21-1 0,-21-21 15,21-21 16,21-1-15,0 1-16,1 0 0,-1 0 16</inkml:trace>
  <inkml:trace contextRef="#ctx0" brushRef="#br0" timeOffset="100695.28">14965 11282 0,'0'0'0,"0"-21"0,0 0 15,0-1-15,0 65 32,0-22-32,-21 21 15,21-21-15,0 22 0,0 20 0,-22-20 16,1-1-16,21 0 0,-21 1 16,21-1-16,-21 0 0,0 1 0,21-1 15,-21 0-15,21-21 0,-22 22 16,22-22-16,-21 21 0,21-21 15,0 1-15,0-1 0,0 0 0,0 0 16,21-21 15,1 0-31,-1-21 0,0 0 0,-21 0 16,21-1-16</inkml:trace>
  <inkml:trace contextRef="#ctx0" brushRef="#br0" timeOffset="100903.02">14711 11684 0,'0'0'0,"-21"0"0,-1 0 0,1 0 15,42 0 17,1 0-32,-1 0 0,0 0 15,0 0-15,21-21 0,-20 21 16,-1 0-16,21 0 0,-21 0 0,22-21 15,-22 21-15,0 0 0,0 0 0,0-21 16,0 21-16</inkml:trace>
  <inkml:trace contextRef="#ctx0" brushRef="#br0" timeOffset="101735.42">15219 11811 0,'21'0'31,"0"0"-31,0-21 15,0 21-15,1-21 0,-1 0 16,0 21-16,21-22 0,-21 1 0,1 21 16,-1-21-16,-21 0 0,21 0 15,-21 0-15,0-1 16,-21 22 0,0 0-16,-1 0 15,1 22-15,0-1 0,0 0 0,0 0 16,0 21-16,-1-20 0,1-1 15,0 21-15,21-21 0,0 22 16,-21-22-16,21 21 0,0-21 0,0 0 16,0 1-16,0-1 0,21 0 15,0 0-15,-21 0 0,21-21 0,1 0 16,-1 0-16,0 0 0,21 0 0,-21 0 16,22 0-16,-22 0 0,21 0 15,-21 0-15,22-21 0,-22 0 0,21 0 16</inkml:trace>
  <inkml:trace contextRef="#ctx0" brushRef="#br0" timeOffset="102159.32">15811 11832 0,'0'0'0,"0"-21"16,-21 0-16,0 0 0,21 0 16,0-1-16,0 1 15,0 0-15,21 21 16,0-21-16,1 0 0,-1 21 0,0 0 15,21 0-15,-21 0 0,22 0 16,-1 0-16,-21 0 0,22 0 0,-22 0 16,21 21-16,-21 0 0,22 0 0,-22 0 15,-21 1-15,21-1 16,-21 0-16,21 0 0,-21 0 0,0 0 16,0 22-16,0-22 0,0 0 0,0 0 15,-21 22-15,0-22 0,0-21 16,-1 21-16,22 0 0,-21-21 0,0 0 15,21-21 1,0 0 0,0-22-16,0 22 15,0 0-15,21 0 0,0-21 0,1 20 16,-22-20-16,21 21 0,0-21 0,0 20 16,0 1-16,0-21 15,1 21-15,-1 0 0,0-1 0,0 1 0,0 21 16,0-21-16,1 21 0,-1 0 15,0-21-15,0 21 0,0 0 16,0 0-16,1 0 0,-1 0 16</inkml:trace>
  <inkml:trace contextRef="#ctx0" brushRef="#br0" timeOffset="102723.44">17039 11832 0,'0'0'0,"21"0"0,0 0 0,1 0 15,-1 0-15,0 0 0,0 0 0,0 0 16,0 0-16,1-21 0,-1 21 16,0-21-16,0 0 0,0 21 15,-21-21-15,0-1 0,0 1 0,0 0 16,0 0-16,0 0 0,0 0 16,0-1-16,-21-20 0,0 21 0,0 0 15,0 0-15,-22-1 0,22 1 16,-21 21-16,21 0 0,-22 0 0,1 0 15,21 0-15,0 0 0,-22 21 16,22 1-16,0-1 0,0 21 0,0-21 16,-22 22-16,22-22 0,0 21 0,21-21 15,-21 22-15,0-22 0,21 21 16,0-21-16,0 22 0,0-22 16,0 0-16,0 21 0,21-21 0,0-21 15,0 22-15,21-22 0,-20 0 16,20 0-16,-21 0 0,21 0 0,-20 0 15,20-22-15,-21 22 0,21-21 16,-20 0-16,20 0 0,-21 0 0,0 0 16,22-1-16,-22-20 0,0 21 0,0 0 15,0-22-15,-21 22 0,0-21 16,0 21-16,21-22 0,-21 22 0,0 0 16,0 0-16,-21 21 31,0 21-31,21 0 15,-21 0-15,21 22 0,0-22 16,0 0-16,0 0 0,-21 22 0,21-22 16,0 0-16,0 0 0,0 0 0,0 0 15,0 1-15,0-1 16,21 0-16,0-21 0,0 0 0,0 0 16,1 0-16,20 0 0,0 0 15,1 0-15</inkml:trace>
  <inkml:trace contextRef="#ctx0" brushRef="#br0" timeOffset="104322.86">17949 11494 0,'0'0'0,"0"-43"0,0 22 16,0-21-16,0 21 0,0-22 16,0 22-16,0 0 0,-21 21 15,21 21 1,-21 0-16,0 0 0,0 1 15,21 20-15,-22-21 0,1 21 16,0 1-16,21-22 0,0 21 0,-21 1 16,21-22-16,-21 21 0,21-21 15,0 0-15,0 22 0,0-22 16,0 0-16,0 0 0,0 0 0,0 1 16,21-1-16,0-21 0,21 21 0,-20-21 15,-1 0-15,0 0 0,21 0 16,-21 0-16,22 0 0,-22-21 0,21 0 15,1 21-15,-1-22 0,-21 1 16,21 0-16,-20 0 0,20-21 0,-21 20 16,0-20-16,0 0 0,1-1 0,-1 1 15,0 0-15,-21-22 0,0 1 16,21-1-16,-21 22 0,21-22 16,-21 22-16,0 0 0,0-1 0,0 22 15,0 0-15,0 0 0,0 0 0,-21 21 31,0 0-31,21 21 16,0 21-16,-21-21 0,0 22 0,21-1 16,-22 0-16,22 22 0,0-22 15,0 1-15,0 20 0,-21-21 16,21 1-16,0-1 0,0 0 0,0-20 0,0 20 16,0-21-16,0 0 0,0 0 15,0 1-15,21-1 0,1 0 0,-22 0 16,42-21-16,-21 0 0,0 21 15,0-21-15,22 0 0,-22 0 0,21 0 16,-21 0-16,22 0 0,-22-21 16,21 0-16,-21 0 0,22 21 15,-22-21-15,21-22 0,-21 22 0,1 0 16,-1-21-16,0 20 0,0-20 0,0 0 16,-21 21-16,0-22 0,21 22 15,-21 0-15,22 0 0,-22 0 0,0 42 31,0 0-31,0 0 16,-22 0-16,1 22 0,21-22 16,0 0-16,0 21 0,-21-21 15,21 1-15,-21 20 0,21-21 0,0 0 16,0 0-16,0 1 0,0-1 16,0 0-16,0 0 15,21-21-15,0 0 0,0 0 0,1 0 16,-1 0-16,21 0 15,-21 0-15,0 0 0,22 0 0,-22 0 16,21-21-16,-21 21 0,22-21 16,-22 0-16,21-1 0,-21 1 0,1 0 15,-1-21-15,0 21 0,0-1 0,0 1 16,-21 0-16,21 0 0,-21 42 47,-21 0-47,0 0 0,0 1 15,0-1-15,21 0 0,0 0 0,0 0 16,-21 0-16,21 1 0,0-1 16,0 0-16,0 0 0,0 0 15,0 0-15,21-21 16,0 0-16,0 0 0,0 0 16,0 0-16,1 0 0,-1 0 0,0 0 15,0-21-15,0 21 0,-21-21 16,21 0-16,-21 0 15,0 0-15,0-1 0,0 1 16,-21-21-16,0 21 0,0 0 0,0-1 16,0 1-16,-1 0 0,1 0 15,0 0-15,0 21 16,21-21-16,0-1 16,21 22-1,0 0-15,22-21 0,-22 21 16,21-21-16,0 21 0,1-21 0,-1 21 15,0 0-15,1 0 0,-1 0 0,0 0 16,-20 0-16,20 0 0,-21 0 16,0 0-16,0 21 0,-21 0 15,0 0-15,0 22 0,0-22 16,0 0-16,0 0 0,0 0 16,0 22-16,0-22 0,0 0 0,-21 0 15,21 0-15,-21 1 0,21-1 16,0 0-16,0 0 0,0 0 15,0 0-15,0-42 63,0 0-63,0 0 16,0 0-16,0 0 0,0-1 0,21-20 15,0 21-15,1-21 0,-1 20 16,0-20-16,0 0 0,21 21 0,-20-22 15,-1 22-15,0 0 16,21 0-16,-21 0 0,1-1 0,-1 22 16,21 0-16,-21 0 0,0 22 15,-21-1-15,22 0 0,-22 21 16,0-21-16,0 1 0,0 20 0,0-21 16,0 0-16,0 22 0,0-22 0,0 0 15,0 0-15,0 0 0,0 0 16,0 1-16,-22-1 15,1-21-15,21 21 16,0-42 31,0 0-47,21 21 0,1-22 0</inkml:trace>
  <inkml:trace contextRef="#ctx0" brushRef="#br0" timeOffset="104719.2">21103 11367 0,'21'-22'0,"-42"44"0,63-65 0,-42 22 16,0 0-16,-21 21 15,0 0 1,-21 0-16,21 21 0,-22 0 16,22 0-16,-21 1 0,21-22 0,-22 21 15,22 21-15,0-21 0,0-21 16,21 21-16,0 1 0,0-1 0,0 0 15,0 0-15,21-21 0,0 0 16,0 21-16,0-21 0,22 21 16,-22-21-16,0 0 0,21 22 0,-20-22 15,-1 0-15,21 21 0,-21-21 16,-21 21-16,21-21 0,-21 21 0,22-21 16,-22 21-16,0 0 0,0 1 15,-22-1 1,1-21-16,0 0 15,0 21-15,0-21 0,0 21 0,-22-21 16,22 0-16,0 0 0,-21 0 16,20 0-16,1 0 0,0 0 0,0 0 15,0 0-15,0 0 0,-1 0 16,1 0-16,0 0 16,0-21-16,0 0 0,21 0 15</inkml:trace>
  <inkml:trace contextRef="#ctx0" brushRef="#br0" timeOffset="104995.57">19727 10964 0,'0'0'0,"0"-21"0,-21 21 16,0 0-16,0-21 16,21 42 46,0 0-62,-21-21 16,-1 22-16,1-22 0,0 21 0</inkml:trace>
  <inkml:trace contextRef="#ctx0" brushRef="#br0" timeOffset="105211.46">18521 11367 0,'0'0'0,"21"0"31,0 0-15,21 0-16,1-22 0,-1 22 16,0-21-16,1 21 0,-1 0 0,0-21 15,1 21-15,-1 0 0,0-21 0,-20 21 16,20-21-16,-21 0 0,21 21 16,-20-22-16,-1 22 0</inkml:trace>
  <inkml:trace contextRef="#ctx0" brushRef="#br0" timeOffset="106091.4">21336 11515 0,'0'0'16,"21"21"-1,0-21 1,0 0-16,1 0 15,-1 0 1,0 0-16,0 0 16,0-21-16,0 21 15,1-21-15,-1 21 0,-21-22 0,0 1 16,0 0 0,-21 42 15,-1 0-16,22 1-15,0-1 0,0 0 16,0 0-16,0 0 16,22-21-1,-1 0 1,0 0-16,0 0 16,0 0-16,0 0 0,-21-21 15,0 0-15,22 0 16,-22 0-16,0-1 0,0 1 15,-22 21-15,1 0 0,0 0 16,0 0 0,0 0-16,21 21 15,0 1 1,0-1-16,21-21 16,0 0-16,0 0 0,0 0 0</inkml:trace>
  <inkml:trace contextRef="#ctx0" brushRef="#br0" timeOffset="106643.01">22754 11282 0,'0'0'0,"21"-21"0,0-22 16,-21 22-16,0 0 0,0 0 15,0 0-15,0 0 0,0-1 0,-21 1 16,0 0-16,0 0 0,0 21 0,-22 0 15,22 0-15,-21 0 0,0 0 16,-1 0-16,22 0 0,-21 21 16,-1-21-16,1 21 0,0 22 15,-1-22-15,22 21 0,-21 0 0,0 1 16,20-1-16,1 0 0,-21 1 0,21-1 16,21 0-16,-21 1 0,21-1 15,0-21-15,0 22 0,0-22 0,0 0 16,21 0-16,-21 0 0,21-21 15,0 21-15,21-21 0,-20 22 0,-1-22 16,21 0-16,-21 0 0,22 0 0,-1-22 16,0 1-16,1 21 0,-1-21 15,0 0-15,-21 0 0,22 0 16,-1-22-16,0 22 0,-20-21 16,-1-1-16,0 1 0,0 0 0,-21-22 15,21 22-15,-21 0 0,0-1 0,0 22 16,0 0-16,0 0 0,0 0 15,-21 21-15,0 21 16,0 0-16,21 0 0,-21 21 16,21-20-16,-22 20 0,22 0 0,0 1 15,0-22-15,0 21 0,0-21 0,0 22 16,0-22-16,0 0 0,0 0 16,22 0-16,-1 0 0,-21 1 0,21-1 15,0-21-15,0 0 16,0 0-16,22 0 0,-22 0 15,21 0-15,-21 0 0,22-21 0,-1 21 16,0-22-16</inkml:trace>
  <inkml:trace contextRef="#ctx0" brushRef="#br0" timeOffset="106927.6">23453 11155 0,'0'0'0,"0"-21"0,0 0 15,0-1-15,0 1 0,0 0 0,0 0 16,-22 21-1,1 0-15,0 0 0,0 0 0,0 21 16,0 0-16,-1 0 0,1 1 16,0-1-16,0 21 0,21 0 15,-21 1-15,21-1 0,-21-21 0,21 22 16,0-1-16,0 0 0,0-21 16,0 1-16,0 20 0,0-21 0,0 0 15,0 0-15,21-21 0,0 22 16,0-1-16,0-21 0,0 0 0,1 0 15,-1 0-15,0 0 0,21 0 0,1 0 16,-22 0-16,21-21 0,0 21 16,1-22-16,-1 1 0,0 0 15,1-21-15,-1 21 0</inkml:trace>
  <inkml:trace contextRef="#ctx0" brushRef="#br0" timeOffset="107223.56">24066 10795 0,'0'0'0,"0"-21"0,0 0 0,0 0 0,0-1 16,-21 22 0,0 0-16,0 22 15,0-22-15,21 42 0,0-21 0,-21 0 16,-1 22-16,22-22 0,-21 21 16,0 0-16,21 1 0,0-1 0,-21 22 15,0-22-15,21 0 0,-21 22 16,21-22-16,0 0 0,0 1 15,0-1-15,-22-21 0,22 22 0,0-22 16,0 21-16,0-21 0,0 0 16,0 1-16,0-1 15,22-21-15,-1 0 0,0 0 16,0 0-16,0 0 16,0-21-16,22-1 0,-22 1 15,0 21-15</inkml:trace>
  <inkml:trace contextRef="#ctx0" brushRef="#br0" timeOffset="107488.04">24447 11197 0,'0'-21'0,"0"42"0,0-63 0,0 21 16,-21 42 15,21 0-31,-21 0 0,0 0 16,21 1-16,-21 20 0,21-21 0,-21 21 15,21-20-15,-22 20 0,22-21 0,-21 0 16,21 22-16,0-22 0,0 0 16,0 0-16,-21 0 0,21 0 15,0 1-15,0-1 16,21-21 0,0 0-16,1 0 0,-1 0 15,0-21-15,0 21 0,0-22 16,22 22-16</inkml:trace>
  <inkml:trace contextRef="#ctx0" brushRef="#br0" timeOffset="108247.39">24892 11261 0,'0'0'0,"0"-21"0,-21 21 32,0 0-32,-1 0 15,1 21-15,0 0 0,0 0 16,0 0-16,0 0 0,-1 1 0,1 20 15,21-21-15,0 0 16,0 0-16,-21 1 0,21-1 0,0 0 16,0 0-16,0 0 0,0 0 0,0 1 15,21-22 1,0 0-16,1 0 0,-1 0 16,0 0-1,-21-22 1,0 1-16,0 0 0,0-21 15,0 21-15,0-1 0,0-20 16,21 0-16,-21 21 0,21-22 16,0 22-16,-21 0 0,22 0 15,-1-22-15,21 43 0,-21-21 0,0 0 16,22 21-16,-22 0 0,21-21 0,-21 21 16,22 0-16,-22 0 0,0 0 15,0 21-15,0-21 0,1 21 0,-22 0 16,0 22-16,21-22 0,-21 0 15,0 21-15,0-20 0,0-1 16,0 21-16,0-21 0,0 0 0,-21 1 16,21-1-16,-22 0 0,22 0 0,0 0 15,-21-21-15,21 21 0,-21-21 0,21 22 16,0-44 15,0 1-15,0 0-1,0 0-15,0-21 0,0 20 0,21 1 16,0-21-16,1 0 0,-1 20 16,0-20-16,0 0 0,0 21 0,0-22 15,22 22-15,-22 0 0,0 0 16,0 0-16,0 21 0,1 0 0,-1 0 16,0 0-16,0 0 0,0 0 15,-21 21-15,21 0 0,-21 0 16,0 0-16,0 22 0,0-22 15,0 21-15,0-21 0,0 22 0,0-22 16,0 21-16,0-21 0,0 0 16,0 1-16,-21-1 0,0 0 0,21 0 15,-21 0-15,21 0 0,-21 1 16,0-22-16,21-22 47</inkml:trace>
  <inkml:trace contextRef="#ctx0" brushRef="#br0" timeOffset="108683.6">26120 11155 0,'0'-21'0,"-43"0"31,22 21-31,0 0 0,-21 0 0,20 0 16,1 0-16,-42 42 0,42-21 16,-1 0-16,1-21 15,0 21-15,21 1 0,-21-1 0,21 0 0,0 0 16,0 0 0,0 0-16,21 1 0,0-22 15,0 21-15,1-21 0,-1 21 0,21-21 16,-21 21-16,0-21 0,1 0 15,-1 21-15,0-21 0,0 21 0,0-21 16,0 22-16,-21-1 16,0 0-16,0 0 15,0 0-15,0 0 0,-21 1 16,0-22 0,0 0-16,0 21 0,0-21 0,-1 0 15,1 0-15,0 0 0,0 21 16,0-21-16,0 0 0,-1 0 15,1 0-15,0 0 0,0 0 16,0-21 0,0 21-16,21-21 0,-22 21 15,22-22-15,0 1 0,0 0 0</inkml:trace>
  <inkml:trace contextRef="#ctx0" brushRef="#br0" timeOffset="108995.29">25125 10710 0,'0'0'15,"0"-42"1,-21 42-16,21-21 16,0 42 46,0 0-62,-22-21 16,1 0-16,21 21 0,-21-21 0</inkml:trace>
  <inkml:trace contextRef="#ctx0" brushRef="#br0" timeOffset="109291.6">24024 11070 0,'21'0'31,"0"0"-31,22 0 0,-22 0 16,0 0-16,21 0 0,-20 0 0,-1 0 16,21 0-16,-21 0 0,0 0 15,1-21-15,-1 21 0,0 0 0,0 0 31,-42 0 1,0 0-32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0T11:13:37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1609 0,'-22'0'15,"1"0"-15,0 21 31,0-21-15,21 21 93</inkml:trace>
  <inkml:trace contextRef="#ctx0" brushRef="#br0" timeOffset="843">1016 1672 0,'0'-21'31,"0"0"-31,0 0 31,-21 21-15,21 21-1,-21 0 1,21 0-16,0 0 0,0 1 16,0-1-16,0 21 0,0-21 0,0 22 15,0-22-15,0 21 0,0 0 16,0-20-16,0 20 0,0 0 0,0-21 15,0 22-15,0-22 0,0 0 16,0 21-16,0-20 0,0-1 16,0 0-16,0 0 0,0 0 15,0 0 1,0-42 15,0 0-31,0 0 16,0 0-16,0 0 15,0-1-15,-22-20 0,22 21 16,0-21-16,0-1 0,0 22 0,0-21 16,0-1-16,22 1 0,-1 0 15,-21-1-15,21 1 0,21 0 16,-21 21-16,1-1 0,20 1 16,-21 0-16,21 21 0,-20 0 0,20 0 15,-21 0-15,21 0 0,-20 42 16,20-20-16,-21-1 0,0 21 15,0 0-15,1 1 0,-1-1 16,-21-21-16,21 22 0,-21-1 0,0 0 16,0-21-16,0 1 0,0-1 15,0 21-15,-21-42 0,21 21 16,-21 0-16,21 1 16,-22-22-16,1 0 15,21-22 1,0 1-1,0 0-15,0 0 0,0 0 16,0-22-16,0 22 0,0-21 0,21 0 16,1-1-16,-1 1 15,21 0-15,-21-1 0,22 1 16,-1 21-16,0-22 0,1 22 0,20 0 16,-21 21-16,-20 0 0,20 0 15,0 0-15,-21 21 0,1 0 0,-1 1 16,0 20-16,0-21 0,-21 21 15,0 1-15,0-22 0,0 21 16,0-21-16,0 22 0,-21-22 0,0 21 16,0-21-16,21 1 0,-22-1 15,1 0-15,0 0 0,0 0 16,21 0-16,-21-21 16,21 22-16,-21-22 0,21-22 46</inkml:trace>
  <inkml:trace contextRef="#ctx0" brushRef="#br0" timeOffset="1391.7">2519 1736 0,'0'0'0,"-21"-106"31,-1 106-31,1 0 0,0 0 16,0 0-16,0 0 15,0 21-15,-1 0 0,1 0 0,0 1 16,21 20-16,-21-21 0,0 21 16,0 1-16,-1-1 0,1 0 0,0 1 15,0-22-15,21 21 0,0 1 16,-21-22-16,21 21 0,0-21 15,0 0-15,0 1 0,0-1 0,21 0 16,-21 0-16,21-21 16,21 21-16,-20-21 0,20 0 0,-21 0 15,21 0-15,1 0 0,20 0 16,-20-21-16,-1 21 0,0-21 0,22 0 16,-22 0-16,0-1 0,-20 1 15,20 0-15,-21-21 0,0 21 0,-21-22 16,0 1-16,0 0 0,0-1 15,0 1-15,0 0 0,-21-1 16,0 1-16,-21 21 0,20 0 0,-20-1 16,0 1-16,-1 0 0,1 21 15,0 0-15,-1 0 0,1 21 0,-21 0 16,20-21-16,1 22 16,0 20-16,20-21 0,-20 0 15,21 22-15,0-22 0,0 21 0,21-21 16,0 0-16,0 22 0,0-22 15,0 0-15,0 0 0,21 0 0,0-21 16,0 22-16,0-22 0,22 0 16,-22 0-16,21 0 0,0 0 0,1 0 15</inkml:trace>
  <inkml:trace contextRef="#ctx0" brushRef="#br0" timeOffset="1862.78">3090 1693 0,'0'-21'0,"0"42"0,0-63 16,0 21-16,21 21 15,-21-21-15,0 42 32,0 0-32,0 0 0,0 0 15,0 1-15,0 20 0,0-21 0,0 21 16,0 1-16,0-22 0,0 21 15,0 1-15,-21-22 0,21 21 0,0-21 16,0 22-16,0-22 16,0 0-16,0 0 0,0 0 0,0 0 15,0 1-15,21-22 16,1 0-16,-1 0 16,0 0-16,0 0 0,0-22 15,0 22-15,1-21 0,-1 0 0,0 0 16,0 0-16,0 0 0,0-1 15,1-20-15,-1 21 0,0-21 0,0-1 16,0 1-16,-21 0 0,0-1 16,21 1-16,-21 0 0,0-1 0,22 22 15,-22 0-15,0 0 0,0 0 16,0 42 31,0 0-47,0 0 15,0 0-15,0 0 16,0 1-16</inkml:trace>
  <inkml:trace contextRef="#ctx0" brushRef="#br0" timeOffset="2360.75">4043 1842 0,'0'0'0,"21"-22"31,-21 1-31,21 21 0,-21-21 16,0 0-16,0 0 15,0 0-15,-21 21 16,0 0-16,0 0 16,-1 0-16,-20 21 0,21-21 15,0 21-15,-22 0 0,22 0 0,0 0 16,0 22-16,0-22 0,0 0 15,-1 0-15,22 0 0,0 1 0,0-1 16,0 0-16,0 0 16,22 0-16,-1-21 15,21 0-15,-21 21 0,0-21 16,22 0-16,-22 0 0,0 22 0,21-22 16,-20 21-16,-1-21 0,0 21 15,-21 0 1,0 0-16,-21-21 15,0 21-15,-1-21 0,-20 22 0,21-22 16,-21 0-16,-1 21 0,1-21 16,0 0-16,-1 0 0,1 0 0,21 0 15,-22 0-15,22 0 0,-21 0 16,21 0-16,0 0 0,-1 0 16,1 0-16,21-21 15,0-1-15,21 1 16,1 0-16,-1 21 0,21-21 15,-21 0-15,22 0 0,-1-1 16,0 22-16</inkml:trace>
  <inkml:trace contextRef="#ctx0" brushRef="#br0" timeOffset="2755.41">4276 1990 0,'21'0'15,"0"0"1,0 0-16,0 0 16,0 0-16,-21-21 0,22 21 0,-1-22 15,0 22-15,-21-21 0,21 0 16,0 0-16,-21 0 0,0 0 16,0-1-16,0 1 15,0 0-15,-21 21 0,0 0 0,0 0 16,0 0-16,-1 0 15,1 21-15,0 0 0,0 1 16,0-1-16,0 0 16,21 0-16,-22 21 0,1-20 0,21-1 15,0 21-15,-21-21 0,21 0 16,0 1-16,0-1 0,0 0 0,0 0 16,0 0-16,21-21 15,0 21-15,1-21 0,-1 0 16,21 0-16,-21 0 0,0 0 15,22 0-15,-22 0 0,0 0 0,21 0 16,-20-21-16,20 21 0,-21-21 16,21 21-16,-20-21 0</inkml:trace>
  <inkml:trace contextRef="#ctx0" brushRef="#br0" timeOffset="3068.33">5143 1545 0,'0'-42'0,"0"84"0,0-105 16,0 42-16,0-1 16,0 1-16,0 0 15,0 42 1,0 0 0,0 1-16,0 20 0,0-21 15,0 21-15,0 1 0,0-1 0,-21 22 16,0-22-16,21 0 15,0 1-15,-21-1 0,0 0 0,21 1 16,-21-22-16,21 21 0,-22-21 16,22 0-16,0 1 0,0-1 0,0 0 15,0 0-15,0 0 16,22-42 15,-1 21-31</inkml:trace>
  <inkml:trace contextRef="#ctx0" brushRef="#br0" timeOffset="3359.31">5546 1482 0,'0'0'0,"0"-21"16,0-43 0,0 43-1,0 42 1,0 0-16,0 22 15,0-22-15,-22 21 0,22 0 0,0 1 16,-21 20-16,0-20 0,0 20 16,21-21-16,-21 22 0,21-22 0,-21 1 15,21-22-15,0 21 0,0-21 16,0 22-16,0-22 0,0 0 16,0 0-16,0 0 15,0 0-15,21-21 31,-21-21-31,21 0 0,-21 0 16,0 0-16</inkml:trace>
  <inkml:trace contextRef="#ctx0" brushRef="#br0" timeOffset="3963.27">5165 1863 0,'-22'0'16,"44"0"-16,-65 0 0,43 21 15,0 0 1,21-21 0,1 0-16,-1 0 15,21 0-15,-21-21 0,22 21 16,-22-21-16,21 21 0,0-21 0,1-1 16,-1 1-16,-21 21 0,22-21 15,-1 0-15,0 0 0,-21 21 0,22-21 16,-22-1-16,0 22 0,0 0 15,0-21-15,1 21 0,-22 21 32,0 1-32,0-1 15,-22 0-15,1 0 0,21 0 16,-21 0-16,21 22 0,0-22 0,-21 0 16,21 0-16,-21 22 0,21-22 15,0 0-15,0 0 0,0 0 0,0 0 16,0 1-16,21-1 15,0-21-15,0 0 0,22 0 0,-22 0 16,21 0-16,0 0 0,-20 0 16,20 0-16,0 0 0,-21 0 0,22 0 15,-22-21-15,21 21 0,-21-22 16,1 1-16,-1 0 0,0 0 16,-21 0-16,0 0 0,0-22 0,0 1 15,0 21-15,0-22 0,0 1 16,0 0-16,-21 21 0,0-22 15,-1 22-15,1 21 0,0-21 0,-21 21 16,21 0-16,-22 0 0,22 0 16,-21 0-16,-1 21 0,1 0 0,0 0 15,21 1-15,-22-22 0,1 21 16,21 0-16,0 0 0,-1 0 0,1 0 16,21 1-16,0-1 15,21-21-15,1 0 0,20 0 16,0 0-16,1 0 15</inkml:trace>
  <inkml:trace contextRef="#ctx0" brushRef="#br0" timeOffset="4415.21">6350 1630 0,'0'0'16,"0"-21"-16,0 0 15,0-1 1,21 22 0,0 0-16,0 0 0,1 22 15,-1-22-15,0 21 0,0 0 16,0 0-16,0 0 0,-21 22 0,0-22 16,22 21-16,-22-21 0,0 22 15,0-22-15,0 0 0,0 21 0,0-21 16,0 1-16,0-1 0,0 0 15,0 0-15,0 0 0,-22 0 16,22-42 31,0 0-47,0 0 16,22 0-16,-1 0 0,0-1 0,0-20 15,-21 0-15,21-1 0,0 22 16,1-21-16,-1 0 0,0 20 15,21 1-15,-21 0 0,1 0 0,-1 0 16,0 21-16,0-21 0,0 21 16,0 0-16,1 0 0,-1 0 0,0 0 15,0 0-15,0-22 0,0 22 16,1 0-16,-1 0 0</inkml:trace>
  <inkml:trace contextRef="#ctx0" brushRef="#br0" timeOffset="4775.17">7006 1884 0,'0'0'0,"21"0"0,0 0 0,1 0 16,-1 0-16,0 0 0,0 0 16,0 0-16,0 0 0,1-21 0,-1 0 15,21 21-15,-21-22 0,0 1 16,-21 0-16,22 0 0,-22-21 0,21 20 15,-21 1-15,0 0 0,0 0 16,0 0-16,-21 21 0,-1 0 16,1 0-1,0 21-15,-21-21 0,21 21 0,-1 21 16,1-20-16,0-1 0,0 21 16,0-21-16,0 22 0,-1-22 0,1 21 15,21-21-15,0 0 0,0 22 16,0-22-16,0 0 0,0 0 15,21 0-15,1-21 0,-1 0 16,0 0-16,0 22 0,0-22 0,22 0 16,-22 0-16,21 0 0,-21 0 15,0-22-15,22 1 0,-22 21 16</inkml:trace>
  <inkml:trace contextRef="#ctx0" brushRef="#br0" timeOffset="5211.6">7556 1799 0,'0'0'16,"0"-21"-16,-21 21 0,21-21 0,0 0 15,0 0-15,0-1 0,21 1 16,1 21-16,-1-21 0,0 0 16,0 0-16,21 21 0,-20 0 15,-1 0-15,21 0 16,-21 0-16,22 0 0,-1 0 0,-21 0 0,21 21 15,-20 0-15,-1 0 16,0 0-16,0 1 0,0-1 0,-21 0 16,0 21-16,0-21 0,0 22 15,0-22-15,0 0 0,0 0 0,-21 22 16,21-22-16,-21 0 0,0 0 16,0 0-16,21 0 0,-22 1 15,1-22-15,21 21 16,0-42 15,0-1-31,0 1 0,21 0 16,1 0-16,-1 0 0,0-22 15,-21 22-15,21-21 0,0 21 16,0-22-16,1 22 0,-1 0 0,0 0 16,-21 0-16,21 0 0,0-1 15,0 1-15,-21 0 0,0 0 16,22 21-16,-1-21 0</inkml:trace>
  <inkml:trace contextRef="#ctx0" brushRef="#br0" timeOffset="5755.08">8975 1947 0,'0'0'0,"-43"0"0,22 0 0,0 0 0,0 0 15,0 0-15,-1 0 0,1 0 16,0 0-16,42 0 47,22 0-47,-1 0 0,0 0 15,22 0-15,-1 0 0,22 0 0,0 0 16,-1 22-16,1-22 0,0 0 16,20 0-16,-20 0 0,21 0 0,-21 0 15,-1 0-15,-20 0 0,-1 0 16,1 0-16,-22 0 0,-21 0 0,0 0 15,1 0-15,-1 0 0,0 0 16,-21-22 0</inkml:trace>
  <inkml:trace contextRef="#ctx0" brushRef="#br0" timeOffset="6192.01">10075 1609 0,'0'0'0,"-21"-21"0,0 21 16,0 0-16,21 21 31,0 0-31,0 0 16,0 0-16,0 0 0,21 1 16,0-1-16,21 0 0,-20 0 0,20 0 15,0-21-15,1 21 0,-1-21 16,0 0-16,-21 0 0,22 0 15,-1 0-15,0 0 0,-20 0 16,-1 0-16,0 0 0,0 0 0,0-21 16,0 21-16,-21-21 15,-21 21 17,0 21-32,0 0 0,0 1 0,0-1 15,-1 21-15,1-21 0,0 0 16,0 22-16,0-22 0,-22 21 0,22-21 15,0 1-15,0-1 0,0 0 16,0 21-16,-1-21 0,22 1 16,-21-1-16,0 0 0,21 0 15,0-42 32</inkml:trace>
  <inkml:trace contextRef="#ctx0" brushRef="#br0" timeOffset="7471.86">11451 1651 0,'0'0'0,"0"-21"0,0 0 15,0 0 1,0 42 31,0 0-47,0 0 0,0 21 0,0-20 15,0 20-15,0-21 0,0 21 16,0 1-16,0-22 0,0 21 0,0-21 16,0 22-16,0-22 0,0 0 0,0 0 15,0 0-15,0 1 0,0-1 16,21-42 31,-21-1-47,21 1 15,-21 0-15,0 0 16,0 0-16,0-22 0,22 1 16,-22 21-16,21-21 0,-21-1 0,0 1 15,21 0-15,0-1 0,0 1 16,-21 21-16,21-22 0,1 22 0,-1 0 16,0 0-16,0 21 0,0-21 15,0 21-15,1 0 0,-1 0 0,0 0 16,0 0-16,21 0 0,-20 21 15,20 0-15,-21 0 0,0 0 0,0 22 16,1-22-16,-1 21 16,-21 1-16,0-1 0,0-21 0,0 21 15,0 1-15,0-22 0,0 0 16,-21 0-16,21 0 0,-22 1 0,1-1 16,21 0-16,-21-21 31,21-21-31,0 0 15,0-1-15,0 1 16,21-21-16,0 21 0,1-22 0,-22 1 16,21 0-16,21 21 0,-21-22 15,0 22-15,22 0 0,-1 0 0,-21 0 16,22-1-16,-1 22 16,-21 0-16,21 0 0,-20 0 0,-1 0 15,0 0-15,0 22 0,0 20 16,-21-21-16,0 0 0,0 0 0,21 22 15,-21-22-15,0 21 0,0-21 16,0 1-16,0 20 0,0-21 0,-21 0 16,0 0-16,21 1 0,-21-1 15,0 0-15,21 0 0,-21 0 0,-1 0 16,1-21-16,21 22 16,21-44 15,1 1-16,-1 21-15,21-21 0</inkml:trace>
  <inkml:trace contextRef="#ctx0" brushRef="#br0" timeOffset="7968.24">12848 1693 0,'0'0'16,"0"-21"-16,0 0 0,0 0 15,0 0-15,-21 21 31,0 0-15,0 21 0,21 0-16,0 0 0,-22 0 0,22 22 15,0-22-15,-21 21 0,21-21 16,0 22-16,0-1 0,0-21 0,0 0 16,0 22-16,0-22 0,0 0 0,0 0 15,0 0-15,21-21 0,1 22 16,-1-22-16,0 0 0,0 0 15,0 0-15,0 0 0,22 0 16,-22 0-16,21 0 0,-21-22 0,22 22 16,-22-21-16,21 0 0,-21 0 15,1-21-15,-1 20 0,0 1 0,-21-21 16,0 0-16,0-1 0,0 1 16,0 21-16,-21-22 0,0 1 15,-1 21-15,1 0 0,0 0 16,0 21-16,-21 0 0,20 0 0,-20 0 15,21 0-15,-21 0 0,20 0 16,-20 21-16,21 0 0,0 0 0,0 21 16,-1-20-16,22-1 0,0 21 15,-21-21-15,21 0 0,0 22 0,0-22 16,0 0-16,0 0 0,0 0 16,21 1-16,1-1 0,-1-21 15,0 0-15,21 0 0,-21 0 0,1 0 16,20 0-16,0 0 0,1-21 15</inkml:trace>
  <inkml:trace contextRef="#ctx0" brushRef="#br0" timeOffset="8384.73">13483 1651 0,'0'0'16,"0"-21"-16,0 0 0,0 0 0,0-1 15,21 22-15,0 0 31,1 22-31,-22-1 16,0 0-16,21 0 0,-21 0 0,21 0 16,-21 22-16,0-22 15,0 21-15,0 1 0,0-22 0,0 21 16,0-21-16,0 0 0,0 22 0,0-22 16,0 0-16,0 0 15,21 0-15,0-21 0,0 0 16,1 0-1,-1 0-15,0-21 16,0 0-16,0 0 16,-21 0-16,21-22 0,1 22 0,-1-21 15,-21 0-15,21-1 16,0 1-16,0 0 0,0-1 0,1 22 16,62-64-1,-63 85-15,1 0 31,-22 22-31,0-1 16,0 0 0,0 0-16</inkml:trace>
  <inkml:trace contextRef="#ctx0" brushRef="#br0" timeOffset="8788.02">14224 1820 0,'21'0'31,"0"0"-15,0-21-16,1 0 0,-1 21 16,0-21-16,0 0 0,0 0 0,0-1 15,1 1-15,-1 0 0,0 0 16,-21-21-16,21 20 0,-21 1 15,21 0-15,-21 0 0,0 0 16,-21 21 0,0 0-16,0 0 15,-43 0-15,43 21 0,0 21 0,0-21 16,0 1-16,-1 20 0,1 0 0,0 1 16,0-1-16,0 0 0,0-21 15,-1 22-15,1-22 0,21 21 0,0-21 16,0 1-16,21-1 0,-21 0 15,22 0-15,-1-21 0,0 21 0,0-21 16,0 0-16,0 0 0,22 0 16,-22 0-16,21 0 0,-21 0 0,22 0 15,-1 0-15,0-21 0,1 0 16,-1 0-16,-21 0 0</inkml:trace>
  <inkml:trace contextRef="#ctx0" brushRef="#br0" timeOffset="9147.77">14838 1397 0,'0'0'0,"-21"0"0,-22-42 32,43 21-32,21 21 15,1 0-15,-1 0 0,21 0 16,0 0-16,22 0 0,-22 0 0,22 0 16,-1 0-16,1 0 0,-1 0 15,1 0-15,-22 0 0,22 0 0,-22-22 16,0 22-16,1 0 0,-1 0 15,-21 0-15,0 0 0,0 0 0,-42 0 32,0 0-17,-21 0-15,21 0 0</inkml:trace>
  <inkml:trace contextRef="#ctx0" brushRef="#br0" timeOffset="9411.6">15134 1355 0,'0'0'0,"-21"0"16,21 21-16,0 0 0,0 0 16,0 0-16,-21 1 15,42-1-15,-21 0 0,0 21 0,0 1 16,0-22-16,0 21 16,-21 0-16,21 1 0,0-1 0,0 0 15,0-20-15,0 20 0,0-21 0,0 0 16,0 22-16,0-22 0,0 0 15,0 0-15,0 0 0,0 0 16,21-21 15,0 0-15,0-21-16,0 0 0</inkml:trace>
  <inkml:trace contextRef="#ctx0" brushRef="#br0" timeOffset="9807.73">15557 1651 0,'0'0'0,"0"21"15,-21 0 1,0 1-16,0-1 0,0 0 0,21 21 16,-21-21-16,-1 1 0,22 20 15,0-21-15,0 0 0,0 0 0,0 1 16,0-1-16,0 0 0,0 0 15,0 0-15,22-21 0,-1 0 0,0 0 16,21 0-16,-21 0 0,22 0 16,-1 0-16,-21 0 0,22 0 15,-1 0-15,-21-21 0,21 21 0,-20-21 16,-1 0-16,0 0 0,0-1 16,0 1-16,-21-21 0,0 21 0,0-22 15,0 22-15,0-21 0,0 21 16,0-22-16,-21 22 0,21 0 15,-21 21-15,0 0 0,-22 0 16,22 0-16,-21 0 0,0 0 0,-1 0 16,1 0-16,0 0 0,-1 21 15,22-21-15,0 0 0,0 0 0,0 0 16</inkml:trace>
  <inkml:trace contextRef="#ctx0" brushRef="#br0" timeOffset="10731.73">16341 1566 0,'21'0'31,"0"0"-15,0 0-16,0-21 16,191-21-1,-170 42-15,1-21 16,105-43-1,-148 43 1,0 0-16,-21 21 16,-1 0-16,1 0 0,-21 0 15,0 0-15,-1 0 0,1 0 0,0 21 16,-1-21-16,1 21 0,0 0 16,20-21-16,1 22 0,0-1 0,0-21 15,0 21-15,21 0 0,0 0 16,0 0-16,0 1 15,21-22-15,0 21 0,0-21 16,22 0-16,-22 21 0,21-21 0,0 0 16,1 0-16,-22 0 0,21 0 15,1 0-15,-1 0 0,-21 0 0,0 0 16,0 0-16,-42 21 31,0-21-31,-21 21 0,-1 0 16,22 1-16,-21-1 0,0 0 15,-1 21-15,1-21 0,21 22 0,-22-22 16,22 21-16,0-21 16,0 1-16,0 20 0,21-21 0,0 0 15,0 0-15,0 1 0,21-1 16,21-21-16,-21 21 16,1-21-16,20 0 0,0 0 0,-21 0 15,22 0-15,-1 0 0,0 0 16,1-21-16,-1 0 0,22-1 0,-22 1 15,0 0-15,-21 0 0,22 0 16</inkml:trace>
  <inkml:trace contextRef="#ctx0" brushRef="#br0" timeOffset="11011.53">17441 1207 0,'0'-22'0,"0"44"0,0-65 0,-21 43 15,0 21 1,21 1-16,-21-1 0,21 21 16,-21-21-16,21 22 0,0-1 0,0 0 15,0 22-15,-22-22 0,22 22 16,-21-22-16,0 21 0,21 1 0,-21-22 16,21 1-16,0-1 0,-21 0 15,21 1-15,0-22 0,-21 0 0,21 21 16,0-21-16,0 1 15,21-22 1,0 0 0,0 0-16,0 0 0,0-22 15</inkml:trace>
  <inkml:trace contextRef="#ctx0" brushRef="#br0" timeOffset="11415.85">17695 1820 0,'0'0'0,"-21"22"16,21-1-16,21-21 47,0 0-47,1-21 0,-1 21 15,0-22-15,0 22 0,0-21 16,0 0-16,1 0 0,-1 0 0,0 0 15,0-1-15,-21 1 0,0-21 16,0 21-16,0 0 0,0-1 0,0 1 16,-21 21-1,0 0-15,0 0 0,-1 0 0,1 21 16,0 1-16,0-1 0,-21 21 16,20-21-16,-20 22 0,21-1 15,0 0-15,-22 1 0,22-1 16,21-21-16,0 21 0,0-20 0,0-1 15,0 0-15,0 0 0,0 0 16,21 0-16,22-21 0,-22 0 0,21 0 16,1 0-16,-22 0 0,21 0 15,0 0-15,1 0 0,-1 0 0,0-21 16,1 0-16,-1 0 0,0 0 0</inkml:trace>
  <inkml:trace contextRef="#ctx0" brushRef="#br0" timeOffset="12163.25">18478 1630 0,'-42'-21'31,"21"42"-31,0 0 0,0 0 16,21 0-16,-22 22 0,1-22 0,0 21 16,21 1-16,0-22 0,0 21 15,-21-21-15,21 22 0,-21-22 0,21 0 16,0 0-16,0 0 0,0 0 15,-21 1-15,21-1 0,0-42 63,0-1-47,0 1-16,0 0 0,0 0 15,0-21-15,0 20 0,0-20 0,21 0 16,0-1-16,0 1 0,0 0 15,22-1-15,-22 22 0,21-21 0,0 21 16,1 0-16,-1-1 0,0 1 16,1 21-16,-1 0 0,0 0 0,-20 21 15,20 1-15,-21-1 0,0 21 16,0-21-16,1 22 0,-1-1 16,-21 0-16,0-21 0,21 22 15,-21-1-15,0-21 0,0 22 0,0-22 16,0 0-16,0 0 0,0 0 15,0 0-15,-21 1 0,21-1 16,-21-21 0,-1 0-16,22-21 31,0-1-31,0 1 0,0 0 16,0 0-16,0 0 0,0-22 15,22 22-15,-1-21 0,0 0 0,0-1 16,0 1-16,0 0 15,1 20-15,20-20 0,-21 21 0,21 0 16,1 21-16,-22 0 0,21 0 16,1 0-16,-1 0 0,-21 21 0,21 0 15,-20 0-15,20 22 0,-21-22 16,0 21-16,-21 0 0,0-20 0,0 20 16,0-21-16,0 21 0,0-20 15,0-1-15,-21 0 0,0 0 0,21 0 16,-21-21-16,0 21 0,21 1 15,-22-22-15,1 21 16,21-42 15,0-1-31,21 1 16,1 0-16,-1 0 0</inkml:trace>
  <inkml:trace contextRef="#ctx0" brushRef="#br0" timeOffset="13047.7">19600 1820 0,'0'22'0,"21"-1"16,1-21-1,-1 0-15,0 0 0,0 0 16,0 0-16,0 0 16,1 0-16,-1 0 0,0-21 0,0 21 15,21-22-15,-20 22 0,-1-21 16,0 0-16,0 0 0,0 0 0,0 0 15,-21-1-15,0 1 0,0 0 16,0 0-16,0 0 0,0 0 0,0-1 16,0 1-16,-21 21 0,-21 0 15,21 0-15,-22 0 0,22 0 0,-21 21 16,0 1-16,-1-1 0,1 0 16,0 21-16,20-21 0,1 22 15,0-1-15,21 0 0,0-20 0,0 20 16,0-21-16,0 0 0,0 22 15,21-22-15,0 0 0,1-21 16,-1 21-16,21 0 0,0-21 0,-20 0 16,20 21-16,0-21 0,1 0 15,-1 0-15,0 0 0,1 0 16,-22 0-16,21 0 0,0-21 0,-20 21 16,-1-21-16,21 0 0,-21 21 15,0-21-15,1 0 0,-22-22 0,21 22 16,-21 0-16,21-21 0,-21-1 15,0 22-15,0-21 0,0-1 0,0 22 16,0 0-16,0 0 16,0 0-16,0 42 31,0 0-31,0 0 0,0 22 0,0-22 16,0 21-16,-21-21 0,21 0 15,-21 22-15,21-22 0,0 0 0,0 0 16,0 22-16,-22-22 15,22 0-15,0 0 0,0 0 16,-21-21 0,21-21 31,0 0-47,0 0 15,0 0-15,0-1 0,21-20 0,1 21 16,-1-21-16,0-1 0,0 1 15,21 21-15,1-22 0,-1 1 0,0 21 16,22 0-16,-22 0 0,1 21 16,-1 0-16,0 0 0,1 0 0,-1 21 15,-21 0-15,0 0 0,0 0 16,-21 22-16,0-1 0,0-21 0,0 21 16,0 1-16,-21-22 0,0 21 15,21-21-15,-21 1 0,0-1 0,0 0 16,21 0-16,0 0 15,0 0-15,-22-21 0,22 22 0,0-1 16,22-21 15,-22-21-15,21-1-16,0 1 0,0 0 16,0 0-16</inkml:trace>
  <inkml:trace contextRef="#ctx0" brushRef="#br0" timeOffset="13391.39">21357 1228 0,'0'0'0,"0"-21"16,-21 42 0,0 0-1,21 0-15,-21 21 16,21-20-16,0 20 0,-22 0 0,1 1 15,21-1-15,0 0 0,-21 1 16,0 20-16,21-21 0,-21 1 0,21-1 16,0 0-16,0 1 0,0-1 15,0-21-15,0 0 0,0 1 0,0-1 16,0 0-16,0 0 16,21 0-1,0-21-15,0 0 16,0 0-16,1 0 15,-1-21-15,0 0 16,0 0-16,-21 0 0,21-1 16,0 1-16,-21 0 0,0 0 15,0 0-15</inkml:trace>
  <inkml:trace contextRef="#ctx0" brushRef="#br0" timeOffset="13623.01">21167 1609 0,'-22'0'15,"44"0"-15,-65 0 0,43-21 0,21 21 47,1-22-47,-1 22 0,0 0 16,0 0-16,0 0 0,0 0 0,1 0 16,-1 0-16,0 0 0,0 0 15,0 0-15,0 0 0,1-21 16,-1 21-16,0 0 15,0 0 17,-21-21-32</inkml:trace>
  <inkml:trace contextRef="#ctx0" brushRef="#br0" timeOffset="13943.72">22267 1376 0,'21'0'15,"-21"-21"-15,-21 21 32,21 21-17,-21 0-15,0 0 0,21 0 0,-21 1 16,0 20-16,-1 0 0,22-21 15,-21 22-15,0-1 0,0 0 0,21 1 16,0-1-16,-21-21 0,21 22 16,0-22-16,0 21 0,0-21 0,0 0 15,0 1-15,0-1 0,21 0 16,0-21-16,0 0 16,0 0-16,1 0 0,20 0 0,-21 0 15,0 0-15,22 0 0</inkml:trace>
  <inkml:trace contextRef="#ctx0" brushRef="#br0" timeOffset="14333.1">23072 1355 0,'0'0'0,"-22"0"0,22-21 16,-21 21-16,21-22 15,21 22 17,22 0-32,-22 0 0,21 0 15,-21 22-15,1-1 0,-1 0 16,21-21-16,-21 21 0,-21 21 0,21-20 16,-21 20-16,0-21 0,0 21 15,0 1-15,0-1 0,0 0 0,0 1 16,-21-1-16,21 0 0,-21 1 15,0-1-15,0-21 0,0 22 16,-1-22-16,1 0 0,0 0 0,0 0 16,21 0-16,-21 1 0,0-22 15,-1 21-15,1-21 0,21 21 0,-21-21 16,0 0 0,0 0-1,0 0-15,21-21 0,0 0 16</inkml:trace>
  <inkml:trace contextRef="#ctx0" brushRef="#br0" timeOffset="15316.06">1460 3387 0,'0'0'0,"-21"-21"0,0-1 0,21 1 0,-21 21 16,0-21-16,0 21 0,-1 0 16,-41 21-1,63 0 1,0 22-16,0-1 0,0 0 15,0 22-15,0-22 0,0 22 16,0-22-16,-21 0 0,21 1 0,0-1 16,0 0-16,0 1 0,0-22 15,0 21-15,0-21 0,0 1 0,0-1 16,21-21 0,0 0-16,0 0 15,-21-21-15</inkml:trace>
  <inkml:trace contextRef="#ctx0" brushRef="#br0" timeOffset="16099.72">1058 3620 0,'0'0'0,"-21"0"0,0 0 0,0 0 15,0-22-15,-1 1 0,1 21 16,0-21-16,21 0 0,0 0 0,-21 0 16,21-22-16,0 22 0,0-21 15,0-1-15,0 22 0,21-21 16,0 0-16,0 20 0,1 1 0,20-21 16,0 21-16,1 21 0,20 0 15,1 0-15,-22 0 0,21 0 16,1 21-16,-1 0 0,-20 0 0,-1 22 15,0-1-15,-20 0 0,-1 22 16,-21-22-16,0 0 0,0 1 16,-21-1-16,-22 22 0,22-43 15,-21 21-15,-1 0 0,1-20 16,0-1-16,21 0 0,-22 0 0,22 0 16,-21 0-16,21-21 0,-1 0 15,1 0-15,0 0 0,0 0 16,0 0-16,0 0 0,-1 0 15,22-21-15,-21 21 16,21-21-16,21 21 31,1 0-31,-1 21 16,-21 0-16,21-21 0,0 22 16,0-1-16,0 0 0,1 21 15,-1-21-15,0 1 0,0-1 16,0 0-16,0 0 0,22 0 0,-22 0 15,0-21-15,0 0 0,0 0 16,22 0-16,-22 0 0,21 0 0,-21 0 16,22-21-16,-22 0 0,21 0 15,1 0-15,-22 0 0,21-22 16,-21 22-16,22 0 0,-22-21 0,0 20 16,0 1-16,0-21 0,-21 21 15,0 0-15,21-22 0,-21 22 0,0 0 16,0 42 15,0 0-31,0 0 16,0 1-16,0-1 0,0 0 15,0 0-15,-21 0 0,21 0 0,0 1 16,0-1-16,0 0 0,0 0 16,0-42 15,0 0-31,0 0 15</inkml:trace>
  <inkml:trace contextRef="#ctx0" brushRef="#br0" timeOffset="16296">2074 3408 0,'-21'0'16,"0"0"-1,0 0 1,21 21 0,21-21 15,0 0-31,0 0 0,0 0 0,22 0 16,-22 0-16</inkml:trace>
  <inkml:trace contextRef="#ctx0" brushRef="#br0" timeOffset="17119.16">2752 3852 0,'21'0'0,"-42"0"0,63 0 0,-21 0 15,0 0-15,0 0 0,1-21 16,-1 21-16,0-21 0,0 0 15,0 21-15,0-21 0,-21 0 0,22-1 16,-22 1-16,0 0 0,21 0 16,-21 0-16,0 0 0,0-1 15,-21 1-15,-22 21 0,22 0 16,-21 0-16,21 0 0,-22 0 0,-20 21 16,20 1-16,-20 20 0,21-21 15,-22 0-15,22 22 0,-22-22 0,43 21 16,-21-21-16,21 22 0,-1-22 15,22 0-15,0 0 0,0 0 16,0 0-16,22 1 0,-1-22 16,21 0-16,0 0 0,1 0 15,20-22-15,1 1 0,-22 0 0,22 0 16,-1 0-16,-21 0 0,22-1 16,-22 1-16,-21 0 0,22 21 0,-22-21 15,0 0-15,0 0 0,-21-1 16,0 1-16,0 42 31,-21 22-15,21-22-16,0 0 15,0 0-15,0 22 0,0-1 0,0 0 16,0 22-16,0-22 16,0 22-16,0-22 0,0 21 0,0 1 15,0-22-15,21 22 0,-21-1 16,0 1-16,21-1 0,1 1 0,-22 20 15,0-20-15,0 21 0,0-22 16,0 22-16,0-22 0,0 1 0,0-1 16,0 1-16,0-1 0,-22-20 15,1 20-15,0-21 0,-21 1 0,21-1 16,-22 0-16,1 1 0,0-22 16,-1 0-16,1 0 0,0 0 15,-22 1-15,22-22 0,-22 0 0,1 0 16,-1-22-16,-20 1 0,20-21 15,22 21-15,-22-22 0,22 1 16,21 0-16,-22-22 0,22 22 0,0-22 16,21 1-16,0-22 0,0 22 15,0-22-15,0 22 0,0-1 0,0-21 16,0 22-16,21-1 0,0 1 16,22-1-16,-22 22 0,21-21 0,1-1 15,20 22-15,-21-22 0,22 22 16,-1-22-16,1 22 0,-22 21 0,22-21 15,-1 20-15,1-20 0,-22 21 16,0 0-16,1 0 0,-1-1 16</inkml:trace>
  <inkml:trace contextRef="#ctx0" brushRef="#br0" timeOffset="17880.18">3514 3535 0,'0'0'0,"0"-21"0,0 0 0,0-1 15,-22 22 1,1 0-16,0 0 0,21 22 0,-21-1 16,0 0-16,0 0 0,21 0 15,0 22-15,-22-22 0,22 21 0,-21 0 16,0 1-16,21-1 16,0 0-16,0 1 0,0-1 0,-21 0 15,21 1-15,0-22 0,0 21 16,-21-21-16,21 22 0,0-22 0,0 0 15,0 0 1,0-42 0,21 0-16,-21 0 15,21-22-15,0 22 0,-21-21 16,21 21-16,1-22 0,-1 1 0,0 21 16,0-21-16,0-1 0,22 22 15,-22 0-15,21 0 0,-21 0 16,22-1-16,-22 22 0,0 0 15,0 0-15,0 0 0,0 22 0,1-22 16,-1 21-16,-21 0 0,21 0 16,-21 21-16,0-20 0,0-1 0,0 0 15,21 21-15,-21-21 0,21 1 16,-21 20-16,21-21 0,1 0 16,-1 0-16,0-21 0,0 0 0,0 0 15,0 0-15,1 0 0,-1-21 16,0 0-16,0 0 0,0 0 15,0 0-15,1-22 0,-1 22 16,0-21-16,0 21 0,0-22 0,0 1 16,1 0-16,-22-1 0,0-20 15,21 20-15,0-20 0,-21 21 0,0-22 16,0 22-16,0-1 0,0 22 16,21 0-16,-21 0 0,0 42 15,0 21 1,0-20-16,0 20 0,0 0 15,0 1-15,-21-1 0,21 0 0,0 22 16,-21-22-16,21 0 0,0 1 16,-21-1-16,21 0 0,0-20 0,0 20 15,0-21-15,0 21 0,0-20 16,21-1-16,-21 0 0,21 0 0,0-21 16,0 0-16,0 0 15,1 0-15,-1 0 0,0 0 0,0 0 16,0-21-16,0 21 0,1-21 15,-1 0-15,0-1 0,0 1 0,0 0 16,0 0-16,1 21 0,-22-21 16,0 0-16,21-1 0</inkml:trace>
  <inkml:trace contextRef="#ctx0" brushRef="#br0" timeOffset="18123.14">4191 3683 0,'0'0'0,"-21"0"0,0 0 16,42 0 15,0 0-15,21 0-16,-21 0 0,22 0 0,-1 0 16,-21 0-16,22-21 0,-1 21 15,0 0-15,-21 0 0,22-21 0,-22 21 16,0 0-16,0 0 0,0 0 15,-21-21-15</inkml:trace>
  <inkml:trace contextRef="#ctx0" brushRef="#br0" timeOffset="18955.87">5588 3387 0,'0'0'0,"0"-21"0,0-1 16,0 1-16,-21 0 0,0 0 16,-1 0-16,1 0 0,0-1 15,0 22-15,0 0 16,0 0-16,-1 0 0,1 0 0,0 22 15,0-1-15,21 0 0,-21 0 16,0 21-16,-1-20 0,1 20 0,0 0 16,21 1-16,-21-1 0,21 0 15,-21 22-15,21-22 0,0 0 0,0-20 16,0 20-16,0 0 0,0 1 16,0-22-16,21 21 0,0-21 0,0 0 15,0 1-15,1-1 16,20 0-16,-21-21 0,21 0 0,1 0 15,-1 0-15,0 0 0,1-21 0,-1 0 16,0-1-16,1 1 0,-1 0 16,0 0-16,1 0 0,-1-22 0,0 22 15,1-21-15,-22 0 0,21-1 16,1 1-16,-22 0 0,0-22 0,0 22 16,0-22-16,0 22 0,1-22 15,-22 22-15,0 0 0,0-1 0,0 1 16,0 0-16,-22 63 47,1 0-47,0 21 0,21 1 0,-21-1 15,0 0-15,0 1 0,-1-1 16,1 22-16,0-22 0,21 0 0,0 1 16,0-1-16,0 0 0,0-21 0,0 22 15,0-22-15,0 0 0,0 0 16,21 0-16,0-21 0,1 22 0,-1-22 15,0 0-15,0 0 0,0 0 16,0 0-16,1 0 0,-1 0 0,21-22 16,-21 22-16,0-21 0,1 0 15,-1 0-15,21 0 0,-21 21 16,-21-21-16,21-1 0,1 1 0,-1 0 16,-21 0-16,0 42 31,0 0-16,0 0-15,0 1 0,0-1 16,0 0-16,0 0 16,0 0-16,21-21 15,0 0-15,0 0 0,0 0 16,1 0-16,-1 0 0,0 0 16,0 0-16,0 0 0,0-21 15,1 21-15,-22-21 0,21 0 16,0 0-16,0-1 0</inkml:trace>
  <inkml:trace contextRef="#ctx0" brushRef="#br0" timeOffset="19156.04">6710 3387 0,'0'0'16,"-21"0"-16,-1 0 0,1 0 0,0 0 15,0 0-15,0 0 16,0 0-16,21 21 31,0 0-15,21-21-1,0 0-15,0 0 16</inkml:trace>
  <inkml:trace contextRef="#ctx0" brushRef="#br0" timeOffset="20071.2">7281 3344 0,'0'0'0,"0"-21"0,0 0 32,-21 21-32,0 0 15,0 0-15,21 21 0,-21 0 0,-1-21 16,22 43-16,-21-22 0,0 0 0,0 21 15,21-20-15,-21 20 0,0 0 16,21-21-16,-22 22 0,22-22 16,0 21-16,0-21 0,0 1 0,0-1 15,0 21-15,22-21 0,20 0 16,-21-21-16,0 0 0,22 22 16,-22-22-16,21 0 0,0 0 0,1 0 15,-22 0-15,21-22 0,1 22 16,-1-21-16,0 0 0,-21 0 15,22 0-15,-22 0 0,0-1 0,21-20 16,-20 0-16,-1-1 0,0 1 16,0-21-16,0-1 0,0 22 0,1-22 15,-22 1-15,0 20 0,0 1 16,21 0-16,-21 21 0,0-1 0,0 1 16,0 0-16,-21 21 15,-1 0-15,22 21 0,-21 0 16,0 1-16,21-1 0,-21 21 0,21 0 15,0 1-15,-21-1 0,21 0 16,0 1-16,-21-1 0,21 0 16,0 1-16,0-1 0,0 0 15,0-20-15,0 20 0,0-21 0,0 0 16,0 0-16,0 1 0,0-1 16,-22-21-1,22-21 16,0-1-31,0 1 0,22 0 16,-22 0-16,21 0 0,0-22 16,21 22-16,-21-21 0,22 21 0,-1 0 15,0-22-15,1 22 0,-22 21 16,21-21-16,1 0 0,-22 21 16,0 0-16,0 0 0,0 0 0,0 0 15,-21 21 1,0 0-16,0 0 0,-21-21 15,0 0-15,0 21 0,0-21 16,0 0-16,-1 0 0,1 22 0,0-22 16,0 0-16,0 0 0,0 0 15,-1 0-15,22 21 16,-21-21-16,0 21 16,21 0-16,0 0 0,0 0 15,0 1-15,21-22 16,0 21-16,1 0 0,-1 0 15,0 0-15,0-21 0,0 21 16,0-21-16,-21 22 0,22-1 16,-1-21-16,0 21 15,0 0-15,0-21 32,0 0-32,1 0 0,-1 0 0,0-21 15,0 0-15,21 0 0</inkml:trace>
  <inkml:trace contextRef="#ctx0" brushRef="#br0" timeOffset="20683.72">9207 3471 0,'0'0'0,"-21"0"0,-21 0 15,63 0 1,21 0 0,-20 0-16,20 0 0,21 0 0,-20 0 15,20 0-15,1 0 0,-1 0 0,-20 0 16,20 0-16,1 0 16,-1 0-16,1 0 0,-22 0 0,21 0 15,-20 0-15,-1 0 0,0 0 16,1 0-16,-1-21 0,-21 21 0,0 0 15,1 0-15,-1 0 0,-21-21 16,0 0 0,-21 21-16,-22 0 0,22 0 0,-21-21 15,-1 21-15,1-21 0,0 21 16,-1 0-16,22 0 0,-21-22 0,21 22 16,0 0-16,-1 0 0,1 0 15,21-21 1,-21 21-16,21-21 15,21 21 1,0 0 0,1 0-16,-1 0 0,21 0 0,-21 0 15,22 0-15,-1 0 0,-21 0 16,21 0-16,-20 0 0,-1 0 0,0 0 16,0 0-16,0 0 0,0 21 15,-21 0-15,0 1 16,-21-1-16,0 0 0,-21 0 15,21 0-15,-22 0 0,1 1 16,0-1-16,-1 0 0,1 0 16,0 0-16,-1 0 0,1 1 15,0-1-15,20-21 0,1 21 0,-21-21 16,21 0-16,0 0 0,-1 0 16,22-21-16,0 0 15</inkml:trace>
  <inkml:trace contextRef="#ctx0" brushRef="#br0" timeOffset="22632.31">12128 2942 0,'0'0'0,"0"-21"15,0 0 1,0 0-16,0 0 16,-21 21-16,0-22 15,0 22-15,0 0 32,0 0-32,-1 0 0,1 22 0,0-1 15,0 0-15,0 0 0,0 21 0,21-20 16,-22 20-16,1 21 0,0-20 15,0 20-15,21-20 0,0 20 16,-21 1-16,21-22 0,0 0 16,0 1-16,0-1 0,0 0 0,0-21 15,21 22-15,0-22 0,0 0 16,22-21-16,-1 21 0,0-21 0,1 0 16,-1 0-16,0 0 0,1 0 15,-1 0-15,21 0 0,-20-21 0,-1 0 16,0 0-16,1 0 0,-1-1 15,0 1-15,-20-21 0,20 21 0,-21-22 16,21 1-16,-20 0 0,-1 21 16,0-22-16,0 1 0,-21 0 0,0-1 15,21 22-15,0 0 0,-21 0 16,0 0-16,0 42 31,0 0-15,0 0-16,0 0 0,0 22 0,-21-1 15,21-21-15,-21 21 0,21-20 16,0 20-16,0-21 0,0 21 0,0-20 16,0-1-16,0 21 0,0-21 15,0 0-15,21 1 0,0-1 16,1-21-16,-1 0 16,0 0-16,0 0 0,0 0 0,22 0 15,-22 0-15,0 0 0,0-21 16,0 21-16,0-22 0,1 1 15,-1 21-15,-21-21 0,0 0 0,21 0 16,-21 0-16,0-1 0,0-20 16,0 21-16,0-21 0,-21 20 0,0 1 15,-1-21-15,1 21 0,0 0 16,0-1-16,0 1 0,0 21 0,-1 0 16,1 0-16,-21 0 0,21 0 15,0 21-15,-1-21 0,1 22 0,21-1 16,-21-21-16,21 21 0,-21-21 15,21 21-15,21-21 32,0-21-32,0 0 0,22 21 15,-22-21-15,21-1 0,1 1 16,-1 0-16,21 0 0,-20 0 16,-1 21-16,22-21 0,-22-1 0,0 22 15,1 0-15,-22 0 0,21 0 0,-21 0 16,0 0-16,-21 22 15,22-1-15,-22 0 0,0 0 0,0 0 16,0 22-16,0-1 0,0-21 16,0 21-16,0-20 0,0 20 0,-22-21 15,22 21-15,0-20 16,0-1-16,0 0 0,-21 0 0,21 0 16,0 0-16,0 1 15,0-44 16,0 1-31,0 0 16,0 0-16,21 0 0,-21-22 16,0 22-16,22-21 0,-1 21 15,-21-22-15,21 1 0,0 0 0,0-1 16,0 22-16,1-21 16,-1 21-16,0-22 0,0 43 0,21-21 0,-20 0 15,-1 21-15,0 0 0,21 0 16,-21 0-16,1 21 0,-22 0 15,0 1-15,21-1 0,-21 0 0,0 21 16,0-21-16,0 22 0,0-1 16,0-21-16,-21 22 0,21-22 0,-22 21 15,22-21-15,0 0 0,-21 22 16,21-22-16,-21-21 0,21 21 0,-21 0 16,21 0-16,0 1 15,0-44 32,0 1-47,0 0 0,0 0 16,0 0-16,21 0 0</inkml:trace>
  <inkml:trace contextRef="#ctx0" brushRef="#br0" timeOffset="23023.75">14436 2921 0,'0'-42'31,"0"21"-31,-22 42 62,22 0-62,-21 21 0,0-21 16,-21 106 0,21-84-16,-1 20 0,1-20 15,0-1-15,21 0 0,-21 1 0,0-1 16,21-21-16,-21 21 0,21-20 16,0-1-16,0 0 0,0 0 15,0 0-15,0 0 16,0 1-16,21-22 31,0 0-31,0-22 16,0 1-16,-21 0 15,21 0-15,-21 0 0</inkml:trace>
  <inkml:trace contextRef="#ctx0" brushRef="#br0" timeOffset="23290.88">14012 3302 0,'0'0'0,"-42"0"15,63 0 17,0 0-32,22 0 0,-22 0 15,21 0-15,-21 0 0,22 0 0,-22 0 16,21 0-16,-21 0 0,22 0 15,-22-21-15,0 21 0,0 0 0,0 0 16,0 0-16,-21-21 16</inkml:trace>
  <inkml:trace contextRef="#ctx0" brushRef="#br0" timeOffset="23748.55">14626 3387 0,'0'21'31,"21"-21"-16,0 0-15,1-21 16,-1 0-16,0-1 0,0 22 16,0-21-16,0 21 0,-21-21 15,22 0-15,-1 0 0,-21 0 16,0-1-16,0 1 16,0 0-16,0 0 31,-21 21-31,-1 0 0,1 21 15,0-21-15,0 21 0,0 0 16,21 22-16,-21-22 0,-1 21 16,1-21-16,21 22 0,-21-22 0,21 21 15,0-21-15,0 22 0,0-22 16,0 0-16,0 0 0,0 0 0,0 1 16,0-1-16,21-21 15,0 0-15,1 0 0,-1 0 16,0 0-16,0 0 15,0-21-15,0-1 0,1 22 0,-1-21 16,0 0-16,21 0 0,-21 0 16</inkml:trace>
  <inkml:trace contextRef="#ctx0" brushRef="#br0" timeOffset="24637.15">15176 3260 0,'-21'-21'15,"21"-1"-15,0 1 16,0 0-16,0 0 16,21 0-16,1 21 15,-1-21-15,0 21 0,0 0 16,0-22-16,0 22 0,22 0 0,-22 0 16,0 0-16,0 0 0,0 0 0,1 0 15,-1 0-15,0 22 0,0-1 16,-21 0-16,0 0 0,0 21 15,0-20-15,0-1 0,0 21 0,-42 0 16,21-20-16,-1 20 0,-20-21 16,0 21-16,21-20 0,-22-1 0,22 0 15,-21 0-15,21 0 0,-1 0 16,22 1-16,-21-22 0,42 0 31,-21-22-15,22 22-16,-1-21 0,0 0 15,21 0-15,-21 0 0,1-22 0,20 1 16,-21 21-16,21-21 16,-20-22-16,20 22 0,-21 21 0,21-22 15,-20 22-15,-1-21 0,0 42 0,0-21 16,-21-1-16,21 22 0,-21 22 31,0-1-15,-21 0-16,0 0 0,21 21 0,-21-20 15,0 20-15,21-21 0,-22 21 16,22-20-16,0 20 0,0-21 0,0 0 16,0 0-16,0 1 0,0-1 15,0 0-15,0 0 0,22-21 16,-1 21-16,0-21 0,0 0 16,0 0-16,0 0 0,1 0 15,-1 0-15,0 0 0,0-21 0,0 0 16,0 21-16,1-21 0,-1 0 15,0-1-15,0 1 0,0 0 0,0-21 16,-21 21-16,22-22 0,-1 1 16,0 0-16,-21-1 0,0 1 15,21 21-15,0-22 0,-21 1 0,21 0 16,-21 21-16,22-1 0,-22-20 0,21 21 16,-21 0-16,0 42 31,0 0-16,-21 0-15,-1 22 0,1-22 0,21 0 16,-21 21-16,0 1 0,21-22 16,-21 21-16,21 0 0,-21 1 0,-1-1 15,22 0-15,-21-20 0,21 20 16,0-21-16,0 0 0,0 0 0,0 1 16,0-1-16,0 0 0,0 0 15,0 0 1,21-21-1,1 0-15,-1 0 0,0 0 16,0-21-16,0 21 0,0-21 16,1 0-16,-1 0 0,0 21 15</inkml:trace>
  <inkml:trace contextRef="#ctx0" brushRef="#br0" timeOffset="24899.73">16002 3154 0,'0'0'0,"-21"0"0,0 0 16,-1 0-16,22-21 16,0 0-1,22 21-15,-1-22 16,0 22-16,0 0 0,21 0 16,-20-21-16,20 21 0,0 0 15,-21 0-15,22-21 0,-1 21 0,0 0 16,-20 0-16,20 0 0,-21 0 15,0-21-15,0 21 0,1 0 16,-44 0 0,1 0-1,0 0-15,0 0 0</inkml:trace>
  <inkml:trace contextRef="#ctx0" brushRef="#br0" timeOffset="26410.72">16912 3090 0,'21'-21'15,"0"21"-15,-21-21 0,22 21 0,-1-21 16,0 21-16,-21-21 15,21 21-15,-21-21 16,0-22 0,-21 43-16,0 0 15,0 0-15,-1 0 0,1 0 16,0 0-16,0 0 0,0 21 16,0-21-16,-22 22 0,22-1 15,0 21-15,-21-21 0,20 22 0,1 20 16,0-21-16,0 1 0,21 20 15,0-20-15,0-1 0,0 0 0,0 1 16,0-1-16,0-21 0,21 0 16,0 0-16,0 1 0,22-1 0,-22-21 15,0 0-15,21 0 0,-20 0 16,20 0-16,0 0 0,1 0 0,-1-21 16,21-1-16,-20 1 0,20 0 15,1-21-15,-1 21 0,1-22 16,-22 1-16,22 0 0,-22-1 0,0 1 15,1 0-15,-22-1 0,21 1 16,-21 0-16,0-1 0,1 1 0,-22 0 16,0-1-16,0 1 0,0 0 15,0 20-15,0-20 0,0 21 0,0 0 16,0 0-16,0 42 16,-22 0-1,22 21-15,0-21 0,0 22 16,-21-1-16,21 0 0,-21 1 0,21-1 15,0 0-15,0 1 0,0-1 16,0 0-16,0 1 0,0-1 16,0-21-16,0 22 0,0-22 15,0 0-15,21 0 0,0 0 0,-21 0 16,22-21-16,-1 0 0,0 0 16,0 0-16,0 0 0,0 0 15,1 0-15,-1-21 0,0 0 16,0 21-16,0-21 0,0 0 0,1 0 15,-1-1-15,0-20 0,0 21 16,0 0-16,-21 0 0,0-1 0,0 1 16,21 21-16,-21-21 15,0 42 1,0 0-16,0 1 16,0-1-16,0 0 0,-21 0 0,21 0 15,0 0-15,0 22 0,0-22 16,-21 0-16,21 0 0,0 0 15,21-21 32,-21-21-47,21 0 0,1 0 16</inkml:trace>
  <inkml:trace contextRef="#ctx0" brushRef="#br0" timeOffset="26623.97">18224 2921 0,'0'0'0,"-21"0"15,0-21-15,0 21 16,21 21 46,0 0-46,21-21-16,0 21 16</inkml:trace>
  <inkml:trace contextRef="#ctx0" brushRef="#br0" timeOffset="27655.08">18902 2985 0,'0'0'0,"0"-22"0,0 1 32,-21 21-32,-1 0 0,1 0 15,0 0-15,0 21 16,0 1-16,0-1 0,-1 0 0,-20 0 16,21 0-16,0 22 0,0-1 15,-1 0-15,1-21 0,21 22 0,0-1 16,0 0-16,0 1 0,0-22 15,0 0-15,21 21 0,1-20 0,-1-22 16,0 21-16,0 0 0,21-21 16,1 0-16,-22 0 0,21 0 0,1 0 15,-1 0-15,0 0 0,1-21 16,-1 0-16,0 21 0,1-22 0,-1-20 16,0 21-16,1 0 0,-1-22 15,0 1-15,-21 0 0,22-1 16,-22 1-16,0 0 0,0-1 15,0 1-15,-21-21 0,22 20 0,-22 1 16,0 0-16,0-1 0,0 22 16,21-21-16,-21 21 0,0-1 15,0 44 1,0-1-16,0 0 0,0 21 16,0 1-16,0-22 0,-21 21 15,-1 0-15,22 1 0,-21-1 0,0 0 16,0 1-16,21-1 0,-21 0 15,21 1-15,-21-22 0,21 21 0,0-21 16,0 1-16,0-1 16,-22 0-16,22 0 0,0 0 15,-21-21 1,21-21 0,0 0-16,0 0 15,0-22-15,0 22 16,0 0-16,21 0 0,1-21 0,-1 20 15,0 1-15,21-21 0,1 21 16,-22 0-16,21-1 0,0 22 0,1-21 16,-1 0-16,-21 21 0,22 0 15,-22 0-15,21 0 0,-21 0 0,0 0 16,1 0-16,-22 21 16,0 0-1,-22-21-15,-20 22 0,21-22 16,0 0-16,0 21 0,-22-21 15,22 0-15,0 0 0,0 0 0,-22 0 16,22 0-16,0 0 0,0 0 16,0 0-16,0 0 0,-1 0 15,1 0-15,21 21 32,0 0-17,0 0-15,0 0 0,0 1 0,0-1 16,0 21-16,21-21 15,1 0-15,-22 1 0,21-1 0,0 0 16,0 0-16,0 0 16,0 0-16,22-21 0,-22 0 0,0 0 15,0 0-15,0 0 0,22 0 16,-22 0-16,0 0 0,21 0 0,-20 0 16,-1 0-16,21 0 0,-21 0 15,0-21-15,1 21 0,-1-21 0,0 21 16,-21-21-16,21 0 15,-21 0-15,0-1 16,0 1 0,0 0-1,0 0 1</inkml:trace>
  <inkml:trace contextRef="#ctx0" brushRef="#br0" timeOffset="28053.23">21209 2921 0,'0'0'0,"0"-21"0,0 0 16,-21 0-16,0 21 15,-1 0-15,1 0 16,0 0-16,0 0 0,0 21 16,0 0-16,-1 0 0,1 0 15,0 0-15,21 1 0,-21 20 16,0-21-16,21 21 0,0-20 0,0 20 16,-21 0-16,21-21 0,0 22 15,0-22-15,0 21 0,0-21 0,0 1 16,0-1-16,0 0 0,0 0 15,0 0-15,21 0 16,0 1-16,0-22 0,-21 21 16,21-21-16,0 0 15,1 0-15,-1 0 16,0 0-16,0 0 16,0-21-16</inkml:trace>
  <inkml:trace contextRef="#ctx0" brushRef="#br0" timeOffset="28479.73">21802 2836 0,'0'0'0,"0"-21"0,0 0 0,0 0 16,21 21-16,0 0 15,-21-21-15,21 21 0,0 0 0,0 0 16,1 0-16,-1 0 0,0 0 16,0 0-16,0 0 0,0 0 0,22 21 15,-22 0-15,0 0 0,0 0 16,0 1-16,-21-1 0,22 21 0,-1-21 16,-21 0-16,21 22 15,-21-22-15,0 0 0,0 21 0,0-20 16,0 20-16,0 0 0,0-21 15,0 22-15,0-22 0,0 21 0,-21-21 16,21 1-16,-21-1 0,-1 0 16,1 0-16,0 0 0,0 0 0,0 1 15,-22-1-15,22-21 0,0 21 16,0-21-16,0 21 0,0-21 16,-1 0-1,22-21 16,0 0-15</inkml:trace>
  <inkml:trace contextRef="#ctx0" brushRef="#br0" timeOffset="30003.13">1143 5948 0,'0'-64'32,"0"43"-32,0 0 0,0 0 15,0 0-15,0 0 0,0-1 16,0 1-16,0 0 15,0 42 1,0 0-16,0 22 16,0-1-16,-21 0 0,21 1 15,-21-1-15,-1 22 0,1-22 16,0 0-16,0 22 0,0-22 16,0 22-16,-1-22 0,1 0 0,-21 1 15,21-1-15,0 0 0,-1-21 16,1 1-16,21-1 0,0 0 15,-21-21-15,0 0 0,0-21 16,21 0-16,0-1 16,0 1-16,0-21 0,0 0 15,0 20-15,0-20 0,0 21 0,0-21 16,0-1-16,0 22 0,21-21 16,0 21-16,0-1 0,-21 1 15,21 21-15,1 0 0,-1 0 16,0 21-16,-21 1 15,0-1-15,21 0 0,0 21 0,-21-21 16,21 1-16,-21 20 16,0-21-16,22 21 0,-1-20 0,0 20 15,-21-21-15,21 0 0,0 0 16,22 1-16,-22-22 0,0 0 16,148-43-1,-126 22-15,20-21 0,-21 21 16,1-1-16,-1-20 0,0 21 15,1-21-15,-1 20 0,-21-20 0,0 21 16,1-21-16,-1-1 0,-21 1 16,0 21-16,0-43 0,0 22 0,-21 0 15,-1-1-15,1 1 16,-21 0-16,0-1 0,-1 1 16,1 21-16,0-22 0,-1 22 0,1 21 15,0 0-15,-1 0 0,1 0 16,0 21-16,-1 22 0,1-1 15,21 0-15,0 1 0,-1 20 0,1-20 16,21-1-16,0 0 0,0 1 16,0-1-16,0-21 0,0 21 0,0-20 15,0-1-15,21-21 0,1 21 16,-1-21-16,0 0 0,21 0 16,-21 0-16,22 0 0,-22 0 0,21 0 15,-21 0-15,22-21 16,-22 21-16,21 0 0,-21-21 0,1 21 15,-1 0-15,21-22 0,0 1 16,-20 0-16,-1 21 16,0 0-16,0 0 0</inkml:trace>
  <inkml:trace contextRef="#ctx0" brushRef="#br0" timeOffset="30507.74">1799 6244 0,'-42'0'15,"21"0"1,21-21-16,0 0 16,0 0-16,0 0 15,0-1-15,0 1 0,0 0 16,0 0-16,21 21 0,0-21 0,0 0 15,21-1-15,-20 22 0,-1 0 16,21 0-16,-21 0 0,22 0 16,-22 0-16,21 0 0,-21 22 0,0-1 15,1 0-15,-1 0 16,0 0-16,-21 22 0,0-22 0,0 0 16,0 21-16,0-21 0,0 22 15,0-22-15,0 0 0,-21 0 0,21 0 16,-21 1-16,-1-22 15,22-22 1,-21 1 0,21 0-16,0 0 15,0 0-15,0 0 0,0-22 0,0 22 16,21 0-16,1 0 0,-22 0 16,21-1-16,0 1 0,0 0 0,0 0 15,0 0-15,-21 0 16,22-1-16,-1 22 0,0 0 0,-21-21 15,21 21-15,0 0 16,0 0-16,1 21 16,-1 1-16</inkml:trace>
  <inkml:trace contextRef="#ctx0" brushRef="#br0" timeOffset="31116.47">3090 6181 0,'0'0'16,"21"0"-16,1-21 16,-1 21-16,-21-22 15,0 1-15,0 0 0,0 0 16,0 0 0,-85-43-1,64 43-15,-21 21 16,20 0-16,1 0 0,0 0 0,-21 0 15,21 0-15,-22 21 0,1-21 16,21 21-16,-22 22 0,22-22 16,0 0-16,0 21 0,0-20 0,0 20 15,-1 0-15,22 1 0,0-22 16,-21 21-16,21 0 0,0-20 16,0-1-16,0 21 0,21-42 15,1 21-15,-1 0 0,0-21 0,21 0 16,-21 0-16,1 0 0,20-21 15,0 0-15,-21 0 0,22 0 0,-22-22 16,21 22-16,-21 0 0,22 0 16,-22 0-16,0-22 0,0 22 0,0 0 15,1 0-15,-22 0 0,0-22 16,0 22-16,0 0 0,0 0 0,0 0 16,0 42 30,0 0-46,0 0 0,0 0 16,-22 22-16,22-22 0,0 0 16,0 0-16,0 22 0,0-22 0,0 0 15,0 21-15,0-21 0,0 1 16,22-1-16,-1 0 0,-21 0 0,21 0 16,0 0-16,21-21 0,-20 0 15,-1 0-15,21 0 0,0 0 0,1 0 16,-22 0-16,21 0 0,1 0 15,-1-21-15,0 0 0,1 21 0,-22-21 16,21-21-16,0 20 0</inkml:trace>
  <inkml:trace contextRef="#ctx0" brushRef="#br0" timeOffset="31863.72">4043 6138 0,'0'0'0,"0"-21"0,0 0 0,0 0 0,0 0 15,0 0-15,0-1 16,-21 22-16,-1 0 0,1 0 15,0 0-15,0 0 0,-21 0 16,20 0-16,1 22 0,-21-1 0,21 0 16,-22 0-16,1 0 0,21 0 15,0 1-15,0 20 0,-22-21 0,43 0 16,0 22-16,-21-22 0,21 0 16,0 21-16,0-21 0,0 1 15,0-1-15,21-21 0,0 21 0,1-21 16,-1 0-16,0 0 0,21 0 15,-21 0-15,22-21 0,-1 0 0,-21 21 16,22-22-16,-22 1 0,21 0 16,-21 0-16,0 0 0,1 0 0,-22-1 15,0 1-15,21 0 16,-21 0-16,0 0 0,0 0 16,0 42 30,0 0-30,0 0-16,0 0 0,-21 0 16,21 1-16,-22 20 0,22 0 15,0 1-15,0-1 0,-21 0 0,21 22 16,-21-22-16,0 22 0,21-1 16,0 1-16,0-22 0,-21 21 0,21 1 15,0-22-15,-21 22 0,21-1 16,0 1-16,0-1 0,0 1 0,0-1 15,0 1-15,0-1 0,0 1 0,0-22 16,0 22-16,0-22 0,0 21 16,-22-20-16,22 20 0,-21 1 15,0-22-15,21 22 0,0-22 0,-21 0 16,0 1-16,0-1 0,21-21 16,-22 21-16,1-20 0,0-1 0,0-21 15,0 0-15,0-21 16,-1 21-16,22-43 0,-21 22 15,0-21-15,0-1 0,0-20 0,0 21 16,-1-22-16,1 1 0,21-1 16,0 1-16,-21-22 0,21 21 0,0-20 15,-21-1-15,21 0 0,0 22 16,0-22-16,0 22 0,0 20 16,0 1-16,0 0 0,0-1 0,0 22 15,0-21-15,0 21 0,0 0 16,0-1-16,0 1 0,0 0 0,0 0 15,21 0-15,-21-22 16,21 22-16,-21 0 0</inkml:trace>
  <inkml:trace contextRef="#ctx0" brushRef="#br0" timeOffset="33175.97">5059 6181 0,'21'21'0,"-42"-42"0,63 42 16,-21-21-1,0 0-15,-21-21 16,22 21-16,-1-21 0,0-1 16,-21 1-16,0 0 15,21 0-15,-21 0 0,0 0 0,0-1 16,0-20-16,0 21 16,0 0-16,-21 0 0,0-1 0,0-20 15,-1 42-15,22-21 0,-42 0 16,21 21-16,0 0 0,0 0 0,-22 0 15,1 21-15,0 0 0,-1 21 16,1-20-16,0 20 0,20-21 0,-20 21 16,21 1-16,0-1 0,0 0 15,21 1-15,-22-22 0,22 21 0,0 1 16,0-22-16,0 21 0,0-21 16,22 0-16,-1-21 0,0 22 15,21-22-15,-21 0 0,22 0 0,-1-22 0,0 22 16,1-21-16,-1 0 15,-21 0-15,22 0 0,-1 0 0,-21-1 16,21 1-16,-20 0 0,-1-21 16,21 21-16,-21-1 0,0-20 0,-21 21 15,22 0-15,-22-22 0,21 22 16,-21-21-16,0 21 0,0 0 0,0-1 16,0 44-1,0-1-15,0 0 16,0 0-16,0 0 0,0 0 15,0 22-15,-21-22 0,21 0 0,0 21 16,0-20-16,0-1 0,0 0 16,0 0-16,0 0 0,0 0 15,21 1-15,0-1 0,0-21 0,0 21 16,0-21-16,1 0 0,20 0 16,-21 0-16,21 0 0,1 0 0,-1-21 15,0 21-15,1-21 0,-1-1 16,0 1-16,1 0 0,-1 0 0,0 0 15,-20 0-15,-1-1 0,0 1 0,0-21 16,-21 21-16,21 0 0,-21-22 16,0 22-16,0 0 0,0 0 0,0 0 15,-21 21 1,0 0 0,21 21-16,0 0 0,0 0 0,-21 21 15,21-20-15,0-1 0,-21 0 16,21 21-16,0-21 0,-22 1 0,22-1 15,0 0-15,0 0 0,0 0 16,0 0-16,0 1 0,-21-22 16,21 21-1,0-42 1,0-1 0,0 1-16,0 0 15,21 0-15,-21 0 0,22 0 0,-1-22 16,0 22-16,0-21 15,0 21-15,0-22 0,1 22 0,20-21 16,0 21-16,-21-1 0,22 1 0,-1 0 16,-21 0-16,22 21 0,-1 0 15,0 0-15,1 0 0,-1 21 0,-21 0 16,0 0-16,22 1 0,-22-1 16,0 0-16,0 0 0,-21 21 0,0-20 15,0-1-15,0 0 0,0 0 16,0 21-16,0-20 0,0-1 0,-21 0 15,21 0-15,-21-21 0,0 21 16,21 0-16,-22 1 16,44-22 15,-1-22-31,0 22 16,0-21-16,0 21 0</inkml:trace>
  <inkml:trace contextRef="#ctx0" brushRef="#br0" timeOffset="33749.5">7260 5948 0,'0'0'0,"21"-21"0,0 0 0,-21-1 15,0 1-15,0 0 0,0 0 16,0 0-16,0 0 0,0-1 16,-21 1-16,0 21 0,0-21 0,0 21 15,0 0-15,-1 0 16,1 21-16,-21 0 0,21 1 0,0-1 15,-1 0-15,-20 21 0,21-21 16,-21 22-16,-1-1 0,22 0 0,-21 1 16,21-1-16,-1-21 0,1 22 15,0-22-15,21 21 0,0-21 16,0 0-16,0 1 0,0-1 0,21-21 16,22 0-16,-22 0 0,0 0 15,21 0-15,-21 0 0,22 0 16,-1-21-16,-21-1 0,22 1 0,-22 0 15,21 0-15,-21 0 0,22-22 16,-22 22-16,0-21 0,0 0 0,0-1 16,0-20-16,1 20 0,-1-20 15,-21-1-15,21 1 0,0-1 0,-21 1 16,21 21-16,-21-1 0,0-20 16,0 42-16,21-22 0,-21 22 0,0 0 15,0 42 1,0 0-16,0 22 15,-21-22-15,21 21 0,0 22 0,-21-22 16,0 21-16,21-20 0,0 20 16,-21-20-16,21 20 0,0-21 15,0 1-15,0-1 0,0-21 16,0 22-16,0-1 0,0-21 0,0 0 16,21 0-16,0 1 0,0-1 0,0-21 15,1 0-15,20 0 0,-21 0 16,21 0-16,1 0 0,-1 0 0,0 0 15,1 0-15,20-21 0,-20-1 16,-1 22-16,0-21 0,1-21 0,-1 21 16</inkml:trace>
  <inkml:trace contextRef="#ctx0" brushRef="#br0" timeOffset="34780.72">8361 5567 0,'0'-42'0,"0"84"0,21-84 0,-21 20 0,0 1 16,21 21-16,0 0 0,-21 21 31,0 1-31,0 20 0,0-21 16,0 21-16,0 1 0,0-1 15,0 22-15,-21-22 0,0 0 0,21 22 16,-21-22-16,0 0 0,-1 1 15,22-1-15,-21 0 0,0-20 0,0 20 16,0-21-16,-22 21 0,22-20 0,21-1 16,-21-21-16,0 21 0,0-21 15,0 0 1,21-21-16,-22 0 16,22-1-16,0 1 0,0 0 15,0 0-15,0-21 0,0 20 0,0-20 16,0 0-16,22 21 0,-1-22 15,-21 1-15,21 21 0,0 0 0,-21-1 16,21 1-16,0 0 0,1 21 16,-1 21-16,-21 22 15,21-22-15,0 0 16,-21 0-16,21 21 0,-21-20 16,0 20-16,0-21 0,21 0 0,1 0 0,-22 22 15,21-43-15,-21 21 16,21 0-16,0 0 0,0-21 0,0 0 15,1 0-15,-1 0 0,21 0 16,-21 0-16,22 0 0,-22-21 0,21 21 16,0-21-16,1 0 0,-1 0 0,0-1 15,1-20-15,-1 21 0,0-21 16,-20-1-16,-1 1 0,0 0 0,0-1 16,0-20-16,-21-1 0,0 22 15,0-22-15,0 22 0,0 0 0,-21-22 16,0 22-16,0 21 0,0-22 15,-22 22-15,1 0 0,0 0 0,-1 21 16,1 0-16,0 0 0,-22 0 0,22 21 16,-1 0-16,-20 0 15,21 1-15,20 20 0,-20 0 0,21-21 16,0 43-16,0-22 0,21 1 16,0-1-16,0 0 0,0 1 0,0-1 15,21-21-15,0 21 0,0-20 16,21-1-16,1-21 0,-22 21 0,21 0 15,1-21-15,-1 0 0,21 0 0,-20 0 16,-1 0-16,0 0 0,1 0 16,-1-21-16,0 0 0,1 21 15,-1-21-15,0 21 0,-20 0 16,20-22-16</inkml:trace>
  <inkml:trace contextRef="#ctx0" brushRef="#br0" timeOffset="35927.76">9229 5906 0,'-64'0'31,"64"-22"-15,0 1-16,0 0 0,0 0 16,0 0-16,21 0 0,0-1 15,1 1-15,-1 0 0,0 0 0,0 0 16,0 0-16,0 21 0,1-22 15,-1 22-15,0 0 0,0 0 16,21 0-16,-20 0 0,-1 0 0,0 22 16,0-1-16,0 0 0,0 0 15,1 21-15,-22-20 0,0 20 0,21-21 16,-21 21-16,0-20 0,0-1 16,0 21-16,0-21 0,-21 0 0,-1 1 15,22-1-15,-21 0 0,0-21 0,0 21 16,21 0-16,-21-21 15,0 0-15,-1 0 16,22-21 0,0 0-16,0 0 15,0 0-15,0-1 0,0 1 0,0 0 16,22 0-16,-1 0 0,0-22 16,0 22-16,-21 0 0,21 0 0,22 0 15,-22 0-15,0-22 0,21 22 16,-21 0-16,22 21 0,-1-21 0,0 0 15,1-1-15,-1 1 0,0 21 16,1-21-16,-1 0 0,0 21 0,-20 0 16,20-21-16,0 21 0,-21 0 0,1 0 15,-22 21 1,0 0-16,0 0 0,0 0 16,-22 1-16,1-1 0,0 21 15,0-21-15,0 0 0,0 22 0,21-22 16,-22 0-16,1 21 0,21-20 15,-21-1-15,21 0 0,0 0 16,0 0-16,21-21 16,0 0-1,1 0-15,-1 0 0,21 0 0,-21 0 16,22 0-16,-22-21 0,21 0 16,0 21-16,-20-21 0,-1 0 15,0-1-15,0 1 0,0 0 0,-21 0 16,0-21-16,0 20 0,0 1 15,0 0-15,0 0 0,0 0 0,-21 0 16,0-1-16,0 22 0,0 0 16,-1 0-16,-20-21 0,21 21 0,0 0 15,0 0-15,-1 0 0,1 0 16,42 0 0,1-21-1,20 21-15,-21-21 0,0 21 0,22-21 16,-22 21-16,21-21 0,-21-1 15,22 22-15,-22-21 0,0 21 0,21 0 16,-21 0-16,1-21 0,-1 21 0,0 0 16,0 0-16,0 0 15,0 21-15,-21 0 16,0 1-16,0 20 16,0-21-16,0 0 0,0 22 0,0-1 15,22 0-15,-22 1 0,0-1 0,0 0 16,0 1-16,0-1 0,0 0 15,0 22-15,0-22 0,0 0 0,0 22 16,-22-22-16,22 22 0,-21-1 16,0 1-16,0-1 0,0 22 0,0-22 15,-1 1-15,1-1 0,0 1 0,0-1 16,0 22-16,0-21 16,21-1-16,-22 1 0,1-1 0,0 1 15,0-22-15,21 21 0,0-20 0,0-1 16,-21 0-16,21 1 0,0-22 0,0 0 15,0 0-15,21-63 32,0 21-32,-21-22 0,21 1 15,0 0-15,1-22 0,-1 1 16,0-1-16,0 1 0,-21-22 16,0 22-16,21-22 0,0-21 0</inkml:trace>
  <inkml:trace contextRef="#ctx0" brushRef="#br0" timeOffset="36271.29">10626 5800 0,'0'0'0,"0"-43"0,21 1 0,-21 21 15,0-21-15,0-1 0,21 22 16,0 0-16,-21 0 0,21 0 0,0-1 16,1 1-16,20 21 0,-21-21 0,21 21 15,1 0-15,-22 0 0,21 0 16,1 0-16,-1 0 0,0 0 0,-21 0 15,22 0-15,-22 21 0,0-21 16,0 21-16,0 1 0,-21 20 0,0-21 16,0 21-16,0 1 15,0-22-15,-21 21 0,0 1 0,0-22 16,-21 21-16,-1-21 0,1 0 0,21 1 16,-22-1-16,1 0 0,0 0 15,21 0-15,-22-21 0,22 21 0,0-21 16,0 0-16,0 22 0,-1-22 15,22 21-15,-21-21 0,42 0 32,22-21-17,-22-1-15,21 22 0</inkml:trace>
  <inkml:trace contextRef="#ctx0" brushRef="#br0" timeOffset="36943.26">12001 5821 0,'0'0'0,"-21"0"0,-21 0 16,21 0 0,0 0-16,-1 0 15,65 0 1,-22 0-1,21 0-15,22 0 0,-1 0 16,318-42 0,-317 20-16,-22 22 15,22 0-15,-22 0 0,21-21 16,-20 21-16,-1 0 0,0 0 0,1-21 16,-1 21-16,0 0 0,-20 0 15,-1 0-15,-21-21 0,0 0 16,0 0-1,-21-1-15,-1 22 0,1 0 16,-21-21-16,0 0 0,20 21 16,-20-21-16,0 21 0,-1-21 15,1 21-15,0 0 0,21-21 16,-22 21-16,22 0 0,0-22 0,0 22 16,21-21-16,21 21 31,0 0-31,0 0 0,0 0 15,1 21-15,-1-21 0,0 22 16,0-22-16,0 21 0,0-21 16,1 21-16,-1-21 0,21 21 0,-21-21 15,0 0-15,1 0 0,-1 21 16,0-21-16,0 21 0,-21 1 0,0-1 16,0 0-16,0 0 15,0 0-15,-21 0 0,0 1 16,0 20-16,-1-21 0,1 0 0,0 0 15,0 22-15,-21-22 0,20 0 16,1 0-16,0 0 0,0 1 0,-21-1 16,20 0-16,1-21 0,0 21 0,0-21 15,0 0-15,0 21 16,-1-21-16,1 0 0,0 0 16,0 0-16,0-21 0,21 0 15,-21 0-15</inkml:trace>
  <inkml:trace contextRef="#ctx0" brushRef="#br0" timeOffset="38015.71">15049 5249 0,'0'0'0,"0"-21"15,0 0-15,0 0 0,0 0 16,0 0-16,0-22 0,0 22 0,0 0 15,0 0-15,0 0 0,0-1 16,-21 22 0,0 0-16,21 22 0,-21 20 15,0 0-15,0 1 0,-22-1 0,22 21 16,0-20-16,0 20 0,0 1 16,-22-1-16,22-20 0,0 20 15,0 1-15,-22-22 0,22 21 0,0-20 16,0-1-16,-21-21 0,20 22 15,22-22-15,-21-21 0,21 21 0,-21-21 16,0 0-16,21-21 16,0 0-1,0-1-15,0 1 0,0 0 16,0-21-16,21-1 0,0 1 0,0 0 16,-21-1-16,22 1 0,-1 0 0,-21-1 15,21 22-15,0-21 0,0 21 16,-21 0-16,21 21 0,1 0 15,-1 21 1,-21 0-16,21 21 0,-21-21 16,21 22-16,0-1 0,-21 0 15,21-20-15,1 20 0,-1 0 0,0 1 16,0-22-16,0 0 0,0 0 16,1 0-16,20 0 0,-21-21 0,21 0 15,-20 0-15,20 0 0,0 0 0,1 0 16,20 0-16,-21 0 0,1-21 15,20 0-15,-20 0 0,-1-21 0,0 20 16,1 1-16,-1-21 0,0 0 16,-21-1-16,1 1 0,-1 0 0,0-1 15,-21 1-15,0 0 0,0-1 16,0-20-16,0 20 0,-21 1 0,0-21 16,-22 20-16,22 1 15,-21 0-15,21 20 0,-22 1 0,1 0 16,0 21-16,-22 0 0,22 0 15,-22 0-15,22 21 0,-22 22 0,22-1 16,0-21-16,21 21 0,-22 1 16,43-1-16,0 0 0,0 1 0,0-1 15,0 0-15,0-20 0,0-1 0,21 0 16,1 0-16,20 0 0,-21 0 16,21 1-16,-20-22 0,20 0 15,0 0-15,1 0 0,-1 0 16,0 0-16,1 0 0,-1 0 0,-21 0 15,21 0-15,1 0 0,-22 0 16,21 0-16,-21-22 0,1 22 0,-1 0 16,0 0-16,0-21 0,0 21 15</inkml:trace>
  <inkml:trace contextRef="#ctx0" brushRef="#br0" timeOffset="38496.05">15854 5588 0,'-21'0'16,"-1"0"0,22-21-1,0 0-15,0 0 16,0-1-16,0 1 0,0 0 0,0 0 16,22 0-16,-1 0 0,0-1 15,0 1-15,0 0 0,22 0 0,-22 0 16,0 21-16,21 0 0,1 0 15,-22 0-15,21 0 0,0 0 0,-20 21 16,20-21-16,-21 42 0,21-21 0,-20 1 16,-1-1-16,-21 21 0,0-21 15,0 22-15,0-22 0,0 21 0,0-21 16,-21 22-16,21-22 0,-22 0 16,1 0-16,0 0 0,0 0 15,0 1-15,0-22 0,-1 0 16,22-22 15,0 1-31,0 0 0,0 0 0,22 0 16,-1 0-16,0-22 0,0 22 15,0-21-15,0 21 0,1-22 0,-1 22 16,0-21-16,21 21 0,-21-1 0,1 1 16,-1 0-16,21 0 15,-21 0-15,0 21 0,1 0 0,-1 0 16,0 0-1,0 0-15,-21 21 16</inkml:trace>
  <inkml:trace contextRef="#ctx0" brushRef="#br0" timeOffset="39749.71">17124 5609 0,'0'0'0,"63"0"15,-42 0 1,1 0-16,-1-21 0,0 21 0,-21-21 16,21 21-16,0-21 0,0 0 15,-21-1-15,0 1 0,0 0 16,0 0-16,0 0 16,0 0-16,-21-1 0,0 1 0,0 0 15,-21 0-15,20 0 0,1 0 16,-21-1-16,21 22 0,-22-21 0,22 21 15,-21 0-15,21 0 0,-22 21 16,22 1-16,-21-1 0,21 0 0,-22 21 16,22-21-16,0 22 0,0-1 15,0 0-15,0 1 0,21-1 16,0 0-16,0 1 0,0-22 0,0 21 0,0-21 16,21 1-16,0-1 15,0-21-15,0 0 0,0 21 0,22-21 16,-22 0-16,0 0 0,21 0 15,-20-21-15,-1 21 0,21-21 0,-21-1 16,22 1-16,-22 0 0,0 0 16,21 0-16,-21-22 0,1 22 0,20 0 15,-42-21-15,21 21 0,0-22 16,0 22-16,-21-21 0,0 21 16,0-1-16,0 1 0,0 0 0,0 42 31,-21 22-16,21-22-15,0 0 0,-21 21 16,21-21-16,-21 22 0,21-1 0,0-21 16,0 22-16,0-22 0,0 21 15,0-21-15,0 0 0,0 1 0,0-1 16,21 0-16,0-21 0,0 0 16,22 21-16,-1-21 0,0 0 0,1 0 15,-1 0-15,22 0 0,-22-21 16,21 21-16,-20-21 0,20 0 0,1-1 15,-22 1-15,22 0 0,-22-21 16,21 21-16,-20-22 0,-1 22 16,0-21-16,-20 21 0,20-1 0,-21 1 15,0-21-15,-21 21 0,0 0 16,0-1-16,-21 22 16,0 0-16,-21 0 0,20 0 15,-20 0-15,21 0 0,-21 0 0,-1 0 16,1 22-16,0-1 0,-1 0 0,22 0 15,-21 0-15,-1 22 0,1-22 16,21 0-16,0 21 0,0-21 0,-1 22 16,22-22-16,0 0 0,0 0 15,0 0-15,22-21 0,-1 22 16,0-22-16,0 0 0,0 0 16,22 0-16,-22 0 0,21 0 0,0-22 15,-20 22-15,20-21 0,0 0 16,-21 0-16,22 0 0,-22 0 0,0-1 15,0 1-15,0 0 0,-21 0 16,0 0-16,22 21 0,-22-21 0,21-1 16,-21 44 15,-21-22-31,21 21 16,-22 21-16,1-21 15,21 0-15,0 22 0,-21-22 0,21 21 16,-21 1-16,0-1 0,21 0 15,0 1-15,0-1 0,-21 0 0,21 1 16,0-1-16,0 21 0,0-20 0,0 20 16,-22 1-16,22-1 0,0 22 15,0-22-15,0 22 0,0-21 0,0-1 16,-21 22-16,21-22 0,-21 1 0,21-1 16,-21 22-16,21-22 0,0 1 15,-21-1-15,21-20 0,-21 20 0,21-20 16,-22-1-16,22 0 0,0-21 15,-21 22-15,0-22 0,0 0 0,0 0 16,0-21-16,-22 0 0,22 0 16,0 0-16,-21 0 0,-1 0 15,1-21-15,-22 0 0,22 0 16,-21 0-16,20-22 0,-20 22 0,20-21 16,22 21-16,-21-22 0,21 22 0,-22-21 15,22 21-15,0-22 0,0 22 16,0 0-16,0-21 0,21 20 0,-22 1 15,22 0-15,0 0 0,0-21 0,0 20 16,0-20-16,0 21 0,0-21 16</inkml:trace>
  <inkml:trace contextRef="#ctx0" brushRef="#br0" timeOffset="41055.17">19113 5736 0,'43'-63'15,"-22"63"1,-21-21-16,21-1 0,0 1 0,0 0 16,1 0-16,-1 21 0,0-42 0,-21 20 15,21 1-15,-21 0 0,21 0 16,-21 0-16,0 0 0,0-22 0,0 22 15,-21 0-15,0 0 0,-21 0 16,20-1-16,1 1 0,-21 21 0,21 0 16,-22 0-16,22 0 0,-21 0 15,0 0-15,-1 21 0,1 1 0,0-1 16,-1 0-16,22 21 16,-21 1-16,-1-22 0,22 21 0,0 0 15,0 1-15,0-1 0,21 0 0,0 1 16,0-22-16,0 21 0,0-21 15,21 1-15,0-1 0,0-21 0,22 0 16,-22 0-16,21 0 0,-21 0 16,22 0-16,-1 0 0,0-21 0,-21-1 15,22 1-15,-1 0 0,0-21 16,1 21-16,-1-1 0,-21-20 0,22 21 16,-22-21-16,21 20 0,-21-20 15,-21 21-15,21-21 0,1 20 16,-22 1-16,0 0 0,0 0 0,0 0 15,0 42 1,-22-21-16,1 21 16,0 21-16,21-20 0,0-1 15,-21 21-15,21 0 0,0-20 0,0 20 16,0-21-16,0 21 0,0-20 16,0-1-16,21 0 0,0 0 0,0 0 15,1-21-15,20 0 0,0 0 16,1 0-16,-1 0 0,0 0 0,1-21 15,-1 0-15,0 0 0,1 0 16,-1-1-16,0 1 0,-21 0 16,1 0-16,-1 0 0,0-22 0,0 22 15,-21 0-15,0-21 0,0 21 16,0-22-16,0 22 0,0 0 0,0 0 16,-21 42 15,0 0-31,21 0 0,0 22 15,-21-22-15,21 0 0,-22 21 0,22-21 16,0 1-16,-21 20 0,21-21 16,-21 0-16,21 0 0,0 1 0,0-1 15,-21-21-15,21 21 0,0-42 47,0 0-31,0-1-16,0 1 0,0 0 0,21 0 15,0 0-15,0-22 0,-21 22 16,22 0-16,-1-21 0,21 21 0,-21-22 16,0 22-16,22 0 0,-1 0 15,-21 0-15,22-1 0,-1 22 0,0 0 16,22 0-16,-22 0 0,22 0 16,-22 22-16,0-1 0,1 0 0,-22 0 15,0 21-15,0-20 0,-21-1 16,0 21-16,0-21 0,0 22 15,0-22-15,-21 21 0,0-21 0,0 0 16,-1 1-16,1 20 0,0-42 16,0 21-16,0 0 0,0-21 0,-1 0 15,22 21-15,0-42 32,22 21-32,20-21 0,-21 0 0</inkml:trace>
  <inkml:trace contextRef="#ctx0" brushRef="#br0" timeOffset="41597.68">21167 5419 0,'42'-21'0,"-84"42"0,105-64 0,-42 22 15,0 0-15,-21 0 0,0 0 16,0 0-16,0-1 0,0 1 16,0 0-16,0 0 0,-21 21 15,0 0-15,0-21 0,0 21 0,0 0 16,-1 0-16,-20 21 0,21 0 15,-21 0-15,20 0 0,-20 22 0,0-22 16,21 0-16,-1 21 0,-20-20 16,21 20-16,0-21 0,21 21 0,0-20 15,0-1-15,0 0 16,0 0-16,0 0 0,21 0 0,0 1 16,0-22-16,22 0 0,-22 0 0,21 0 15,-21 0-15,22 0 0,-22 0 16,21 0-16,-21-22 0,0 1 0,22 0 15,-22 0-15,0-21 0,0 20 16,0 1-16,1-21 0,-1 0 0,0 20 16,0-20-16,0 0 0,-21-22 15,0 22-15,21 0 0,-21-22 0,22 22 16,-22-22-16,0 22 0,0 0 16,0 20-16,0 1 0,0 0 0,0 0 15,0 42 1,0 0-16,-22 22 0,1-1 15,0 0-15,21 1 0,0 20 16,0-21-16,-21 1 0,21 20 0,-21-20 16,21-1-16,0 0 0,0 1 0,0-1 15,0 0-15,0-21 0,0 22 16,0-22-16,0 0 0,0 21 0,0-20 16,21-1-16,0 0 15,0-21-15,0 0 0,1 0 0,20 0 16,-21 0-16,21 0 0,1-21 15,-1 0-15</inkml:trace>
  <inkml:trace contextRef="#ctx0" brushRef="#br0" timeOffset="42332.69">22288 5038 0,'0'-21'0,"0"42"0,0-64 16,0 22-16,0 42 31,-21 1-31,0 20 0,0-21 16,21 21-16,-21 1 0,0-22 15,21 21-15,-22 1 0,1-1 16,0 0-16,0 1 0,0-1 16,0 0-16,-1 1 0,1-22 0,0 21 15,-21-21-15,42 0 0,-21 1 0,-1-1 16,1 0-16,21-42 31,0 0-15,0-1-16,0 1 0,21 0 0,1-21 15,-1 21-15,-21-1 0,21-20 16,0 21-16,0-21 0,0 20 0,-21 1 16,22 0-16,-1 0 0,-21 0 15,21 21-15,0 0 16,-21 21-16,0 0 15,0 0-15,0 0 16,0 1-16,0-1 0,0 0 0,21 21 16,-21-21-16,21 1 0,-21-1 15,22 0-15,-1 0 0,0-21 16,0 0-16,0 0 0,0 0 16,1 0-16,20 0 0,-21 0 0,21 0 15,-20 0-15,20-21 0,0 0 16,-21 0-16,22 21 0,-22-43 0,21 22 15,-21 0-15,1 0 0,-1-22 16,0 1-16,0 0 0,-21-1 0,0-20 16,0-43-16,0 43 15,0 20-15,0 1 0,-21 0 16,-21-1-16,20 22 0,-20 0 0,0 0 16,-1 21-16,-20 0 0,21 0 15,-1 21-15,1 0 0,-22 21 0,22 1 16,21-22-16,-21 21 0,20 1 15,-20-1-15,21 0 0,21 1 0,0-1 16,0 0-16,0-21 0,0 1 16,0 20-16,0-21 0,0 0 0,21 0 15,0-21-15,0 22 0,1-1 16,-1-21-16,21 0 0,-21 0 16,22 0-16,-22 0 0,21 0 0,-21 0 15,22 0-15,-1 0 0,0 0 16,1 0-16,-22 0 0</inkml:trace>
  <inkml:trace contextRef="#ctx0" brushRef="#br0" timeOffset="42784.47">23093 5334 0,'0'-21'32,"0"0"-32,-21 0 15,21-1 1,0 1-16,0 0 15,0 0 1,21 21-16,0-21 0,0 21 0,0-21 16,0 21-16,1 0 0,-1-22 15,0 22-15,21 0 0,-21 0 0,1 0 16,-1 22-16,0-22 16,-21 21-16,21 0 0,-21 21 0,0-21 15,0 1-15,0-1 0,0 0 0,0 21 16,0-21-16,0 1 0,0-1 15,0 0-15,-21 0 0,21 0 16,-21-21-16,21 21 16,-21-21-16,-1 0 15,22-21 17,0 0-32,0 0 0,0 0 15,0 0-15,0-1 16,22 1-16,-1 0 0,-21 0 0,0 0 15,21 0-15,0-1 0,0 1 16,0 0-16,1 21 0,-22-21 0,21 0 16,0 21-16,0 0 0,21-21 15,-20 21-15,-1 0 0,0 0 0,0 0 16,0 0-16</inkml:trace>
  <inkml:trace contextRef="#ctx0" brushRef="#br0" timeOffset="43487.71">23918 5101 0,'0'0'0,"-21"0"16,0 0 0,0 21-16,-22-21 0,22 22 15,0-1-15,0 0 0,-21 0 0,20-21 16,1 21-16,0 0 0,0 1 16,21-1-16,0 0 0,-21 0 15,21 0-15,21-21 16,0 21-1,0-21-15,0 0 16,1 0-16,-1 0 0,21 0 0,-21 0 16,0 0-16,1 0 0,-1-21 0,0 0 15,0 0-15,-21 0 16,0 0-16,0-1 0,0 1 0,0-21 16,0 21-16,0 0 0,-21-1 15,0 1-15,0 21 0,-1 0 16,1 0-1,21-21-15,21 21 32,1 0-32,-1 0 0,21 0 15,-21 0-15,22 0 0,-22 0 16,21 0-16,-21 0 0,22 0 0,-22 0 16,0 0-16,0 0 0,0 0 15,0 0-15,1 0 0,-1 21 0,-21 0 16,0 1-16,0-1 15,0 0-15,0 0 0,0 0 16,0 0-16,0 22 0,0-22 0,0 0 16,0 0-16,-21 22 0,21-22 15,0 21-15,0 0 0,-22 1 0,22-1 16,0 0-16,0 22 16,0-22-16,-21 22 0,0-1 0,0-20 15,21 20-15,-21-21 0,0 1 16,-1-1-16,22 22 0,-21-22 0,0 0 15,0 1-15,0-1 0,21 0 0,0 1 16,-21-1-16,21-21 0,-22 21 16,22 1-16,0-22 0,0 0 0,0 0 15,0 0-15,0 1 0,0-1 16,0-42 15,0-1-31,0 1 16,0 0-16,0-21 15,0 21-15,22-22 0,-1 1 16,0 0-16,0-1 0</inkml:trace>
  <inkml:trace contextRef="#ctx0" brushRef="#br0" timeOffset="43868.58">24193 5313 0,'0'0'0,"0"-42"0,0 20 0,0 1 15,0 0-15,22 0 0,-1 0 16,0 0-16,-21-1 0,21 22 16,0-21-16,0 0 0,1 21 15,20-21-15,-21 21 0,0 0 16,0-21-16,22 21 0,-22 0 0,0 0 16,0 0-16,0 0 0,1 0 15,-1 0-15,0 0 0,-21 21 0,21-21 16,-21 21-16,0 21 0,0-20 15,0-1-15,-21 0 0,0 21 0,21-21 16,-21 1-16,-1-1 0,1 21 0,0-21 16,0 0-16,0 1 0,0-22 15,-1 21-15,1 0 0,0 0 16,0-21 0,0 0-16,21 21 0,0-42 46,0 0-30,42 21-16</inkml:trace>
  <inkml:trace contextRef="#ctx0" brushRef="#br0" timeOffset="44175.7">25167 5038 0,'0'0'0,"0"-21"16,-21 21-1,0 0-15,0 0 0,-1 21 16,1 0-16,0 0 16,21 0-16,-21 22 0,0-22 0,0 0 15,-1 21-15,1-21 0,21 22 16,-21-22-16,0 0 0,21 0 0,0 22 15,0-22-15,0 0 0,0 0 16,0 0-16,0 0 16,0 1-16,21-1 0,0-21 0,0 0 15,1 0-15,-1 0 0,0 0 16,0 0-16,0 0 0,0 0 0,22-21 16,-22 21-16</inkml:trace>
  <inkml:trace contextRef="#ctx0" brushRef="#br0" timeOffset="44531.7">25506 5017 0,'0'0'0,"0"-43"15,0 64 32,21 1-47,0-1 0,0 0 16,-21 0-16,0 0 0,21 0 15,-21 1-15,0-1 0,0 21 0,0-21 16,0 0-16,0 22 0,0-22 16,-21 0-16,21 21 0,-21-20 15,0-1-15,0 0 0,21 0 0,-21 0 16,-1 0-16,1 1 0,21-1 15,0 0-15,-21 0 0,0-21 0,21 21 16,-21-21-16,21 21 16,-21-21-1,-1 0-15,1 0 16</inkml:trace>
  <inkml:trace contextRef="#ctx0" brushRef="#br0" timeOffset="45467.13">1460 8446 0,'0'0'0,"0"-22"15,0 1-15,0 0 0,0 0 0,0 0 16,0 0-16,0-1 16,0-20-16,0 21 0,0 0 0,-21 0 15,21-1-15,-21 22 16,21 22-1,0 20-15,0 0 0,0 1 16,0-1-16,-21 21 0,0 1 16,21-1-16,-21 1 0,-1-1 0,1 1 15,21-22-15,-21 22 0,21-22 16,-21 22-16,21-22 0,0-21 16,0 21-16,0-20 0,0-1 0,0-42 46,21 21-46</inkml:trace>
  <inkml:trace contextRef="#ctx0" brushRef="#br0" timeOffset="46234.87">1058 8594 0,'-21'-21'0,"42"42"0,-63-42 0,0-1 16,20 1-16,1 0 0,0-21 15,0 21-15,0-1 0,0 1 16,21-21-16,-22 0 0,22 20 0,0-20 16,0 0-16,0-1 15,22-20-15,-1 21 0,0-1 0,21 22 16,1-21-16,-1 21 0,0-22 16,22 22-16,20 0 0,-20 21 15,-1 0-15,22 0 0,-21 21 0,-1 0 16,1 22-16,-22-1 0,0 21 15,-21-20-15,1 20 0,-22 1 0,0-1 16,0 1-16,-22-1 0,1 1 16,-21-1-16,0-20 0,-1-1 15,1 21-15,-22-41 0,22 20 0,0 0 16,-1-21-16,1-21 16,0 22-16,21-22 0,-22 0 0,22 0 15,0 0-15,0-22 0,0 1 16,-1 0-16,1 0 0,21 0 15,0 0-15,0-1 0,0 1 0,0 0 16,0 0-16,0 0 0,0 0 16,21 21-16,1 0 15,-1 0-15,0 21 0,21 0 16,-21 0-16,22 0 0,-22 22 16,21-1-16,-21 0 0,22-21 15,-22 22-15,0-1 0,0-21 0,22 22 16,-22-22-16,0 0 0,0 0 15,0 0-15,0-21 0,1 0 16,-1 0-16,0 0 0,0 0 0,21 0 16,-20 0-16,-1-21 0,0 21 15,21-21-15,-21 0 0,1-22 16,-1 22-16,0 0 0,0-21 0,0-1 16,-21 22-16,0-21 0,21 21 15,-21 0-15,22-22 0,-22 22 0,0 0 16,0 42-1,0 0 1,0 0 0,0 1-16,0-1 0,0 0 0,0 0 15,0 0-15,0 0 0,0 1 16,0-1-16,0-42 62,0-1-62,0 1 0,0 0 16,0 0-16</inkml:trace>
  <inkml:trace contextRef="#ctx0" brushRef="#br0" timeOffset="46412.55">2032 8340 0,'0'0'0,"0"-21"15,0-1-15,0 44 63,21-22-63,0 0 15,0 0-15,1 21 16,-1-21-16,0 0 0</inkml:trace>
  <inkml:trace contextRef="#ctx0" brushRef="#br0" timeOffset="47244.12">2836 8805 0,'0'0'0,"21"0"0,64-21 32,-64 0-32,-21 0 0,21 0 0,-21 0 15,22-1-15,-22 1 0,0 0 0,0 0 16,0 0-16,0 0 0,0-1 15,0 1-15,0 0 0,0 0 0,-22 0 16,1 0-16,0 21 0,-21 0 16,21 0-16,-1 0 0,-20 0 15,0 21-15,-1 0 0,1 0 0,21 0 16,-21 0-16,-1 22 0,22-22 16,0 21-16,0-21 0,21 22 15,0-1-15,0-21 0,0 22 0,21-22 16,0 0-16,0-21 0,0 0 15,1 0-15,20 0 0,-21 0 0,21 0 16,-20 0-16,20-21 0,0 0 16,-21-1-16,22 1 0,-1 0 0,-21 0 15,0 0-15,1 0 0,-1-1 16,0 1-16,-21 0 0,21 21 16,-21-21-16,0 0 0,0 42 31,0 0-16,0 21-15,0-20 0,0 20 16,0 0-16,0 1 0,0-1 0,0 0 16,0 1-16,21 20 0,0-21 15,-21 22-15,22-22 0,-1 22 0,0-22 16,-21 22-16,21-22 0,0 21 16,0 1-16,-21-1 0,22 1 0,-22-1 15,21 22-15,-21-21 0,0-1 16,0 1-16,0-22 0,0 21 15,0 1-15,0-1 0,0-20 0,0 20 16,0-20-16,0-1 0,0 0 16,-21 1-16,21-1 0,-22 0 0,1-21 15,21 1-15,-21-1 0,0 0 0,0 0 16,0-21-16,-22 0 0,22 21 16,-21-21-16,-1 0 0,1 0 0,-21-21 15,-1 0-15,1 0 0,-1-22 16,1 1-16,-1-21 0,1 20 0,20-20 15,1-1-15,0 1 0,-1-1 16,22 1-16,0-22 0,-21 22 16,42-22-16,-22 0 0,22 22 15,0-1-15,0 1 0,0-1 0,22 22 16,-22-22-16,42 22 0,-21 0 16,0-1-16,22 1 0,-1 21 0,0-21 15,1-1-15,-1 22 0,0-21 16,1 21-16,-1-22 0,0 22 0,1-21 15,20 21-15,-21-22 0,1 22 16,-1-21-16,0 21 0,1-22 0</inkml:trace>
  <inkml:trace contextRef="#ctx0" brushRef="#br0" timeOffset="47960.1">3641 8361 0,'0'0'0,"21"-21"0,-21 0 0,0-1 0,0 1 16,0 0-16,-21 21 15,-1 0-15,1 21 16,0 0-16,0 22 0,0-22 0,0 21 16,-1-21-16,1 22 0,21-1 15,-21-21-15,21 22 0,0-1 0,0 0 16,0 1-16,0-1 0,0 0 16,0-21-16,0 22 0,0-22 0,0 0 15,0 0-15,0 0 0,0-42 47,106-106-31,-106 85-1,21 0-15,0 20 0,0-20 0,1 21 16,-1 0-16,0 0 0,0-1 16,0 1-16,0 21 0,1 0 15,-1 0-15,-21 21 0,21 1 16,-21 20-16,21-21 15,-21 0-15,0 0 0,0 1 16,21-1-16,0 21 0,-21-21 0,22 0 16,-1 1-16,0-22 0,-21 21 15,21 0-15,0-21 0,0 0 16,1 0-16,-1 0 0,0 0 0,0 0 16,0-21-16,0 0 0,22 21 0,-22-22 15,0 1-15,0-21 0,0 21 16,22 0-16,-22-22 0,-21 22 0,21-21 15,0-1-15,-21 1 0,21 0 16,-21-1-16,0-20 0,0 21 0,22-1 16,-22 1-16,0 0 0,0-1 15,0 22-15,0 0 0,0 0 0,-22 42 32,22 21-17,-21 1-15,21-22 0,0 21 0,-21 22 16,21-22-16,-21 0 0,21 1 15,0-1-15,0 0 0,0 1 0,0-1 16,0 0-16,0 1 0,21-22 16,0 0-16,-21 0 0,21 0 0,1 0 15,-22 1-15,21-22 0,0 0 16,0 0-16,0 0 0,0 0 0,1 0 16,-1-22-16,0 1 15,0 0-15,-21 0 0,0 0 16,21 0-16,-21-1 0,21 1 0</inkml:trace>
  <inkml:trace contextRef="#ctx0" brushRef="#br0" timeOffset="48199.41">4212 8467 0,'0'0'0,"-21"0"0,0 0 15,42 0 16,0 0-31,0 0 0,0 0 0,22 0 16,-22 0-16,0 0 16,21-21-16,1 21 0,-22-22 0,21 22 15,-21 0-15,22 0 0,-22 0 16,0-21-16,0 21 0,0 0 0,1 0 16,-1 0-16,0-21 15,0 21-15,0 0 16</inkml:trace>
  <inkml:trace contextRef="#ctx0" brushRef="#br0" timeOffset="49071.68">5249 8361 0,'0'0'0,"21"0"0,-21-21 15,0 0-15,22 21 0,-22-22 16,0 1-16,0 0 15,-22 0 1,1 21-16,0 0 16,0 0-16,0 0 15,0 21-15,-1 0 0,22 0 0,-21 1 16,0-1-16,0 0 0,21 21 16,0-21-16,0 22 0,-21-22 0,21 21 15,0-21-15,0 1 0,0 20 16,0-21-16,0 0 0,0 0 0,21 22 15,-21-22-15,21-21 0,0 21 16,0 0-16,1-21 0,-1 0 16,21 0-16,-21 0 0,0 0 0,1 0 15,-1 0-15,21 0 0,-21-21 16,22 0-16,-1 0 0,-21 0 0,21-1 16,1 1-16,-1 0 0,-21-21 0,22 21 15,-1-22-15,-21 22 0,0-21 16,0-1-16,1-20 0,-1 21 0,0-22 15,-21 22-15,0-22 0,0 22 16,0-22-16,0 22 0,0 21 16,0-21-16,0 20 0,0 1 0,0 0 15,-21 21 1,0 21-16,21 0 16,-43 170-1,43-149-15,0 1 16,0-1-16,-21 0 0,21 1 15,0-1-15,0 0 0,0 1 0,0-1 16,0-21-16,0 21 0,0-20 0,0-1 16,0 0-16,0 0 0,0 0 15,0 0-15,21-21 0,0 22 0,1-22 16,-1 0-16,0 0 16,0 0-16,0 0 0,0 0 15,22 0-15,-22 0 0,0-22 0,0 1 16,0 21-16,1-21 0,-1 0 15,0 0-15,0 0 0,-21-1 0,0 1 16,21 0-16,-21 0 0,21 0 0,-21 0 16,22 21-1,-1 21 1,-21 0 0,0 0-16,0 0 0,0 0 15,0 1-15,21-22 16,-21 21-16,0 0 0,21-21 15,-21 21-15,21 0 16,0-21-16,1 0 0,-1 0 16,0 0-1,0 0-15,0 0 16,0 0-16,-21-21 0,0 0 0,0 0 16,0 0-16,0-1 15,0 1-15,0 0 0,0 0 0</inkml:trace>
  <inkml:trace contextRef="#ctx0" brushRef="#br0" timeOffset="49271.7">6456 8086 0,'-21'0'0,"42"0"0,-64 0 0,22 0 16,0 0-1,0 0 1,0 0-1,21 21 1</inkml:trace>
  <inkml:trace contextRef="#ctx0" brushRef="#br0" timeOffset="50227.7">7027 8128 0,'0'-21'0,"-21"-21"16,0 42 0,0 0-16,0 0 15,-1 0-15,1 0 0,-21 21 16,21-21-16,0 21 0,21 0 15,-22 21-15,1-20 0,0 20 0,21 0 16,-21-21-16,21 22 0,0-1 16,-21-21-16,21 22 0,0-1 0,0-21 15,0 0-15,0 22 0,21-22 0,0 0 16,0-21-16,0 21 0,1 0 16,20-21-16,-21 0 0,21 21 0,1-21 15,-1 0-15,-21 0 0,22 0 0,-1 0 16,0-21-16,-21 21 0,22-21 15,-22 0-15,21 0 0,-21 21 0,1-43 16,-1 22-16,0 0 0,0-21 16,0-1-16,0 1 0,-21 0 15,22-22-15,-22 22 0,21-22 0,-21 1 16,0 21-16,0-1 0,0 1 16,0 0-16,0-1 0,0 22 0,0 0 15,-21 21 1,21 21-1,-22 21-15,22-20 0,-21 20 0,21 0 16,0 1-16,0-1 0,0 0 16,0 1-16,-21-1 0,21 0 0,0 1 15,0-1-15,0 0 0,0-21 16,0 22-16,-21-22 0,21 0 16,0 0-16,-21 0 0,21 1 0,0-1 15,0-42 16,21 21-31,-21-22 16,21 1-16,0 0 0,-21 0 16,21 0-16,1-22 0,-1 22 0,0-21 15,0 0-15,0 20 0,22-20 16,-22 0-16,21 21 0,-21-1 0,0-20 16,22 42-16,-22-21 0,0 0 15,0 21-15,0 0 16,-21 21-16,0 0 15,0 0-15,-21 0 16,0 1-16,0-1 0,0-21 0,0 21 16,-22 0-16,22 0 0,-21-21 0,21 21 15,-22-21-15,22 0 0,0 22 16,0-22-16,0 0 0,-1 0 0,1 0 16,0 21-16,21 0 15,0 0-15,0 0 0,0 0 16,0 1-16,0-1 15,21 0-15,0 0 0,1 0 16,-1-21-16,-21 21 0,21-21 16,0 22-16,0-22 0,0 0 15,1 21-15,-1-21 16,0 21-16,0-21 0,0 0 16,0 0-16,1 21 0,-1-21 15,0 0 1,0-21-1,0 0-15,-21 0 0</inkml:trace>
  <inkml:trace contextRef="#ctx0" brushRef="#br0" timeOffset="51080.35">9440 8361 0,'0'0'0,"-21"-21"0,0 21 0,0-21 15,21-1-15,-21 1 16,-1 21-16,22-21 16,22 21 15,-1 0-31,21 0 0,-21 0 0,43 0 16,-22 0-16,22 0 0,20 0 15,-20 0-15,20 0 0,1 0 0,0 0 16,-22 0-16,22 0 0,-22 0 15,22 0-15,-21 0 0,-22 0 0,21 0 16,-20 0-16,20 0 0,-42 0 0,22 0 16,-22 0-16,0 0 0,0-21 15,-21 0 1,0 0 0,0-1-16,-21 22 0,0-21 15,0 21-15,0-21 0,-1 21 0,1 0 16,21-21-16,-21 21 0,0-21 15,0 21-15,21-21 0,-21-1 16,-1 22 0,22-21-16,22 21 15,-1 0 1,0 0-16,0 0 0,21 0 16,-20 0-16,-1 0 0,0 0 0,21 0 15,-21 0-15,-21 21 0,22-21 16,-22 22-16,0-1 0,0 21 15,0-21-15,0 0 0,-22 22 0,1-22 16,-21 21-16,21-21 0,-22 1 16,22 20-16,-21-21 0,21 0 0,-22 0 15,1 1-15,21-1 0,0 0 16,-22 0-16,22-21 0,21 21 0,-21-21 16,21-21 15</inkml:trace>
  <inkml:trace contextRef="#ctx0" brushRef="#br0" timeOffset="54003.68">1778 8509 0,'-21'-21'16,"42"42"-16,-63-63 0,20 21 0,-20 21 15,0-22-15,-1 1 0,22 21 16,-21 0-16,0 0 0,-1 0 16,1 0-16,21 21 0,-22 1 15,22 20-15,0-21 0,21 21 0,0 1 16,0 20-16,0-20 0,0 20 16,106 191-1,-85-233-15,21 22 16,1-22-16,-22 0 0,21-21 15,1 0-15,-1 0 0,0 0 0,1-21 16,-22 0-16,21-1 0,0 1 16,1-21-16,-1 0 0,22-1 0,-22-20 15,21 20-15,-20 1 16,20 0-16,1-22 0,-1 22 0,-20 0 16,20 20-16,-21-20 0,22 21 15,-1-21-15,-20 42 0,-22 0 16,21 21-16,-21-21 0,1 42 15,-1-21-15,0 22 0,0-22 0,0 42 16,0-20-16,1-1 0,-22 0 16,21 1-16,0-1 0,0 0 0,0 1 15,0-22-15,1 0 0,-22 0 16,21 0-16,0-21 0,0 0 0,0 0 16,22 0-16,-22-21 0,0 0 15,21 0-15,1 0 0,-22-1 16,21-20-16,0 21 0,1-21 15,-1-1-15,-21 1 0,22 0 0,-1-1 16,-21 22-16,21-21 0,-20-1 16,20 22-16,-21 0 0,21 0 0,-20 0 15,-1 21-15,21 0 0,-21 0 16,0 21-16,1-21 0,-1 21 0,-21 0 16,21 22-16,0-22 0,-21 0 15,21 21-15,0-21 0,1 22 0,-1-22 16,0 21-16,0-21 0,0 1 15,0-22-15,1 21 0,-1-21 0,21 0 16,-21 0-16,22 0 0,-22-21 16,21 21-16,0-22 0,1 1 15,-22 0-15,21 0 0,1-21 0,-1 20 16,0 1-16,-21-21 0,22 0 16,-1 20-16,0-20 0,-20 0 0,20-1 15,0 22-15,-21 0 0,22 0 16,-1 0-16,-21 21 0,22 0 15,-22 0-15,21 21 0,-21 0 0,0 0 16,1 0-16,-1 1 0,0 20 0,21-21 16,-21 0-16,1 0 0,-1 22 15,21-22-15,0 0 0,1-21 0,-1 21 16,0 0-16,1-21 0,20 0 16,-20 0-16,20 0 0,-21 0 0,22 0 15,-22 0-15,22-21 0,-22 0 16,0 0-16,1 0 0,-1 21 0,0-43 15,1 22-15,-1 0 0,-21-21 16,22 21-16,-1-22 0,-21 1 0,21 21 16,1-22-16,-1 22 0,0 21 0,1 0 15,-1 0-15,-21 0 0,22 0 16,-22 0-16,0 21 0,0 1 0,0-1 16,0 0-16,1 0 0,-1 0 15,0 0-15,0 1 0,0-1 16,0 0-16,1 0 0,20-21 0,-21 21 15,21-21-15,-20 0 0,20 0 16,-21 0-16,21 0 0,1 0 0,-22 0 16,21 0-16,1 0 0,-22-21 15,21 21-15,-21-21 0,22 0 0,-1 0 16,-21-1-16,21 1 0,1-21 0,-1 21 16,0-22-16,1 22 0,20 0 15,-20-21-15,-1 21 0,21 21 0,-20 0 16,-1 0-16,0 0 0,-20 0 15,20 0-15,-21 21 0,0 0 0,-21 21 16,21-21-16,1 1 0,-1-1 16,-21 0-16,21 0 0,0 21 15,0-42-15,22 22 0,-22-1 0,0 0 16,21-21-16,-21 0 0,22 0 16,-1 0-16,-21 0 0,22 0 0,-1 0 15,0 0-15,1 0 0,-1 0 0,0-21 16,1 0-16,-1 21 0,0-22 15,1 1-15,-1 0 0,0 0 0,1 0 16,-1 0-16,0-22 0,1 22 16,-1 0-16,0 21 0,1-21 0,-22 21 15,0 0-15,0 0 0,0 21 0,0-21 16,1 21-16,-22 0 16,0 0-16,21 1 0,0-1 0,-21 0 15,21-21-15,0 21 0,0 0 16,1-21-16,-1 21 0,0-21 0,21 0 15,1 0-15,-1 0 0,0 0 0,1 0 16,-1 0-16,21 0 0,-20 0 16,20 0-16,-20-21 0,-1 21 0,0-21 15,1 21-15,-1-21 0,0 0 16,1 0-16,-22-1 0,21 1 16,-21 0-16,22 0 0,-22 0 0,0 0 0,0 21 15,-21-22-15,21 22 16,-42 22 15,0-22-31,-21 21 0,-1 0 16,1 0-16,-22 0 0</inkml:trace>
  <inkml:trace contextRef="#ctx0" brushRef="#br0" timeOffset="54819.03">4233 10605 0,'0'0'0,"0"-22"0,21 22 0,1-21 16,-1 21-16,0-21 0,0 21 15,-21-21-15,0 0 0,21 0 0,-21-1 16,21 1-16,-21 0 16,0 0-16,0 0 0,0 0 0,-21-1 15,0 1-15,0 0 0,0 0 0,0 0 16,-22 0-16,22 21 0,-21-22 16,-1 22-16,22 0 0,-21 0 0,0 0 15,-22 0-15,22 22 16,-1-1-16,1 0 0,0 21 0,21-21 15,-22 43-15,22-22 0,0 1 16,21 20-16,0 1 0,0-22 0,0 0 16,0 1-16,21-1 0,0 0 15,0 1-15,22-22 0,-22 0 0,21 0 16,-21-21-16,22 0 0,-22 0 0,21 0 16,1 0-16,-22 0 0,21-21 15,-21 21-15,22-21 0,-22 0 0,21-22 16,0 22-16,1-21 0,-22-1 15,21 1-15,-21 0 0,22-22 0,-22 22 16,0-22-16,21 1 0,-42 21 16,22-22-16,-22 22 0,0-22 15,0 22-15,0 0 0,0-1 0,0 1 16,0 0-16,-22 20 0,1 1 16,21 0-16,-21 21 0,0 0 0,0 0 15,0 21-15,21 0 16,-22 1-16,22 20 0,0 0 0,0-21 15,0 22-15,0-1 0,0 0 16,0 1-16,22-1 0,-1 22 16,-21-22-16,0 0 0,21-21 0,0 22 15,-21-1-15,21-21 0,-21 0 16,21 1-16,1-1 0,-1 0 0,0-21 16,0 0-16,0 0 15,0 0-15,1-21 0,-1 0 0</inkml:trace>
  <inkml:trace contextRef="#ctx0" brushRef="#br0" timeOffset="55792.71">5101 10202 0,'0'0'0,"0"-21"0,-21 21 31,0 21-31,0 1 16,-1-1-16,1 0 0,0 0 15,21 21-15,-21-20 0,0 20 16,0 0-16,-1 1 0,1-1 0,21 0 16,0 1-16,0-22 0,0 21 15,0-21-15,0 0 0,0 22 0,21-43 16,1 21-16,-1 0 0,0-21 16,21 0-16,-21 0 0,22 0 0,-1 0 15,-21-21-15,22 21 0,-22-21 0,21 0 16,-21-1-16,22 1 0,-1-42 15,-21 42-15,0-22 0,0 1 16,-21 21-16,0-22 0,0 1 16,0 0-16,0-1 0,-21 1 15,0 21-15,0-21 0,0 20 0,-22 1 16,22 0-16,0 0 0,-21 21 16,21 0-16,-1 0 0,1 0 0,-21 21 15,21-21-15,0 21 0,-22 22 16,22-22-16,21 21 0,-21 0 0,21 1 15,0-1-15,0 0 0,0 1 16,0-1-16,0 0 0,21-20 0,0 20 16,0-21-16,1 0 0,-1 0 0,21 1 15,-21-1-15,22 0 0,-22-21 16,21 0-16,0 0 0,1 0 16,-22 0-16,21 0 0,1-21 0,-1 21 15,0-21-15,1-1 0,-22 1 16,21 0-16,0 0 0,-20-21 0,20 20 15,-21-20-15,0 0 0,0 21 16,-21-22-16,22 1 0,-22 0 0,21-1 16,-21 22-16,0 0 0,0 0 0,0 0 15,0 42 17,0 0-32,0 21 15,0-21-15,0 22 0,0-22 0,0 21 16,0 1-16,0-22 0,0 21 15,0-21-15,0 22 0,21-22 16,0 0-16,-21 0 0,21 0 0,0-21 16,-21 21-16,22-21 0,-1 0 15,0 0-15,0 0 0,0 0 0,0 0 16,1 0-16,-1-21 0,0 0 0,0 21 16,0-21-16,0 0 0,1-22 15,-1 22-15,0-21 0,0 0 0,0-1 16,-21 1-16,21 21 0,-21-22 15,22 22-15,-22-21 0,21 21 0,-21 0 16,-21 42 15,21 21-31,0-21 16,-22 22-16,22-22 0,0 21 0,0 0 16,0-20-16,0 20 0,0-21 15,0 0-15,0 0 0,0 1 0,0-1 16,22 0-16,-1-21 0,0 0 15,0 0-15,0 0 0,0 0 0,1 0 16,-1 0-16,21 0 0,-21-21 0,22 0 16,-22-1-16,21 1 0,-21 0 15,22 0-15,-22 0 0,0-22 16,21 1-16,-21 21 0,1-21 16</inkml:trace>
  <inkml:trace contextRef="#ctx0" brushRef="#br0" timeOffset="56314.7">6879 9927 0,'0'0'0,"0"-21"0,0-21 0,0 21 0,-21 21 16,0 0-16,0 0 16,-1 21-16,22 0 0,0 21 15,0 1-15,-21-22 0,21 21 0,-21 0 16,21 1-16,-21-1 0,21 0 16,0 1-16,0-1 0,0 0 0,-21 1 15,21-22-15,0 21 0,0 1 16,0-22-16,0 0 0,0 0 15,0 0-15,0 0 0,0-42 47,0 0-47,0 0 16,0 0-16,0 0 0,21-1 0,-21-20 16,21 21-16,0-21 0,0 20 0,1 1 15,20-21-15,-21 21 0,21 0 16,1 21-16,-22-22 0,21 1 0,1 21 15,-1 0-15,0 0 0,-21 0 0,22 0 16,-1 0-16,-21 21 0,22 1 16,-22-1-16,0 0 0,0 0 15,0 0-15,-21 22 0,0-22 16,0 21-16,0-21 0,0 22 0,-21-22 16,0 21-16,0-21 0,-22 22 0,22-22 15,-21 0-15,0 0 0,-1 0 16,1 0-16,21-21 0,-22 22 0,1-22 15,21 0-15,-21 0 0,20 0 0,1 0 16,0 0-16,0 0 0,0 0 16,0 0-16,-1 0 0,22-22 0,0 1 15,0 0 1,0 0-16,22 21 16,-1-21-16,0 0 0,0-1 0,21 1 15,-20 0-15</inkml:trace>
  <inkml:trace contextRef="#ctx0" brushRef="#br0" timeOffset="56599.54">7662 9843 0,'0'-22'0,"0"44"0,0-65 0,0 64 47,0 1-47,0-1 0,0 21 15,0-21-15,0 22 0,0-22 0,0 21 16,0 0-16,0 1 0,0-22 0,0 21 16,0 1-16,0-22 0,0 21 15,0 0-15,0-20 0,0 20 0,0 0 16,0-21-16,0 22 0,0-22 0,0 0 16,0 0-16,0 0 0,0 1 15,0-1-15,21-21 16,1 0-1,-1-21-15,0-1 0</inkml:trace>
  <inkml:trace contextRef="#ctx0" brushRef="#br0" timeOffset="56988.12">8022 10266 0,'-21'42'16,"21"-21"-1,21-21 17,0 0-32,22 0 0,-22 0 15,0 0-15,21 0 0,-21-21 0,1 0 16,20 21-16,-21-21 0,0 0 16,0 0-16,1 21 0,-1-22 15,0 1-15,-21 0 0,0 0 16,0 0-16,0 0 15,-21 21-15,0 0 0,-1 0 16,-20 0-16,21 0 0,-21 21 0,-1 0 16,1 0-16,0 0 0,20 0 15,-20 22-15,21-1 0,0 0 0,0 1 16,-1-22-16,22 21 0,0 1 16,0-22-16,0 21 0,0-21 0,0 0 15,22 1-15,-1-1 0,0-21 16,0 0-16,21 0 15,-20 0-15,-1 0 0,0-21 0,0-1 16,21 1-16,-20 21 0</inkml:trace>
  <inkml:trace contextRef="#ctx0" brushRef="#br0" timeOffset="58019.56">9271 10139 0,'0'0'0,"21"-85"16,-21 64-16,0 0 16,0 0-16,0 0 15,-21-1-15,0 22 16,0 0-16,-1 0 16,-83 85-1,83-64-15,1 0 16,0 22-16,0-1 0,0-21 15,0 22-15,21-1 0,0 0 0,0 1 16,-22-1-16,44 106 16,-22-127-16,21 22 15,0-22-15,21-21 0,-21 21 0,1-21 16,20 0-16,-21 0 0,0 0 16,22 0-16,-22 0 0,21 0 0,-21-21 15,22 0-15,-22-1 0,21 1 16,-21 0-16,22-21 0,-1-1 0,-21 22 15,21-21-15,1 0 0,-22-1 0,21 1 16,1-22-16,-22 22 16,0 0-16,0-1 0,0-20 0,0 21 15,1-1-15,-22-20 0,0 20 16,0 1-16,0 21 0,0-21 0,0 20 16,0 1-16,-22 21 15,1 0-15,0 21 0,21 1 16,-21 20-16,0 0 0,0 1 0,-1-1 15,22 21-15,0-20 0,-21 20 16,21-20-16,-21-1 0,21 0 0,0 1 16,0 20-16,0-42 0,0 22 15,0-1-15,0-21 0,0 0 0,0 0 16,0 1-16,21-1 0,0-21 16,1 0-16,-1 0 0,0 0 15,0 0-15,0 0 0,22-21 0,-22-1 16,0 1-16,21 0 0,-21 0 15,1 0-15,20-22 0,-21 22 0,0 0 16,0-21-16,1 21 0,-22-1 0,0 1 16,0 0-16,0 0 0,21 21 15,-21 21 1,0 0-16,0 0 0,0 1 0,0-1 16,0 21-16,-21-21 0,21 0 15,0 1-15,0-1 0,0 0 0,0 0 16,0 0-1,0-42 17,21 0-32,0 0 15,0 0-15</inkml:trace>
  <inkml:trace contextRef="#ctx0" brushRef="#br0" timeOffset="58216.1">10287 9885 0,'0'0'0,"-21"0"16,0 0 15,42 0 0,0 0-31,0 0 16,0 21-16,0-21 0,1 0 15</inkml:trace>
  <inkml:trace contextRef="#ctx0" brushRef="#br0" timeOffset="59079.14">10647 9906 0,'-64'21'16,"43"0"-16,0 1 15,0-1-15,21 0 0,-21 0 16,-1 21-16,22-20 0,-21 20 0,21-21 16,0 21-16,0-20 0,0 20 0,0-21 15,0 21-15,0-20 0,0-1 16,0 0-16,21 0 0,1 0 0,-1 0 16,0-21-16,0 0 0,0 0 15,0 0-15,1 0 0,20 0 0,-21 0 16,21 0-16,1-21 0,-22 0 15,21 0-15,1 0 0,-22 0 16,21-1-16,-21 1 0,0-21 0,1 21 16,-1-22-16,0 1 0,0 21 15,-21-21-15,0-1 0,0 1 0,0 0 16,0-22-16,0 22 0,0-1 0,0 22 16,0-21-16,0 21 0,0 0 15,0-1-15,0 1 0,0 42 16,0 1-1,0-1-15,0 21 0,-21-21 16,21 22-16,0-1 0,-21 0 16,21 1-16,0-1 0,0 0 0,-21 1 0,-1-1 15,22 0-15,-21-21 0,21 22 16,0-22-16,-21 21 0,21-21 16,-21 43-1,21-85 16,0 0-31,21-1 0,0 1 16,0 0-16,1 0 0,-1 0 16,0 0-16,0-1 0,21 1 0,1 0 15,-22 0-15,21 21 0,1-21 16,-22 21-16,21 0 0,0 0 16,-20 0-16,-1 0 0,21 0 0,-21 0 15,0 0 1,-21 21-16,0 0 0,-21-21 15,0 21-15,0-21 0,0 0 16,0 0-16,-22 21 0,22-21 16,0 0-16,-21 22 0,20-22 0,1 0 15,-21 0-15,21 0 0,0 0 0,-1 0 16,1 0-16,0 0 0,0 0 16,0 0-16,42 21 31,0-21-31,0 21 0,0 0 15,22-21-15,-22 21 0,0 0 0,0 1 16,22-1-16,-22-21 0,0 21 16,0 0-16,0 0 0,0-21 0,1 21 15,-1 1-15,0-22 0,0 21 0,0-21 16,0 0-16,1 0 16,-1 0-16,0 0 0,0 0 0,21 0 15,-20-21-15,20-1 0,-21 22 16,21-21-16</inkml:trace>
  <inkml:trace contextRef="#ctx0" brushRef="#br0" timeOffset="59643.69">12171 10118 0,'0'0'0,"0"-21"15,21 21 1,0 0-1,21 0-15,-20 0 0,62 0 16,-41 0-16,-1 0 0,0 0 16,22 0-16,-22 0 0,43 0 15,-43 0-15,0 0 0,1 0 0,-1 0 16,0 0-16,1 0 16,-22 0-16,21-22 0,1 22 0,-22 0 0,21 0 15,-21 0-15,0-21 16,1 21-16,-1 0 0,0 0 0,-21-21 15,0 0 1,0 0-16,-21 21 0,0-21 16,-1 21-16,1-22 0,0 22 0,0 0 15,0-21-15,-22 21 0,22 0 0,-21 0 16,21 0-16,0 0 0,-22-21 16,22 21-16,0 0 15,42 0 16,0 0-15,43 0 0,-22 0-16,-21 0 0,0 21 0,1-21 15,-1 21-15,-21 1 0,0-1 0,0 0 16,0 0-16,0 0 16,0 0-16,0 1 0,-21 20 0,-1-21 15,1 0-15,-21 0 0,21 1 0,-22-1 16,22 0-16,-21 0 0,21 0 15,-22 0-15,22 1 0,-21-1 0,21 0 16,0-21-16,-1 21 0,1-21 16,0 0-16,0 0 0,0 0 15,0 0-15</inkml:trace>
  <inkml:trace contextRef="#ctx0" brushRef="#br0" timeOffset="60515.95">15071 9906 0,'21'0'32,"0"0"-32,0-21 15,0 21-15,0-21 0,-21 0 16,22-1-16,-22 1 0,0 0 16,21 0-16,-21 0 0,21 0 0,-21-22 15,0 22-15,0-21 0,0 21 16,0-1-16,-21 1 0,0-21 0,-22 21 15,22 0-15,-21 21 0,-1-22 16,1 1-16,0 21 0,-1 0 16,1 0-16,0 0 0,-1 21 0,1 1 15,0-1-15,-1 21 0,22 0 16,0 1-16,0 20 0,0-20 0,21 20 16,0 1-16,0-22 0,0 0 0,0 1 15,0-1-15,21 0 0,-21-21 16,21 1-16,0-1 0,0 0 0,1 0 15,20-21-15,-21 0 0,0 0 0,22 0 16,-1 0-16,-21 0 0,21-21 16,1 0-16,20 0 0,-20-1 0,-1-20 15,0 21-15,1-21 16,-1-1-16,-21 1 0,0 0 0,0-22 16,1 22-16,-1-22 0,-21 1 0,0 20 15,0-20-15,0-1 0,0 22 16,0 0-16,0-22 0,0 22 0,-21 0 15,-1 20-15,22 1 0,0 0 16,0 0-16,-21 21 0,0 0 0,0 0 16,21 21-16,0 0 15,-21 22-15,21-1 0,0 0 0,0 1 16,0 20-16,0 1 0,0-22 16,0 21-16,0 1 0,0-22 0,0 22 15,0-22-15,0 0 0,21 1 0,0-1 16,0-21-16,0 0 15,1 1-15,-1-1 0,0 0 0,0-21 16,0 0-16,0 0 0,1 0 16,-1 0-16,21 0 0,-21-21 0,22 0 15,-22-1-15</inkml:trace>
  <inkml:trace contextRef="#ctx0" brushRef="#br0" timeOffset="61435.99">15896 9610 0,'-21'21'0,"42"-42"0,-21-22 0,0 22 16,0-21-16,0 21 0,0 0 15,0-1-15,-21 22 32,0 0-32,21 22 0,-21-1 15,-1 0-15,1 21 0,21 1 16,0-22-16,0 21 0,-21 0 0,21 1 16,0-1-16,0 0 0,0-20 15,0 20-15,0-21 0,0 0 0,0 0 16,21 1-16,-21-1 0,21 0 0,1-21 15,-1 0-15,21 0 0,-21 0 16,22 0-16,-1 0 0,-21 0 0,21 0 16,1-21-16,-1 0 0,0-1 15,1 1-15,-22 0 0,21-21 16,-21 21-16,1-22 0,-22 1 0,0 0 16,0 20-16,0-20 0,0 0 15,0-1-15,-22 1 0,1 21 0,-21 0 16,21 0-16,0-1 0,-22 22 15,1 0-15,21 0 0,-22 0 0,1 0 16,21 0-16,-21 0 0,20 22 16,1-1-16,-21 0 0,21 0 0,0 21 15,-1 1-15,1-1 0,21-21 0,0 22 16,0-1-16,0 0 0,0 1 16,0-22-16,0 21 0,21-21 0,1 0 15,-1 1-15,21-1 0,-21 0 16,22-21-16,-1 0 0,0 0 15,1 0-15,20 0 0,-21 0 0,1 0 16,-1-21-16,22 21 0,-22-21 16,0-1-16,-21 1 0,22 0 0,-1 0 15,-21 0-15,0 0 0,1-22 16,-1 22-16,0-21 0,-21-1 0,21 22 16,-21-21-16,0 21 0,0 0 15,0-1-15,0 44 31,-21-1-31,21 0 0,-21 0 16,21 0-16,0 22 0,0-22 0,0 21 16,0-21-16,0 0 15,0 22-15,0-22 0,0 0 0,0 0 16,0 0-16,21-21 0,0 22 0,0-22 16,0 0-16,1 0 15,-1 0-15,0 0 0,0 0 0,0 0 16,0 0-16,-21-22 0,22 1 15,-1 21-15,0-21 0,0 0 0,0-21 16,-21 20-16,0 1 0,21-21 0,-21 0 16,22 20-16,-22-20 0,0 0 15,0-1-15,0 22 0,0-21 16,0 21-16,0 0 16,0 42-1,0 0-15,-22 0 0,22 0 16,-21 22-16,21-1 0,0-21 0,0 21 15,0 1-15,0-22 0,0 21 0,0-21 16,0 1-16,0-1 0,0 0 16,0 0-16,21 0 0,1-21 15,-1 0 1,0 0-16,0 0 0,0 0 0,0-21 16,22 0-16,-22 0 0,21 0 0,-21-1 15</inkml:trace>
  <inkml:trace contextRef="#ctx0" brushRef="#br0" timeOffset="61999.95">17526 9144 0,'0'0'0,"0"-21"0,0 0 0,0 0 16,-21 21-16,0 0 16,-1 21-16,22 21 15,-21-21-15,21 22 0,0-22 16,-21 21-16,21 0 0,0 1 0,0-1 15,0 22-15,0-22 0,0 0 16,0 1-16,0-1 0,0 0 0,0 1 16,0-1-16,0-21 0,0 21 15,0-20-15,0-1 0,-21-21 16,21 21-16,-21-21 31,21-21-15,0 0-16,0-1 0,0 1 0,0-21 15,21 21-15,0-22 0,0 1 16,0 21-16,1-21 0,20-1 0,0 22 16,-21 0-16,22 0 15,-1 0-15,0-1 0,1 22 0,-1 0 0,0 0 16,1 0-16,-1 0 0,0 22 16,1-1-16,-1 0 0,-21 0 15,22 21-15,-43-20 0,0 20 0,0-21 16,0 21-16,0-20 0,0 20 15,0-21-15,-43 0 0,22 0 0,0 22 16,-21-22-16,20 0 0,-20-21 16,0 21-16,-1 0 0,1 1 0,0-22 15,-1 0-15,-20 21 0,21-21 0,-1 0 16,-20 0-16,20 0 0,22 0 16,-21 0-16,21 0 0,0 0 0,-1 0 15,1 0-15,21-21 16,0-1-1,21 22-15,1-21 0,20 0 0,0 21 16,1-21-16,-22 0 0,21-22 16,22 22-16</inkml:trace>
  <inkml:trace contextRef="#ctx0" brushRef="#br0" timeOffset="62292.34">18246 9123 0,'0'-21'0,"0"42"0,21-63 15,0 20-15,-21 44 32,0-1-32,0 0 0,0 0 15,0 21-15,0 1 0,0-22 0,-21 21 16,21 1-16,-21 20 0,-1-21 16,22 1-16,0 20 0,-21-20 0,0-1 15,21 0-15,-21 1 0,21-1 16,0-21-16,0 21 0,0-20 0,0-1 15,0 0-15,0 0 0,0 0 16,21-21 0,0 0-16,0 0 0,1-21 15,-22 0-15,42 21 16,-21-42-16,0 20 0,0 1 0,22 0 16</inkml:trace>
  <inkml:trace contextRef="#ctx0" brushRef="#br0" timeOffset="62671.43">18669 9504 0,'-42'21'16,"42"0"-16,0 0 15,21-21 1,0 0-16,0 0 16,0 0-16,0 0 0,22 0 15,-22 0-15,21 0 0,-21-21 0,1 0 16,20 21-16,-21-21 0,0 21 15,-21-21-15,0 0 0,21-1 16,-21-41 0,-21 63-1,0 0-15,-21 0 0,21 0 0,-22 0 16,22 21-16,-21 0 0,-1 0 0,1 22 16,21-22-16,-21 21 0,20 1 15,1-22-15,0 21 0,21 0 0,0-20 16,0 20-16,0-21 0,0 0 15,21 0-15,0 1 0,1-1 0,20-21 16,-21 0-16,21 21 0,-20-21 16,20 0-16,-21 0 0,21 0 15,-20 0-15,20-21 0,-21 0 0,0 21 16,0-22-16,1 1 0,-1 0 16,0 0-16</inkml:trace>
  <inkml:trace contextRef="#ctx0" brushRef="#br0" timeOffset="63743.59">19664 9398 0,'21'0'16,"0"0"-16,0 0 16,0 0-16,1 0 15,-1-21-15,-21 0 0,21 21 0,0-21 16,-21-1-16,0 1 15,0 0-15,-21 21 32,0 0-17,-22 0-15,22 21 0,0 0 0,0 1 16,0-1-16,0 21 0,-22-21 16,22 22-16,0-1 0,0 0 0,21 1 15,0-1-15,-21 0 0,21 1 16,0-1-16,0-21 0,0 21 0,21-20 15,0-1-15,21 0 0,-21 0 0,22 0 16,-1 0-16,0-21 0,22 0 16,-22 0-16,1 0 0,20 0 0,-21 0 15,1-21-15,20 0 0,-20 0 16,-1 0-16,0 0 0,1-22 16,-1 22-16,0-21 0,1-1 0,-22-20 15,21 21-15,-21-22 0,22 22 16,-22-1-16,0-20 0,0 21 0,0-22 15,0 22-15,1-1 0,-1 1 16,-21 0-16,0 21 0,0-1 0,0 1 16,0 0-16,-21 21 15,-1 21-15,1 0 16,0 1-16,0 20 0,0 0 0,0-21 16,-1 22-16,1-1 0,0 0 15,0 1-15,0-22 0,0 21 16,21 1-16,0-1 0,0 0 15,-22 1-15,22-1 0,0 0 0,0 1 16,0-22-16,22 21 0,-1-21 0,0 0 16,0 1-16,0-22 0,0 21 15,22-21-15,-22 0 0,0 0 0,21 0 16,-20 0-16,20 0 0,-21 0 16,21-21-16,-20 21 0,20-22 0,-21 1 15,21 0-15,-20 0 0,-1 0 16,0-22-16,0 22 0,0 0 0,0 0 15,-21 0-15,0 0 0,22 21 16,-22 21 0,0 0-16,0 0 15,0 0-15,0 0 16,0 1-16,0-1 0,0 0 0,0 0 16,0 0-16,0 0 15,0 1-15,21-22 16,0 0-16,0 0 0,0 0 15,0 0-15,1-22 16,-1 22-16,0-21 0,0 0 0</inkml:trace>
  <inkml:trace contextRef="#ctx0" brushRef="#br0" timeOffset="64079.73">21315 9250 0,'0'0'0,"-21"0"0,-1 0 15,1 0-15,0 0 0,21 21 16,0 0 0,21-21 15,0 0-31,1 0 0,-1 0 16,0 0-16,0-21 15,0 0-15,-21 0 16,0 0-16,0-1 0,0 1 31,-106 21-15,85 0-1,21 21-15,-21 1 0,0-22 0,21 21 16,0 0-16,-21 0 0,21 0 0,-21 0 16,21 1-16,0-1 15,0 0-15,0 0 0,21 0 16</inkml:trace>
  <inkml:trace contextRef="#ctx0" brushRef="#br0" timeOffset="64383.53">21780 9377 0,'0'0'0,"0"-21"0,0 0 16,0-1-16,0 1 0,0 0 15,-21 21 1,0 0-1,0 21-15,0 0 0,0 1 16,-1-1-16,22 0 0,-21 21 16,0-21-16,21 22 0,-21-1 0,21-21 15,0 22-15,0-1 0,0-21 0,0 21 16,0-20-16,0-1 0,21 0 16,0 0-16,0 0 0,1 0 15,-1-21-15,0 0 0,0 0 16,21 0-16,1 0 0,-1 0 0,0 0 15,-20-21-15,20 21 0,0-21 0,1 0 16,-1-21-16,-21 20 0,21-20 16,-20 0-16,-1-1 0,0 1 0</inkml:trace>
  <inkml:trace contextRef="#ctx0" brushRef="#br0" timeOffset="65048.92">22352 9017 0,'0'-21'0,"0"42"0,0-63 0,0 21 0,0 42 31,-21 0-15,-22 127 0,43-106-16,-21-20 0,0 20 15,21 0-15,-21 1 0,0-1 0,21 0 16,0 1-16,-21-22 0,21 21 16,-22 0-16,22-20 0,-21-1 0,21 0 15,0 0-15,0 0 0,0 0 16,0-42 15,0 0-15,0 0-16,21-21 0,1 20 0,-1 1 15,0-21-15,0 21 0,0 0 16,0-22-16,1 22 0,20 0 0,-21 0 16,0 0-16,22-1 0,-1 22 15,0-21-15,1 21 0,-1 0 0,-21 0 16,21 0-16,1 0 0,-22 0 15,0 0-15,-21 21 16,-21-21-16,0 0 16,0 22-16,-1-22 0,-20 0 0,21 0 15,-21 21-15,-1-21 0,1 0 16,21 0-16,-22 0 0,22 0 0,0 0 16,0 0-16,0 0 0,0 0 15,-1 0-15,1 0 0,0 0 31,21 21-15,-21 0-16,21 0 0,0 0 16,0 1-16,0 20 0,0-21 15,0 0-15,0 22 0,21-22 0,-21 21 16,21-21-16,-21 0 0,0 1 16,21-1-16,1 0 0,-1 0 0,0 0 15,-21 0-15,21-21 16,0 0-16,0 22 0,1-22 15,-1 0-15,0 0 0,21 0 0,-21 0 0,1 0 16,20 0-16,-21 0 0,0-22 16,22 22-16,-22-21 0,0 0 0,0 0 15,0 21-15,0-21 0,-21 0 16,22-1-16,-1 1 0,0 0 0,0 0 16,-21 0-16</inkml:trace>
  <inkml:trace contextRef="#ctx0" brushRef="#br0" timeOffset="65363.68">23495 9017 0,'-21'-21'0,"0"21"15,-1 0-15,1 21 16,0 0-16,0 0 0,21 1 15,-21 20-15,0-21 0,-1 0 0,1 22 16,21-22-16,-21 21 0,21 0 16,-21-20-16,21 20 0,0-21 0,0 21 15,0-20-15,0 20 16,0-21-16,0 21 0,0-20 0,0-1 16,0 21-16,0-21 0,0 0 0,0 1 15,21-1-15,0-21 16,0 0-16,1 0 0,-1 21 0,0-21 15,0 0-15,0 0 0,0 0 16,1-21-16,20 0 0</inkml:trace>
  <inkml:trace contextRef="#ctx0" brushRef="#br0" timeOffset="65699.67">24088 8996 0,'0'0'0,"0"-21"0,0 0 0,0-1 16,0 1-16,21 21 16,0 0-1,0 0-15,0 21 0,0 1 16,1-1-16,-1 0 0,0 0 16,0 0-16,-21 22 0,0-1 0,0 0 15,0-21-15,0 22 0,0-1 16,0 0-16,-21 1 0,0-1 0,0 0 15,-1 1-15,1-1 0,0 0 16,0 1-16,0-1 0,0 0 16,-1-20-16,1-1 0,0 0 15,21 0-15,0 0 0,-21 0 0,21 1 16,-21-22-16,21 21 0,-21-21 16,21-21-1,0-1 1</inkml:trace>
  <inkml:trace contextRef="#ctx0" brushRef="#br0" timeOffset="66547.89">1439 12658 0,'0'0'0,"-21"-21"0,0 21 16,0 0-16,21-22 0,-21 22 0,-1 0 16,1 0-1,0 0-15,21 22 16,0-1-16,0 21 0,0 0 16,0 1-16,0 20 0,21-20 15,-21 20-15,0-21 0,0 22 0,0-22 16,0 22-16,0-22 15,0 0-15,0-20 0,0 20 16,0 43 0,0-64-16,-21-21 15,21-21 1,0-1 0</inkml:trace>
  <inkml:trace contextRef="#ctx0" brushRef="#br0" timeOffset="66915.69">1079 12869 0,'-21'-42'0,"42"84"0,-63-105 0,21 21 0,0-1 15,21 22-15,0 0 0,0 0 16,0-22-16,0 22 0,0 0 16,0 0-16,42 0 0,-21 0 0,22-1 15,-1 1-15,0 21 0,22 0 16,-1 0-16,1 0 0,-1 0 15,22 0-15,-22 43 0,-20-22 0,20 21 16,-20 0-16,-1 1 0,0 20 16,-21-20-16,1 20 0,-1 1 0,-21-1 15,0 1-15,0-22 16,0 0-16,0 1 0,0-1 0,0 0 16,0-21-16,0 1 0,0-1 15,0 0-15,0 0 16,0-42 15,0 0-31,0 0 16,0-1-16,0 1 0,0-21 15,0 0-15,21-1 0,0 1 0,-21 0 16,21-22-16,0 22 0</inkml:trace>
  <inkml:trace contextRef="#ctx0" brushRef="#br0" timeOffset="67160.28">2159 12446 0,'0'0'16,"0"-21"-16,21 0 0,-42 21 31,0 21-31,21 0 0,0 0 0,0 0 16,-21 22-16,21-22 0,-22 21 16,22 22-16,0-22 0,-21 22 15,21-1-15,0-21 0,0 22 0,-21-22 16,21 22-16,-21-22 0,21 0 15,-21-20-15,21 20 0,0-21 0,0 0 16,0 0-16,21-21 16,0 0-1,0-21-15,0 21 16,1-21-16,-1 0 0</inkml:trace>
  <inkml:trace contextRef="#ctx0" brushRef="#br0" timeOffset="67587.75">2582 12806 0,'0'0'0,"-21"0"31,0 0-31,0 21 16,0 21-16,-1-20 0,1-1 16,21 21-16,-21-21 0,21 22 15,-21-22-15,21 21 0,0-21 0,0 22 16,0-22-16,0 0 0,0 0 15,0 0-15,21 0 0,0-21 16,0 22-16,1-22 0,-1 0 16,21 0-16,-21 0 0,0 0 0,1-22 15,20 1-15,-21 21 0,0-21 16,0 0-16,1 0 0,-1 0 0,0-1 16,-21-20-16,0 21 0,0-21 15,0-1-15,0 22 0,0-21 16,0-1-16,-21 1 0,0 21 15,-1-21-15,1 20 0,-21 1 0,21 0 16,0 21-16,-22 0 0,22 0 16,-21 0-16,21 21 0,-1 0 15,1 1-15,0-1 0,0 21 0,21-21 16,-21 0-16,21 1 0,0 20 16,0-21-16,21 0 0,21 0 15,-21-21-15,1 0 0,20 0 16,0 0-16,1-21 0,-1 0 15</inkml:trace>
  <inkml:trace contextRef="#ctx0" brushRef="#br0" timeOffset="67851.38">3175 12488 0,'0'0'15,"0"-21"-15,0 0 0,-21 21 16,21 21-1,0 0-15,0 1 0,0 20 16,0 0-16,0 1 0,0-1 16,0 0-16,0 22 0,0-22 0,0 0 15,0 22-15,0-22 0,0 1 16,0-22-16,0 21 0,0-21 16,0 0-16,0 1 0,0-1 15,0 0-15,21-21 16,0 0-1,-21-21-15,21 0 0</inkml:trace>
  <inkml:trace contextRef="#ctx0" brushRef="#br0" timeOffset="68091.71">3048 12891 0,'0'0'0,"0"21"15,21-21 17,0 0-32,0 0 0,1 0 15,-1 0-15,0 0 16,21-21-16,-21 21 0,1 0 0,-1 0 16,169-64-1,-169 64 1,1 0-16,-1-21 0,0 21 15</inkml:trace>
  <inkml:trace contextRef="#ctx0" brushRef="#br0" timeOffset="68512.64">3598 12996 0,'0'22'0,"0"-44"0,-21 44 0,21-1 15,0 0 1,21-21-16,0 0 15,1 0-15,-1 0 0,0 0 16,21 0-16,-21-21 0,22 0 16,-22 21-16,21-22 0,-21 1 0,22 0 15,-22 0-15,0 0 0,0 0 0,0-1 16,-21-20-16,22 21 16,-22 0-16,0-22 0,0 22 0,0 0 15,0 0-15,-43 21 0,22 0 16,0 0-16,0 0 0,-22 0 0,22 0 15,-21 21-15,0 0 0,-1 22 16,1-1-16,0-21 0,20 21 0,-20 1 16,21-1-16,0 0 0,21 1 15,0-22-15,0 21 0,0-21 0,0 1 16,21-1-16,0 0 0,21 0 16,-20 0-16,-1-21 0,0 21 0,21-21 15,-21 0-15,22 0 0,-22 0 16,21 0-16,-21 0 0,22 0 15,-22 0-15,21 0 0,-21 0 0,1-21 16,83-63 0,-83 62-16,-1 1 15</inkml:trace>
  <inkml:trace contextRef="#ctx0" brushRef="#br0" timeOffset="68831">4635 12721 0,'-21'0'16,"21"21"-1,21-21 17,1 0-32,-22-21 15,21 21-15,0-21 0,-21 0 16,0 0-1,0 0 1,-21 21 0,0 0-1,-1 0-15,22 21 16,0 0-16,0 0 16,0 0-1,0 0 1</inkml:trace>
  <inkml:trace contextRef="#ctx0" brushRef="#br0" timeOffset="69111.06">4593 13081 0,'0'0'16,"0"21"-16,0 0 0,0 1 0,0-1 15,0 0-15,21-21 16,0 0-1,1 0-15,-1 0 0,0 0 16,-21-21-16,21 0 0,0 21 16,-21-22-16,0 1 0,0 0 15,-21 21-15,0 0 16,0 0-16,0 0 16,-1 0-16,1 0 0,0 0 15,21 21-15,-21 0 0,0-21 16,21 22-16,-21-22 15</inkml:trace>
  <inkml:trace contextRef="#ctx0" brushRef="#br0" timeOffset="69583.5">6159 12383 0,'0'0'0,"0"-22"16,0 1-1,0 42-15,0 1 16,0-1-16,0 0 0,0 21 15,0 1-15,0-1 0,0 21 0,0-20 16,-21 20-16,21 1 0,-21-1 0,0-20 16,0 20-16,21-21 0,0 1 15,0-1-15,0-21 0,-21 0 0,21 1 16,0-1-16,0 0 0,21-21 16,0 0-1,-21-21-15,21 0 16,-21-1-16,21 1 0</inkml:trace>
  <inkml:trace contextRef="#ctx0" brushRef="#br0" timeOffset="70163.71">6011 12573 0,'0'0'0,"-21"-21"0,0 0 16,0 0-16,0-1 0,21 1 15,0 0-15,0 0 0,0 0 0,0 0 16,0-1-16,21 1 0,21 0 15,-21 21-15,22-21 0,-1 0 0,0 0 16,1 21-16,-1 0 0,0 0 16,1 0-16,20 0 0,-21 0 0,1 21 15,-1 0-15,0 0 0,1 0 0,-22 22 16,0-1-16,-21-21 16,0 21-16,0 1 0,-21-22 0,0 21 15,0 1-15,-22-1 0,1-21 16,21 21-16,-22-20 0,22-1 0,-21 0 15,21 0-15,0 0 0,-1-21 16,1 0-16,21-21 16,0 0-1,0 0-15,21 0 0,22-1 16,-22 1-16,21 0 0,-21 0 16,43 21-16,-22 0 0,1 0 0,-1 0 15,0 0-15,1 0 0,-1 0 0,0 21 16,1 0-16,-22 0 15,21 1-15,-21-1 0,-21 21 0,0-21 16,0 22-16,0-22 0,0 21 16,-42-21-16,21 22 0,-22-22 0,1 0 15,0 21-15,-22-21 0,22 1 16,-22-1-16,22 0 0,0-21 0,-22 21 16,43-21-16,-21 0 0,-1 0 0,22 0 15,-21 0-15,21 0 0,0-21 16,-1 21-16,1-21 0,0 0 0,0 21 15,21-22-15,-21 1 0,0 0 16,21 0-16,0 0 16,0 0-1,21 21-15,0-22 0,0 1 0,0 21 16,22-21-16,-22 0 0</inkml:trace>
  <inkml:trace contextRef="#ctx0" brushRef="#br0" timeOffset="70828.42">6964 12658 0,'0'0'16,"21"0"-16,0 0 0,0 0 0,-21 21 15,0 0 1,0 0-16,0 0 0,0 1 16,0-1-16,0 0 0,0 0 15,0 21-15,0-20 0,0-1 0,0 0 16,0 0-16,0 0 0,0 0 15,0 1-15,21-22 0,1 21 0,-1-21 16,0 0-16,0 0 0,21 0 16,-20 0-16,20 0 0,-21 0 0,21-21 15,-20 21-15,20-22 0,0-20 0,-21 21 16,22 0-16,-22-22 0,0 22 16,0-21-16,0 21 0,-21-22 15,0 22-15,0 0 0,0-21 0,0 21 16,0-1-16,0 1 15,0 42 17,0 1-32,-21 20 0,21-21 15,0 21-15,0 1 0,0-1 16,0 0-16,0 22 0,0-22 0,0 1 16,0 20-16,0-21 0,0 1 15,0 20-15,0-20 0,0-1 0,0 21 16,0-20-16,0 20 0,0 1 0,0-1 15,0 1-15,0-22 16,0 22-16,0-1 0,0-21 0,0 1 0,0 20 16,0-20-16,0-1 0,-21 0 15,21-21-15,0 22 0,0-1 16,0-21-16,-21 22 0,0-22 0,21 21 16,-21-21-16,21 0 0,-22 1 15,1-1-15,0-21 0,0 0 16,0 0-16,0-21 0,21-1 0,0 1 15,0-21-15,-22 0 0,22-1 16,0-20-16,0 20 0,0-20 0,22-22 16,-1 22-16,-21-22 0,21 22 15,0-22-15,0 21 0,0-20 0,-21 20 16,43 1-16,-22 20 0,0-20 16,0 21-16,0-22 0,1 22 15,-1-1-15,21 1 0,-21 0 0,0-1 16,1 1-16</inkml:trace>
  <inkml:trace contextRef="#ctx0" brushRef="#br0" timeOffset="72415.64">9419 12869 0,'21'0'0,"-21"-21"16,0 0-16,21 0 0,-21 0 16,0 0-16,22-1 0,-22 1 15,0 0-15,0 0 0,0 0 0,0 0 16,0-1-16,-22 1 0,1 21 15,0-21-15,0 0 0,-21 0 0,20 21 16,-20 0-16,21-21 0,-21 21 0,20 0 16,-20 0-16,0 0 0,-1 21 15,22-21-15,-21 21 0,0 0 16,-1 0-16,22 22 0,0-1 0,0 0 16,21 1-16,0-1 0,0 21 15,0-20-15,21-22 0,0 21 0,0 1 16,0-22-16,22 0 0,-22 0 15,21-21-15,-21 0 0,22 0 0,-1 0 16,-21 0-16,22 0 0,-22-21 16,21 21-16,0-42 0,-20 20 0,20 1 15,-21-21-15,21 0 0,1-1 16,-1 1-16,-21 0 0,0-1 0,22 1 16,-22 0-16,-21-1 0,0 1 15,21-22-15,-21 22 0,0 0 16,0-22-16,0 22 0,0 0 0,-21-1 15,21 22-15,0-21 0,0 21 16,-21-1 0,0 44-16,21-1 15,0 21-15,0 0 0,0 1 0,0-1 16,0 0-16,0 1 0,0 20 16,0-20-16,21-1 0,0 0 0,-21 22 15,21-22-15,0 0 0,0 1 0,-21-22 16,22 21-16,-1-21 0,0 1 15,0-22-15,0 21 0,22-21 0,-22 0 16,0 0-16,21 0 0,-21-21 16,1 21-16,-1-22 0,21 1 15,-21 0-15,0 0 0,22-21 16,-22 20-16,0 1 0,0-21 0,0 21 16,-21-22-16,0 22 0,22-21 0,-22 21 15,0 0-15,0-22 0,0 22 16,-22 21-16,1 0 0,0 0 15,0 0-15,0 0 0,-22 0 16,22 21-16,0 0 0,0 1 16,-21-1-16,20 21 0,1-21 0,21 22 15,0-1-15,0 0 0,0 1 16,0-22-16,0 21 0,21 0 0,1-20 16,20-1-16,-21 0 0,21 0 15,-20 0-15,20-21 0,0 0 0,1 0 16,-1 0-16,0 0 0,1-21 15,-1 0-15,21 0 0,-20 0 0,-1-22 16,22 22-16,-22-21 0,0-1 0,22 1 16,-22 0-16,-21-1 0,22 1 15,-22 0-15,0-22 0,-21 22 0,0-22 16,0 22-16,0-21 0,0 20 16,0 1-16,0 0 0,0 20 0,-21 1 15,0 0-15,-1 21 16,1 21-16,21 22 15,-21-22-15,21 21 0,0 0 0,0 1 16,0-1-16,0 22 0,0-22 16,0 0-16,0 22 0,-21-22 0,21 22 15,-21-1-15,0 1 0,21 20 16,-22-20-16,22-1 0,-21 22 0,0-22 16,21 22-16,0-21 0,0 20 0,0 1 15,-21 0-15,21-1 0,-21 1 16,0 0-16,21-1 0,0-20 0,-22 20 15,22-20-15,-21-1 0,21-20 16,0 20-16,0-20 0,0-1 16,0-21-16,0 0 0,21 0 0,1 1 15,-1-22-15,0 0 0,0 0 16,21-22-16,1 1 0,-1 0 0,0-21 16,22 21-16,-22-22 0,22 22 0,-22-21 15,22-1-15,-22 22 0,21-21 16,-20 0-16,-22-22 0,21 22 0,-21-1 15,-21-20-15,0 21 0,0-22 16,0 1-16,-21 20 0,-21-20 0,0 20 16,-1-20-16,-20 21 0,-1-1 15,22 1-15,-22 0 0,1-1 16,-1 22-16,22 0 0,0 0 0,-1 0 16,1-1-16,21 1 0,0 21 15,0 0-15,21-21 16,21 21-1,0 0-15,0-21 0,21 21 0,1-21 16,-1 21-16,0-21 0,22-1 0,-1 1 16,1 0-16,-1 0 0,1 0 15,-1-22-15,1 22 0,-22-21 0,22 0 16,-1 20-16,-20-20 0</inkml:trace>
  <inkml:trace contextRef="#ctx0" brushRef="#br0" timeOffset="73803.06">11642 12615 0,'84'-127'15,"-168"254"-15,168-275 16,-84 127-16,0 0 0,0 0 15,0 0-15,-21-1 0,0 1 16,0 21-16,0-21 0,-1 21 16,1 0-16,0 0 0,0 21 0,0 0 15,-22 1-15,22-1 0,0 21 16,0-21-16,0 22 0,0-1 0,-1 0 16,1 1-16,0-1 0,21 0 0,0 1 15,0-1-15,0-21 0,0 0 16,0 0-16,0 1 0,21-1 0,0-21 15,1 21-15,-1-21 0,0 0 16,0 0-16,21-21 0,-20 0 16,-1-1-16,0 1 0,21 0 0,-21 0 15,1 0-15,-1-22 0,0 22 16,0-21-16,0 21 0,0-22 0,-21 22 16,0 0-16,0-21 0,0 21 15,0-1-15,0 1 0,0 0 16,0 42 15,0 0-31,0 1 0,0-1 16,0 0-16,0 0 0,0 21 0,0-20 15,0 20-15,0-21 0,0 0 0,0 0 16,0 1-16,0-1 16,22 0-16,-1 0 0,0 0 0,0-21 15,0 0-15,0 0 0,1 0 16,-1 0-16,21 0 0,-21-21 0,22 0 15,-22 0-15,21 0 0,-21-1 16,22 1-16,-1 0 0,-21 0 0,21 0 16,-20-22-16,-1 22 0,0 0 0,-21-21 15,0 21-15,21-1 0,-21 1 16,0 0-16,0 42 31,0 0-31,0 1 16,0-1-16,-21 0 0,21 0 15,0 0-15,0 22 0,0-22 16,0 42 0,0-42-16,21 1 0,0-22 0,0 21 15,1-21-15,-1 0 0,0 0 16,0 0-16,21 0 0,-20 0 16,-1-21-16,0 21 0,0-22 0,21 1 15,-42 0-15,22 0 0,-1 0 0,0 0 16,0-1-16,0 1 0,-21-21 15,21 21-15,1 0 0,-22-22 0,0 22 16,0 0-16,21 0 16,-21 0-16,0-1 0,0 1 0,0 42 31,0 1-15,0-1-16,-21 0 0,21 0 0,0 0 15,0 22-15,0-22 0,0 0 16,0 0-16,0 0 0,0 0 0,0 1 15,0-1-15,0 0 0,0 0 16,21 0-16,0-21 0,0 0 0,0 0 16,0 0-16,1 0 0,-1 0 0,0 0 15,21 0-15,-21-21 0,1 21 16,20-21-16,-21 0 0,21 0 16,-20-1-16,20-20 0,-21 21 15,0-21-15,0 20 0,1-20 0,-1 0 16,0-22-16,0 22 0,-21 0 0,0-22 15,0 22-15,21-1 0,-21 1 16,0 21-16,0 0 0,0 0 0,-21 21 16,21 21-1,-21 21-15,0-21 0,0 22 0,21-1 16,0 0-16,-22 1 0,1-1 16,21 0-16,-21 1 0,21-1 0,0 0 15,0-21-15,0 22 0,0-22 16,0 0-16,0 0 0,21 22 15,0-22-15,1-21 0,-1 21 0,21 0 16,-21-21-16,0 0 0,22 0 16,-1 0-16,-21 0 0,22 0 0,-1 0 15,-21 0-15,21-21 0,-20 21 16,20-21-16,-21 0 0,0-1 0,0-20 16,1 21-16,-1-21 0,0-1 15,-21 1-15,21 0 0,-21-1 0,21-20 16,-21-1-16,0 22 0,0-22 0,0 22 15,0 0-15,0 21 0,0-22 16,0 22-16,-21 42 31,21 0-31,-21 22 0,0-1 16,21 22-16,0-22 0,0 0 16,0 22-16,0-22 0,0 22 0,0-22 15,0 0-15,0 1 0,0-22 0,0 21 16,0-21-16,0 0 0,0 22 15,0-22-15,21 0 0,0-21 0,0 21 16,0-21-16,1 0 0,20 0 16,-21 0-16,0 0 0,0 0 15,22-21-15,-22 21 16,21-21-16,-21 0 0,1 0 0,20-1 16,-21 1-16,0 0 0,0 0 0</inkml:trace>
  <inkml:trace contextRef="#ctx0" brushRef="#br0" timeOffset="74015.67">13779 12319 0,'0'0'0,"-21"0"0,0 0 0,42 0 32,0 0-17,1 0-15,-1 0 0,21 0 0,-21 0 16,22-21-16,-22 21 15,21-21-15,0 21 0,-20 0 0,20-21 16,-21 21-16,0 0 0,0-22 16</inkml:trace>
  <inkml:trace contextRef="#ctx0" brushRef="#br0" timeOffset="74848.14">15769 12213 0,'0'0'0,"0"-21"16,0 0-16,-21-21 0,42 20 0,-21 1 15,-21 0-15,0 0 0,0 0 0,21 0 16,0-1-16,-22 22 0,1 0 15,0 22-15,21 20 16,-63 148 0,63-126-16,0-22 15,-22 1-15,22-22 0,0 21 0,0 0 16,0-20-16,0 20 0,0-21 16,0 0-16,0 0 0,22-21 31,-1 0-31,0-21 15,-21 0-15,21 0 0,0 0 0,0 0 16,-21-1-16,22-20 0,-1 21 16,0-21-16,0-1 0,-21 1 0,21 0 15,0-1-15,1 1 0,-1 21 16,0 0-16,0-1 0,0 22 16,-21 22-16,21-1 15,-21 0-15,0 0 0,0 21 0,0-20 16,0 20-16,0 0 0,0-21 15,0 22-15,0-22 0,0 0 16,22 0-16,-1 0 0,0 1 0,0-1 16,0-21-16,0 0 0,1 0 15,20 0-15,0 0 0,1 0 0,-1 0 16,0-21-16,1 21 0,-1-22 16,21 1-16,-41 0 0,20-21 0,0 21 15,-21-1-15,1-20 0,-22 0 0,0-1 16,0 1-16,0 0 0,0-1 15,-22 1-15,1 21 0,-21-21 16,21 20-16,0 1 0,-1 0 0,1 21 16,0 0-16,0 0 0,-21 0 0,20 0 15,1 0 1,0 21-16,21 0 0,-21 1 0,21-1 16,0 0-16,0 0 0,0 0 15,0 0-15,0 1 0,42-1 0,-21 0 16,1-21-16,-1 21 0,21-21 0,-21 0 15,22 21-15</inkml:trace>
  <inkml:trace contextRef="#ctx0" brushRef="#br0" timeOffset="75176.58">16679 12298 0,'85'21'32,"-64"-21"-32,0 0 0,0 0 15,1 0-15,-1 0 0,0 0 16,21-21-16,-21 0 0,1 21 15,-1-21-15,21-1 0,-21 1 16,-21 0-16,0 0 0,21 0 0,-21 0 16,0-22-16,0 22 0,0 0 15,-21 0-15,0 21 0,0 0 16,0 0-16,0 0 0,-1 0 16,1 21-16,0 0 0,0 21 0,0-20 15,0 20-15,-1-21 0,22 21 0,-21 1 16,21-1-16,0-21 0,0 22 15,0-22-15,0 0 0,0 0 0,0 0 16,21 0-16,1 1 16,-1-22-16,-21 21 0,21-21 0,0 0 15,0 0-15,0 0 0,22 0 0,-22 0 16,0 0-16,21-21 0,1 21 16,-22-22-16,21 1 0</inkml:trace>
  <inkml:trace contextRef="#ctx0" brushRef="#br0" timeOffset="75883.06">18986 11980 0,'0'0'0,"0"-21"16,0 0-16,0 0 0,0-21 16,0 20-16,0 1 0,0-21 0,0 21 15,0 0-15,0-1 0,0 1 16,0 0-16,0 42 31,0 0-31,0 1 0,0-1 16,0 21-16,0 22 0,0-22 0,0 21 15,0-20-15,0 20 0,0 1 16,0-22-16,0 22 0,0-22 16,0 0-16,0 1 0,0-22 15,0 0-15,0 21 0,0-21 0,22 1 16,-1-22-16,0 0 0,0 0 16,0 0-16,22 0 0,-22-22 15,21 22-15,0-21 0,1 0 0,20 0 16,-20-21-16,-1 20 0,0-20 15,1-21-15,-1 20 0,0-20 0,-21-1 16,1 1-16,-1 20 0,0-20 16,0-1-16,-21 22 0,0 0 15,0-1-15,0 22 0,0 0 0,0 0 16,-21 21 0,0 0-1,0 21-15,-1 0 16,22 0-16,0 1 0,0-1 15,0 0-15,0 0 0,0 0 16,0 0-16,0 1 0,0-1 0,43-21 16,-22 21-16,0 0 0,0 0 0</inkml:trace>
  <inkml:trace contextRef="#ctx0" brushRef="#br0" timeOffset="76299.66">19897 11980 0,'42'0'0,"-169"0"0,212 0 0,-22 0 0,-21 0 16,-20 0-16,20 0 0,-21-21 15,0 21-15,22-21 0,-22 21 16,0-21-16,0 0 0,0 21 15,-21-21-15,-21 21 16,0 0-16,0 0 16,-22 0-16,22 0 0,-21 21 0,0 0 15,20-21-15,-20 21 0,21 0 0,-21 0 16,20 1-16,1-1 0,21 0 16,0 0-16,0 0 0,0 0 15,0 1-15,21-22 0,1 21 16,-1 0-16,0 0 0,21-21 0,-21 21 15,22 0-15,-22 1 0,21-1 16,-21-21-16,22 21 0,-22 0 16,0-21-16,0 21 0,-21 0 0,0 1 15,0-1-15,-21 0 16,0-21-16,0 0 0,-22 21 16,22-21-16,-21 0 0,21 0 15,-22 0-15,1 0 0,0 0 0,-1 0 16,1 0-16,21 0 0,-21 0 15,20 0-15,-20-21 0,21 21 0,0 0 16,0-21-16,21 0 0,0-1 16,0 1-1,21 0-15,0 21 0,21-21 16,-21 0-16,22 21 16,-22-21-16,21-1 0</inkml:trace>
  <inkml:trace contextRef="#ctx0" brushRef="#br0" timeOffset="76719.96">20362 12171 0,'0'0'0,"21"0"0,-21 21 0,22-21 15,-1 0-15,0 0 16,0 0-16,0 0 0,0 0 16,1 0-16,20-21 0,-21 0 0,21 21 15,-20-21-15,20-1 0,-21 22 16,0-21-16,22 0 0,-22 0 15,-21 0-15,21 0 0,-21-1 0,0 1 16,0 0-16,0 0 0,0 0 16,0 0-16,-21 21 0,0 0 0,-1 0 15,1 0-15,0 0 0,-21 0 16,21 21-16,-1 0 0,-20 0 0,21 21 16,-21-20-16,20 20 0,1 0 15,0-21-15,0 22 0,21-1 0,0-21 16,-21 22-16,21-22 0,0 21 0,0-21 15,0 0-15,0 1 0,21-1 16,0 0-16,0-21 0,0 21 0,1-21 16,20 0-16,-21 0 15,0 0-15,0 0 0,22 0 0,-22 0 16,0 0-16,21 0 0,-20-21 0,-1 0 16,21 21-16,-21-21 0,0 21 15,1-22-15,-1 1 0,0 0 16,-21 0-16,21 21 0,-21-21 15</inkml:trace>
  <inkml:trace contextRef="#ctx0" brushRef="#br0" timeOffset="76887.73">21018 12298 0,'0'21'0,"0"0"31,-21-21-15,0 0-1,21 21 1,-21-21-16,0 0 16,0 0-1</inkml:trace>
  <inkml:trace contextRef="#ctx0" brushRef="#br0" timeOffset="77683.67">13885 13758 0,'0'22'31,"0"-1"-15,-21 0-16,21 0 0,-21 0 15,21 22-15,-21-22 0,21 0 16,0 0-16,0 0 0,0 0 15,21-21 17,0 0-32,0 0 0,0-21 15,1 0-15,-1 0 0,-21 0 16,0 0-16,0-1 0,0 1 16,0 0-16,0 0 15,0 0-15,-21 21 16,21-21-16,-22 21 0,1 0 15,21 21 1,0 21 0,0-21-16,0 0 0,0 1 15,0-1 1,21-21-16,1 0 16,-1 0-1,0 0-15,0-21 0,-21-1 0,21 1 16,-21 0-16,0 0 15,0 0 1,-21 21-16,0 0 0,0-21 0,0 21 31,-1 0-31,22 21 16,22-21 0,-1 0-16,0 0 0,0 21 15</inkml:trace>
  <inkml:trace contextRef="#ctx0" brushRef="#br0" timeOffset="78044.67">14605 13610 0,'0'0'0,"0"-21"16,0 0-16,0 0 15,0 0-15,0 42 31,0 0-31,0 21 0,0-21 16,0 22-16,21-1 0,-21 22 0,21-22 16,-21 0-16,0 22 0,0-22 15,21 0-15,-21 22 0,22-1 0,-22 1 16,0 21-16,0-22 0,0 22 16,0-22-16,0 22 0,0-22 0,0 22 15,-22-21-15,22-1 0,-21-21 16,0 22-16,0-22 0,0 1 15,0-1-15,21 0 0,0-21 0,-22 1 16,22-44 15,0 1-31,0-21 0,22 21 16,-1-22-16,0 1 0,-21-21 0,21 20 16</inkml:trace>
  <inkml:trace contextRef="#ctx0" brushRef="#br0" timeOffset="78392.11">14711 13928 0,'0'0'0,"0"-43"16,-21 22-16,21-21 0,-22 0 15,22 20-15,0 1 0,0-21 0,0 21 16,0-22-16,0 22 0,0 0 16,22 0-16,-1 0 0,21 0 0,-21-1 15,22 22-15,-1 0 0,0 0 16,1 0-16,-1 22 0,0-1 0,22 0 15,-22 21-15,0-21 0,-20 1 16,20 20-16,-21 0 0,-21-21 16,0 22-16,0-1 0,-21-21 0,0 22 15,-22-22-15,22 0 0,-42 21 0,20-21 16,1 1-16,-21-1 16,20 0-16,1-21 0,0 21 0,-1 0 15,22-21-15,-21 0 0,21 21 0,-1-21 16,1 0-1,42-21 17,1 21-32,-1-21 0,0 0 0,0 21 15,21-21-15</inkml:trace>
  <inkml:trace contextRef="#ctx0" brushRef="#br0" timeOffset="78779.64">15282 14012 0,'64'22'32,"-43"-22"-32,0 0 15,0 0-15,0 0 0,1 0 16,-1 0-16,0-22 0,0 1 16,0 21-16,0-21 0,1 0 0,-1 0 15,0 0-15,-21-1 0,0-20 16,21 21-16,-21 0 0,0-22 0,0 22 15,0 0-15,-21 0 0,0 0 16,0 21-16,-1 0 16,1 0-16,0 0 0,-21 21 0,21 0 15,-1 0-15,1 22 0,21-1 16,-21-21-16,21 21 0,-21 1 0,21-1 16,0-21-16,0 22 0,0-22 15,0 0-15,0 0 0,21 0 0,0 0 16,0 1-16,1-22 15,-1 21-15,0-21 0,0 0 0,0 0 16,0 0-16,1 0 0,20 0 0,-21 0 16,0-21-16,0-1 0,1 22 15,20-21-15,-21 0 0,0 0 0,0 0 16</inkml:trace>
  <inkml:trace contextRef="#ctx0" brushRef="#br0" timeOffset="79167.64">15875 13843 0,'0'-21'0,"0"42"0,0-63 0,0 21 15,0-1-15,0 1 16,0 0-16,0 0 16,21 0-16,0 21 15,22 0-15,-22 0 0,21 0 16,-21 0-16,22 0 0,-1 0 0,21 0 16,-20 21-16,-1 0 0,0 0 15,1 0-15,-22 1 0,21 20 0,-21-21 16,-21 0-16,0 22 15,0-22-15,0 0 0,0 0 0,0 0 16,-21 0-16,0 22 0,0-22 16,-21-21-16,20 21 0,1 0 0,0-21 15,0 0-15,21 21 0,-21-21 16,0 0-16,21-21 16,0 0-1,0 0-15,0-21 16,21 20-16,0 1 0,-21 0 0,21-21 15,0 21-15,0-1 0,-21-20 16,22 21-16,-1 0 0,0 0 16,0-1-16,0 1 0,0 0 0,1 0 15,-1 0-15,-21 0 16,21 21-16,-21-22 0</inkml:trace>
  <inkml:trace contextRef="#ctx0" brushRef="#br0" timeOffset="80471.34">16849 14076 0,'-22'0'31,"65"0"16,-22-21-32,0 0-15,21-1 0,-20 22 0,20-21 16,0-21-16,1 21 0,-1 0 0,0-22 16,1 1-16,-1 21 0,0-22 15,-21 1-15,22 0 0,-22-1 0,-21 1 16,0 0-16,0-1 0,0 1 15,0 21-15,0 0 0,-21-22 0,0 22 16,-1 21-16,1-21 16,0 21-16,0 0 0,-21 0 0,20 0 15,1 21-15,0 0 0,0 22 16,0-1-16,0 22 0,-1-1 0,22 1 16,-21 20-16,21 1 0,0 0 15,0-1-15,-21 1 0,21 0 0,-21 20 16,21-20-16,-21 0 0,21 21 0,-21-22 15,21 1-15,0 21 0,-22-22 16,1 1-16,21 21 0,-21-21 0,21-1 16,-21 1-16,21-22 0,-21 22 15,21-21-15,0-22 0,0 21 16,0-20-16,0-1 0,0 0 0,0-20 16,0-1-16,0 0 0,0 0 15,21-21-15,0 0 16,0-21-16,22 0 0,-22 0 15,21-1-15,0 1 0,22-21 0,-22 21 16,22-22-16,-22 1 0,22-21 0,-22 20 16,0-20-16,1-1 0,-1 1 15,-21-1-15,0 1 0,-21-1 0,0 1 16,0-1-16,-21 1 0,0-1 16,0 22-16,-22-22 0,1 1 0,-21 21 15,20-22-15,-20 22 0,20-1 16,1 1-16,-21 0 0,20-1 15,22 22-15,-21 0 0,21 0 0,-1 0 16,22 0-16,0-1 0,0 1 16,0 0-16,22 0 15,20 21-15,-21-21 0,21 0 16,1 21-16,-1-22 0,22 1 0,-1 0 16,1 0-16,-1-21 0,1 20 15,20 1-15,-20-21 0,-1 21 0,-20-22 16,20 1-16,-21 21 15,-20 0-15,20 0 0,-21-1 0,-21 1 16,0-21-16,0 21 16,-21 21-1,0 0-15,21 21 16,-21 0-16,-1 0 0,22 0 0,0 22 16,-21-1-16,21-21 0,0 22 15,0-1-15,0-21 0,0 21 0,0-20 16,21 20-16,1-21 0,-1 0 0,0-21 15,0 21-15,21-21 0,1 0 16,-1 0-16,-21 0 0,22 0 16,-1 0-16,21 0 0,-20 0 0,-1 0 15,0-21-15,1 0 0,-1 21 16,-21-21-16,22 0 0,-22 0 16,0-1-16,0-20 0,-21 21 0,0 0 15,0-22-15,-21 22 0,0-21 0,-22 21 16,22 0-16,-21-22 0,0 22 15,20 21-15,-20-21 0,0 21 0,-1 0 16,22 0-16,-21 0 0,21 0 16,0 21-16,-1 0 0,1 0 0,0 1 15,0-1-15,21 0 0,0 0 16,0 21-16,0-20 0,0-1 0,0 0 16,21 0-16,0 0 15,0-21-15,22 0 0,-22 0 0,21 0 16,-21 0-16,22 0 0,-1 0 15,0 0-15</inkml:trace>
  <inkml:trace contextRef="#ctx0" brushRef="#br0" timeOffset="80883.66">18669 13928 0,'0'0'16,"0"-21"-16,-21-1 16,0 1-16,-1 0 15,22 0-15,0 0 0,0 0 16,0-1-16,0 1 0,22-21 0,-1 21 15,0 0-15,0-1 0,21 22 16,-20-21-16,-1 0 0,21 0 0,-21 21 16,0 0-16,22 0 15,-22 0-15,0 0 0,21 21 0,-20 0 16,-1 0-16,0 1 0,-21 20 16,21-21-16,-21 21 0,21 1 0,-21-22 15,0 21-15,0 1 0,0-22 16,0 0-16,-21 21 0,0-21 0,0 1 15,0-22-15,-1 21 0,1 0 16,0-21-16,0 0 16,21-21-1,0 0-15,0-1 16,0 1-16,0 0 0,0 0 16,0 0-16,0-22 0,21 22 15,0-21-15,-21 21 0,21-22 0,1 22 16,-1 0-16,0-21 0,0 21 15,0-1-15,22 22 0,-22-21 0,0 21 16,0 0-16,21 0 0,-20 0 16,-1 0-16,21 0 0,-21 0 0</inkml:trace>
  <inkml:trace contextRef="#ctx0" brushRef="#br0" timeOffset="81595.94">19643 13610 0,'0'21'31,"0"1"-31,0-1 0,-22 0 16,-20 42 0,42-41-16,-21-1 0,21 21 0,0-21 15,0 0-15,0 1 0,0-1 0,0 0 16,0 0-16,0 0 16,-21-21-16,21 21 0,0 1 15,-21-22 16,21-22-15,-22 22 0,22-21-16,0 0 0,0 0 15,0 0-15,0 0 0,0-1 0,0-20 16,22 21-16,-1-21 0,0-1 0,0 22 16,0-21-16,22 21 0,-22-1 15,21 1-15,-21 0 0,22 0 16,-22 0-16,21 21 0,-21 0 0,22 0 15,-22 0-15,21 0 0,-21 21 16,0 0-16,1 0 0,-22 22 0,0-22 16,21 0-16,-21 21 0,0-21 15,21 22-15,-21-22 0,0 0 0,0 0 16,0 0-16,0 1 0,0-1 16,0 0-16,0 0 0,0 0 15,-21-21-15,0 0 16,-1 0-1,1 0-15,21-21 16,0 0 0,0 0-16,0 0 0,0-1 0,21-20 15,1 21-15,-22-21 0,21-1 16,0 1-16,0 0 0,21 20 0,-20-20 16,20 21-16,-21-21 0,21 20 15,1 22-15,-1 0 0,0-21 0,1 21 16,-22 0-16,21 21 0,1 1 15,-22-1-15,0 21 0,0-21 16,0 22-16,0-1 0,-21-21 0,0 21 16,0 1-16,0-22 0,0 0 15,0 21-15,-21-20 0,0-1 0,0-21 16,21 21-16,-21 0 0,0-21 16,21 21-16,-22-21 15,44 0 1,-22-21-1,42 0-15</inkml:trace>
  <inkml:trace contextRef="#ctx0" brushRef="#br0" timeOffset="81911.67">21399 13272 0,'0'0'0,"0"-22"0,-21 1 15,0 21 1,0 21-16,0-21 16,0 22-16,-1-1 0,1 0 15,21 21-15,-21-21 0,0 22 16,21-1-16,0 0 0,0 1 0,-21-1 16,21-21-16,0 22 0,0-1 15,0 0-15,0-21 0,0 22 0,0-22 16,0 0-16,21 21 0,-21-20 15,21-22-15,0 21 0,0 0 0,1-21 16,-1 0-16,0 21 0,0-21 0,0 0 16,22 0-16,-22 0 0,0 0 15,21 0-15,-21-21 0,1 0 0,20 0 16,-21 21-16</inkml:trace>
  <inkml:trace contextRef="#ctx0" brushRef="#br0" timeOffset="82227.49">22077 13208 0,'0'0'0,"0"-21"15,21 21-15,0 0 16,0-21-16,0 21 0,1 0 16,-1 0-16,0 0 0,21 21 15,-21-21-15,1 21 0,-1 0 16,0 0-16,0 1 0,0 20 15,0-21-15,-21 21 0,0-20 0,0 20 16,22-21-16,-22 21 0,0 1 16,0-1-16,0-21 0,-22 22 15,22-22-15,-21 0 0,0 21 0,0-21 16,0 1-16,0-1 0,-1 0 16,1 0-16,0-21 0,21 21 15,-21-21-15</inkml:trace>
  <inkml:trace contextRef="#ctx0" brushRef="#br0" timeOffset="82463.66">22839 13885 0,'0'0'0,"0"22"47,-21-22-47,-1 0 0,1 0 16,21 21-16,-21-21 15,0 0-15,0 0 16</inkml:trace>
  <inkml:trace contextRef="#ctx0" brushRef="#br0" timeOffset="83643.14">5503 15071 0,'0'0'0,"0"-21"0,-21-1 16,0 22-1,21 22-15,0-1 16,0 0-16,0 21 0,0-21 16,0 22-16,0-1 0,0 0 0,0-20 15,0 20-15,0-21 0,-21 21 16,0-20-16,-1-1 0,22 0 0,0 0 15,-21-21-15,21 21 16,0-42 0,0 0-16,0 0 15,0 0-15</inkml:trace>
  <inkml:trace contextRef="#ctx0" brushRef="#br0" timeOffset="83839.87">5440 14901 0,'0'0'0,"-21"-21"16,-22 42-16,22-21 0,21-21 0,21 0 16,-21 0-16,-21 21 15,0-21-15,0 21 16,21 21 15,21-21-31,0 0 0,0 0 0,0 21 16,22-21-16,-1 21 0,0-21 15</inkml:trace>
  <inkml:trace contextRef="#ctx0" brushRef="#br0" timeOffset="84292.2">6032 15050 0,'0'0'0,"0"21"0,0 0 16,0 0-16,0 0 15,0 0-15,0 22 0,0-22 16,0 0-16,0 21 0,0 1 0,0-22 16,0 21-16,0-21 0,0 22 15,0-22-15,0 0 0,0 21 0,0-20 16,0-1-16,0 0 0,0 0 16,0 0-1,0-42 1,-21 21-1,21-21-15,0 0 0,0 0 16,0-1-16,0-20 0,0 0 16,0-1-16,0 1 0,0 0 0,21-22 15,1 1-15,-1 20 0,21 1 16,-21 0-16,22-1 0,-22 22 0,21 0 16,-21 0-16,22 21 0,-1 0 15,0 0-15,1 21 0,-1 0 0,-21 0 16,21 22-16,-20-1 0,-1 0 15,-21 1-15,0 20 0,0-20 0,0-1 16,-21 0-16,-1 1 0,1-22 16,0 21-16,21-21 0,-21 22 0,21-22 15,-21-21-15,21 21 16</inkml:trace>
  <inkml:trace contextRef="#ctx0" brushRef="#br0" timeOffset="85487.64">8403 15515 0,'0'-21'31,"0"0"-15,0 0 0,21 0-16,-21-1 0,0 1 0,0 0 15,21 0-15,-21 0 0,0 0 16,0-1-16,0-20 0,0 21 0,0 0 16,0-22-16,0 22 0,0 0 15,0 0-15,-21 0 0,0 21 0,0 0 16,0 21-16,0 0 15,-1 21-15,-20 1 0,42-1 0,-21 22 16,0-22-16,0 21 0,21-20 16,-22 20-16,22-20 0,0-1 15,0 0-15,0-21 0,0 22 0,0-22 16,0 0-16,0 0 0,22-21 16,-1 0-16,0 0 15,0 0-15,0-21 0,0 0 16,-21 0-16,22 0 0,-1-1 0,-21 1 15,21 0-15,-21-21 0,21-1 16,-21 1-16,21 0 0,-21-1 0,0 1 16,0 0-16,0 21 0,0-22 15,0 22-15,0 0 0,0 0 0,21 21 16,-21 21 0,0 0-16,0 21 0,22 1 0,-22-1 15,21 0-15,0 1 0,-21-1 16,21 0-16,0 1 0,-21-22 15,21 21-15,1-21 0,-1 1 16,21-1-16,-21-21 0,0 21 0,22-21 16,-1 0-16,0 0 0,1 0 15,-1-21-15,0 21 0,1-21 0,-1-1 16,0 1-16,1-21 0,-1 21 0,0-22 16,-20 1-16,-1 0 0,0-1 15,0 1-15,-21-21 0,0-1 0,0 22 16,0-22-16,0 22 0,0 0 15,0 20-15,0-20 0,-21 21 0,0 21 16,21 21 0,0 21-1,0-20-15,0 20 0,0 21 0,0-20 16,0 20-16,0-20 0,0 20 16,0-21-16,0 1 0,0-1 0,0-21 15,0 22-15,21-22 0,0 0 16,-21 0-16,21-21 0,0 0 0,1 0 15,-1 0-15,0 0 0,0 0 16,0 0-16,22-21 0,-22 0 0,0 0 16,0-1-16,0 1 0,0-21 15,22 0-15,-22-1 0,0 1 16,-21-22-16,21 22 0,-21-21 0,0 20 16,0 1-16,0 0 0,0-1 15,0 1-15,0 21 0,0 0 0,0-1 16,-21 22-16,21 22 15,-21-1-15,21 0 0,0 21 16,0 1-16,0-1 0,0 21 16,0-20-16,0 20 0,0-20 0,0-1 15,0 0-15,0 1 0,21-1 16,-21 0-16,21-21 0,0 1 0,1-1 16,-22 0-16,21 0 0,21-21 15,-21 0-15,0 0 0,22 0 0,-22 0 16,21 0-16,1 0 0,-1 0 15,-21-21-15,21 0 0,1 0 16,-1-1-16,0 1 0</inkml:trace>
  <inkml:trace contextRef="#ctx0" brushRef="#br0" timeOffset="85791.65">11515 14838 0,'0'0'0,"21"-21"0,-21 42 31,-21 0-15,-1 0-16,22 0 0,-21 22 16,21-22-16,0 21 0,-21-21 0,21 22 15,-21-1-15,21 0 0,-21 1 16,21-1-16,0 0 0,0 1 0,0-22 15,0 21-15,0-21 0,-21 22 0,21-22 16,0 0-16,0 0 0,0 0 16,0 1-16,21-22 15,0 0-15,0-22 16,0 1-16,0 0 0,1 0 16</inkml:trace>
  <inkml:trace contextRef="#ctx0" brushRef="#br0" timeOffset="86471.65">11874 14796 0,'0'0'0,"0"-22"0,0 1 0,0 0 16,0 63-1,0-20 1,0-1-16,0 21 0,-21 0 0,21-20 16,0 20-16,0 21 0,-21-20 15,21-1-15,-21 0 0,21 1 0,0-1 16,0 0-16,-21 1 0,0-1 15,-1-21-15,22 22 0,0-22 16,0 0-16,0 0 0,0 0 0,-21-21 16,21 21-16,21-21 15,1-21 1,-1 0-16,0 0 0,0 0 0,0-22 16,22 22-16,-22-21 0,0 0 15,0-1-15,21 1 0,-20 21 0,-1-22 16,0 22-16,0 0 0,0 21 15,0 0-15,-21 21 16,0 0 0,0 1-16,0 20 0,0-21 0,0 0 15,0 0-15,0 1 0,0-1 0,0 0 16,0 0-16,0 0 0,22 0 16,-1 1-16,0-1 0,21-21 15,-21 0-15,1 0 0,20 0 16,0 0-16,-21 0 0,22 0 0,-1 0 15,0-21-15,-20-1 0,20 22 16,0-21-16,-21 0 0,22-21 16,-22 21-16,21-1 0,-21-20 0,1 0 15,-1-1-15,0 22 0,-21-21 16,0 21-16,0 0 0,0-1 0,0 1 16,-21 21-1,0 0-15,21 21 0,-22 1 0,1-1 16,0 0-16,21 21 0,0-21 15,-21 22-15,21-22 0,0 21 0,-21-21 16,21 22-16,0-22 0,0 0 0,0 0 16,0 0-16,21 1 0,0-22 15,0 21-15,0-21 0,1 0 0,20 0 16,-21 0-16,21 0 0,1 0 16,-1-21-16,0-1 0,1 22 0,-1-21 15,-21 0-15,22-21 0,-1 21 16,0-1-16,1-20 0,-22 21 15,0-21-15,0 20 0</inkml:trace>
  <inkml:trace contextRef="#ctx0" brushRef="#br0" timeOffset="86719.65">11451 14965 0,'-42'21'0,"84"-42"0,-105 42 16,20-21-16,22 0 0,42 0 31,0 0-31,22 0 0,-22 0 16,21-21-16,1 21 0,-1 0 0,0-21 15,1 21-15,-1-21 0,0 21 16,1 0-16,-22-22 0,21 22 0,-21 0 15,22 0-15</inkml:trace>
  <inkml:trace contextRef="#ctx0" brushRef="#br0" timeOffset="87499.39">15896 15388 0,'21'0'16,"-21"-21"-1,21 21-15,-21-21 0,0 0 16,0 0-16,0-1 0,0 1 15,0 0-15,0 0 0,0-21 16,0 20-16,0 1 0,-21 0 16,0-21-16,0 21 0,0-1 15,0 1-15,-1 0 0,1 0 0,0 21 16,-21 0-16,21 0 0,-1 0 0,-20 0 16,21 0-16,0 21 0,-22 21 15,22 1-15,0-1 0,0 0 0,0 22 16,0-1-16,-1-20 0,22 20 15,0-20-15,0-1 0,0 0 0,0-21 16,0 1-16,0-1 0,0 0 16,22 0-16,-1-21 0,21 0 0,-21 0 15,22 0-15,-22 0 16,21 0-16,-21-21 0,22 0 0,-22 0 16,21-1-16,-21-20 0,0 21 0,1-21 15,-1 20-15,0-20 0,0 0 16,-21-1-16,0 1 0,0 0 0,0-1 15,0 1-15,21 21 0,-21-21 16,0 20-16,0 44 16,0-1-1,0 0-15,0 21 0,0 1 0,0-1 16,21 0-16,-21 1 0,0-1 16,0 0-16,0 1 0,0-22 0,22 21 15,-22-21-15,21 0 16,-21 1-16,21-1 0,0 0 0,0-21 0,0 0 15,1 0-15,20 0 16,-21 0-16,21 0 0,1-21 0,-1 21 16,0-21-16</inkml:trace>
  <inkml:trace contextRef="#ctx0" brushRef="#br0" timeOffset="89023.64">16722 15155 0,'0'0'0,"0"-42"0,0 21 0,0 0 0,0 0 16,0-1-1,-22 22-15,1 0 0,0 0 0,21 22 16,-21-1-16,0 0 0,0 0 0,-1 0 16,1 22-16,0-1 15,0-21-15,0 21 0,0 1 0,21-1 16,0 0-16,0-20 0,0 20 16,0-21-16,0 0 0,0 22 0,21-22 15,0-21-15,0 21 0,0 0 16,0-21-16,1 0 0,20 0 0,-21 0 15,21 0-15,1 0 0,-1-21 16,-21 0-16,22 0 0,-1-1 0,0 1 16,1-21-16,-1 21 0,0-22 15,1 1-15,-1 0 0,-21-22 16,21 22-16,-20-22 0,-1 1 0,-21 21 16,21-1-16,-21 1 0,21 0 15,-21-1-15,0 22 0,0 0 0,0 0 16,-21 42-1,0-21-15,21 42 16,-21-21-16,21 1 0,0 20 16,0 0-16,-22 1 0,22-1 0,0 21 15,0-20-15,0-1 0,0 0 0,0 1 16,0-1-16,0 0 0,0-20 16,0-1-16,22 21 0,-1-21 0,0-21 15,0 21-15,0 1 0,22-22 16,-22 0-16,21 0 0,0 0 0,1 0 15,-1-22-15,0 1 16,1 21-16,-1-21 0,-21 0 0,22 0 16,-22-22-16,21 22 0,-21-21 0,0 0 15,1-1-15,-1 22 0,-21-21 16,0-1-16,21 22 0,-21 0 0,0 0 16,21 21-16,-21 21 31,0 0-31,0 0 0,0 22 15,0-22-15,0 21 0,0 1 0,0-22 16,0 21-16,0-21 16,0 0-16,0 22 0,0-22 0,0 0 15,0 0-15,0 0 16,21-21-16,0 0 0,1 22 0,-1-22 16,0 0-16,21 0 0,-21 0 0,1 0 15,20-22-15,-21 22 0,0-21 16,22 0-16,-22 0 0,21 0 0,-21 0 15,0-22-15,1 22 0,-1-21 16,0 21-16,0-22 0,0 22 0,-21 0 16,21 0-16,-21 42 31,0 0-31,0 0 16,0 0-16,-21 1 0,0-1 0,21 21 15,0-21-15,-21 0 0,21 1 0,-21-1 16,21 0-16,0 0 0,0 0 15,21-21-15,0 0 16,0 0-16,0 0 0,22 0 16,-22 0-16,0 0 0,0 0 0,0 0 15,1 0-15,-22-21 0,0 0 16,0 0-16,0 0 0,0-1 0,0 1 16,0 0-16,-22 0 0,1-21 15,0 20-15,0 1 0,0 0 0,-22 0 16,22 0-16,0 21 15,0-21-15,0 21 16,21-22-16,0 1 16,21 0-16,0 21 15,0-21-15,0 0 0,22 21 0,-1-21 16,-21 21-16,22-22 0,-1 22 16,0 0-16,-21-21 0,22 21 0,-1 0 15,-21 0-15,0 0 0,22 21 16,-22 1-16,0-1 0,-21 0 15,0 0-15,21 0 0,-21 22 0,0-22 16,0 0-16,0 21 0,0-21 0,0 1 16,0 20-16,0-21 0,0 0 15,0 0-15,0 1 0,-21-1 16,21 0-16,0 0 0,-21 0 16,21 0-16,0 1 0,0-1 15,0-42 32,0-1-47,0 1 0,21 0 16,0 0-16,0-21 0,1 20 0,-1-20 15,0 0-15,21-1 16,-21 1-16,22 0 0,-22-1 0,21 22 16,1-21-16,-1 21 0,0 0 0,1 21 15,-1 0-15,0 0 0,-21 0 16,22 0-16,-22 0 0,0 0 0,0 21 15,0 0-15,-21 21 0,0-21 16,0 22-16,0-22 0,0 0 0,0 21 16,-21-20-16,0-1 0,0 21 15,0-21-15,21 0 0,-21 1 0,-1-1 16,1 0-16,21 0 16,0 0-16,-21-21 0,21 21 15,21-21 48,-21-21-63,43 0 0,-22 21 0,0-21 15,21 0-15,1 0 0</inkml:trace>
  <inkml:trace contextRef="#ctx0" brushRef="#br0" timeOffset="89447.64">20108 15134 0,'43'-42'0,"-86"84"0,107-105 16,-22 42-16,-21-1 0,0 1 15,-21 0-15,0 0 16,-21 21-16,0 0 16,0 0-16,-21 0 15,20 0-15,1 21 0,-21 0 0,21 0 16,0 1-16,-1-1 0,1-21 16,0 21-16,21 0 0,0 0 0,0 0 15,0 1-15,0-1 0,0 0 16,21-21-16,0 21 15,1-21-15,-1 0 0,0 0 16,0 0-16,0 21 0,0-21 0,1 0 16,-1 0-16,0 0 0,0 0 15,0 0-15,-21 21 0,21-21 16,-21 22-16,22-22 16,-22 21-16,0 0 0,0 0 15,0 0-15,0 0 16,-22-21-16,1 22 0,0-22 15,0 21-15,0-21 0,0 0 16,-1 21-16,1-21 0,0 0 16,0 0-16,0 0 0,0 0 15,-1 0-15,1 0 16,0 0-16,0 0 0,0 0 16,0-21-16,-1 0 15,1-1-15,21 1 0</inkml:trace>
  <inkml:trace contextRef="#ctx0" brushRef="#br0" timeOffset="89755.69">18394 14669 0,'0'0'0,"-21"-22"16,-1 22 0,1 0-16</inkml:trace>
  <inkml:trace contextRef="#ctx0" brushRef="#br0" timeOffset="90055.79">17462 15113 0,'106'-21'16,"-85"21"-16,1-21 0,20 21 16,-21 0-16,0 0 0,22-21 15,-22 21-15,21 0 0,-21 0 16,22-22-16,-22 22 0,21 0 0,-21-21 0,0 21 16,1 0-16,-1 0 0</inkml:trace>
  <inkml:trace contextRef="#ctx0" brushRef="#br0" timeOffset="90503.24">21082 15282 0,'0'22'15,"0"-1"17,-21-21 14,21 21-46,-21-21 16,-1 0-16,1 0 16,0 0-16,0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0T11:17:50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5313 2180 0,'0'0'0,"63"-42"0,-20-22 15,-1 22-15,-21-21 0</inkml:trace>
  <inkml:trace contextRef="#ctx0" brushRef="#br0" timeOffset="758.64">5397 1291 0,'0'-42'16,"0"21"0,0 42 46,0 0-62,0 0 0,0 0 0,0 22 16,0-1-16,0-21 0,0 22 15,0-1-15,0 0 0,0 1 16,0 20-16,0-21 0,0 1 0,-21-1 16,21 0-16,-21 1 0,21-1 15,0 0-15,0-20 0,0-1 0,-21 21 16,21-21-16,-21 0 15,21 1 1,0-44 15,0 1-15</inkml:trace>
  <inkml:trace contextRef="#ctx0" brushRef="#br0" timeOffset="1134.3">4995 1990 0,'21'21'16,"1"-21"-16,-1 0 0,0 21 15,0-21-15,0 0 16,0 0-16,1 0 0,-1 0 0,21 0 16,-21 0-16,22 0 15,-22 0-15,21 0 0,0 0 0,1 0 16,-1 0-16,0 0 0,1 0 15,20 0-15,-20 0 0,-1-21 0,0 21 16,-21 0-16,22 0 0,-22 0 16,0-21-16,-21 0 31</inkml:trace>
  <inkml:trace contextRef="#ctx0" brushRef="#br0" timeOffset="1541.9">5186 1185 0,'0'0'0,"21"0"16,0 0-16,0 0 0,0 0 0,1 0 16,147 0-1,-148 0-15,21 0 16,1 0-16,-22 0 0,21 0 15,-21 0-15,1 0 0,-1 0 0,0 0 16,0 0-16,0 0 0,0 0 16,1 0-1,-1 0 17,-21 22-32,21-22 15,0 0-15</inkml:trace>
  <inkml:trace contextRef="#ctx0" brushRef="#br0" timeOffset="2315.57">6583 1185 0,'0'0'0,"-21"0"15,-1 0-15,1 0 0,0 22 16,0-1-16,0-21 0,21 21 16,-85 127-1,64-127-15,21 22 16,0-1-16,-21 0 0,0 1 0,21-1 15,-22 0-15,22 22 0,0-22 16,0 0-16,0 1 0,-21-22 0,21 21 16,0-21-16,0 22 15,0-22-15,0 0 0,21 0 0,1-21 16,-1 21-16,0-21 0,0 0 16,21 0-16,1 0 0,-1 0 0,0 0 15,1 0-15,-1 0 0,22-21 16,-22 0-16,0 0 0,22 0 0,-22 0 15,0-22-15,-20 22 0,20-21 16,0-1-16,-21 1 0,1-21 0,-1 20 16,-21 1-16,0 0 0,0-22 15,0 22-15,0-1 0,0 1 0,0 21 16,0-21-16,-21 20 16,-1-20-16,1 21 0,-21 0 0,21 21 15,-22 0-15,1-21 0,21 21 16,-21 0-16,-1 0 0,22 21 0,-21 0 15,21-21-15,21 21 0,0 0 16,0 22-16,0-22 0,0 0 0,0 0 16,21 0-16,0 22 0,0-22 15,0 0-15,22 21 0,-22 1 0,21-22 16,-21 21-16,22 0 0,-22 1 16,21-1-16,-21 0 0,0 1 15,1-22-15,-1 21 0,0 1 16,0-22-16,-21 21 0,0 0 0,0-20 15,0 20-15,0-21 0,0 0 16,0 22-16,0-22 0,0 0 0,-21 0 16,0-21-16,0 21 0,21 0 15,-22-21-15,1 22 0,0-22 0,0 21 16,0-21-16,0 0 0,-1 0 16,1 0-16,-21 0 0,21 0 0,0 0 15,-1 0-15,1 0 16,0 0-16,0 0 0,0 0 15</inkml:trace>
  <inkml:trace contextRef="#ctx0" brushRef="#br0" timeOffset="2786.54">4318 2646 0,'-42'0'0,"84"0"0,-127 0 0,43 0 0,21 0 16,0 0-16,-1 0 16,65 0 15,-22 0-16,21 0-15,22 0 0,20 0 16,1-21-16,21 21 0,0-21 0,21 21 16,0 0-16,0-22 0,21 22 15,0-21-15,21 21 0,-20 0 0,20 0 16,-21 0-16,0-21 0,0 21 16,1 0-16,-1 0 0,-21 0 0,0 0 15,-21 0-15,-22 0 16,1 0-16,-22 0 0,1-21 0,-1 21 15,-20 0-15,-22 0 0,21 0 0,-21 0 16,1 0-16,-1 0 0,0 0 16,-42 0 15,0 0-31,-1 0 0,1 0 16,-21 0-16,21 0 0,-22 0 15</inkml:trace>
  <inkml:trace contextRef="#ctx0" brushRef="#br0" timeOffset="3414.55">952 3810 0,'0'0'0,"22"0"16,-22-21-1,21 21-15,-21 21 32,0 0-32,0 0 0,0 22 15,0-22-15,0 21 0,0 22 0,0-22 16,0 22-16,0-22 0,0 0 15,0 1-15,0-1 16,0 0-16,0 1 0,0-1 0,0-21 0,0 0 16,0 0-16,0 1 15,0-1-15,0 0 0,0-42 47</inkml:trace>
  <inkml:trace contextRef="#ctx0" brushRef="#br0" timeOffset="3726.42">1503 4297 0,'0'0'0,"21"0"31,-21-21-15,21 0-16,-21-1 15,0 1-15,0 0 16,0 42 15,-21 0-31,21 1 16,-21-22-16,21 21 0,0 0 15,0 0-15</inkml:trace>
  <inkml:trace contextRef="#ctx0" brushRef="#br0" timeOffset="6308.32">3387 3874 0,'0'-22'0,"0"1"0,0 0 16,0 0-16,0 0 15,0 0-15,0-1 16,0 1-16,0 42 31,0 1-15,21-1-16,-21 0 0,0 0 15,0 21-15,0-20 0,0 20 16,0 0-16,0 1 0,0-1 0,0-21 0,-21 21 16,-1 1-16,22-22 15,-21 21-15,21-21 0,-21 1 0,21-1 16,0 0-16,0 0 0,0 0 16,-21 0-1,21-42 1,0 0-16,21 21 15,0-21-15,-21 0 0,21-22 16,1 22-16,-1 0 0,0-21 0,0-1 16,0 22-16,22-21 0,-22 21 15,0 0-15,0-1 0,0 1 0,0 21 16,1 0-16,-1 0 16,0 0-16,0 0 0,-21 21 0,21 1 15,0-1-15,-21 0 0,0 21 16,0-21-16,22 1 0,-22-1 0,21 21 15,-21-21-15,0 0 0,21-21 16,-21 22-16,0-1 0,21-21 0,0 0 16,0 0-16,1 0 0,-1 0 15,21 0-15,-21-21 0,0-1 16,1 22-16,-1-21 0,0-21 0,0 21 16,0 0-16,0-22 0,1 22 15,-22-21-15,0 21 0,0-22 0,0 22 16,0-21-16,0 21 15,0-1-15,0-20 0,0 21 0,-22 0 16,1 21-16,21-21 0,-21 21 16,0 0-16,0 0 0,0 0 15,-1 0 1,22 21-16,-21-21 16,21 21-16</inkml:trace>
  <inkml:trace contextRef="#ctx0" brushRef="#br0" timeOffset="6895.24">4572 3408 0,'-21'0'31,"21"21"-31,-21 0 0,21 0 16,-22 1-16,22 20 0,0-21 15,0 21-15,0 1 0,0-22 0,-21 21 16,21 1-16,0-22 0,0 21 16,-21 0-16,21 1 0,0-1 15,-21-21-15,21 22 0,0-1 0,0-21 16,-21 21-16,21-20 0,-21-1 15,21 0-15,0 0 0,0 0 0,0 0 16,0-42 15,0 0-15,0 0-16,0 0 0,0 0 0,0-1 16,0-20-16,0 21 0,0-21 15,0-1-15,21 22 0,0-21 0,0-1 16,0 22-16,22-21 0,-22 21 15,21 0-15,0-1 0,1 1 16,-1 0-16,0 21 0,-20 0 16,20 0-16,0 0 0,-21 0 0,1 0 15,20 21-15,-21 0 0,0 1 16,-21-1-16,0 0 0,21 21 0,-21-21 16,0 1-16,0 20 0,0-21 0,-21 0 15,21 22-15,-21-22 0,0 0 16,0 0-16,0 0 0,21 0 0,-22 1 15,22-1-15,-21-21 16,21-21 15,0-1-15,0 1-16,21 21 0,1-21 16</inkml:trace>
  <inkml:trace contextRef="#ctx0" brushRef="#br0" timeOffset="7474.55">5567 3747 0,'0'0'0,"0"-43"16,-21 43-16,-1 0 15,22-21-15,-21 21 0,0 0 0,0 0 16,0 0-16,0 0 0,-1 0 0,1 0 15,0 0-15,0 21 0,0 0 16,21 1-16,-21-1 0,-1 0 0,1 0 16,0 21-16,21-20 0,-21 20 15,21 0-15,-21 1 0,21-22 0,-21 21 16,21-21-16,0 22 0,0-22 16,0 0-16,0 0 0,0 0 0,0 0 15,0 1-15,21-22 16,0 0-16,0 0 15,0 0-15,0-22 0,1 22 16,-1-21-16,0 0 0,0 0 16,0 0-16,0-22 0,1 22 0,-1 0 15,-21-21-15,21 21 0,0-22 16,-21 22-16,0-21 0,0 21 0,0-1 16,21 1-16,-21 0 0,0 0 15,0 0-15,0 0 0,0 42 31,0 0-31,0 0 16,0 0-16,0 0 0,0 1 0,0 20 16,0-21-16,0 21 15,0 1-15,0-22 0,0 0 0,0 21 16,0-20-16,21-1 0,-21 0 16,0 0-16,22-21 0,-1 21 0,0 0 15,0-21-15,0 0 0,0 0 16,1 0-16,-1 0 15,0-21-15,0 21 0,0-21 0,0 0 16,1 0-16,-1-22 0,0 22 16</inkml:trace>
  <inkml:trace contextRef="#ctx0" brushRef="#br0" timeOffset="7802.47">6181 3535 0,'0'-21'0,"0"42"0,0-63 16,0 20-16,0 1 0,0 0 0,0 0 15,0 0-15,-22 21 32,1 0-32,21 21 15,-21 0-15,21 0 0,0 22 16,0-22-16,-21 21 0,21 0 0,-21 1 16,21-1-16,-21 0 0,21 1 15,0-1-15,0 0 0,-22-20 0,22 20 16,-21 0-16,21 1 15,-21-1-15,21-21 0,0 21 0,0-20 16,0-1-16,0 0 0,0 0 0,0 0 16,21-21-1,0 0-15,1 0 16,-1 0-16,0-21 0,0 21 16,0-21-16,0 0 0,1 0 0,-1-1 15,-21 1-15,21 0 0,0-21 16</inkml:trace>
  <inkml:trace contextRef="#ctx0" brushRef="#br0" timeOffset="8058.52">5969 3768 0,'0'0'0,"-21"21"0,0-21 0,21 21 31,21-21-31,0 0 0,0 0 15,0 0-15,22 0 0,-22 0 16,21 0-16,-21 0 0,22 0 0,-22-21 16,21 21-16,-21 0 0,22-21 15,-22 21-15,21 0 0,-21 0 0,0-21 16,1 21-16,-1-22 0,0 22 0</inkml:trace>
  <inkml:trace contextRef="#ctx0" brushRef="#br0" timeOffset="8889.77">7895 4022 0,'0'0'0,"0"-21"32,21 21-17,0-22-15,-21 1 0,22 0 0,-1 21 16,-21-21-16,0 0 0,21 0 15,-21-1-15,0 1 0,0 0 0,0 0 16,0 0-16,0 0 0,0-1 0,-21 1 16,0 0-16,-1 0 0,1 0 0,0 21 15,0 0-15,0 0 0,0 0 0,-22 0 16,22 0-16,-21 0 0,21 21 16,-22 0-16,1 21 0,21-20 15,-22 20-15,1 0 0,21 1 16,0-1-16,0 0 0,-1 1 0,1-1 15,21 0-15,-21 1 0,21-1 16,0 0-16,0-21 0,0 1 0,0-1 16,0 0-16,21 0 0,0-21 0,1 0 15,-1 0-15,0 0 0,0 0 16,0 0-16,22 0 0,-22-21 0,21 21 16,0-21-16,1 0 0,-1-22 15,0 22-15,1 0 0,-22-21 0,21-1 16,1 22-16,-1-21 0,-21-1 15,0 22-15,0-21 0,1 21 16,-22 0-16,0-1 0,0 1 0,0 0 16,0 0-16,0 42 31,0 0-31,-22 0 0,22 22 0,0-22 16,0 0-16,0 21 0,0 1 15,0-22-15,0 21 0,0-21 16,0 1-16,0-1 0,0 0 0,0 0 15,0 0-15,22 0 0,-1-21 16,0 0-16,0 0 16,0 0-16,0 0 15,1-21-15,-1 0 0,0 21 0,0-21 16,0 0-16,0 0 0</inkml:trace>
  <inkml:trace contextRef="#ctx0" brushRef="#br0" timeOffset="9338.54">8340 3937 0,'0'0'0,"0"-21"16,0 0-16,0 0 15,0-1-15,0 1 16,0 0-16,0 0 16,21 0-16,0 21 0,0-21 15,0-1-15,0 22 0,1 0 0,-1-21 16,0 21-16,21 0 0,-21 0 15,1 0-15,-1 21 0,0 1 0,21-1 16,-21-21-16,1 42 0,-1-21 16,-21 0-16,21 1 0,0 20 0,-21-21 15,0 0-15,0 22 0,0-22 0,0 0 16,0 0-16,0 0 0,0 0 16,0 1-16,0-1 0,-21-21 0,0 21 15,0-21 16,21-21-31,0 0 16,0-1-16,0 1 16,0-21-16,21 21 0,0 0 0,-21-1 15,21-20-15,-21 21 0,21 0 16,0 0-16,1-1 0,-22 1 0,21 0 16,0 0-16,0 0 0,0 0 0,0 21 15,1 0-15,-1-22 0,0 22 16,0 0-16,0 0 15,0 0-15,1 0 0,-1 0 0,0 0 16</inkml:trace>
  <inkml:trace contextRef="#ctx0" brushRef="#br0" timeOffset="9731.57">9334 3916 0,'0'0'15,"22"0"1,-1 0 0,0-21-16,0 0 0,0-1 15,0 1 1,1 0-16,-1 0 0,0 0 16,-21 0-16,21-1 0,-21 1 15,-21 21 16,0 0-31,0 0 0,-1 21 16,1 1-16,0-1 0,0-21 16,0 42-16,0-21 0,21 0 0,-22 1 15,1 20-15,21-21 0,-21 0 0,21 0 16,0 22-16,0-22 0,0 0 0,0 0 16,0 0-16,0 1 15,21-22-15,0 21 0,1-21 16,-1 0-16,0 0 0,0 0 0,0 0 15,0 0-15,1-21 16,-1 21-16,0-22 0,21 1 0,-42 0 16,21 0-16,1 21 0</inkml:trace>
  <inkml:trace contextRef="#ctx0" brushRef="#br0" timeOffset="10294.16">11282 3620 0,'21'-22'0,"-42"44"0,42-65 16,-21 22-16,0 0 0,0 0 15,-21 21 1,0 21-16,-1 21 15,1-21 1,21 1-16,-21 20 0,0 0 0,0-21 16,0 22-16,-1-1 0,1-21 15,0 22-15,0-22 0,0 21 0,0-21 16,21 0-16,-22 22 0,22-22 16,0 0-16</inkml:trace>
  <inkml:trace contextRef="#ctx0" brushRef="#br0" timeOffset="10614.18">11197 3683 0,'21'-21'0,"-42"42"0,42-63 0,0-1 0,-21 22 15,22 0-15,-1 0 0,-21 0 16,21 0-16,0-1 0,0 22 0,0-21 15,1 21-15,-1 0 0,0 0 16,0 0-16,21 0 0,-20 21 0,-1 1 16,21-1-16,-21 0 0,22 21 0,-22 1 15,0-22-15,0 21 0,0 0 16,-21 1-16,21-22 0,-21 21 16,0 1-16,0-22 0,0 21 0,0 0 15,-21-20-15,0-1 0,0 0 16,21 21-16,-21-21 0,0 1 15,-1-22-15,22 21 16,-21-21-16,0 0 16,0 0-16,0-21 0,0 21 15</inkml:trace>
  <inkml:trace contextRef="#ctx0" brushRef="#br0" timeOffset="10818.61">11176 3916 0,'21'0'32,"0"0"-32,0 0 15,1-21-15,-1 21 0,21 0 0,-21 0 16,22-21-16,-1 21 0,-21 0 0,21 0 16,107-22-1,-107 1-15,0 21 0,-21 0 16,22 0-16,-22 0 0,21 0 15</inkml:trace>
  <inkml:trace contextRef="#ctx0" brushRef="#br0" timeOffset="11381.96">12446 3747 0,'0'0'0,"0"-64"15,-21 64-15,0-21 0,-1 21 16,1-21-16,0 0 0,0 21 16,0 0-16,0 0 0,-1 0 0,1 0 15,-21 0-15,21 21 0,0 0 16,-22 0-16,22 0 0,0 0 0,0 22 16,0-22-16,-22 0 0,43 21 15,-21-20-15,0 20 0,21-21 16,-21 21-16,21-20 0,0-1 0,0 0 15,0 0-15,0 0 0,21 0 16,0-21-16,0 0 0,0 0 0,1 0 16,20 0-16,-21 0 0,21 0 15,1-21-15,-22 0 0,21 0 0,1 0 16,-1 0-16,0-1 0,1 1 0,-22-21 16,21 21-16,0-22 0,-20 22 15,-1-21-15,0 21 0,0-22 0,0 1 16,0 0-16,-21-1 15,0 1-15,0 0 0,0-1 0,0 1 16,0 21-16,0 0 0,0 0 16,0-1-16,0 44 15,0-1-15,0 0 0,0 0 16,-21 21-16,21-20 0,0 20 16,-21 0-16,21 1 0,0-1 0,0 0 15,0 1-15,0-22 0,0 21 16,0-21-16,0 22 0,0-22 0,0 0 15,0 0-15,0 0 0,0 0 16,21 1-16,0-22 0,1 0 16,-1 0-16,0 0 15,0 0-15,0 0 16,-21-22-16</inkml:trace>
  <inkml:trace contextRef="#ctx0" brushRef="#br0" timeOffset="11841.55">12869 3789 0,'0'0'16,"-21"0"-16,21-21 0,0 0 15,0-1 1,0 1 0,21 21-16,0 0 0,1 0 15,-1 0-15,0 0 0,0 0 16,0 0-16,0 0 0,1 0 0,-1 0 15,0 21-15,-21 1 0,21-22 16,-21 21-16,21 0 0,-21 0 0,0 0 16,21 0-16,1 22 0,-22-22 15,21 0-15,-21 0 0,0 0 0,0 1 16,0-1-16,0 0 0,0-42 47,0 0-32,21-1-15,-21 1 0,21 0 16,-21 0-16,21-21 0,0 20 16,-21 1-16,22 0 0,-1-21 0,-21 21 15,21-1-15,0 1 0,-21 0 0,21 0 16,0 0-16,-21 0 0,22 21 16,-1 0-16,-21-22 0,21 22 15,0 0 1,0 0-1,0 22 1,-21-1-16</inkml:trace>
  <inkml:trace contextRef="#ctx0" brushRef="#br0" timeOffset="12443.47">13843 3874 0,'21'0'0,"43"0"31,-43 0-31,0 0 0,0-22 0,-21 1 0,21 21 16,0-21-16,1 21 0,-22-21 15,0 0-15,0 0 0,0-1 0,0 1 16,0 0-16,0 0 0,-22 0 16,22 0-16,-21-1 0,-21 1 15,21 21-15,0 0 0,-22-21 0,22 21 16,-42 0-16,41 0 15,-20 21-15,21 0 0,-21 1 0,20-1 16,1 21-16,-21-21 0,21 0 16,0 22-16,-1-22 0,22 21 0,0 1 15,-21-22-15,21 0 0,0 21 0,0-21 16,0 1-16,0-1 0,21 0 16,-21 0-16,22 0 0,-1-21 0,0 0 15,0 0-15,21 0 0,-20 0 16,-1 0-16,0 0 0,0-21 0,0 21 15,22-21-15,-22 0 16,0 0-16,0-1 0,0 1 0,22-21 16,-22 21-16,0 0 0,0-22 0,-21 22 15,21 0-15,-21 0 0,21-22 16,-21 22-16,0 0 0,0 0 0,0 0 16,-21 21-1,0 0-15,0 21 16,21 0-16,0 0 0,-21 0 0,21 1 15,0-1-15,-21 0 0,21 0 16,0 21-16,0-20 0,0-1 16,0 0-16,0 21 0,0-21 15,0 1-15,0-1 0,21 0 0,0-21 16,0 21-16,0-21 0,0 0 16,1 0-16,20 0 0,-21 0 15,0 0-15,22 0 0,-22 0 0,21-21 16,-21 0-16,22 0 0,-22-1 15</inkml:trace>
  <inkml:trace contextRef="#ctx0" brushRef="#br0" timeOffset="12927.55">14499 3747 0,'0'0'15,"0"-22"-15,0 1 0,0 0 0,0 0 0,0 42 47,0 0-47,-21 0 0,0 1 16,21-1-16,0 0 15,0 0-15,0 0 0,0 0 0,0 1 16,-21-1-16,21 0 0,0 0 16,0 0-16,0 0 0,0 1 0,-22-22 15,22 21-15,0 0 16,0-42 15,0 0-15,0-1-16,0 1 15,0 0-15,0 0 0,0 0 16,22-22-16,-1 22 0,0 0 0,0-21 16,0 21-16,0-22 0,1 22 0,20 0 15,-21-21-15,21 20 0,1 1 16,-22 21-16,42-21 0,-20 21 16,-22 0-16,21 21 0,-21 0 15,1-21-15,-1 22 0,0 20 0,-21-21 16,21 0-16,-21 22 0,0-22 0,0 21 15,0-21-15,0 22 16,-21-22-16,0 0 0,21 21 0,-21-21 16,21 1-16,0-1 0,0 0 15,-22 0-15,22 0 0,0 0 16,0-42 15,22 0-31,-22 0 0,21 0 0,0 0 16</inkml:trace>
  <inkml:trace contextRef="#ctx0" brushRef="#br0" timeOffset="13226.23">15515 3323 0,'0'-21'0,"0"42"0,0-63 0,0 21 16,0 0-1,0 42 1,-21 0-16,0 0 0,0 0 15,-1 22-15,1-22 0,0 21 0,21 0 16,-21 1-16,0-1 0,0 0 0,-1 1 16,1-1-16,0 0 0,0 1 15,0-22-15,21 21 0,-21-21 0,21 1 16,0 20-16,0-21 0,0 0 16,0 0-16,0 1 0,21-22 15,0 0-15,0 21 0,0-21 16,0 0-16,1 0 15,20 0-15,-21-21 0,0 21 0,0-22 16,1 1-16,-1 0 0,0 0 16,0 0-16</inkml:trace>
  <inkml:trace contextRef="#ctx0" brushRef="#br0" timeOffset="13437.84">15113 3662 0,'0'0'15,"-21"0"-15,0 0 0,-1 0 0,44 0 32,-1 0-32,0 0 0,0 0 15,21 0-15,-20 0 16,20 0-16,0-21 0,1 21 0,-1 0 16,-21 0-16,21-21 0,-20 21 15,20-22-15,-21 22 0,0 0 0,0-21 16</inkml:trace>
  <inkml:trace contextRef="#ctx0" brushRef="#br0" timeOffset="14347.52">16214 3789 0,'42'-64'16,"-21"64"0,0-21-16,-21 0 15,0 0-15,0 0 16,0 0-16,0-1 15,-21 22-15,0 0 0,0-21 0,-22 21 16,22 0-16,-21 0 0,0 0 16,20 0-16,-20 0 0,0 0 0,-1 0 15,1 21-15,21 1 0,-21-1 16,20 0-16,1 0 0,0 0 0,21 22 16,0-22-16,0 0 15,0 21-15,0-21 0,0 1 0,0-1 16,0 0-16,0 0 0,0 0 0,0 0 15,21 1-15,0-22 0,1 21 16,-1-21-16,0 0 0,0 0 16,0 0-16,0 0 0,1-21 15,20 21-15,-21-22 0,21 22 0,-20-21 16,20 0-16,-21 0 0,21 0 16,-20 0-16,20-1 0,-21 1 0,0 0 15,-21 0-15,21 0 0,-21 0 16,22-1-16,-22 1 0,0 0 15,0 0-15,-22 21 32,22 21-32,-21 21 15,0-20-15,21-1 0,-21 0 16,21 0-16,0 21 0,0-20 0,0-1 16,0 0-16,0 0 0,0 0 15,0 0-15,0 1 0,0-1 0,21 0 16,0-21-16,0 0 0,22 0 0,-22 0 15,21 0-15,1 0 0,-22 0 16,21-21-16,0 21 0,1-21 16</inkml:trace>
  <inkml:trace contextRef="#ctx0" brushRef="#br0" timeOffset="15066.87">17081 3598 0,'0'0'16,"0"-21"-16,-21 0 0,0 21 15,0-21-15,0 21 0,-22 0 16,22 0-16,0 0 0,-21 0 16,21 21-16,-1 0 0,-20 0 0,21-21 15,0 43-15,-22-22 0,22 0 0,0 0 16,0 22-16,21-22 0,-21 0 16,21 0-16,-21 21 0,21-20 15,0-1-15,0 0 0,0 0 16,0 0-16,0 0 0,21-21 15,0 0-15,0 0 0,21 0 16,-20 0-16,-1 0 0,21 0 0,0-21 16,-20 0-16,-1 21 0,21-21 0,-21 0 15,0 0-15,22-1 0,-22 1 16,0 0-16,0 0 0,0 0 0,-21 0 16,22-1-16,-22 1 0,21 0 15,0 0-15,-21 0 0,0 0 31,0 42-15,-21 0-16,21 0 16,-21 0-16,21 0 0,-22 1 15,22-1-15,0 21 0,0-21 0,0 22 16,0-1-16,0 0 0,0 1 16,0 20-16,0-21 0,0 1 0,0 20 15,0-20-15,22 20 0,-1-21 0,0 22 16,-21-22-16,0 22 0,0-22 0,21 22 15,-21-1-15,0-21 0,0 22 16,0-1-16,0 1 0,0-22 16,-21 22-16,0-22 0,0 0 0,-1 1 15,1-1-15,0 0 0,-21-20 16,21 20-16,-1-21 0,1 0 0,0 0 16,0-21-16,0 22 0,0-22 0,-1 0 15,1 0-15,-21 0 0,21 0 16,-22 0-16,1-22 0,0 1 0,-1 0 15,-20 0-15,21-21 0,-1 20 0,22-20 16,-21 0-16,21-1 0,-1 1 16,22 0-16,0-22 0,0 22 0,0 0 15,0-1-15,0 1 0,0-22 0,0 43 16,22-21-16,-1 0 0,0-1 16,0 1-16,0 0 0,22 20 15,-22-20-15,21 0 0,0-22 16,-20 22-16,20 0 0,0-1 0,1-20 15</inkml:trace>
  <inkml:trace contextRef="#ctx0" brushRef="#br0" timeOffset="15506.25">17462 3704 0,'0'21'15,"22"-21"1,-1 0 0,0 0-16,0 0 0,-21-21 0,42 21 15,-20-21-15,-1 21 0,0-21 16,0 0-16,0 0 0,-21-1 16,21-41-1,-21 42 1,-21 21-16,0 0 15,0 0-15,0 0 0,-22 21 16,1 21-16,42-21 0,-21 1 0,0-1 0,0 0 16,-1 0-16,22 0 0,0 0 15,-21 22-15,21-22 0,-21 21 0,21-21 16,0 1-16,0-1 0,0 0 16,0 0-16,21-21 0,-21 21 15,21-21-15,1 0 0,-1 0 0,0 0 16,0 0-16,0 0 0,0 0 0,1 0 15,20-21-15,-21 21 0,21-21 0,-20 21 16,-1-21-16,0 21 0,21-21 0,-21-1 16,1 22-16,20-42 0,-21 21 0,21 0 15,-20 0-15,-1-1 0,21 1 0,-21 0 16</inkml:trace>
  <inkml:trace contextRef="#ctx0" brushRef="#br0" timeOffset="15858.9">18182 3577 0,'0'0'0,"21"0"15,-21-21-15,-21 21 31,0 0-31,0 0 0,0 0 0,-1 0 16,1 21-16,21 0 16,-21 1-16,21-1 15,0 0-15,-21 0 0,21 0 0,0 0 16,0 1-16,0-1 16,0 0-16,0 0 0,0 0 15,21 0-15,0-21 0,-21 22 16,21-1-16,-21 0 15,22-21-15,-22 21 0,0 0 16,0 0 0,-22 1-16,1-22 15,0 0-15,0 0 0,0 0 16,0 21-16,-1-21 0,1 0 0,0 0 16,0 0-16,0 0 15,0 0-15,-1 0 16,22-21 15,0-1-31,0 1 16,22 21-16,-1-21 0</inkml:trace>
  <inkml:trace contextRef="#ctx0" brushRef="#br0" timeOffset="16346.44">19389 3429 0,'0'-21'16,"0"42"-16,0-63 0,0 21 15,-22 21-15,1 0 0,-21 0 16,21 0-16,0 0 16,-43 42-16,43 0 0,-21-21 15,20 1-15,1 20 16,0-21-16,0 21 0,0-20 0,0-1 15,21 21-15,-22-21 0,22 0 16,-21 1-16,21-1 0,0 0 0,0 0 16,0 0-16,0 0 0,0 1 15,21-22-15,1 0 0,-1 0 16,0 0-16,21 0 0,-21 0 0,1 0 16,20 0-16,-21-22 0,21 22 15,-20-21-15,20 0 0,0 0 0,-21 21 16,1-21-16,20-22 15,-21 22-15,-21 0 0,0 0 0,0-21 16,0 20-16,0-20 0,0 21 16,0-21-16,-21 20 0,0 1 0,-22 0 15,22 21-15,0-21 0,-21 21 16,21 0-16,-22 0 0,22 0 0,0 0 16,0 0-16,0 0 0,21 21 15,0 0-15,0 0 31,21-21-31,0 0 0,21 0 16,1 0-16,-1 0 0</inkml:trace>
  <inkml:trace contextRef="#ctx0" brushRef="#br0" timeOffset="16815.55">20002 3239 0,'0'-22'0,"0"44"0,0-65 16,0 22-16,-21 21 0,0 0 15,21-21-15,-21 21 0,0 0 16,0 0-16,-1 0 0,1 21 16,0 0-16,0 0 0,0 22 15,0-22-15,-1 21 0,22 1 0,-21-1 16,0 0-16,0 22 0,0-22 16,0 0-16,-1 22 0,1-22 15,0 22-15,0-22 0,21 22 16,0-1-16,-21 1 0,21-1 0,0 22 15,0-22-15,0 1 0,0-1 0,0 1 16,0-1-16,21 22 0,-21-22 16,21 1-16,-21-1 0,21 1 0,0 21 15,-21-22-15,0 1 0,0-1 16,22-21-16,-22 22 0,0-22 0,0 1 16,0-1-16,0-21 0,0 0 0,0 0 15,-22 1-15,1-22 16,0 0-16,0 0 0,0 0 0,-22 0 15,22 0-15,-21-22 0,21 22 0,-22-21 16,22 0-16,-21-21 0,21 21 16,-22-1-16,22-20 0,-21 0 0,21-1 15,0 22-15,-1-21 0,1 0 0,0-1 16,0 22-16,21-21 0,0 21 16,0-22-16,0 22 0,0 0 0,0 0 15,0 0-15,0-1 0,0-20 16,0 21-16,21 0 0,0 0 0</inkml:trace>
  <inkml:trace contextRef="#ctx0" brushRef="#br0" timeOffset="17418.56">21294 3344 0,'0'-21'0,"0"42"0,0-63 0,0 21 0,0 0 16,-22 0-16,22-1 16,-21 22-16,0 0 15,0 22-15,21-1 16,-21 21-16,0 0 0,-1 1 15,22-1-15,-21 0 0,0 22 0,21-22 16,-21 1-16,21-1 0,-21 0 0,0 1 16,-1-1-16,22-21 15,-21 21-15,0 1 0,0-22 0,0 21 16,21-21-16,0 1 0,-21-1 16,21 0-16,-22-21 0</inkml:trace>
  <inkml:trace contextRef="#ctx0" brushRef="#br0" timeOffset="17730.47">21018 3471 0,'0'-42'0,"0"84"0,0-105 0,22 21 0,-1-1 16,-21 1-16,21 21 0,0 0 15,0-22-15,0 43 0,1-21 16,-1 0-16,0 21 0,0 0 15,21 0-15,-20 0 0,20 0 0,-21 0 16,21 42-16,1-21 0,-1 22 16,0-1-16,-20 22 0,20-22 0,0 0 15,-21 22-15,1-22 0,-1 22 16,-21-22-16,0 0 0,0-21 0,0 22 16,0-22-16,0 21 0,0-21 15,-21 1-15,-1-1 0,1 0 0,21 0 16,-21-21-16,21 21 0,-21-21 15,0 0 1,0 0-16,-1 0 0,1 0 0,0-21 16,0 0-16</inkml:trace>
  <inkml:trace contextRef="#ctx0" brushRef="#br0" timeOffset="17938.43">20870 3704 0,'21'0'32,"1"0"-32,-1 0 0,21 0 15,-21 0-15,22 0 0,-22 0 0,42-21 16,-20 21-16,20-21 0,1 21 16,-1-21-16,1 21 0,-1-21 0,1 21 15,-1-22-15,1 22 0,-22-21 16,0 21-16,1-21 0,-1 21 0</inkml:trace>
  <inkml:trace contextRef="#ctx0" brushRef="#br0" timeOffset="18222.55">22161 3302 0,'0'0'0,"0"-21"15,-21 21 1,0 0-16,0 0 15,0 21-15,0-21 0,21 21 16,-22 22-16,1-22 0,0 0 0,0 21 16,21 1-16,0-22 0,0 21 15,0-21-15,-21 22 0,21-22 0,0 21 16,0-21-16,0 0 0,0 1 16,0-1-16,21 0 0,-21 0 0,21 0 15,0 0-15,0-21 0,1 0 0,-1 0 16,0 0-16,0 0 15,0 0-15,0 0 0,1 0 0,20 0 16,-21 0-16,21-21 0,1 21 16</inkml:trace>
  <inkml:trace contextRef="#ctx0" brushRef="#br0" timeOffset="18526.56">22796 3154 0,'0'0'0,"0"-42"0,0 20 0,0-20 15,0 21-15,0 0 0,-21 21 16,0 0 0,0 0-16,0 0 0,0 21 0,-1-21 15,22 42-15,-21-21 0,0 22 16,21-1-16,0 0 0,-21 22 0,21-22 16,-21 22-16,21-22 0,-21 0 15,21 22-15,0-22 0,0 1 0,-22-1 16,22-21-16,0 21 0,-21-20 15,21-1-15,0 0 0,0 0 0,0 0 16,0 0-16,21-21 31,1 0-31,-1-21 16,0 0 0,21 21-16,-21-21 0</inkml:trace>
  <inkml:trace contextRef="#ctx0" brushRef="#br0" timeOffset="18770.97">23072 3408 0,'0'0'0,"0"-21"0,0 0 16,0 42 15,0 0-31,0 0 0,-22 0 16,1 0-16,21 1 0,0 20 15,-21-21-15,0 0 0,21 22 0,-21-22 16,21 0-16,-21 0 15,21 21-15,0-20 0,0-1 16,-22 0-16,22 0 0,0 0 16,22-21-1,-1 0 1,0 0-16,0 0 0,0-21 16</inkml:trace>
  <inkml:trace contextRef="#ctx0" brushRef="#br0" timeOffset="19554.84">23474 3493 0,'0'0'0,"0"-22"0,0 1 0,-21 21 31,-1 0-31,1 0 16,21 21-16,-21 1 0,0-1 15,0 0-15,21 0 0,0 0 0,-21 22 16,-1-22-16,22 0 0,0 0 15,-21 21-15,21-20 0,0-1 0,0 0 16,0 0-16,0 0 16,0 0-16,0 1 0,21-22 15,1 0 1,-1 0 0,-21-22-1,0 1 1,0 0-16,0 0 0,0 0 0,0 0 15,0-1-15,0 1 0,0-21 16,21 21-16,-21 0 0,21-22 0,0 22 16,-21 0-16,21 0 0,1 0 15,20-1-15,-21 1 0,0 0 16,22 21-16,-22-21 0,21 21 0,0 0 16,-20 0-16,20 0 0,-21 21 0,21-21 15,-20 21-15,-1 0 0,0 22 16,0-22-16,0 0 0,0 21 15,-21-20-15,0 20 0,0-21 0,0 0 16,0 0-16,0 22 0,0-22 16,0 0-16,-21 0 0,21 0 15,-21 1-15,0-22 0,21 21 16,-21-21 0,0 0-1,21-21 1,0-1-16,0 1 0,0 0 15,21 0-15,0 0 0,0 0 16,0-22-16,0 22 0,1-21 16,-1 21-16,0-22 0,0 22 15,21-21-15,-20 21 0,20-1 0,-21 1 16,0 0-16,22 0 0,-22 0 0,21 21 16,-21 0-16,22 0 0,-22 0 15,21 21-15,-21 0 0,0 0 0,-21 0 16,0 1-16,0 20 0,0-21 15,0 21-15,0-20 0,0-1 0,-21 21 16,21-21-16,-21 0 0,0 1 16,0-1-16,0 0 0,-1 0 0,22 0 15,-21 0-15,21 1 16,-21-22-16,42-22 47</inkml:trace>
  <inkml:trace contextRef="#ctx0" brushRef="#br0" timeOffset="20011.82">25167 3344 0,'0'0'0,"21"-21"0,-21 0 15,-21 21 1,0 0-16,0 0 15,-22 0-15,22 0 0,-21 0 16,0 0-16,20 21 0,-20 0 0,0 1 16,21-1-16,-1-21 0,1 21 15,0 0-15,21 0 0,-21 0 0,21 1 16,0-1-16,0 0 0,21 0 16,0-21-16,0 0 0,22 21 15,-22-21-15,21 0 0,-21 21 0,22-21 16,-1 0-16,0 22 0,1-22 15,-1 0-15,-21 21 0,22 0 0,-22-21 16,0 21-16,0-21 0,-21 21 16,0 0-16,0 1 15,0-1-15,-21-21 0,0 21 16,0-21-16,-1 21 0,-20-21 16,21 21-16,-21-21 0,20 0 0,-20 21 15,0-21-15,-1 0 0,22 0 16,-21 0-16,21 0 0,0 0 0,-1 0 15,1 0-15,0 0 0,0 0 16,0 0-16,0 0 0,-1 0 16,1-21-16,21 0 15,0 0-15,-21 0 0,21 0 16</inkml:trace>
  <inkml:trace contextRef="#ctx0" brushRef="#br0" timeOffset="20446.58">23749 2815 0,'-21'0'0,"42"0"0,-63 21 16,20-21-16,44 0 31,-1 0-31,21 0 0,-21 0 16,0 0-16,22 0 0,-22 0 0,0 0 15,0 0-15,-21-21 16,0 0-16,-21 21 15,-21 0-15,21 0 0,-1 0 16,-20 0-16,0 0 0,21 0 16,-22 0-16,22 0 0,0 0 0,-21 21 15,20-21-15,1 21 0,0-21 16,0 22-16,0-22 16,21 21-16</inkml:trace>
  <inkml:trace contextRef="#ctx0" brushRef="#br0" timeOffset="20618.8">22288 3302 0,'0'0'0,"-42"0"15</inkml:trace>
  <inkml:trace contextRef="#ctx0" brushRef="#br0" timeOffset="20844.84">22415 3366 0,'-105'42'16</inkml:trace>
  <inkml:trace contextRef="#ctx0" brushRef="#br0" timeOffset="24030.41">22585 3556 0,'0'-21'0,"21"21"16,-21-21-16,0 0 31,0-1-15,-21 22 31,0 0-47,-1 0 15,1 0-15,0 0 0,0 0 16,-21 0-16,-1 22 16,22-22-16,0 0 0,0 0 15,0 0-15,42-22 63,0 22-63,0 22 0,21-22 15,1 0-15,-1-22 0,0 1 16,22 21-16,-22-21 0,22 21 0,-1 0 16,-20-21-16,-1 21 0,21 0 15,-20-21-15,-22 21 0,21 0 0,-21 0 16,1 0-16,-22-21 15,-22 21 48,1 0-47</inkml:trace>
  <inkml:trace contextRef="#ctx0" brushRef="#br0" timeOffset="25289.99">1122 5969 0,'-21'21'0,"42"-42"0,-64 42 15,22-21-15,0 0 0,0 0 0,0 0 16,0 0-16,-1 0 15,1 0-15,0 0 16,21-21 0,0 0-16,0 0 15,0 0-15,0-1 16,0 1-16,0 0 0,0 0 16,0 0-16,21 0 0,0 21 0,1-22 15,-1 1-15,0 21 0,0 0 16,0 0-16,22 21 0,-1 1 15,-21-1-15,21 0 0,1 21 0,-22 1 16,21-1-16,-21 0 0,1 1 16,-22-1-16,0 0 0,0 1 0,-43-1 15,22 0-15,-21 1 0,-1-1 16,1 21-16,0-20 0,-1-1 16,1 0-16,0-20 0,-1 20 15,1-21-15,0 21 0,-1-20 16,22-22-16,0 21 0,0-21 0,0 0 15,0 0-15,-1-21 0,22-1 16,0 1-16,0 0 0,-21 0 0,21 0 16,0-22-16,0 1 0,-21 21 15,21-21-15,0-1 0,0 1 16,0 0-16,0 20 0,0 1 0,0-21 16,0 21-16,21 0 0,0 21 15,1 0-15,-1 0 0,21 0 16,-21 0-16,22 21 0,-22 0 15,0 0-15,21 0 0,-21 0 0,1 22 16,-1-22-16,0 21 0,0-21 16,-21 1-16,21 20 0,0-21 15,-21 0-15,22 0 0,-1 1 0,0-1 16,-21 0 0,21-21-16,0 0 15,0 0-15</inkml:trace>
  <inkml:trace contextRef="#ctx0" brushRef="#br0" timeOffset="25478.96">1714 6138 0,'0'-21'78</inkml:trace>
  <inkml:trace contextRef="#ctx0" brushRef="#br0" timeOffset="25978.73">3111 5546 0,'0'-21'0,"0"42"0,0-64 0,0 22 0,0 0 15,22 21-15,-22 21 32,0 0-32,0 22 15,0-22-15,0 21 0,0 22 0,0-22 16,0 0-16,0 22 0,0-22 16,0 1-16,-22-1 0,1 0 0,21 1 15,0-1-15,-21-21 0,21 0 16,-21 22-16,21-22 0,0 0 0,0 0 15</inkml:trace>
  <inkml:trace contextRef="#ctx0" brushRef="#br0" timeOffset="26327.55">3387 5249 0,'148'22'15,"-85"-1"-15,-20 21 0,-1-21 16,0 22-16,1-1 0,-1 0 15,-21 1-15,0 20 0,0-21 16,-21 22-16,0-22 0,0 22 0,0-22 16,0 0-16,-21 1 0,0-1 0,0 0 15,0-20-15,21-1 0,-21 21 16,-1-42-16,1 21 0,0 0 0,0-21 16,0 0-16,0 0 15,-1 0-15,1 0 0,0 0 16,0 0-16,-21-21 15,20 0-15,1 21 0</inkml:trace>
  <inkml:trace contextRef="#ctx0" brushRef="#br0" timeOffset="26586.69">3048 5906 0,'0'0'0,"-21"21"0,21 0 15,21-21 16,0 0-31,21 0 16,-20 0-16,20 0 0,0-21 16,22 21-16,-22-21 0,22-1 0,-1 1 15,1 0-15,-22 21 0,21-21 16,-20 0-16,-1 21 0,0-21 0,-20-1 16,-1 22-16,0 0 15,0 0-15,-21-21 31,-21 21-15,0 0-16</inkml:trace>
  <inkml:trace contextRef="#ctx0" brushRef="#br0" timeOffset="26930.54">3641 5271 0,'0'0'0,"-22"-22"15,1 22 1,0 0-16,0 0 0,0 0 0,0 0 15,-1 22-15,1-1 0,0 0 16,0 0-16,0 0 0,0 22 16,-1-22-16,1 21 0,21 0 15,-21 1-15,0-1 0,0 0 0,0 1 16,-1-1-16,1 0 0,0-20 16,21 20-16,0-21 0,0 0 0,0 0 15,0 1-15,21-22 16</inkml:trace>
  <inkml:trace contextRef="#ctx0" brushRef="#br0" timeOffset="27330.54">4657 5546 0,'0'0'0,"-64"-43"31,43 22-31,0 21 0,0 0 16,-1 0-16,1 0 0,0 0 15,0 0-15,0 21 0,0-21 16,-1 43-16,-20-22 0,21 0 0,0 21 15,0 1-15,-1-1 16,1 0-16,0 1 0,21-1 0,-21-21 16,21 22-16,0-1 0,0-21 15,0 0-15,0 22 0,0-22 0,0 0 16,21 0-16,0-21 16,0 0-16,1 21 0,-1-21 0,21 0 15,-21 0-15,22 0 0,-22 0 0,21-21 16,0 21-16,1-21 0,-1 0 15,-21 0-15,22-1 0,-1 1 0</inkml:trace>
  <inkml:trace contextRef="#ctx0" brushRef="#br0" timeOffset="27626.53">5122 5292 0,'0'0'0,"0"-21"0,0-1 16,-21 22-1,0 0-15,0 22 16,21-1-16,-21 0 0,-1 0 16,22 21-16,0-20 0,0 20 15,-21 0-15,21 1 0,-21-1 0,21 0 16,0 1-16,-21-1 16,21 0-16,0 1 0,0-1 0,0 0 15,0-21-15,0 22 0,0-22 0,0 21 16,0-21-16,0 1 0,0-1 15,21 0-15,0-21 16,0 0-16,1 0 16,-1 0-16,0 0 0,0-21 0,-21 0 15,21-1-15,0 1 0,22 0 0</inkml:trace>
  <inkml:trace contextRef="#ctx0" brushRef="#br0" timeOffset="27898.41">5524 5546 0,'0'0'0,"22"-21"0,-22-1 0,0 1 0,-22 42 47,22 1-47,-21-1 16,21 0-16,-21 21 0,0-21 0,21 22 16,0-22-16,-21 21 0,21-21 15,-21 22-15,21-22 0,-22 21 0,22-21 16,0 22-16,0-22 0,0 0 0,-21 0 15,21 0-15,0 1 0,0-1 16,0 0-16,21-21 31,1 0-31,-1 0 0,0 0 16,0 0-16,21-21 0,-20 0 0,-1-1 16</inkml:trace>
  <inkml:trace contextRef="#ctx0" brushRef="#br0" timeOffset="28646.49">6096 5567 0,'0'0'0,"21"0"0,-21-21 0,-21 21 31,0 21-15,0 0-16,-1 0 0,22 0 0,-21 1 16,0-1-16,0 0 15,21 21-15,0-21 0,0 1 0,0-1 16,0 0-16,0 0 0,0 0 15,0 0-15,0 1 0,0-1 0,0 0 16,0 0 0,21-21-1,0 0-15,-21-21 32,0 0-32,0 0 0,0-1 15,0 1-15,0 0 0,0 0 16,0 0-16,0-22 0,0 22 15,0-21-15,0 21 0,0-22 0,21 22 16,1-21-16,-1 21 0,21 0 16,-21-1-16,0 1 0,22 0 0,-22 21 15,0-21-15,21 21 0,1 0 16,-22 0-16,21 0 0,-21 0 0,22 21 16,-22 0-16,0 0 0,0 1 0,0-1 15,1 21-15,-22-21 0,21 22 16,-21-22-16,0 21 0,0-21 0,0 22 15,0-1-15,0-21 0,0 0 16,0 0-16,0 1 0,0-1 0,0 0 16,-21 0-16,-1-21 15,1 0 1,21-21 0,0 0-1,0 0-15,0-1 0,0 1 0,0-21 16,21 0-16,-21-1 0,22 1 15,-1 0-15,21-1 0,-21 1 0,22 0 16,-22 20-16,21-20 0,0 21 0,22-21 16,-22 20-16,1 22 0,-22-21 15,21 21-15,0 0 0,-20 0 0,20 0 16,-21 21-16,-21 1 0,21-1 16,-21 0-16,21 0 0,-21 21 15,0-20-15,0 20 0,0 0 0,0-21 16,0 22-16,0-1 0,0-21 15,0 22-15,-21-22 0,21 0 0,-21 0 16,21 0-16,0 0 0,-21 1 0,0-1 16,21-42 15,21 21-31,0-22 16</inkml:trace>
  <inkml:trace contextRef="#ctx0" brushRef="#br0" timeOffset="29090.53">7980 5461 0,'0'0'0,"21"-21"0,-21 0 15,0 0 1,-21 21-16,0 0 16,-1 0-16,1 0 0,0 0 0,0 0 15,-21 0-15,20 21 0,-20 0 16,21 0-16,-21 0 0,20 0 0,1 1 15,-21-1-15,21 0 0,0 0 16,21 21-16,0-20 0,0-1 16,0 0-16,0 0 15,21-21-15,0 0 0,0 0 16,21 0-16,-20 0 0,20 0 0,0 0 16,1 0-16,-1 0 0,-21 0 15,21 0-15,1 0 0,-22 0 0,0 0 16,0 0-16,0 0 0,-21 21 0,0 0 15,0 1-15,0-1 16,-21-21-16,0 21 0,0 0 16,0-21-16,0 21 0,-22-21 15,22 21-15,-21 1 0,21-22 0,-22 21 16,22-21-16,-21 0 0,21 21 0,-1-21 16,-20 0-16,21 0 15,0 0-15,0 0 0,-1 0 16,1 0-16,0 0 0,0-21 15,0 0-15,0-1 0,-1 1 16,1 0-16,0 0 0</inkml:trace>
  <inkml:trace contextRef="#ctx0" brushRef="#br0" timeOffset="29326.79">6286 5101 0,'-21'0'0,"42"0"0,-63 0 15,42-21 1,-21 21 0,0 0-1,0 0 16,-1 0-31,1 21 0</inkml:trace>
  <inkml:trace contextRef="#ctx0" brushRef="#br0" timeOffset="29550.77">5270 5398 0,'-21'0'0,"42"0"0,-42 21 15,0-21-15,42 0 32,0 0-32,1 0 0,-1 0 15,21 0-15,-21-21 0,22 21 16,-1-22-16,21 22 0,-20 0 0,-1-21 16,0 0-16,1 21 0,-1 0 15,0-21-15,-20 21 0,-1 0 16</inkml:trace>
  <inkml:trace contextRef="#ctx0" brushRef="#br0" timeOffset="30182.52">9842 5461 0,'0'0'0,"22"0"0,83-85 31,-105 64-31,0 0 0,0 0 16,0 0-16,0 0 15,-21-1-15,0 22 16,-21 0-16,-1 0 0,22 0 0,-42 22 16,20-1-16,1 0 0,0 0 15,-1 0-15,22 22 0,-21-22 16,21 21-16,0 0 0,-1 1 0,1-1 15,21 22-15,0 20 16,0-41-16,0-1 0,0-21 0,0 21 16,0-20-16,21-1 0,-21 0 15,22 0-15,-1 0 0,21-21 0,-21 0 16,22 21-16,-22-21 0,21 0 0,0 0 16,1 0-16,-1-21 0,22 21 15,-22-21-15,21 0 0,-20-21 0,20 20 16,-20 1-16</inkml:trace>
  <inkml:trace contextRef="#ctx0" brushRef="#br0" timeOffset="30446.54">10647 5228 0,'0'-42'0,"0"84"0,0-105 0,0 42 16,-21 21-16,-1 0 0,1 0 15,0 0-15,0 21 0,21 0 16,0 0-16,-21 21 0,0-20 15,21 20-15,-22 0 0,22-21 0,0 43 16,-21-22-16,21 1 0,-21-1 0,21 0 16,-21 1-16,21-1 15,0 0-15,0 1 0,0-22 0,0 21 16,0-21-16,0 0 0,0 1 0,0-1 16,0 0-16,21-21 15,0 0-15,0 0 16,1 0-16,-1-21 0,0 0 15,21-1-15</inkml:trace>
  <inkml:trace contextRef="#ctx0" brushRef="#br0" timeOffset="31602.53">11091 5525 0,'0'0'0,"21"-22"0,1 1 0,-1 0 0,-21 0 16,0 0-16,0 0 15,-21-1-15,-1 1 0,1 21 16,0 0-16,0 0 0,0 0 15,-22 0-15,22 0 0,-21 0 0,21 21 16,-22-21-16,1 22 0,21-1 0,-21 0 16,20 0-16,1 21 15,0 1-15,0-22 0,0 21 0,0 1 0,-1-1 16,22 0-16,-21 1 0,21-22 16,0 21-16,0-21 0,0 0 0,0 1 15,21-1-15,1-21 0,-1 21 16,0-21-16,0 0 0,21 0 15,-20 0-15,-1 0 0,21 0 0,-21-21 16,22 21-16,-1-21 0,-21-1 16,21 1-16,-20 0 0,20 0 0,-21-21 15,21 20-15,-20-20 0,-1 0 0,0-1 16,-21 22-16,0-21 0,21 0 16,-21 20-16,0-20 0,0 21 0,0 0 15,0 0-15,0 42 31,-21 0-31,21 21 16,0-21-16,0 1 0,0 20 16,-21 0-16,21-21 0,0 22 0,0-22 15,0 21-15,0-21 16,0 1-16,0-1 0,0 0 0,0 0 16,21-21-16,-21 21 0,21-21 0,21 0 15,-20 0-15,-1 0 0,21 0 16,-21 0-16,0 0 0,22-21 0,-1 21 15,-21-21-15,22 0 0,-22 0 16,21-1-16,0-20 0,-20 21 0,20-21 16,-21 20-16,0-20 0,22 0 0,-22 21 15,-21-1-15,21 1 0,-21 0 16,0 0-16,-21 42 31,21 0-31,-21 0 16,21 1-16,-22-1 0,22 21 0,-21-21 15,21 0-15,0 22 0,0-22 16,0 0-16,0 0 0,0 0 0,0 1 16,21-1-16,-21 0 0,22-21 15,-22 21-15,21-21 0,-21-21 47,0 0-31,-21 0-16,-1-1 15,1 1-15,0 21 16,0-21-16,0 21 16,0 21-1,21 0-15,0 1 0,0-1 16,0 0-16,0 0 16,0 0-16,21 0 0,0 1 0,0-22 15,0 21-15,0-21 0,1 0 16,-1 21-16,0-21 0,21 0 0,-21 0 15,22 0-15,-1 0 0,0 0 0,-20 0 16,20-21-16,0 0 0,1 21 16,-1-22-16,0 1 0,1 0 15,-1 0-15,0 0 0,-21-22 0,1 22 16,20-21-16,-21 21 0,0-22 16,-21 22-16,0-21 0,0 21 0,0-22 15,0 22-15,0 0 0,0 0 16,-21 21-1,21 21 1,0 0-16,-21 22 0,21-22 16,0 0-16,0 21 0,0-21 0,0 1 15,0-1-15,0 21 0,0-21 16,0 0-16,0 1 0,0-1 16,0 0-16,0 0 15,0 0 1,-21-21-1,0 0-15,-1 0 0,-20 0 16,21 0-16,0-21 0,0 21 16,-22-21-16</inkml:trace>
  <inkml:trace contextRef="#ctx0" brushRef="#br0" timeOffset="34519">14563 5800 0,'0'0'0,"-22"21"0,1 0 15,0-21 1,21-21 15,0 0-31,0 0 0,0-1 16,21 1-16,0 0 0,22-21 15,-22 21-15,0-22 0,0 1 0,0 0 16,22-1-16,-22 1 0,21-22 0,-21 22 16,1 0-16,-1-1 15,0 1-15,-21 21 0,0-21 0,0 20 16,21 22-16,-42 0 15,-21 0-15,-1 0 0,1 0 0,0 22 16,-1-1-16,1 0 0,0 21 0,20-21 16,1 1-16,0 20 0,21-21 15,0 21-15,0 1 0,0-22 0,21 21 16,0 1-16,1-22 0,-1 21 16,0-21-16,0 22 0,21-22 0,-20 21 15,-1-21-15,0 0 0,0 1 16,0-1-16,-21 0 0,0 0 15,-21-21 17,0 0-32,0 0 0,0 0 15,-1 0-15,1-21 0,0 0 16,0 0-16,0-1 0,0 1 0,-1 0 16,1-21-16,0 21 0,-21-22 0,21 43 15,-22-21-15,22 0 0,21 0 16,-21 0-16,21-1 0,0 44 15,0-1 1,0 0-16,21 0 0,-21 21 0,21 1 16,0-22-16,1 21 0,-1 1 15,0-22-15,0 0 0,0 21 16,0-21-16,22 1 0,-22-22 0,21 21 16,1-21-16,-22 0 15,21 0-15,0 0 0,-20 0 0,20 0 16,0-21-16,22-1 0,-22 1 0,0 0 15,22 0-15,-22-21 0,1 20 16,20-20-16,-21 0 0,1-1 0,-1 1 16,-21 0-16,22-22 0,-22 22 15,-21 0-15,0-1 0,0-20 0,0 42 16,0-22-16,-21 1 0,-1 21 16,1 0-16,0 21 0,0 0 15,0 0-15,0 21 0,-1 0 0,22 0 16,-21 21-16,21 1 0,0-22 15,0 21-15,0 1 0,0 20 0,0-21 16,0 1-16,0-1 0,0 0 16,0-20-16,0 20 0,0 0 0,0-21 15,0 1-15,0-1 0,0 0 0,0 0 16,21-21 0,1 0-16,-1 0 15,0-21-15,0 21 16,-21-21-16,21 0 0,0-1 0,-21 1 15,22 0-15,-1 0 16,0-21-16,0 20 0,0 1 0,0 0 16,-21 0-16,22 0 0,-1 21 0,0 0 15,0 0-15,0 0 16,-21 21-16,21 0 0,-21 0 0,0 0 16,0 1-16,22-1 0,-22 0 15,0 0-15,21 0 0,-21 0 0,0 1 16,21-1-16,0 0 0,-21 0 0,21-21 15,0 21-15,1-21 0,-1 0 16,0 0-16,0 0 0,0 0 16,0 0-16,1 0 0,20 0 0,-21-21 15,0 21-15,22-21 0,-22 0 16,21 0-16,-21-1 0,0-20 0,1 21 16,-1 0-16,0 0 0,-21-22 15,0 22-15,0 0 0,0 0 0,0 0 16,0-1-16,0 44 31,0 20-15,-21-21-16,21 0 0,-21 22 0,21-22 15,0 21-15,-22-21 0,22 22 0,0-22 16,0 0-16,0 0 0,0 0 16,0 0-16,22-21 0,-22 22 0,21-22 15,0 0-15,21 0 0,-21 0 16,1 0-16,20 0 0,-21 0 15,21 0-15,-20 0 0,20 0 0,-21-22 16,21 1-16,-20 0 0,20 0 16,-21 0-16,0 0 0,0-1 15,-21-20-15,0 21 0,0-21 0,0-1 16,0 22-16,0-21 0,0 21 0,-21-1 16,0-20-16,-21 21 0,21 21 0,-1-21 15,1 21-15,-21 0 0,21 0 16,-22 0-16,22 21 0,-21 0 15,21 0-15,-22 0 0,22 1 0,-21 20 16,21 0-16,0-21 0,21 22 16,0-1-16,0-21 0,0 22 0,0-22 15,0 21-15,0-21 0,21 0 16,0 1-16,21-22 0,-21 21 0,1 0 16,20-21-16,0 0 0,-21 0 15,22 0-15,-1 0 0,-21 0 0,22 0 16,-22 0-16,21-21 0,0 21 0,-20-21 15,20-1-15,-21 1 0,0 0 16,22 0-16,-1-21 0,-21-1 16,0 22-16,-21-21 15,21 21-15,-21-1 0,22 1 0,-22 0 16,0 0-16,0 42 16,0 0-1,0 0-15,0 22 0,0-22 16,0 0-16,0 0 0,0 22 15,0-22-15,0 0 0,0 0 0,0 0 16,0 0-16,21-21 0,-21 22 0,21-22 16,0 0-16,0 0 0,0 0 15,1 0-15,-1 0 0,0 0 0,0 0 16,0 0-16,22-22 0,-22 22 16,0-21-16,0 0 0,0 0 15,0 0-15,1 0 0,-1-1 0,0 1 16,0-21-16,-21 0 0,21 20 15,0 1-15,-21-21 0,0 21 0,0 0 16,22 21-16,-22-22 0,0 44 31,0-1-31,0 0 0,0 0 0,0 0 16,0 0-16,0 22 0,0-22 16,0 21-16,0-21 0,0 1 0,0-1 15,0 0-15,0 0 0,0 0 16,21 0-16,0 1 0,0-22 0,0 0 15,0 21-15,1-21 0,-1 0 16,21 0-16,-21 0 0,22 0 16,-22 0-16,21-21 0,-21-1 0,0 22 15,22-21-15,-22 0 0,0 0 16,21-43-16,-20 22 0,-1 0 16,0-1-16,0 1 0,-21 0 0,0-1 15,21 1-15,0 0 0,-21-1 16,0 1-16,0 0 0,0 21 0,0-1 15,0 1-15,0 0 0,0 42 32,-21 0-32,21 1 0,-21-1 15,0 0-15,21 21 0,0-21 16,-21 22-16,21-1 0,-21-21 0,21 22 16,0-1-16,0 0 0,0 1 15,0-22-15,0 21 0,0-21 0,0 22 16,0-22-16,0 0 0,0 0 15,21 0-15,0 0 0,0 1 0,0-1 16,0-21-16,22 21 0,-22-21 0,21 0 16,1 0-16,-22 0 0,21 0 15,0 0-15,1 0 0,-1 0 0,0-21 16,-20 0-16,20-1 0,0 1 0,-21 0 16,22-21-16,-22 21 15,0-22-15,-21 1 0,0 21 0,0-22 16,0 1-16,0 21 0,0 0 15,0 0-15,0-1 0,-21 1 0,0 21 16,0 0-16,-1 0 0,1 0 0,-21 0 16,21 0-16,-22 21 0,22 1 15,-21-1-15,21 0 0,-22 21 16,22-21-16,0 22 0,0-22 16,0 21-16,0-21 0,21 1 0,0 20 15,0-21-15,0 0 0,0 0 0,0 1 16,0-1-16,0 0 0,21-21 15,0 0-15,0 0 16,0 0-16,0 0 0,1 0 16,20 0-16,-21-21 0,0 0 0,22 21 15,-22-22-15,21 1 0,-21-21 0,0 21 16,22 0-16,-22-22 0,0 1 16,21 0-16,-20-1 0,-1 1 15,0 0-15,0-1 0,0 1 0,-21 0 16,0-1-16,21 1 0,-21 21 0,22 0 15,-22-1-15,0 1 0,0 0 16,0 42 0,0 0-16,0 1 15,-22 20-15,22-21 0,-21 21 16,21 1-16,-21-1 0,21 0 0,0 1 16,0-1-16,-21 0 0,21 1 0,-21-1 15,21-21-15,0 22 0,0-22 16,0 21-16,0-21 0,0 0 0,0 1 15,0-1-15,21 0 16,0-21-16,0 0 0,0 0 16,1 0-16,-1 0 0,0 0 0,0 0 15,0 0-15,0 0 0,1-21 16,20 0-16,-21-1 0,21 1 16</inkml:trace>
  <inkml:trace contextRef="#ctx0" brushRef="#br0" timeOffset="35362.97">21124 5080 0,'0'0'0,"0"-21"0,0 0 0,0 0 15,0-1-15,0 1 16,0 42 15,0 1-31,0 20 0,0 0 0,-21 1 16,21-1-16,0 0 0,0 22 15,0-22-15,0 0 0,0 22 0,0-22 16,0 1-16,-21 20 0,21-21 0,-21 1 16,21-22-16,-21 21 0,21-21 15,0 22-15,0-22 0,0 0 16,0 0-16,-22-21 16,22-21 15,0 0-31,0 0 15,0 0-15,0-22 0,0 22 0,0-21 16,22 21-16,-1-22 0,-21 22 16,21-21-16,0 21 0,0-22 0,0 22 15,1 0-15,-1 0 0,0 0 16,21 21-16,1-22 0,-1 22 0,0 0 16,1 0-16,-1 0 0,0 22 15,1-1-15,20 0 0,-42 0 0,22 21 16,-1-20-16,-21 20 0,0-21 15,-21 21-15,0 1 0,0-22 0,0 21 16,-21-21-16,0 1 0,-21-1 16,-1 0-16,1 0 0,0 0 0,-1 0 15,1-21-15,0 22 0,-22-22 16,43 21-16,-21-21 0,-1 0 0,22 0 16,-21 0-16,21 0 0,-1 0 15,1 0-15,0 0 0,0 0 16,21-21-16,0-1 15,0 1-15,21 0 16,-21 0-16,21 21 16,0-21-16,22 0 0,-22 21 15</inkml:trace>
  <inkml:trace contextRef="#ctx0" brushRef="#br0" timeOffset="35793.51">21950 5715 0,'21'0'31,"-21"-21"-31,21 21 16,0-21-16,0 0 0,1-1 16,-1 1-16,-21 0 15,21 0-15,0 0 0,-21 0 0,0-1 16,21 1-16,-21 0 0,0 0 15,0 0-15,0 0 0,0-1 0,0 1 16,-21 21-16,0 0 16,0 0-16,0 0 15,-1 21-15,1 1 0,0-1 0,0 21 16,0-21-16,0 22 0,21-1 16,0 0-16,-22-21 0,22 22 0,0-22 15,0 21-15,0-21 0,0 1 0,22-1 16,-1 0-16,0-21 15,0 21-15,0-21 0,22 0 0,-22 0 16,21 0-16,0 0 0,-20 0 16,20 0-16,0 0 0,1-21 0,-1 0 15,0 21-15,1-21 0,-1-1 0,-21 1 16,21 0-16,-20 0 0,-1 21 16,0-21-16,-21 0 0</inkml:trace>
  <inkml:trace contextRef="#ctx0" brushRef="#br0" timeOffset="36519">4868 7514 0,'0'-21'0,"0"0"0,0 0 0,-21 0 16,21-1-16,-21 22 15,21 22 1,0-1 0,0 21-16,0-21 0,0 0 15,0 22-15,0-22 0,0 21 16,0-21-16,0 1 0,0-1 0,0 0 15,-21 0-15,21 0 0,-21 0 16,-1-21 0,22-21 15,0 0-15</inkml:trace>
  <inkml:trace contextRef="#ctx0" brushRef="#br0" timeOffset="36722.89">4720 7133 0,'0'0'0,"-42"-21"15,21 21 1,-1 0 0,44 21 30,-1-21-46,21 21 0,-21-21 0,0 0 16,22 22-16,-22-22 0,0 21 16</inkml:trace>
  <inkml:trace contextRef="#ctx0" brushRef="#br0" timeOffset="37431.1">5186 7345 0,'0'0'0,"0"21"0,0 0 15,0 0-15,0 1 0,0-1 16,0 0-16,0 0 0,0 0 16,0 0-16,0 1 0,0-1 0,0 0 15,0 0-15,0 0 0,0 0 16,0 1-16,0-1 0,0 0 16,0 0-16,0 0 0,0 0 31,0-42 0,-21-42-15,21 42-16,0-1 15,0 1-15,0 0 0,0-21 16,0-1-16,0 1 0,0 0 16,0 21-16,21-22 0,0 1 0,0 21 15,0-22-15,0 22 0,22 21 16,-22 0-16,21 0 0,-21 0 0,22 0 15,-1 0-15,-21 21 0,22 22 16,-22-22-16,0 0 0,21 21 0,-21-20 16,1 20-16,-1-21 0,0 0 15,-21 22-15,0-22 0,0 0 0,0 0 16,0 0-16,0 0 0,-21-21 47,0-21-47,21 0 15,0 0 1,0 0-16,0 0 0,0-22 0,0 22 16,21-21-16,0-1 0,0 22 15,0-21-15,0 0 0,22-1 0,-22 22 16,21 0-16,1 0 0,-1 0 0,-21-1 16,21 22-16,1 0 0,-22 22 15,21-1-15,-21 0 0,22 0 0,-22 0 16,0 22-16,0-22 0,0 21 15,1-21-15,-22 22 0,0-22 0,0 21 16,0-21-16,0 22 0,0-22 0,0 0 16,-22 0-16,1 0 0,0 0 15,21 1-15,-21-22 0,21 21 16,0-42 15,0-1-31,21 1 16,0 0-16</inkml:trace>
  <inkml:trace contextRef="#ctx0" brushRef="#br0" timeOffset="37802.36">6731 7154 0,'-21'0'15,"21"22"1,-21-1-16,21 0 0,0 21 15,-22-21-15,22 22 0,0-1 0,0 0 16,0 1-16,0-1 0,0 0 16,0 1-16,22-1 0,-22 0 0,21 22 15,-21-22-15,0 22 0,0-1 0,0 1 16,0 20-16,0 1 0,0 0 16,0-1-16,-21 1 0,-1 21 0,1 0 15,21 0-15,-21-1 0,0 1 0,0 21 16,0-21-16,-1 0 0,1 0 0,0 0 15,21-22-15,0 1 16,-21 0-16,21-22 0,0 1 0,0-22 16,-21 0-16,21-21 0,0 1 0,0-1 15,0 0-15,0-42 16,0 0-16,0-22 16,0 22-16,21-21 0,0-22 0,0 22 15,0-22-15,1 1 0,20-22 0,-21 1 16</inkml:trace>
  <inkml:trace contextRef="#ctx0" brushRef="#br0" timeOffset="38166.33">6562 7535 0,'-22'-42'15,"44"84"-15,-65-105 0,22 21 0,0 20 16,21 1-16,0 0 0,0 0 0,0 0 15,0 0-15,0-1 0,0 1 0,21 0 16,0 21-16,0-21 0,22 0 16,-22 0-16,21 21 0,1-22 15,-1 22-15,0 0 0,1 0 0,-1 0 16,0 22-16,1-1 0,-22 0 16,21 21-16,-21-21 0,0 22 0,-21-22 15,0 21-15,0 1 0,0-22 16,0 21-16,-21-21 0,0 0 0,-21 22 15,-1-22-15,22 0 0,-21 0 0,0 0 16,-1 1-16,1-22 0,0 21 16,20 0-16,1-21 0,-21 0 0,21 0 15,21-21 1,21 21 0,0-21-16,0-1 0,0 1 0,22 0 15,-1 0-15</inkml:trace>
  <inkml:trace contextRef="#ctx0" brushRef="#br0" timeOffset="38610.6">7387 7197 0,'0'0'0,"-42"0"16,21 0-1,-1 0-15,1 21 16,0 0-16,21 0 0,-42 0 0,42 1 15,0 20-15,-21 0 0,-1 1 0,1-1 16,21 0-16,-21 1 0,0-1 16,21 0-16,0-21 0,0 22 15,0-22-15,0 0 0,0 0 16,0 0-16,21-21 0,0 0 0,0 0 0,22 0 16,-22 0-16,0 0 0,21 0 15,-20 0-15,20-21 0,-21 0 0,21 21 16,-20-21-16,20 0 0,-21 0 0,0-1 15,0-20-15,1 21 0,-22-21 16,0 20-16,0-20 0,0 0 0,0 21 16,0-22-16,0 1 0,-22 21 15,22-22-15,-21 22 0,0 0 0,0 0 16,-21 21-16,20 0 0,1 0 16,0 0-16,0 0 0,0 21 15,0-21-15,21 21 0,-22 0 16,22 1-16,0-1 0,0 0 15,0 0-15,0 0 0,0 0 16,22-21-16,-1 0 0,0 0 16,0 0-16,0 0 0</inkml:trace>
  <inkml:trace contextRef="#ctx0" brushRef="#br0" timeOffset="39021.79">7747 7408 0,'-21'0'0,"0"0"16,21-21 0,0 0-16,0 0 0,0 0 15,21 0-15,0-1 0,21 1 0,-21 0 16,22 0-16,-22 0 0,21 0 16,1 21-16,-22 0 0,21 0 0,-21 0 15,22 0-15,41 105 31,-84-83-31,0 20 0,0-21 0,0 21 0,0 1 16,0-22-16,0 21 0,-21-21 16,21 22-16,-21-22 0,21 0 15,-21 0-15,0 0 0,21-42 47,0 0-31,0 0-16,0-21 15,21 20-15,-21 1 0,21-21 0,-21 21 16,0-22-16,21 22 0,0-21 16,0 21-16,1-22 0,-22 1 0,21 21 15,0 0-15,0-22 0,0 22 0,0 0 16,1 0-16,-1 0 16,0 21-16</inkml:trace>
  <inkml:trace contextRef="#ctx0" brushRef="#br0" timeOffset="39277.64">8678 6900 0,'-21'22'31,"0"-1"-31,21 0 16,0 0-16,-21 0 0,21 22 0,-21-22 16,21 21-16,-22 0 0,22 1 15,0-1-15,0 0 0,0 1 0,0-1 16,0 0-16,0-20 0,0 20 15,0-21-15,0 0 0,0 0 16,0 1-16,0-1 0,0 0 16,22-21-1,-1 0-15,0-21 16,0 0 0,-21-1-16</inkml:trace>
  <inkml:trace contextRef="#ctx0" brushRef="#br0" timeOffset="39470.53">8488 7281 0,'-21'0'15,"42"0"17,0 0-32,0 0 15,0 0-15,0 0 0,1-21 16,-1 0-16,0 21 0,0 0 15,0-21-15,0 21 0,1-21 0,-1 21 16,-21-21-16,21-1 0,21 22 0</inkml:trace>
  <inkml:trace contextRef="#ctx0" brushRef="#br0" timeOffset="39822.33">9017 7345 0,'63'21'31,"-41"-21"-31,-1 0 0,0 0 16,0-21-16,0 21 0,0-21 0,1 0 15,-1 21-15,0-22 0,0 22 16,0-21-16,0 0 0,-21 0 0,22 0 16,-22 0-16,0-1 15,0 1-15,0 0 0,-22 21 16,1 0-16,0 0 15,0 21-15,0-21 16,21 21-16,-21 22 0,21-22 16,-22 21-16,22-21 0,0 22 0,-21-22 15,21 21-15,0-21 0,0 22 16,0-22-16,0 0 0,0 0 0,0 0 16,0 1-16,0-1 0,21-21 15,1 0-15,-1 0 0,0 0 16,0 0-16,0 0 0,0 0 0,1 0 15,20 0-15</inkml:trace>
  <inkml:trace contextRef="#ctx0" brushRef="#br0" timeOffset="39919.28">10308 7133 0,'0'0'0</inkml:trace>
  <inkml:trace contextRef="#ctx0" brushRef="#br0" timeOffset="40374.53">9652 7387 0,'0'106'31,"0"-85"-31,0 0 0,0 1 0,21-1 16,-21 0-16,21 0 0,0 0 0,1-21 15,-1 0-15,21 21 0,0-21 16,-20 0-16,20 0 0,-21 0 16,0-21-16,22 0 0,-22 21 0,21-21 15,-21 0-15,22 0 0,-22-22 0,0 22 16,0-21-16,21-1 0,-20 1 16,-22 0-16,21-22 0,0 22 0,0-22 15,-21 22-15,21-21 0,-21 20 16,0-20-16,0 20 0,0 1 0,0 0 15,0 21-15,0-1 0,0 1 16,0 0-16,0 42 16,-21 0-16,21 1 15,-21 20-15,0-21 0,21 21 0,0 1 16,-21 20-16,21-20 0,-22-1 16,22 21-16,0-20 0,0 20 0,0-20 15,0-1-15,0 0 0,0-21 0,22 22 16,-1-22-16,-21 0 0,21 0 15,-21 0-15,21-21 0,0 0 0,0 0 16,1 0-16,-1 0 0,0-21 16,0 0-1,0 21-15,-21-21 0,0 0 0</inkml:trace>
  <inkml:trace contextRef="#ctx0" brushRef="#br0" timeOffset="41174.8">10329 7176 0,'0'-22'16,"0"1"15,-21 0-15,0 21-16,0 0 16,0 0-16,-1 0 15,1 0-15,0 0 0,0 0 16,0 0-16,0 0 0,-22 0 0,22 21 15,0-21-15,0 43 0,0-22 16,-1 0-16,1 21 0,0 1 0,21-22 16,0 21-16,-21-21 0,21 22 0,-21-22 15,21 21-15,0-21 0,0 0 16,0 1-16,0-1 0,0 0 0,21-21 16,0 0-16,0 0 0,0 0 15,22 0-15,-22 0 0</inkml:trace>
  <inkml:trace contextRef="#ctx0" brushRef="#br0" timeOffset="42023.52">11959 7303 0,'0'0'0,"21"0"32,0 0-17,1 0-15,20-22 0,-21 1 16,0 21-16,22-21 0,-1 0 0,-21 0 15,21 0-15,-20-1 0,20-20 0,-21 21 16,0 0-16,0 0 0,1-22 16,-1 22-16,-21-21 0,21 21 0,-21-43 15,0 22-15,0-1 16,0 22-16,0 0 0,0-21 0,-21 21 16,0 21-16,-1-22 0,1 22 15,0 0-15,0 0 0,0 0 16,0 22-16,-1-1 0,1 0 0,21 21 15,0 1-15,-21-1 0,21 0 0,-21 22 16,21-22-16,-21 22 0,21-1 16,0 1-16,0 20 0,-21-20 0,21-1 15,0 1-15,0 20 0,0-20 0,0-1 16,0 1-16,0-1 0,0 22 16,0-21-16,0 20 0,0 1 0,0-22 15,-22 22-15,22-21 0,-21-1 0,0 22 16,21-22-16,-21 1 15,0-1-15,0 1 0,-1-1 0,1 1 16,21-1-16,0-20 0,0-1 0,0 0 16,0 1-16,0-22 0,0 0 0,21 0 15,-21 0-15,22-21 0,-1 0 16,21 0-16,-21 0 0,22-21 0,-1 0 16,0-21-16,1 20 0,20-20 0,-21 0 15,1-22-15,20 22 0,1-22 16,-22 22-16,0-21 0,22-1 0,-22 1 15,1-1-15,-22 1 0,21-22 0,-42 21 16,0-20-16,0 20 0,0-20 16,-21 20-16,0 1 0,-22 20 15,22-20-15,-21 20 0,0 1 0,-22 0 16,22-1-16,-22 22 0,22 0 0,-22 0 16,22 21-16,-21-21 0,41 21 15,-20 0-15,21 0 0,0 0 0,0 0 16,21-21-16,21-1 31,0 22-31,0 0 16,0 0-16,0-21 0,1 0 15,20 21-15,-21-21 0,21 21 0,-20-21 16,20 21-16,-21-21 0,21-1 0,1 22 16</inkml:trace>
  <inkml:trace contextRef="#ctx0" brushRef="#br0" timeOffset="42453.86">12763 7260 0,'0'0'0,"-21"0"0,0-21 0,0 21 15,0-21-15,21-21 16,-21 20-16,21 1 16,0 0-16,0 0 0,0 0 0,21 21 15,-21-21-15,21 21 0,0-22 16,0 22-16,0 0 0,22 0 0,-22 0 15,21 0-15,-21 0 0,22 0 16,-1 0-16,-21 0 0,22 0 16,-1 22-16,-21 20 0,0-21 0,0 0 15,1 22-15,-1-22 0,-21 21 0,0 0 16,0-20-16,0 20 0,0-21 16,-21 0-16,-1 22 0,1-43 0,0 21 15,0 0-15,0-21 0,0 0 16,-1 0-16,1 0 15,21-21 1,0 0-16,0-1 0,0 1 16,0 0-16,0 0 0,21 0 15,1-22-15,-22 22 0,21-21 0,0 0 16,0 20-16,0 1 0,0-21 16,1 21-16,-1 0 0,0-1 0,21 1 15,-21 0-15,1 0 0,20 0 0,-21 21 16,21-21-16,-20 21 0,20 0 15,-21 0-15,21 0 0,-20 0 0</inkml:trace>
  <inkml:trace contextRef="#ctx0" brushRef="#br0" timeOffset="43398.51">13991 6900 0,'-63'0'31,"41"0"-31,1 0 15,0 0-15,0 22 0,0-1 16,0 0-16,-1 0 0,1 21 0,0-20 16,0 20-16,0 0 0,21-21 15,0 22-15,0-1 0,0 0 0,0-20 16,0 20-16,0-21 0,0 0 0,0 0 16,0 1-16,21-1 0,0-21 15,0 0-15,0 0 0,1 0 0,-1 0 16,0 0-16,0 0 0,0 0 0,0-21 15,1 21-15,-1-22 16,0 1-16,-21 0 0,21 0 0,-21-21 16,0 20-16,0 1 0,0-21 0,0 0 15,0 20-15,-21-20 0,21 21 16,-21-21-16,21 20 0,0-20 0,0 21 16,0 0-16,0 0 0,0-1 0,0 1 15,0 0-15,21 0 0,0 21 16,0-21-16,0 21 0,22 0 0,-22 0 15,21 0-15,1 0 0,-22 0 16,21 21-16,0 0 0,-20-21 0,20 21 16,-21 0-16,0 1 0,0-1 15,1 21-15,-1-21 0,0 0 16,-21 1-16,0-1 0,0 0 0,0 0 16,0 0-16,0 0 0,0 1 0,0-1 15,0 0-15,-21-21 16,0 0-16,-1 0 0,1 0 15,0 0 1,0 0-16,21-21 16,0 0-16,0-1 0,0 1 0,0 0 15,0 0-15,21-21 0,0 20 16,0-20-16,1 21 0,20-21 16,-21 20-16,0 1 0,22-21 0,-1 21 15,-21 21-15,21-21 0,-20 21 16,20 0-16,0 0 0,-21 0 0,22 0 15,-22 21-15,0-21 0,0 21 16,0 0-16,1 0 0,-22 22 0,0-22 16,0 0-16,0 0 0,0 21 0,0-20 15,0-1-15,0 0 0,0 0 16,0 0-16,0 0 0,-22-21 0,22 22 16,-21-1-16,0-21 0,0 0 15,0 0 1,21-21-1,0-1-15,0 1 0,0 0 16,21 0-16,0 0 0,0-22 16,0 22-16,1-21 0,20 0 0,0-1 15,1 22-15,-1-21 0,0 21 16,1-1-16,-1 1 0,0 0 0,1 21 16,20 0-16,-42 0 0,22 0 0,-1 21 15,-21 0-15,0 1 0,0 20 16,1-21-16,-22 21 0,0-20 0,0 20 15,0-21-15,0 21 0,21 1 0,-21-22 16,0 21-16,0-21 0,0 22 16,0-22-16,0 0 0,0 0 15,0 0-15,-21-21 0,21 22 0,-22-22 16,1 0-16,0 21 16,0-21-16</inkml:trace>
  <inkml:trace contextRef="#ctx0" brushRef="#br0" timeOffset="44122.47">931 9694 0,'0'0'0,"-21"-21"15,0-21 1,0 42-16,21-21 0,0 0 16,0-1-1,21 1-15,0 21 0,0-21 16,0 21-16,1-21 0,20 21 15,-21 0-15,21 0 0,1 0 0,-43 21 16,21 21 0,-21-20-1</inkml:trace>
  <inkml:trace contextRef="#ctx0" brushRef="#br0" timeOffset="44486.61">847 10012 0,'-22'0'16,"44"0"-16,-65 0 0,22 0 15,0 21-15,0-21 16,21-21-1,0 0 1,21 21-16,0-21 0,0-1 16,0 1-16,22 0 0,-1 21 0,0-21 15,1 0-15,-1 21 0,22 0 16,-1 0-16,1 0 0,-22 0 0,21 21 16,-20 0-16,-1 21 0,0-20 15,-20-1-15,-22 21 0,0-21 0,0 22 16,-22-1-16,1-21 0,0 21 15,-21 1-15,-1-22 0,1 21 16,0-21-16,-1 22 0,-20-22 0,21 0 16,20-21-16,-20 21 0,0-21 15,21 21-15,-22-21 0,22 0 16,-21 0-16,21 0 0,-1-21 16,1 0-16,0 21 0,0-21 0,21 0 15,-21 0-15,21-1 0,-21 1 16,21 0-16,0 0 0,0 0 0,0 0 15,0-1-15,21 1 0,0 0 16,0 0-16,0 0 0,0 0 0,1-1 16,20 1-16,-21 0 0</inkml:trace>
  <inkml:trace contextRef="#ctx0" brushRef="#br0" timeOffset="45030.47">1206 9546 0,'0'0'0,"64"43"31,-43-22-31,-21 0 0,0 0 15,0 0-15,0 22 0,0-22 0,0 21 16,-42-21-16,21 22 0,-22-22 16,1 21-16,0-21 0,-1 0 15,1 22-15,21-22 0,-22-21 0,22 21 16,0 0-16,0-21 0,0 0 16</inkml:trace>
  <inkml:trace contextRef="#ctx0" brushRef="#br0" timeOffset="45273.86">1947 9737 0,'0'0'0</inkml:trace>
  <inkml:trace contextRef="#ctx0" brushRef="#br0" timeOffset="45802.44">3196 9440 0,'0'0'16,"0"-21"-16,21 21 0,-21-21 0,0 0 16,0 0-16,0 0 0,0-1 15,0 1-15,0 0 16,0 42 15,0 0-31,0 1 0,0 20 16,0-21-16,0 21 0,-21 22 0,0-22 15,21 1-15,-21-1 0,0 21 16,21-20-16,-22-1 0,22-21 16,-21 22-16,21-22 0,0 21 0,0-21 15,0 0-15,0 1 16,0-44 15,0 1-31,0 0 0,0 0 16</inkml:trace>
  <inkml:trace contextRef="#ctx0" brushRef="#br0" timeOffset="46348.01">3090 9419 0,'0'0'0,"-21"-21"0,21 0 0,-21 0 0,0 0 16,21-1-16,0 1 15,0 0-15,0 0 0,21 0 16,0 0-16,0 21 0,0-22 15,1 1-15,20 21 0,0 0 0,1 0 16,-1 0-16,0 0 0,1 0 16,-1 0-16,0 0 0,1 21 0,-1 1 15,0-1-15,1 0 0,-22 0 16,21 0-16,-42 0 0,0 22 0,0-22 16,0 0-16,-42 21 0,21-20 15,-22 20-15,-20 0 0,20-21 16,-20 22-16,21-22 0,-1 0 0,1 0 15,21 0-15,-22 1 0,22-22 16,0 0-16,21-22 16,0 1-1,21 0-15,0 21 0,1-21 16,20 0-16,-21 21 0,21-21 0,1 21 16,-1 0-16,0 0 0,1 0 15,20 0-15,-20 21 0,-1 0 16,21-21-16,-41 42 0,20-21 0,0 1 0,-21-1 15,1 0-15,-22 21 0,0-21 16,0 1-16,0-1 0,-22 21 16,-20-21-16,0 0 0,-1 1 0,1-1 15,-21 0-15,-1 0 0,1 0 16,-1-21-16,1 21 0,20-21 0,-20 0 16,20 0-16,1 0 0,21 0 15,0 0-15,0 0 0,-1 0 0,1-21 16,21 0-16,0 0 0,0 0 15,0 0-15,21-1 16,1 1-16,20-21 0,-21 21 16</inkml:trace>
  <inkml:trace contextRef="#ctx0" brushRef="#br0" timeOffset="46537.5">4127 9440 0,'0'0'0,"22"0"0,-22 22 31,0-1-31,0 0 0,0 0 16,0 0-16,0 22 0,21-22 15,-21 0-15,0 21 0,21-21 0,-21 1 16,0-1-16,0 21 0,21-21 16,-21 0-16,21 1 0,0-1 15</inkml:trace>
  <inkml:trace contextRef="#ctx0" brushRef="#br0" timeOffset="46958.54">4593 9906 0,'148'-85'32,"-127"43"-32,22 21 0,-22-21 0,0 20 15,0-20-15,0 0 0,-21 21 16,0-1-16,0-20 0,0 21 0,0 0 16,0 0-16,0-1 0,0 1 0,-21 21 15,0 0 1,21 43-1,0-22-15,0 21 0,0 22 0,-21-22 0,21 21 16,-21 1-16,0-1 16,21-20-16,0 20 0,-22 1 0,1-1 15,21 1-15,0-1 0,0-20 0,0 20 16,0 22-16,0-22 0,0 1 16,21-1-16,1 1 0,-22-1 0,21 1 15,0-1-15,-21 1 0,0-1 0,0 1 16,0-1-16,0-20 0,0 20 15,0 1-15,-21-1 0,0-21 0,-1 1 16,-20-1-16,21 0 0,-21-20 16,20-1-16,-20 0 0,21 0 0,-21-21 15,-1 0-15,22 0 0,-21-21 16,-1 0-16,1 0 0,0-1 0,21-20 16,-22 21-16,22-21 0,0 20 15,0-20-15,0 0 0,21-1 0,0 1 16,0 0-16,0 21 0,0-22 0,0 1 15,0 0-15,0-1 0,0 1 16</inkml:trace>
  <inkml:trace contextRef="#ctx0" brushRef="#br0" timeOffset="47578.42">4466 9546 0,'-21'0'16,"-21"0"-1</inkml:trace>
  <inkml:trace contextRef="#ctx0" brushRef="#br0" timeOffset="47699.21">4551 9927 0,'127'0'15,"-85"0"-15,0 0 16,1 0-16,-1 0 15,0-21-15,1 21 0</inkml:trace>
  <inkml:trace contextRef="#ctx0" brushRef="#br0" timeOffset="49238.5">6731 9652 0,'-64'-42'16,"64"21"-1,0-1-15,-21 1 0,0 0 16,21 0-16,-21 0 0,0 0 15,0-1-15,-1 1 16,1 21-16,0-21 0,0 0 0,0 21 16,-22-21-16,22 21 0,0 0 0,-21 0 15,21 0-15,-1 0 0,-20 0 16,21 0-16,0 0 0,-22 21 0,22 0 16,0-21-16,0 21 15,0 22-15,0-22 0,-1 0 0,1 21 16,21 1-16,-21-22 0,21 21 0,0 0 15,0-20-15,0 20 0,0-21 16,0 0-16,0 0 0,0 1 0,21-1 16,0 0-16,1-21 0,-1 0 15,0 0-15,0 0 0,0 0 0,0 0 16,1 0-16,-1 0 0,0-21 0,21 0 16,-21-1-16,1 1 0,20 0 15,0 0-15,-21-21 0,22 20 0,-22-20 16,21 0-16,-21 21 0,1-22 15,-1 22-15,21-21 0,-42-1 16,21 22-16,0-21 0,-21 0 0,22 20 16,-22-20-16,0 0 0,0 21 15,0-22-15,0 22 0,0 0 0,0 0 16,0 0-16,0-1 0,-22 22 16,1 0-16,0 0 15,21 22-15,-21-1 0,0 0 0,21 0 16,0 21-16,0-20 0,-21 20 15,21 0-15,0-21 0,0 22 0,0-1 16,0 0-16,0 1 0,0-1 16,0 0-16,0 1 0,21-1 15,0-21-15,0 22 0,0-22 0,0 0 16,22 0-16,-22-21 0,21 21 16,-21-21-16,22 0 0,-22 0 0,21 0 15,-21 0-15,22-21 0,-22 0 0,21 0 16,-21 0-16,22-1 0,-22 1 15,0 0-15,0 0 0,0-21 0,1 20 16,-1 1-16,-21 0 0,0 0 16,0-21-16,0 20 0,0 1 0,0 0 15,0 0-15,0 0 0,-21 21 0,21-21 16,-22-1-16,1 22 0,0 0 16,0 0-1,0 22-15,0-1 0,-1 0 0,22 0 16,-21 0-16,21 0 0,-21 1 15,21 20-15,0-21 0,0 21 0,0-20 16,0 20-16,0-21 0,0 0 0,21 0 16,0 1-16,1-1 0,-1-21 15,0 0-15,0 0 0,0 0 0,0 0 16,1 0-16,-1 0 0,0-21 16,0 21-16,0-22 0,0 1 0,22-21 15,-22 21-15,0 0 0,21-22 0,-20 22 16,20-21-16,-21 21 15,21-22-15,-20 1 0,-1 21 0,0-22 16,0 22-16,-21-21 0,21 21 16,-21-22-16,0 22 0,0 0 0,0-21 15,0 21-15,-21 21 0,21-22 0,0 1 16,0 0 0,-21 21-1,21 21-15,0 22 16,0-22-16,0 0 0,0 21 15,0 1-15,0-1 0,0 0 0,0 1 16,0 20-16,0 1 0,0-22 16,-21 21-16,21 22 0,0-21 15,-21-1-15,21 1 0,0 20 0,0-20 16,0-1-16,-22 22 0,22 0 16,-21-22-16,21 22 0,0-1 0,-21 1 15,0 0-15,21-22 0,-21 22 0,21-22 16,0 1-16,0-1 0,-21 22 15,21-21-15,0-1 0,0 1 0,0-22 16,0 21-16,0-20 0,0-1 0,0 0 16,21-20-16,0 20 0,0-42 15,0 21-15,0-21 0,1 0 0,20-21 16,-21 0-16,21 0 0,1-22 16,-1 1-16,0 0 0,1-22 15,-1 1-15,0-1 0,1 1 0,-22-1 16,21 1-16,-21-1 0,1 1 0,-1-1 15,-21-21-15,0 22 0,0-1 16,-21 1-16,-1-1 0,-20 1 0,0-1 16,-1 22-16,1-21 0,-21 20 0,20 1 15,-20 0-15,20 20 0,-20-20 16,21 21-16,-1 0 0,1 0 16,21 21-16,0-22 0,-1 22 0,1 0 0,0 0 15,42 0 16,0 0-15,1 0-16,20-21 0,-21 0 16,21 0-16,1 0 0,-1 0 0,22-1 15</inkml:trace>
  <inkml:trace contextRef="#ctx0" brushRef="#br0" timeOffset="50646.17">8255 9271 0,'0'0'0,"0"-21"0,-21 0 16,0 0-16,-1 21 16,1-22-16,0 22 0,0 0 15,-21 0-15,20 22 0,1-1 0,0 0 16,-21 0-16,21 0 0,-1 22 16,-20-1-16,42 0 0,-21 1 0,21-1 15,0 0-15,0 1 0,0-22 0,0 21 16,0 0-16,0-20 0,0-1 15,21 0-15,0 0 0,0-21 0,1 0 16,-1 0-16,0 0 0,0 0 16,0 0-16,22 0 0,-22-21 0,0 0 15,0 0-15,21-1 0,-20 1 0,-1 0 16,0-21-16,0 21 16,0-1-16,-21-20 0,0 21 0,21 0 15,-21-22-15,0 22 0,0 0 0,0 0 16,0 0-16,0 0 0,0-1 15,0 44 17,0-1-32,0 0 15,0 0-15,0 0 0,0 0 16,0 22-16,0-22 0,0 21 0,0-21 16,0 22-16,0-22 0,22 0 15,-22 0-15,21 0 0,0 1 0,-21-1 0,21-21 16,0 0-16,0 0 15,1 0-15,-1 0 0,0 0 0,0-21 16,21 21-16,-20-22 0,-1 1 0,0 0 16,21 0-16,-21 0 0,1 0 15,-1-22-15,0 22 0,0 0 0,0 0 16,0-22-16,-21 22 0,0 0 16,0-21-16,0 21 0,0-1 15,0 1-15,0 42 31,0 1-31,0-1 0,0 0 16,0 0-16,0 0 0,0 0 0,0 1 16,0-1-16,0 0 15,0 21-15,0-21 0,0 1 0,22-1 16,-1 0-16,0-21 16,0 0-16,0 0 15,0 0-15,1 0 0,-1 0 0,0 0 16,0-21-16,0 0 0,0-1 15,22 1-15,-22 0 0,-21 0 0,21 0 16,0 0-16,0-1 0,1 1 0,-22-21 16,0 21-16,21 0 0,-21-22 15,21 22-15,-21 0 0,0 0 0,0-22 16,21 22-16,-21 42 31,0 1-31,0-1 16,-21 0-16,21 0 0,0 21 0,0-20 15,0-1-15,0 21 0,0-21 16,0 22-16,0-22 0,0 21 0,0-21 16,0 0-16,0 1 0,0-1 15,21 0-15,0 0 0,0 0 0,1-21 16,-1 0-16,21 0 0,-21 0 16,0 0-16,22 0 0,-22-21 15,21 0-15,1 0 0,-1 21 0,0-21 16,1-22-16,-22 22 0,21 0 15,0-21-15,-20 20 0,-1-20 16,0 21-16,0-21 0,0-1 0,0 1 16,1 0-16,-22-1 0,0 1 0,0 0 15,0-1-15,0 22 0,0-21 16,0 21-16,0-1 0,-22 22 16,1 0-16,21 22 15,-21-22-15,21 42 0,-21-21 0,21 21 16,0-20-16,0 20 0,0 0 0,0 1 15,0-22-15,0 21 0,0 0 16,0 1-16,0-22 0,0 21 0,0-21 16,21 22-16,-21-22 0,21 21 15,-21-21-15,21 1 0,1-1 16,-1 0-16,0 0 0,0-21 16,0 0-16,0 0 0,1 0 0,20 0 15,-21 0-15,21-21 0,-20 0 16,20 21-16,-21-21 0,0-1 0,22 1 15,-22 0-15,0-21 0,21 21 0,-21-22 16,1 22-16,-1-21 0,0-1 16,0 1-16,0-21 0,0 20 0,-21 1 15,0-22-15,0 22 0,22 0 16,-22-1-16,0 1 0,0 0 0,0 21 16,0-1-16,-22 22 31,1 22-31,21-1 0,0 0 0,-21 21 15,0 1-15,21-1 0,0 0 16,0 1-16,0-1 0,0 0 0,0 1 16,0-1-16,0-21 0,0 21 0,0 1 15,-21-22-15,21 0 0,0 21 0,0-20 16,0-1-16,0 0 0,0 0 0</inkml:trace>
  <inkml:trace contextRef="#ctx0" brushRef="#br0" timeOffset="50758.11">11112 9313 0,'0'-21'0,"0"0"16</inkml:trace>
  <inkml:trace contextRef="#ctx0" brushRef="#br0" timeOffset="50862.05">10456 9123 0,'-21'0'0,"42"0"0</inkml:trace>
  <inkml:trace contextRef="#ctx0" brushRef="#br0" timeOffset="51303.54">5122 9885 0</inkml:trace>
  <inkml:trace contextRef="#ctx0" brushRef="#br0" timeOffset="51975.1">4170 9440 0,'0'0'0,"-21"0"0,21 22 46,0-1-30,0 0-16,0 0 16,0 0-16,21 22 0,-21-22 15,21 0-15,-21 21 0,0-21 0,21 1 16,0 20-16,-21-21 0,21 0 16,1 0-16,-1 1 0,0-22 15,0 0-15,0 21 0,0-21 0,1 0 16,-1 0-16,0 0 0,21 0 15,-21 0-15,22-21 0,-1 21 0,-21-22 16,22 1-16,-1 21 0,0-21 16</inkml:trace>
  <inkml:trace contextRef="#ctx0" brushRef="#br0" timeOffset="52955.51">10541 9250 0,'21'0'0,"-21"21"79,-21 0-64,0 0-15,21 1 16,0-1-16,0 0 15,0 0-15,0 0 0,0 0 16,0 1 0,21-22-16,0 0 15,0 0-15,0 0 0,1 0 0,-1 0 16,21 0-16,-21 0 0,0 0 0,1-22 16,20 22-16,-21 0 0,0-21 15,0 21-15,22-21 0,-22 21 0,-21-21 16,21 21-16,-21-21 0,21 21 0,-21-21 15,0-1-15</inkml:trace>
  <inkml:trace contextRef="#ctx0" brushRef="#br0" timeOffset="53266.55">10456 9081 0,'21'0'47,"1"0"-31,-1 0-16,0 0 0,0 0 0,21 0 0,-20-22 15,-1 22-15,0 0 16,21 0-16,-21-21 0,1 21 0,20-21 16,-21 21-16,0 0 0,0 0 15,-21-21-15,22 21 0</inkml:trace>
  <inkml:trace contextRef="#ctx0" brushRef="#br0" timeOffset="54235.78">12636 9102 0,'0'0'0,"0"-21"0,0-1 0,22 1 16,-22 0-16,0 0 0,0 0 15,0 0-15,0-22 0,21 22 0,-21 0 0,21 0 16,-21 0-16,21-1 15,0 22 1,-21 106 0,0-63-16,0-1 15,0 0-15,0 1 0,0-1 0,0 0 16,-21 1-16,0-1 0,21 0 16,-21-21-16,0 22 0,-1-22 0,22 0 15,-21 0-15,21 0 0,0 1 16,0-44 15,0 1-31,21 21 16,-21-21-16,22 0 15,-1 0-15,0-22 0,0 22 0,0-21 16,0 21-16,22 0 0,-22-22 16,21 22-16,-21 0 0,1 21 15,-1 0-15,0 0 0,21 0 0,-21 0 0,1 21 16,-22 0-16,21 22 0,0-22 15,-21 0-15,21 21 0,-21-21 0,21 43 16,-21-43-16,21 0 0,-21 0 16,22 1-16,-22-1 15,42 0-15,-21-21 0,0 0 0,0 0 16,1 0-16,-1 0 16,21 0-16,-21 0 0,0-21 0,22 0 15,-22-1-15,21 1 0,-21 0 0,1 0 16,-1 0-16,21-22 0,-21 1 15,0 21-15,-21-21 0,0-1 0,0 1 16,0 0-16,0-1 0,0 1 0,0 0 16,0-1-16,-21 22 0,0-21 15,0 21-15,0 21 0,0-22 0,-1 22 16,1 0-16,0 0 0,0 0 16,0 0-16,0 0 0,-1 22 0,1-1 15,0-21-15,0 21 0,0 0 0,0-21 16,-1 21-16,22 0 0,0 1 15,0-1 1,22-21-16,20 0 16,-21 0-16,21 0 0,22-21 0</inkml:trace>
  <inkml:trace contextRef="#ctx0" brushRef="#br0" timeOffset="54910.57">14203 8530 0,'-21'0'31,"-1"21"-15,1 1-16,0 20 0,0-21 0,21 21 0,0 1 15,-21-1-15,0 22 16,21-22-16,0 21 0,0-20 0,-22-1 16,1 0-16,21 1 0,-21-1 0,0 0 15,21-20-15,-21 20 0,21-21 16,-21 0-16,21 0 0,0 1 0,-22-22 15,1 21-15,0-21 16,21-21 0,0-1-16,0 1 15,0 0 1,0 0-16,0-21 0,0 20 0,21-20 0,0 0 16,1 21-16,20-22 0,-21 1 15,0 0-15,22-1 0,-1 22 16,0 0-16,-21 0 0,22 0 0,-1 21 15,-21 0-15,22 21 0,-22 0 16,0 0-16,0 21 0,-21-20 0,0 20 16,0 0-16,0-21 0,0 22 0,0-1 15,0-21-15,0 22 0,0-22 16,0 0-16,0 0 0,0 0 0,21 0 16,0 1-16,1-22 0,-1 0 15,0 0 1,0 0-16,0 0 0,0 0 0,22-22 0,-22 22 15,0-21-15,0 0 0,22 0 16,-22 0-16,0 0 0,0-22 16,0 22-16,0-21 0,1 21 0,-22-22 15,21 1-15,-21 21 0,21 0 16,-21-1-16,0 1 0,0 42 16,0 1-16,0-1 15,0 0-15,0 21 0,-21-21 16,21 22-16,-21-22 0,21 21 0,-22-21 15,22 22-15,0-22 0,0 0 0,-21 0 16,21 0-16,0 1 16,0-1-1,0-42 1,0-1 0,21 1-16,-21 0 0,0 0 15</inkml:trace>
  <inkml:trace contextRef="#ctx0" brushRef="#br0" timeOffset="55078.36">14901 8763 0,'0'0'0,"0"-21"0,0 0 15,-21 21 1,0 0 0,21 21-1,0 0 1,21-21-1,0 0-15,0 0 0</inkml:trace>
  <inkml:trace contextRef="#ctx0" brushRef="#br0" timeOffset="55382.5">15621 8700 0,'-42'-22'31,"20"22"-31,1 0 0,0 0 16,0 0-16,0 0 0,0 22 16,-1-1-16,1 0 0,0 21 0,0 1 15,0-1-15,0 0 0,-1 1 16,1-1-16,21 0 0,0 1 0,0-1 16,0 0-16,0-21 0,0 22 0,0-22 15,0 0-15,43 0 0,-22-21 16,0 21-16,21-21 0,1 0 0,-1 0 15,0 0-15,1 0 0,-1 0 16,0-21-16,1 0 0,-22 0 0,21 21 16,0-21-16,-20-22 0,20 22 15,-21 0-15,0-21 0,0-1 16,1 1-16</inkml:trace>
  <inkml:trace contextRef="#ctx0" brushRef="#br0" timeOffset="55694.38">16087 8530 0,'0'0'0,"0"-42"0,0 21 0,0 0 15,-22 42 1,22 0-16,-21 0 16,0 0-16,21 0 0,0 22 0,0-1 15,-21 0-15,0 22 0,21-22 16,-21 22-16,21-22 0,0 0 0,-22 1 16,1-1-16,21 0 0,0 1 15,0-22-15,-21 21 0,21-21 16,0 1-16,-21-22 0,21 21 0,0 0 15,0-42 17,0 0-32,0-1 0,0 1 15,0 0-15,0 0 0,21-21 16,0-1-16,0 1 0,1-22 0,20 22 16,0 0-16,1-1 0,-1 1 15,0 21-15,1 0 0,-22 0 31</inkml:trace>
  <inkml:trace contextRef="#ctx0" brushRef="#br0" timeOffset="55798.23">16425 9059 0,'0'0'0,"0"22"0,0-1 16,-21 0-16,0-21 0,21 21 15,-21 0-15,21 0 0,-21 1 0,-1-1 16,22 0-16,-21-21 16,0 0-16</inkml:trace>
  <inkml:trace contextRef="#ctx0" brushRef="#br0" timeOffset="56745.84">16044 8869 0,'0'-21'0,"21"21"0,1 0 16,-1-21-16,0 21 0,0-22 16,21 22-16,-20-21 0,20 0 0,-21 21 15,21-21-15,22 21 0,-22 0 16,-21 0-16,1 0 0,-1 0 16,0 21-16,-21 0 15,0 22-15,21-22 0,-21 0 0,0 0 16,21 0-16,-21 22 0,0-22 0,21-21 15,-21 21-15,0 0 0,0 0 16,0 0-16,0 1 16,-21-1-16</inkml:trace>
  <inkml:trace contextRef="#ctx0" brushRef="#br0" timeOffset="57630.26">17801 8509 0,'21'0'16,"22"0"-16,-22 0 0,0 21 15,0-21-15,-21 21 0,21 1 0,0-1 16,1 21-16,-22-21 0,0 0 15,0 22-15,0-1 0,0 0 0,0 1 16,0-22-16,0 21 0,-22 1 16,22-22-16,-21 0 0,0 0 0,0 0 15,21 0-15,0 1 0,-21-22 16,21 21-16,-21-21 16,21-21-1,0-1-15,0 1 16,0 0-16,0 0 0,0 0 15,0-22-15,0 22 0,21-21 0,0 0 16,-21-1-16,21 1 0,0 0 0,0 20 16,22-20-16,-22 0 0,21 21 15,1-22-15,-1 22 0,-21 21 0,0 0 16,0 0-16,22 0 0,-1 0 0,0 0 16,1 21-16,-1 0 0,-21 1 0,0-1 15,1 0-15,-22 21 0,0-21 16,0 22-16,0-1 0,0 0 0,0 1 15,0-22-15,-22 21 0,22-21 16,-21 22-16,21-22 0,-21 0 0,21 0 16,0 0-16,-21-21 15,0 0-15,0 0 16,21-21 0,0 0-1,0 0-15,0 0 0,0-22 0,0 22 16,21-21-16,0 21 0,0-22 0,21 1 15,-20 0-15,20-1 0,0 22 16,1-21-16,-1 21 0,0 0 0,1-1 16,-1 1-16,0 21 0,1 0 15,-1 0-15,0 21 0,-21 1 0,22-1 16,-22 0-16,0 0 0,-21 21 16,0-20-16,0 20 0,0-21 15,0 21-15,0-20 0,0 20 0,-21-21 16,0 0-16,0 0 0,-1 1 15,1-1-15,21 0 0,-21 0 0,0-21 16,0 0-16,21-21 31,0 0-31,0 0 0,21-22 16</inkml:trace>
  <inkml:trace contextRef="#ctx0" brushRef="#br0" timeOffset="58030.51">19198 8636 0,'21'0'16,"0"0"-1,1 0-15,-1 0 0,0 0 16,21 0-16,-21 0 0,1 0 16,-1 0-16,21 0 0,0 0 0,-20-21 15,20 21-15,0-21 0,-21 21 0,22-21 16,-22 21-16,0 0 0,-21-22 15,0 1-15,0 0 0,0 0 16,-42 21-16,21-21 0,-1 21 16,1 0-16,-21 0 15,21 0-15,-22 0 0,22 0 0,-21 0 16,21 0-16,0 21 0,-22 0 0,22 0 16,0 22-16,0-22 0,0 21 15,21 0-15,0-20 0,-22 20 0,22 0 16,0 1-16,0-22 0,0 21 15,0-21-15,0 0 0,22 1 0,-1-1 16,0 0-16,21-21 0,-21 0 0,1 0 16,20 0-16,-21 0 0,21 0 15,1 0-15,-22-21 0,21 21 0,1-21 16,-1-1-16,0 1 0,1 0 16,-1-21-16,-21 21 0</inkml:trace>
  <inkml:trace contextRef="#ctx0" brushRef="#br0" timeOffset="58278.51">20256 8234 0,'0'0'16,"0"-21"-16,-21 21 15,0 21 1,0 21-16,21-21 16,0 22-16,0-1 0,-21-21 15,21 22-15,0-1 0,-21 0 0,21 1 16,0-1-16,0 0 0,-22 1 15,22-22-15,-21 21 0,21 0 0,0-20 16,0-1-16,0 0 0,0 0 16,0 0-16,0 0 0,21-21 31,1-21-31,-1 0 16,0 0-16,21 0 0</inkml:trace>
  <inkml:trace contextRef="#ctx0" brushRef="#br0" timeOffset="58750.82">20786 8170 0,'0'-21'0,"-22"64"16,1-22 0,0 0-16,21 21 0,0 1 15,0-1-15,-21 0 0,21 1 0,-21-1 16,0 0-16,21 1 0,0-1 15,-22 0-15,1-21 0,0 22 0,21-1 16,0-21-16,0 0 0,-21 1 0,21-1 16,-21 0-16,21 0 0,-21-21 31,21-21-15,0 0-16,0-22 15,0 22-15,0 0 0,0 0 16,0 0-16,21-22 0,0 22 15,0-21-15,0 21 0,22-22 0,-22 22 16,21 0-16,0-21 0,-20 21 0,20-1 16,0 22-16,1 0 0,-22 0 15,21 0-15,-21 0 0,22 22 0,-22-1 16,0 0-16,-21 21 0,21-21 16,-21 22-16,0-22 0,0 21 15,0-21-15,0 22 0,0-22 0,0 0 16,0 21-16,0-20 0,-21-1 0,21 0 15,-21 0-15,21 0 16,-21-21-16,-1 0 16,1 0-16,0-21 15,0 0-15</inkml:trace>
  <inkml:trace contextRef="#ctx0" brushRef="#br0" timeOffset="58962.71">20172 8509 0,'0'0'0,"-21"0"15,-22 21 1,43 0 0,106-21-1,-64 0-15,1 0 16,-1 0-16,0 0 0,22 0 0,-22 0 15,22 0-15,-1-21 0,-20 21 16,20 0-16</inkml:trace>
  <inkml:trace contextRef="#ctx0" brushRef="#br0" timeOffset="59370.49">21484 8382 0,'0'0'0,"21"0"0,-42 0 15,0 21-15,-21-21 16,20 21-16,-20 1 0,21-1 0,0 0 16,0 0-16,-1 21 0,1-20 15,21-1-15,-21 21 0,0-21 0,0 22 0,21-22 16,0 21-16,0-21 0,0 0 16,0 22-16,0-22 0,0 0 15,0 0-15,21 0 0,-21 1 0,42-22 16,1 0-16,-22 0 15,0 0-15,0 0 0,0 0 0,22 0 16,-22-22-16,21 22 0,-21-21 0,22 0 16,-22 0-16,21 0 0,-21 0 0,0-22 15,1 22-15,-1 0 0,-21-21 0,0 20 16,42-20-16,-42 21 0,0 0 0,0-22 16,-21 22-16,0 0 0,0 21 15,-1-21-15,-20 0 0,0 21 0,21 0 16,-22 0-16,22 0 0,-21 0 0,21 21 15,-22-21-15,22 21 0,0-21 16,0 21-16,21 0 0,0 1 16,0-1-1,21-21-15</inkml:trace>
  <inkml:trace contextRef="#ctx0" brushRef="#br0" timeOffset="59714.13">22521 8424 0,'-21'-21'0,"-127"0"16,106 21 0,20 0-16,1 0 0,-21 21 0,21 0 15,0 1-15,-22 20 0,22-21 0,0 0 16,0 22-16,0-1 0,-1 0 15,22-21-15,0 22 0,0-1 0,0 0 16,0-20-16,0 20 0,0-21 0,0 0 16,0 0-16,22 1 0,-1-1 15,0-21-15,0 0 0,0 0 0,0 0 16,1 0-16,20 0 0,-21 0 16,0 0-16,22-21 0,-22-1 0,0 1 15,21 0-15,-21-21 0,1 21 0,-1-22 16,0 1-16,21 0 0,-21 20 15,1-41-15,-1 21 0,0-1 16,0-20-16</inkml:trace>
  <inkml:trace contextRef="#ctx0" brushRef="#br0" timeOffset="59950.44">22627 8319 0,'0'127'15,"0"-85"-15,0 0 16,0 1-16,0-1 0,0 0 16,0 1-16,0-1 0,21 0 15,64 106 1,-64-126 0,127-22-1,-127 0-15,22-22 16,-22 1-16,0 0 0,21 0 15,1 0-15,-22 0 0</inkml:trace>
  <inkml:trace contextRef="#ctx0" brushRef="#br0" timeOffset="60109.88">23326 8721 0,'21'0'32,"-21"21"-17,-21-21-15,-1 0 0,22 21 16,0-42 31,-21 21-47</inkml:trace>
  <inkml:trace contextRef="#ctx0" brushRef="#br0" timeOffset="60622.67">22691 8255 0,'0'-21'32,"0"0"-32,21 0 0,-21-1 15,0 1-15,21 0 0,-21 0 0,0 0 16,0 0-16,0-1 0,0 1 15,0 0-15,21-21 0,-21 21 0,21 21 16,-21-22-16,0 1 0,0 42 31,0 1-31,0 20 0,-21-21 16,0 43-16,0-22 0,0 0 16,21 22-16,-22-1 0,1-20 0,0 20 15,21-21-15,-21 1 0,21-1 16,0 0-16,0-20 0,0 20 0,0-21 15,0 0-15,0 0 0,0 1 0,0-1 16,21 0-16,0-21 16,0 0-16,1 0 0,-1 0 0,0 0 15</inkml:trace>
  <inkml:trace contextRef="#ctx0" brushRef="#br0" timeOffset="61714.49">3979 11409 0,'-21'-21'0,"21"0"15,0-1-15,0 1 16,-21 0-16,21 0 0,0 0 16,-21 0-16,21-1 0,0 1 0,-21 0 15,-1 21 1,22 21 0,0 0-16,-21 22 0,21-1 15,0 0-15,0 22 0,-21-22 16,21 22-16,0-22 0,0 22 0,0-22 15,0 0-15,0 1 0,0-1 16,0 0-16,0-21 0,0 22 0,0-22 16,-21 0-16,21 0 0,0 0 15,21-42 17,0 0-32,-21-21 15,21 21-15,1-1 0,-1-20 16,-21 0-16,21-1 0,0 1 15,0 0-15,0-1 0,1 1 0,-1 0 16,0 21-16</inkml:trace>
  <inkml:trace contextRef="#ctx0" brushRef="#br0" timeOffset="62354.5">4614 11726 0,'0'-21'0,"64"-63"16,-43 41 0,0 1-16,0 21 0,-21-22 0,0 1 15,0 0-15,0-1 0,21 22 16,-21 0-16,0 0 0,0 42 31,0 0-31,0 0 16,0 1-16,0 20 0,0 0 0,0 1 15,0-22-15,0 21 0,0 0 16,0-20-16,0 20 0,22-21 0,-1 0 16,-21 0-16,21 1 0,0-1 15,0-21-15,0 0 0,1 0 16,20 0-16,-21 0 0,21 0 0,-20 0 15,20-21-15,0 21 0,1-22 0,-22-20 16,21 21-16,0 0 0,-20 0 16,20-22-16,-21 22 0,0-21 0,0-1 15,-21 1-15,0 0 0,0-1 16,0 1-16,0 0 0,-21-1 0,0 22 16,21-21-16,-21 21 0,0 21 15,0 0-15,-1 0 0,1 0 0,0 21 16,0 21-16,21-21 0,0 22 15,0-1-15,-21 0 16,21 1-16,0 20 0,0-42 0,0 22 16,0-1-16,0-21 0,0 0 0,0 22 15,21-43-15,0 21 0,0 0 16,0-21-16,1 0 0,-1 0 0,21 0 16,-21 0-16,22 0 0,-22 0 15,21-21-15,0 0 0,1 0 0,20 21 16,-20-22-16,-1 1 0,0 0 0,-21 0 15,22 0-15,-22-22 0,0 43 16,-21-21-16,0 0 0,0 0 0,0 0 16</inkml:trace>
  <inkml:trace contextRef="#ctx0" brushRef="#br0" timeOffset="62743.63">4466 11705 0,'0'0'0,"21"0"47,0 0-47,1 0 0,-1-21 15,0 0-15,21 21 0,-21-21 16,22 21-16,-1-21 0,0-1 0,-20 1 16,20 0-16,0 0 0,1 0 15</inkml:trace>
  <inkml:trace contextRef="#ctx0" brushRef="#br0" timeOffset="63074.35">6689 11557 0,'-22'21'0,"44"-42"0,-44 63 16,22-20-16,-21-1 0,42-42 63,1-1-63,-1 1 15,21 0-15,-21 0 0,0 0 0,22-22 16,-1 1-16,-21 0 0,22-1 0,-1 1 15,-21-21-15</inkml:trace>
  <inkml:trace contextRef="#ctx0" brushRef="#br0" timeOffset="65714.14">7197 10901 0,'0'-21'16,"-22"21"-16,1 0 15,0 0-15,0 0 0,0 0 16,0 0-16,-22 0 0,22 21 0,-21 0 16,21 0-16,-22 0 0,22 1 0,0-1 15,0 21-15,21-21 16,0 0-16,0 22 0,0-22 0,0 21 0,21 1 15,0-22-15,0 21 16,0-21-16,22 0 0,-22 1 0,0 20 16,0-21-16,0 0 0,1-21 0,-1 21 15,-21 1-15,21-1 16,-21 0 0,-21-21-1,0 0-15,-1 0 0,1 0 16,0-21-16,0 0 0,0 21 0,-22-22 15,22 1-15,0 0 0,0 21 0,-21-21 16,20 21-16,1 0 16,0 0-1,21 21-15,0 0 16,0 0-16,0 1 0,0-1 0,0 0 16,0 0-16,21-21 0,0 21 0,1 0 15,-1 1-15,0-22 0,21 0 16,-21 21-16,22-21 0,-22 0 0,21 0 15,1 0-15,-22 0 0,21-21 0,0-1 16,-20 22-16,20-21 0,-21 0 16,21 0-16,-20-21 0,20 20 15,-21-20-15,21 0 0,-20-1 0,-1 1 16,0 0-16,0-22 0,0 22 0,0 0 16,1-22-16,-22 22 0,0-1 15,0 1-15,0 0 0,0-1 16,0 22-16,0 0 0,0 0 0,0 0 15,0 42 1,-22-21-16,22 21 0,-21 21 16,21-20-16,0 20 0,0 0 0,-21-21 15,21 22-15,0-1 0,-21 0 16,21 22-16,0-22 0,-21 1 0,21-1 16,0-21-16,0 21 0,0 1 0,0-22 15,0 0-15,0 0 16,0 0-16,0 1 0,0-1 0,0 0 15,0-42 17,0 0-32,0-1 15,0 1-15,21-21 0,0 21 16,0-22-16,0 1 0,1 0 0,-1-1 16,0 22-16,21-21 0,-21 21 0,1 0 15,20-1-15,-21 1 0,0 21 16,0 0-16,1 0 0,-1 0 0,0 0 15,0 21-15,0 1 0,-21-1 0,0 0 16,0 21-16,0-21 16,21 22-16,-21-22 0,0 21 0,22-21 15,-22 1-15,0-1 0,21 0 0,0 0 16,0 0-16,-21 0 0,21 1 16,0-22-16,1 0 0,-1 0 0,0 0 15,21 0-15,-21 0 0,1 0 0,-1-22 16,0 22-16,21-21 0,-21 0 15,1 0-15,-1 0 0,0 0 0,0-22 16,-21 22-16,21-21 0,-21 21 16,21-22-16,-21 1 0,0 21 0,0-22 15,0 22-15,0 0 0,0 0 0,0 42 47,0 0-47,0 22 0,0-22 16,0 21-16,0-21 0,0 22 15,0-22-15,0 21 0,0-21 0,0 0 16,0 22-16,0-22 0,0 0 0,0 0 16,0 0-16,22 1 15,-1-22-15,0 0 0,0 0 0,0 0 16,0 0-16,1 0 0,-1 0 16,0-22-16,21 22 0,-21-21 15,1 0-15,20 0 0,-21 0 0,0 0 16,0-1-16,1-20 0,-1 0 15,0 21-15,-21-22 0,21 1 0,-21 0 16,0-1-16,0 1 0,0 0 0,0-1 16,-21 22-16,0 0 0,0 0 15,-1 0-15,1 21 0,-21 0 0,21 0 16,-22 0-16,1 21 0,0 0 0,-1 0 16,22 0-16,0 22 0,0-22 15,0 21-15,21 0 0,-21 1 0,21-1 16,0 0-16,0-20 0,0 20 0,0-21 15,0 21-15,0-20 16,21-1-16,0 0 0,0 0 0,0 0 0,0-21 16,22 0-16,-22 0 0,0 0 15,21 0-15,-20 0 0,20 0 16,0 0-16,-21-21 0,22 0 0,-1 0 16,-21 0-16,22-1 0,-1 1 15,-21 0-15,0 0 0,22-21 16,-22 20-16,0-20 0,0 0 0,21-1 15,-42 22-15,0 0 0,22 0 16,-22 42 15,0 0-31,0 0 0,0 1 16,0-1-16,0 0 0,-22 21 0,22-21 16,0 1-16,0-1 0,0 0 15,0 0-15,0 0 0,0 0 16,0 1-16,0-1 0,22 0 0,-1-21 15,0 0-15,0 21 0,0-21 16,22 0-16,-22 0 0,0 0 16,0 0-16,0-21 0,0 0 0,1 21 15,-1-21-15,0-1 0,0 1 0,0 0 16,0-21-16,1 21 0,-22-22 16,0 22-16,21-21 0,-21 21 0,21-22 15,-21 22-15,0 0 0,0 0 16,0 42 15,0 0-31,0 0 0,0 0 0,0 1 16,0 20-16,0-21 0,0 0 15,0 0-15,0 22 0,0-22 0,0 0 16,0 0-16,0 0 0,0 1 16,0-1-16,21-21 15,0 0-15,0 0 0,1 0 16,20 0-16,-21 0 0,0 0 15,0-21-15,22 21 0,-22-22 0,0 1 16,0 0-16,0 0 0,1-21 0,-1 20 16,0-20-16,0 0 0,-21-1 15,0 1-15,21 0 0,-21-1 16,0 1-16,21-21 0,-21 20 0,0 1 16,0 0-16,22-1 0,-22 22 15,0 0-15,0 0 0,0 0 0,0-1 16,-22 22-16,1 0 15,0 0-15,0 22 0,0-1 16,0 0-16,-1 21 0,1-21 0,21 22 16,0-1-16,-21-21 0,21 22 0,-21-1 15,21-21-15,-21 21 0,21 1 16,0-22-16,0 21 0,0 1 0,0-22 16,0 21-16,0-21 0,0 22 15,0-22-15,0 0 0,21 21 16,0-21-16,0 1 0,0-22 0,1 21 15,-1 0-15,0-21 0,0 0 16,21 0-16,1 0 0,-1 0 0,0 0 16,1 0-16,-1 0 0,0 0 0,1-21 15,-22 21-15,21-21 0,1-1 16,-1 1-16,0-21 0,1 21 0,-1-22 16,-21 22-16,21-21 0,-20 0 15,20 20-15,-21-20 0,-21 0 0,21 21 16,-21-22-16,0 22 0,0 0 15,0 0-15,-21 0 16,0 21-16,0 0 0,-22 0 16,22 21-16,0-21 0,-21 21 0,21 0 15,-1 0-15,1 0 0,0 1 0,0 20 16,0-21-16,21 0 0,0 22 16,-21-22-16,21 21 0,0-21 0,0 22 15,0-22-15,0 0 0,0 0 0,0 0 16,0 0-16,0 1 0,0-1 15,21-21-15,0 0 16,0 0-16,0 0 0,0 0 16,1 0-16,-22-21 15,21-1-15,0 22 0,0-42 0,0 21 16,0 0-16,22-22 0,-22 1 0,0 0 16,0-1-16,0 1 0,1-21 15,-1 20-15,0-20 0,-21 20 0,21-20 16,-21-1-16,21 1 0,-21 21 0,21-22 15,-21 22-15,0-1 0,0 22 16,0 0-16,0 0 0,0 0 0,0 42 31,0 0-31,-21 0 0,0 0 0,21 22 16,-21-1-16,21 0 0,0 1 0,0-1 16,-21 0-16,21 1 15,0-1-15,-21 22 0,21-22 0,0 0 16,0-21-16,0 22 0,0-1 0,0 0 15,0 1-15,0-22 0,0 21 16,21-21-16,0 1 0,-21-1 0,21 0 16,0 0-16,0-21 0,1 21 0,-1-21 15,0 0-15,0 0 0,0 0 16,0 0-16,1 0 0,-1 0 16,21 0-16,-21-21 0,0 21 0,1-21 0,-1 21 15,21-21-15,-21 0 16,0-1-16,1 22 0,-22-21 0,21 0 0,0 21 15,-21-21-15,0 0 0,0 0 16</inkml:trace>
  <inkml:trace contextRef="#ctx0" brushRef="#br0" timeOffset="65933.89">11430 11155 0,'21'0'31,"-42"0"1,42 0-1,-21-21 16</inkml:trace>
  <inkml:trace contextRef="#ctx0" brushRef="#br0" timeOffset="68046.5">13208 11176 0,'0'21'0,"0"0"15,0 1 32,-21-22 31</inkml:trace>
  <inkml:trace contextRef="#ctx0" brushRef="#br0" timeOffset="69370.5">13081 11049 0,'0'0'16,"0"-21"-16,0 0 0,-21 0 0,21-1 15,-21 1-15,21 0 0,-22 0 16,22 0-16,0 0 0,0-1 16,0 1-16,0 0 0,0 0 15,0 0-15,0 0 0,0-1 0,0 1 16,0 0-16,0 0 0,0 0 0,0 0 16,-21 21-1,21 21 1,0 0-16,0 0 0,0 0 15,0 22-15,0-22 0,0 21 0,0 0 16,0 1-16,0-22 0,21 21 0,-21 1 16,22-1-16,-22 0 0,0 1 15,21-1-15,0 0 0,-21-21 16,21 22-16,0-22 0,-21 0 0,21 0 16,1-21-16,-1 0 0,0 0 15,0 0-15,0 0 0,0 0 0,22 0 16,-22-21-16,0 0 0,0 0 15,22 0-15,-22-22 0,0 22 0,0-21 16,21 21-16,-20-22 0,-1 1 0,0 0 16,-21-1-16,21 1 0,-21 0 15,21-1-15,-21 1 0,0 0 0,0 20 16,0-20-16,0 21 0,0 0 0,0 0 16,0-1-16,0 44 15,0-1 1,0 0-16,0 21 0,0-21 0,0 22 15,0-1-15,0 0 0,0 1 16,0-1-16,0 0 0,0-20 0,0 20 16,0 0-16,0-21 0,0 22 0,0-22 15,21 0-15,1 0 0,-1 0 16,0-21-16,0 0 0,0 0 16,0 0-16,1 0 0,-1 0 15,0 0-15,21-21 0,-21 0 16,22 0-16,-22-21 0,21 20 0,1 1 15,-22 0-15,21-21 0,0 21 0,-20-22 16,20 1-16,-21 21 0,0-22 16,0 22-16,1 0 0,-22 0 0,0 0 15,0 0-15,-22 21 16,1 21 0,0 0-16,0 0 0,0 0 0,21 0 15,0 1-15,0 20 0,0-21 16,0 0-16,0 0 0,0 1 0,0-1 15,0 0-15,21 0 0,0 0 16,0 0-16,0 1 0,1-1 16,-1-21-16,0 0 15,-21 21-15,-21-42 47,0 0-47,-1 21 16,1-22-16,0 1 0,0 21 0,0-21 15,0 0-15,-1 0 0,1 21 16,21 21 15,0 0-31,0 0 0,0 0 16,0 1-16,21-1 16,1 0-16,-1 0 0,0-21 15,0 21-15,0-21 0,0 0 16,22 0-16,-22 0 0,21 0 0,-21 0 15,22 0-15,-1 0 0,0 0 0,1-21 16,-1 0-16,0 21 0,1-21 16,-1 0-16,0-1 0,1 1 0,-1 0 15,-21 0-15,0 0 0,22-22 0,-22 22 16,0 0-16,-21-21 0,0 21 16,0-22-16,0 22 0,0-21 0,0 21 15,0-22-15,-21 22 0,21 0 16,-21 21-16,0 0 0,-1 0 15,1 0-15,0 21 0,0 0 0,21 0 16,-21 1-16,0 20 0,21-21 16,-22 21-16,22 1 0,0-22 0,0 0 15,0 21-15,0-20 0,0-1 0,22 0 16,-1 0-16,0-21 16,0 0-16,0 21 0,0-21 0,1 0 15,-1 0-15,0 0 0,0 0 16,0 0-16,0 0 0,1 0 0,-1 0 15,0-21-15,0 21 0,0 0 16,0-21-16,-21 0 16,22 0-1</inkml:trace>
  <inkml:trace contextRef="#ctx0" brushRef="#br0" timeOffset="69479.5">15303 10986 0,'-21'21'16</inkml:trace>
  <inkml:trace contextRef="#ctx0" brushRef="#br0" timeOffset="69607.83">15367 10922 0,'42'0'16</inkml:trace>
  <inkml:trace contextRef="#ctx0" brushRef="#br0" timeOffset="69901.74">16002 10901 0,'0'0'0,"-21"0"0,21 21 0,-21-21 15,-1 0 1,22 21-16,0-42 78,22 21-62,-1-21-16,0 21 0</inkml:trace>
  <inkml:trace contextRef="#ctx0" brushRef="#br0" timeOffset="70091.55">16341 10880 0,'0'21'16,"-22"-21"-1,22 21 1,22-21 15</inkml:trace>
  <inkml:trace contextRef="#ctx0" brushRef="#br0" timeOffset="70286.12">16806 10859 0,'0'21'32,"21"-21"15,1-21-47,-1 21 15</inkml:trace>
  <inkml:trace contextRef="#ctx0" brushRef="#br0" timeOffset="70778.5">17653 10689 0,'0'-21'16,"-21"21"0,0-21-1,-1 21-15,1-21 16,0 0-16,0 21 0,0-22 0,21 1 16,-21 21-16,21-21 0,-22 0 15,22 0-15,0 0 0,0-1 16,0 1-16,22 0 0,-1-21 0,0 21 15,0-22-15,21 22 0,1 0 0,20 0 16,-20 0-16,-1-1 0,21 1 16,-20 21-16,-1 0 0,0 0 0,1 0 15,-22 0-15,21 21 0,-21 1 16,-21-1-16,0 0 0,0 21 0,0 1 16,0-1-16,0 0 0,0 1 0,-21-1 15,0 0-15,0 1 0,-21-1 16,20-21-16,-20 21 0,21 1 15,-21-22-15,-1 21 0,22-21 0,0 1 16,-21-1-16,20 0 0,1 0 16,0 0-16,21 0 0,-21-21 15,21 22-15</inkml:trace>
  <inkml:trace contextRef="#ctx0" brushRef="#br0" timeOffset="71114.5">17632 11430 0,'0'0'0,"-21"21"0,21 0 16,-22 1-16,22-1 0,0 0 15,0 0-15,0 0 16,22-21-16,-1 0 15,0 0-15,0 0 0,0 0 0,0 0 16,1 0-16,-1-21 0,0 21 0,-21-21 16,21 21-16,-21-21 0,0 0 15,0-1-15,0 1 16,0 0-16,-21 21 31,0 0-31,0 21 16,-1-21-16,22 21 0,-21-21 15,21 22-15,-21-22 0,21 21 16</inkml:trace>
  <inkml:trace contextRef="#ctx0" brushRef="#br0" timeOffset="71305.66">17970 11642 0,'0'42'16,"-21"-42"15</inkml:trace>
  <inkml:trace contextRef="#ctx0" brushRef="#br0" timeOffset="81689.48">1947 12933 0,'-21'0'94,"21"-21"-94,-21 21 47,0 0-47,0 0 31</inkml:trace>
  <inkml:trace contextRef="#ctx0" brushRef="#br0" timeOffset="82335.46">1926 12806 0,'0'-21'15,"0"0"-15,0 42 47,0 0-47,0 21 16,0-21-16,0 43 0,0-22 15,0 1-15,-21 20 0,0-21 16,0 22-16,-1-22 0,1 1 0,0 20 16,0-21-16,-21 1 0,20-1 15,1-21-15,0 22 0,0-22 0,0 0 16,21 0-16,-21-21 15,-1 0 1,22-21-16,0 0 16,0 0-16,0-1 15,0 1-15,0 0 0,0 0 16,22 21-16,-22-21 16,21 21-16,21 0 0,-21 0 15,0-21-15,22 21 0,-22-22 0,21 22 16,-21 0-16,22 0 0,-1 0 15,-21-21-15,22 21 0,-22 0 0,0 0 16,21-21-16,-21 21 0,1 0 16,-1-21-16,0 0 0,0 21 0,0-21 15,0 21-15,-21-22 0,0 1 16,0 0-16,0 0 0,0 0 16,0 0-16,0-1 0,0 1 15,-21 0-15,21 0 0,-21 0 16,0 21-16,21-21 0,-21 21 15,0 21 1,21 0-16,0 0 0,0 0 0,0 22 16,0-22-16,-22 21 0,22 0 15,0 1-15,-21-1 0,21-21 0,0 22 16,0-1-16,-21 0 0,21 1 16,0-22-16,-21 21 0,21-21 0,0 0 15,0 1-15,0-1 0,0 0 16,0-42 15</inkml:trace>
  <inkml:trace contextRef="#ctx0" brushRef="#br0" timeOffset="82539.73">2434 13335 0,'0'21'15,"-21"-21"-15,42 0 47</inkml:trace>
  <inkml:trace contextRef="#ctx0" brushRef="#br0" timeOffset="83478.42">4339 13145 0,'0'0'0,"0"-22"0,0 1 0,0 0 15,0 0-15,0 0 16,0 0-16,0-1 0,-21 44 31,21-1-31,0 0 16,0 0-16,0 21 0,-21 1 15,0-1-15,21-21 0,-22 22 0,22-1 16,-21 0-16,0 1 0,0-1 0,21-21 16,-21 21-16,0-20 15,21 20-15,0-21 0,0 0 0,-22 0 16,22-42 15,0 0-31,0 0 0,22 0 16,-22 0-16,21-1 0,0-20 0,-21 21 15,21-21-15,0 20 0,-21-20 16,21 21-16,1 0 0,-1-22 0,0 22 16,0 0-16,0 21 15,0 0-15,1 0 0,-1 21 0,0 0 16,0 1-16,0-1 0,-21 0 15,21 21-15,1-21 0,-1 1 16,-21 20-16,21 0 0,0-21 0,0 1 16,-21-1-16,21 21 0,1-42 15,20 21-15,-21 0 0,0-21 0,22 0 16,-22 0-16,21 0 0,-21 0 16,22-21-16,-22 0 0,21 0 0,-21 0 15,22-22-15,-22 22 0,0 0 16,0-21-16,0 21 0,0-22 0,1 1 15,-22 0-15,0-1 0,0 1 0,0 21 16,0-22-16,0 1 0,0 0 16,-22 21-16,1-1 0,0 1 15,0 21-15,0 0 0,-22 0 16,22 0-16,0 21 0,0-21 0,-21 22 16,20-1-16,1 21 0,0-21 15,21 0-15,0 1 0,0-1 0,0 0 16,0 0-16,0 0 0,21 0 0,22-21 15,-22 0-15,21 0 0,-21 0 16,22 0-16,-1 0 0,-21 0 0,21-21 16,1 0-16</inkml:trace>
  <inkml:trace contextRef="#ctx0" brushRef="#br0" timeOffset="83930.49">5609 12785 0,'0'0'0,"-21"0"15,0 21-15,21 0 0,-21 21 16,21-20-16,0 20 0,0 0 0,0 1 16,0-1-16,0 0 0,0 1 15,0-1-15,0 0 0,0 1 0,0-22 16,0 21-16,0 0 0,0-20 16,-22-1-16,22 21 0,0-21 0,-21 0 15,21 1-15,0-1 0,0 0 16,-21-21-16,21 21 0,-21-21 15,21-21 1,0 0-16,0 0 16,0-1-16,0-20 0,0 21 0,0 0 15,0-22-15,21 1 0,21 0 16,-20-1-16,20 1 0,0 0 0,1 21 16,20-22-16,-21 22 0,22 0 0,-22 0 15,85 21-15,-63 0 0,-43 21 16,21-21-16,-21 21 0,1 0 0,-22 22 15,0-22-15,21 0 0,-21 0 0,0 21 16,0-20-16,0-1 0,0 21 16,-21-21-16,-1 0 0,1 1 15,0 20-15,0-21 0,0 0 0,0 0 16,-1 1-16,1-22 0,21 21 16,21-42 15,1-1-31</inkml:trace>
  <inkml:trace contextRef="#ctx0" brushRef="#br0" timeOffset="84658.66">6710 13187 0,'0'0'0,"21"0"0,-21-21 0,0 0 0,0-1 16,0 1-1,-21 0-15,0 21 0,-1 0 16,1-21-16,0 21 0,-21 0 0,21 0 15,-1 0-15,1 21 0,0 0 16,0 0-16,0 1 0,0-1 0,-1 21 16,1-21-16,0 22 0,0-1 15,0-21-15,0 21 0,21 1 0,-22-1 16,22 0-16,-21 1 0,21-22 16,0 0-16,0 21 0,0-20 0,0-1 15,21 0-15,1-21 0,-1 0 16,0 0-1,0-21-15,0 0 0,22-1 0,-22 1 16,0 0-16,0 0 0,0-21 0,0 20 16,1-20-16,-1 0 0,0-1 15,0 1-15,0 0 0,0-1 0,1 22 16,-1-21-16,0 21 0,-21-22 16,21 43-16,0 0 15,-21 22-15,0-1 0,0 0 16,0 21-16,0-21 0,0 22 15,0-22-15,0 21 0,0-21 0,0 1 16,0-1-16,21 0 0,1 21 16,-1-42-16,-21 21 0,21 1 15,0-22-15,21 0 0,-20 0 0,-1 0 16,0 0-16,21 0 0,-21 0 16,22-22-16,-22 1 0,21 0 0,-21 0 15,1 0-15,-1 0 0,21-1 0,-42-20 16,21 21-16,0-21 0,1-1 15,-1 1-15,-21-22 0,0 22 16,0-21-16,0 20 0,0-20 0,21 20 16,-21 22-16,0 0 0,0 0 0,0 63 31,-21-21-31,21 22 0,-21-1 16,21 0-16,0 1 0,0-1 0,0 0 15,-22 1-15,22-1 0,0 0 16,0 1-16,0-22 0,0 0 0,0 0 15,0 22-15,0-22 0,0 0 16,0 0-16,22-21 16,-1 21-16,0-21 0,0 0 15,0 0-15,0-21 16,1 0-16,-1 21 0,0-21 0,0 0 16,0-1-16,-21 1 0,21-21 0</inkml:trace>
  <inkml:trace contextRef="#ctx0" brushRef="#br0" timeOffset="84737.66">7345 13039 0,'0'0'15</inkml:trace>
  <inkml:trace contextRef="#ctx0" brushRef="#br0" timeOffset="84878.48">7408 13018 0,'64'0'15,"-43"0"-15,0-22 0,0 22 0,0 0 0,1 0 16,-1-21-16,0 21 0,0 0 16,0 0-16,0-21 0,1 21 15,41 0-15,-42 0 0,0 0 16</inkml:trace>
  <inkml:trace contextRef="#ctx0" brushRef="#br0" timeOffset="85162.32">8699 13039 0,'0'0'0,"43"0"32,-43 21-17,0 0-15,0 0 0,0 0 16,0 1-16,0-1 15,0 0-15,0 21 0,-21-21 0,21 1 16,-22-22-16,1 21 0,21 0 16,0 0-16,-21 0 0,21 0 15</inkml:trace>
  <inkml:trace contextRef="#ctx0" brushRef="#br0" timeOffset="85203.64">9080 13229 0,'43'-21'0,"-86"42"0,107-63 0</inkml:trace>
  <inkml:trace contextRef="#ctx0" brushRef="#br0" timeOffset="85558.7">9377 12975 0,'0'0'0,"21"-21"0,0 0 0,-21 0 0,21 0 16,-21-1-16,-21 22 16,0 0-1,0 0-15,-22 22 0,22-1 0,0 0 16,-21-21-16,21 21 0,-1 0 15,1 0-15,21 1 0,0-1 16,0 0-16,-42-21 0,42 21 0,0 0 16,21-21-16,0 21 15,0-21-15,1 0 0,-1 22 0,21-22 16,-21 0-16,22 0 0,-22 21 0,21-21 16,-21 0-16,0 0 0,1 21 15,-1-21-15,0 0 0,0 0 0,-21 21 16,21 0-16,-21 0 15,0 1-15,0-1 16,-21-21-16,0 0 0,0 21 16,0-21-16,-1 0 0,-20 21 15,21-21-15,-21 0 0,20 0 0,1 0 16,0 0-16,0 0 0,0 0 16,0 0-16,-1 0 15,1 0-15,0-21 0,21 0 16,-21 0-16,21-1 0</inkml:trace>
  <inkml:trace contextRef="#ctx0" brushRef="#br0" timeOffset="85754.83">8636 12721 0,'0'0'0,"-42"-21"0,20 21 15,22-21 1,-21 21 31,0 0-32,0 0-15,0 0 16</inkml:trace>
  <inkml:trace contextRef="#ctx0" brushRef="#br0" timeOffset="86294.49">11049 12637 0,'0'0'0,"-21"-43"0,0 22 0,21 0 15,-22 0-15,1 21 0,0-21 16,0-1-16,0 22 16,0 22-16,21-1 15,-22 21-15,22 0 0,-21 1 0,0-1 16,21 0-16,-21 22 0,0-1 15,21-20-15,-21 20 0,21-20 16,-22 105 0,22-106-16,0-21 0,0 0 15,0 1-15,0-1 0,0-42 47,0-1-47,0 1 0</inkml:trace>
  <inkml:trace contextRef="#ctx0" brushRef="#br0" timeOffset="86558.31">10731 12827 0,'0'0'0,"22"-190"16,-22 168-1,21-20-15,0 21 0,-21 0 0,21 0 16,0-1-16,22 22 0,-22-21 16,0 21-16,21 0 0,1 0 0,-1 0 15,21 21-15,-20 1 0,-1-1 16,0 21-16,1-21 0,-1 22 0,-21-1 15,22 21-15,-22-20 0,0-1 16,0 22-16,-21-22 0,0 0 0,0 1 16,0-1-16,0 0 0,-21-21 0,0 22 15,0-22-15,-1 0 0,1-21 16,21 21-16,-21 0 0,0-21 0,0 0 16,0 0-16,-1 0 15,1 0-15,0-21 0,0 0 16,0 0-16,-22 21 0</inkml:trace>
  <inkml:trace contextRef="#ctx0" brushRef="#br0" timeOffset="87097.48">10710 12954 0,'0'0'0,"-42"0"0,21 0 15,0 0-15,42 0 32,0 0-32,0 0 0,21 0 15,1 0-15,-1 0 0,0 0 0,22 0 16,-1-21-16,1 0 0,-1 21 0,1-21 15,-1-1-15,1 1 16,-1 0-16,1 0 0,-1 0 0,-20 0 16,-1-1-16,0 1 0,1 0 15,-22 21-15,0 0 0,0 0 0,-21 21 16,0 0 0,0 1-16,0 20 0,-21 0 15,0-21-15,21 22 0,-21-1 0,21 0 16,0 1-16,-21-22 0,21 21 15,0-21-15,0 1 0,0-1 0,0 0 16,0 0-16,21 0 16,0-21-1,0 0-15,0 0 0,0 0 0,1-21 16,20 0-16,-21 0 0,21 0 16,-20-1-16,20-20 0,0 21 0,1-21 15,-22-1-15,21 1 0,-21 0 16,22-1-16,-22 22 0,0 0 0,-21 0 15,0 0-15,0 42 16,0 0-16,0 0 16,-21 21-16,21-20 0,-21 20 0,-1 0 15,1-21-15,0 22 0,21-1 16,0-21-16,-21 0 0,21 1 0,0-1 16,0 0-16,0 0 0,0 0 15,0 0 1,21-21-16,0 0 0,0 0 0,1 0 15,-1 0-15,21-21 0,0 0 16,-20 0-16,20 0 0,0-22 0,-21 22 16</inkml:trace>
  <inkml:trace contextRef="#ctx0" brushRef="#br0" timeOffset="87338.46">12679 12467 0,'0'-42'0,"0"84"0,0-105 0,0 84 47,0 21-47,0-21 0,-21 1 0,21 20 16,-22 0-16,1 1 0,21-1 15,0 0-15,-21 1 0,0-1 0,21 0 16,0 1-16,-21-1 0,0-21 0,21 21 16,-22-20-16,22-1 0,0 0 15,0 0-15,0 0 0,22-21 31,-1 0-31,0-21 0,21 0 0,-21 0 16,1 0-16</inkml:trace>
  <inkml:trace contextRef="#ctx0" brushRef="#br0" timeOffset="87690.48">12996 12679 0,'0'0'0,"0"21"15,0 0 1,0 0-16,-21 1 0,0 20 15,0-21-15,21 21 0,-21-20 16,21 20-16,-22-21 0,22 21 0,0-20 16,0-1-16,0 0 0,0 0 0,0 0 15,22-21-15,-1 21 0,0-21 0,0 0 16,0 0-16,22 0 16,-22 0-16,21 0 0,0 0 0,-20-21 15,20 21-15,-21-21 0,21 0 0,-20 0 16,-1 0-16,0-1 0,0 1 15,0-21-15,-21 21 0,0-22 0,0 1 16,0 21-16,0-21 0,-21 20 16,0 1-16,0 0 0,0 0 0,-1 21 15,1 0-15,-21 0 0,21 0 0,0 0 16,-22 0-16,22 21 0,0-21 16,0 21-16,-22-21 0,22 0 0,21 21 15,-21-21-15,0 0 16</inkml:trace>
  <inkml:trace contextRef="#ctx0" brushRef="#br0" timeOffset="87938.63">12404 12446 0,'21'0'15,"0"0"1,21 0-16,-21 0 0,22 0 16,-1 0-16,0 0 0,1 0 15,-1-21-15,0 21 0,1-21 0,-1 21 16,0-21-16,1 21 0,-1-22 0,-21 22 16,0 0-16,1 0 0,-1-21 15,0 21-15</inkml:trace>
  <inkml:trace contextRef="#ctx0" brushRef="#br0" timeOffset="89202.88">14541 12615 0,'22'0'16,"-1"0"15,0 0-31,0 0 0,-21-21 16,21 21-16,-21-21 0,21 21 0,1-21 15,-22 0-15,0 0 16,0-1-16,0 1 0,0 0 16,0 0-16,-22 21 15,1-21-15,0 21 0,-21 0 16,21 0-16,-22 0 0,1 0 0,0 21 16,-107 42-1,128-41-15,0-1 0,21 21 16,0-21-16,0 0 0,0 1 0,21-1 15,0 0-15,22 0 16,-22 0-16,0 0 0,21 1 0,-20-1 0,20 0 16,-21 0-16,21 0 0,-20 0 15,-1 1-15,0-1 0,0 0 0,-21 0 16,0 0-16,0 0 0,0 1 16,-21-1-16,0 0 15,0-21-15,-22 21 0,1-21 0,0 0 16,-1 0-16,1 0 0,0 0 15,-1 0-15,1 0 0,0 0 0,-1 0 16,1-21-16,21 0 0,0 0 16,-1-1-16,1-20 0,0 21 0,0-21 15,21-1-15,0 22 0,-21-21 0,21-1 16,0 22-16,0-21 0,0 21 16,0 0-16,21 21 15,0 21 1,0 21-16,22-21 0,-22 22 0,21-1 15,-21 0-15,22 1 16,-22-1-16,0 0 0,21 1 0,-21-22 16,22 21-16,-22-21 0,0 0 0,21 1 15,-20-1-15,-1-21 0,21 0 16,-21 21-16,0-21 0,1 0 0,20 0 16,-21 0-16,0 0 0,0-21 15,1 0-15,20 21 0,-21-22 0,0 1 16,0-21-16,22 21 0,-22 0 0,0-22 15,0 1-15,0 21 0,1-22 16,-1 1-16,-21 21 0,0 0 0,21 0 16,-21-1-16,0 1 15,0 42 1,0 1-16,0-1 0,0 0 0,0 0 16,0 0-16,0 22 0,0-22 15,0 0-15,0 0 0,0 0 0,0 22 16,0-22-16,0 0 15,0 0-15,21-21 0,-21 21 16,21-21-16,0 0 0,1 0 16,-1 0-16,0 0 15,21-21-15,-21 21 0,1-21 0,-1 0 0,0 0 16,0-1-16,0 1 16,0 0-16,1-21 0,-1 21 0,0-22 15,-21 22-15,21-21 0,-21 21 16,0-1-16,0 1 0,0 0 0,0 42 31,0 0-31,0 1 16,-21-1-16,0 21 0,0-21 0,21 22 15,0-22-15,0 0 0,-22 21 16,22-21-16,0 1 0,-21-1 0,21 0 16,0 0-16,0 0 15,21-21-15,1 0 0,-1 0 16,0 0-16,0 0 0,21 0 15,1 0-15,-1-21 0</inkml:trace>
  <inkml:trace contextRef="#ctx0" brushRef="#br0" timeOffset="89794.77">16044 12721 0,'21'-42'0,"-42"84"0,42-105 16,-21 42-16,0-1 0,-21 22 0,0-21 15,0 21-15,0 0 0,0 0 0,-1 0 16,-20 0-16,21 0 0,-21 21 15,20-21-15,-20 22 0,0-1 0,-1 21 16,22-21-16,-21 22 0,21-22 16,-22 0-16,22 21 0,0-21 15,21 1-15,0-1 0,0 0 16,0 0-16,0 0 0,21-21 16,0 0-16,22 0 0,-1 0 0,-21 0 15,22-21-15,-1 21 0,0-21 16,1 0-16,-1 0 0,-21-1 0,21 1 15,-20 0-15,-1 0 0,0-21 16,0 20-16,-21 1 0,0 0 0,21 21 16,-21-21-16,0 0 15,0 42 1,0 0-16,0 21 0,0-20 16,0 20-16,-21-21 0,21 21 15,0 1-15,0-1 0,0 0 16,0 1-16,0-1 0,0 0 0,0 1 15,0-1-15,0 0 0,0-20 16,0 20-16,0 0 0,0 1 0,21-22 16,-21 21-16,0 0 0,0 1 15,0-1-15,0 0 0,0-20 0,-21 20 16,21-21-16,-21 21 0,0-20 0,0-1 16,-1 0-16,1 0 0,0-21 15,-21 0-15,21 0 0,-1 0 0,-20 0 16,0 0-16,21 0 0,-22-21 15,1 0-15,0 0 0,-1-1 16,1 1-16,21-21 0,-22 0 0,22 20 16,0-20-16,21 21 0,0-21 15,0 20-15,0 1 0,0-21 0,0 21 16,21 0-16,0-1 0,22 1 0,-1 0 16,0 0-16,1 0 0,-1 0 15,0-1-15,1 1 0</inkml:trace>
  <inkml:trace contextRef="#ctx0" brushRef="#br0" timeOffset="90371.48">16806 12510 0,'-106'42'16,"64"-21"-16,21 0 15,-21 0-15,-1 22 0,22-22 0,-21 21 16,21 1-16,-1-22 0,1 21 0,21-21 16,0 0-16,0 1 0,0-1 15,0 0-15,21 0 16,1-21-16,-1 0 0,21 0 16,-21 0-16,22-21 0,-22 0 15,21 0-15,-21-1 0,22 1 0,-22 0 16,0-21-16,0 21 0,0-1 15,0 1-15,1 0 0,-22 0 0,0 0 16,0 0-16,0 42 31,0 0-31,0 21 0,0-21 16,0 22-16,0-1 0,0 0 0,0 1 16,0-1-16,0 0 0,0 1 0,-22-1 15,22 0-15,0 1 0,0-22 16,-21 21-16,21 1 0,0-1 0,0-21 15,0 21-15,0 1 16,0-1-16,0-21 0,0 22 0,0-1 16,0 0-16,0-21 0,-21 43 15,21-43-15,-21 0 0,0 0 0,0 1 16,-1-22-16,1 0 16,0 0-16,0 0 0,-21 0 0,-1 0 15,22 0-15,-21 0 0,21 0 0,-1-22 16,-20 22-16,21-21 0,0 0 0,0 0 15,42 0-15,-21 0 0,-21-1 16,21 1-16,0 0 0,0 0 0,0 0 16,0-22-16,21 22 0,0 0 15,21-21-15</inkml:trace>
  <inkml:trace contextRef="#ctx0" brushRef="#br0" timeOffset="91030.86">17272 12827 0,'0'0'0,"0"-21"0,0 0 16,0 0-16,0-1 16,21 22-1,-21-21-15,21 21 0,-21-21 0,0 42 47,-21 64-31,0-64-1,21 0-15,0 0 0,0 1 16,0-1-16,0 0 0,0 0 0,0 0 16,0 0-16,0 22 0,0-22 15,0 0-15,21-21 16,0 0-16,0 0 0,1 0 0,20 0 15,-21 0-15,21-21 16,64-43-16,-63 43 16,-1 0-16,0 0 0,-21-21 0,22 20 15,-22-20-15,21 0 0,-21 21 16,1-22-16,-22 22 0,0 0 0,0 0 16,0 0-16,0-1 0,-22 22 15,1 0 1,0 0-16,0 0 0,0 22 0,0-1 15,-1 0-15,22 0 0,0 0 16,0 22-16,0-22 0,0 0 0,0 0 16,0 21-16,22-20 15,-1-1-15,0 0 0,-21 0 0,21 0 16,0-21-16,0 21 0,-21 1 0,0-1 16,22-21-16,-22 21 0,21-21 15,-21 21-15,-43-21 31,1 0-31,21 0 16,0 0-16,0 0 0,-1 0 0,-20 0 16,21 0-16,0 0 0,0 0 15,-1-21-15,1 21 0,21-21 16,0 0-16,0-1 0,21 1 16,1 0-16</inkml:trace>
  <inkml:trace contextRef="#ctx0" brushRef="#br0" timeOffset="92317.82">18394 12234 0,'0'-21'0,"0"42"0,0-63 0,0 21 0,0 0 16,0 42-1,0 0 1,0 21-16,-21 1 0,-1-22 15,1 42-15,21-20 0,-21-1 0,0 0 16,0 22-16,0-22 0,-1 22 16,1-22-16,0 0 0,21 22 15,-21-22-15,21 1 0,-21-1 0,21-21 16,0 21-16,0-20 0,0-1 16,0 0-16,0 0 0,21 0 15,0-21-15,0 0 0,0 0 0,1 0 16,20 0-16,-21 0 0,21-21 15,-20 0-15,20 0 0,-21 0 0,0-1 16,22 1-16,-22 0 0,21-21 16,-21 21-16,0-22 0,22 1 15,-22 21-15,0-22 0,-21 22 0,21 0 16,0 0-16,-21 42 31,0 0-31,-21 0 0,0 1 16,21-1-16,-21 0 0,0 21 0,21-21 15,-21 1-15,21-1 0,0 0 16,0 0-16,0 0 0,0 0 0,0 1 16,21-22-16,0 21 15,0-21-15,0 0 0,0 0 16,22 0-16,-22 0 0,0 0 0,21 0 16,-20-21-16,-1 21 0,0-22 15,0 1-15,21 0 0,-20 0 16,-1 0-16,-21-22 0,21 22 0,0-21 15,0 21-15,0-22 0,-21 22 16,0 0-16,22 0 0,-22 42 31,-22 0-31,1 0 0,0 1 16,0 20-16,21-21 0,-21 0 0,21 22 16,-21-22-16,21 0 0,0 0 15,0 0-15,0 0 0,0 1 16,21-22-16,0 0 15,0 0-15,0 0 0,0 0 16,1 0-16,-1-22 0,0 22 16,0-21-16,0 0 0,-21 0 15,0 0-15,21 0 0,-21-22 0,0 22 16,0-21-16,0 21 0,0-22 0,0 22 16,-21 0-16,0 0 0,0 0 15,0 21-15,0 0 0,-1 0 16,1 0-16,0 0 15,42 0 17,0 0-32,1 0 15,-1 0-15,0-22 0,0 22 0,21 0 16,-20-21-16,20 21 0,0 0 16,1 0-16,-22-21 0,21 21 0,-21 0 15,22 0-15,-22 0 0,0 0 0,0 21 16,-21 0-16,21 1 15,-21-1-15,0 21 0,0-21 0,0 0 16,0 22-16,0-22 0,0 21 16,0-21-16,0 1 0,0 20 0,0-21 15,-21 0-15,21 0 0,0 1 16,-21-1-16,0 0 16,0-21 15,-1 0-31,1 0 15,21-21-15,0 0 16,0-1-16,0 1 0,0 0 16,0-21-16,21 21 0,1-22 0,-1 1 15,21 0-15,-21-1 0,22 1 16,-1 21-16,0-22 0,1 22 0,-1-21 16,21 21-16,-20 0 0,-1 21 0,22 0 15,-22 0-15,0 0 0,1 0 16,-1 21-16,0 0 0,-21 0 0,22 0 15,-22 0-15,0 22 16,-21-22-16,0 21 0,0-21 0,0 22 16,0-22-16,0 21 0,0-21 0,-21 1 15,21 20-15,-21-21 0,0 0 16,-1-21-16,1 21 0,21 1 0,-21-22 16,0 21-16,0-21 15,21-21 1,0-1-1</inkml:trace>
  <inkml:trace contextRef="#ctx0" brushRef="#br0" timeOffset="92542.15">19558 12129 0,'0'0'16,"-21"-22"-16,-22 22 0,22 0 0,0 0 16,0 0-16,0 0 15,0 0-15,-1 0 32</inkml:trace>
  <inkml:trace contextRef="#ctx0" brushRef="#br0" timeOffset="92774.67">18055 12404 0,'0'0'15,"-21"21"-15,0-21 0,0 0 16,21 21-16,21-21 15,0 0 1,0 0-16,0 0 16,0 0-16,22 0 0,-1 0 15,-21 0-15,0-21 0,22 21 0,-22 0 16,0-21-16,0 21 0,0 0 16</inkml:trace>
  <inkml:trace contextRef="#ctx0" brushRef="#br0" timeOffset="93513.68">1947 14880 0,'0'0'0,"0"-21"32,21 21-17,1 0-15,-1-21 0,0 21 16,21-21-16,-21 21 15,1 0-15,-1-21 0,0 21 16,21 0-16,-21 0 0,1-22 16,-44 22-1,1 0-15,0 0 16,0 0-16</inkml:trace>
  <inkml:trace contextRef="#ctx0" brushRef="#br0" timeOffset="93926.47">1926 14901 0,'-21'22'16,"-21"41"0,42-42-16,-22-21 15,22 21-15,-21-21 0,21 22 16,0-44 15,21 1-15,1 0-16,-1 0 15,0 21-15,0-21 16,0 21-16,0 0 16,1 0-16,-1 0 0,21 0 15,-21 0-15,22 0 0,-22 21 0,21-21 16,-21 21-16,0 0 0,1 0 16,-22 1-16,0-1 0,0 21 0,0-21 15,0 22-15,-22-22 0,-20 21 16,21-21-16,0 0 0,0 1 15,-1-1-15,1 0 0,0 0 0,0-21 16,0 0-16,0 0 0,-1 21 16,1-21-16,0 0 15,0 0-15,0-21 32,21 0-17,0 0-15,0 0 16</inkml:trace>
  <inkml:trace contextRef="#ctx0" brushRef="#br0" timeOffset="94125.94">2815 15092 0,'21'-21'0,"-42"42"0,85-42 15,-64 42 1,0-42-1,0 0 32</inkml:trace>
  <inkml:trace contextRef="#ctx0" brushRef="#br0" timeOffset="94439.6">4614 14542 0,'0'-22'0,"0"-41"16</inkml:trace>
  <inkml:trace contextRef="#ctx0" brushRef="#br0" timeOffset="94622.57">4424 14478 0,'0'106'15,"0"-64"-15,0 1 16,0-1-16,0 21 0,0-20 16,0-1-16,0 22 0,0-22 0,0 0 15,0 22-15,0-22 0,0 0 16,0 1-16,0-22 0,0 21 0,0-21 15,0 1-15,0-1 16,21-42 0,0-1-16,0 1 15,-21 0-15,21-21 0</inkml:trace>
  <inkml:trace contextRef="#ctx0" brushRef="#br0" timeOffset="94862.06">4889 14457 0,'0'0'15,"0"-21"-15,0-22 0,22 22 16,-22 42 0,21 22-16,-21-1 15,0 0-15,0 1 0,0 20 0,0-20 16,21-1-16,-21 0 0,0 22 16,0-22-16,0 0 0,0-20 0,0 20 15,0 0-15,0-21 0,0 22 16,0-22-16,0 0 0,-21 0 0,21 0 15,-21 1-15,21-1 0,-22-21 16,1 0-16,0 0 0,-21 0 16,21 0-16,-1 0 0,-20-21 15</inkml:trace>
  <inkml:trace contextRef="#ctx0" brushRef="#br0" timeOffset="95403.38">4360 15028 0,'0'0'0,"-21"0"0,0 0 0,0 0 16,21 22-1,21-22 1,0 21-16,21-21 16,-20 0-16,20 0 0,21 0 0,-20-21 15,20 21-15,-20-22 0,20 1 0,1 21 16,-1-21-16,1 0 0,-1 0 16,-21 0-16,22-1 0,-22 1 15,1 0-15,-22 21 0,0 0 16,0-21-16,0 21 0,-21 21 15,0 0 1,0 0-16,0 1 0,-21-1 16,21 21-16,-21-21 0,21 22 15,0-1-15,-21 0 0,21-21 0,0 22 16,0-1-16,0 0 0,0-20 0,0-1 16,0 0-16,0 0 0,21-21 15,0 0-15,0 0 0,0 0 0,22 0 16,-22-21-16,21 0 0,1 0 15,-1-1-15,0-20 0,1 21 16,-22-21-16,21 20 0,0-20 16,-20 0-16,-1 21 0,-21-22 0,0 1 15,0 21-15,0-22 0,0 1 0,-21 21 16,-1 0-16,-20-22 0,21 43 16,-21-21-16,-1 21 0,22 0 0,-21 0 15,-1 0-15,22 21 0,-21 1 16,21-1-16,-22 0 0,22 0 0,0 21 15,0-20-15,0 20 0,0-21 16,21 21-16,0 1 0,0-1 16,0-21-16,0 22 0,0-22 0,0 0 15,0 0-15,21 0 0,0 0 0,0 1 16,0-22-16,22 0 0,-22 0 0,21 0 16,0-22-16,-20 1 0</inkml:trace>
  <inkml:trace contextRef="#ctx0" brushRef="#br0" timeOffset="95958.46">6265 14817 0,'0'0'15,"21"0"-15,-21 21 16,0 0-16,0 0 16,0 22-16,0-22 0,0 0 15,-21 21-15,21-21 0,0 22 16,-21-22-16,0 0 0,21 21 0,0-20 15,-21 20-15,21-21 0,0 0 0,0 0 16,0 1-16,21-22 16,0-22-1,0 1-15,0 0 16,1 0-16,-1-21 0,0 20 0,0 1 16,-21 0-16,21-21 0,0 21 15,1-1-15,-1 22 0,0-21 0,0 21 16,0 0-1,-21 21-15,21 1 0,1-22 16,-22 42-16,21-21 0,-21 0 16,21 0-16,-21 1 0,21-1 0,-21 0 15,21 0-15,0 0 0,1-21 0,-1 21 16,0-21-16,0 0 0,21 0 0,-20 0 16,-1 0-16,42 0 0,-20-21 0,-22 0 15,0 0-15,21 0 0,-21 0 0,1-1 16,-1 1-16,0 0 0,-21 0 0,0 0 15,21-22-15,-21 22 0,0 0 0,0-21 16,0 21-16,-21-22 16,0 22-16,0-21 0,-22 21 0,22-22 15,0 22-15,0 0 0,0 21 0,-1 0 16,1 0-16,0 0 0,0 0 0,0 21 16,0 0-16,21 0 15,-22-21-15,22 22 0,0-1 0,0 0 16,22 0-16,-1-21 15,0 0-15,0 0 0,21 0 0,-20 0 16</inkml:trace>
  <inkml:trace contextRef="#ctx0" brushRef="#br0" timeOffset="96242.09">7980 14478 0,'21'-21'16,"-42"42"-16,63-63 0,-42 21 0,21-1 0,-21 44 15,0-1 1,-21 0-16,0 21 0,21-21 0,-21 22 16,0-1-16,-1 0 0,22 1 15,-21-1-15,0 0 0,0 1 0,21-22 16,0 21-16,0-21 0,-21 22 0,21-22 16,0 0-16,0 0 0,0 0 15,0 1-15,0-1 0,0 0 0,0 0 16,0-42 15,0 0-15,0 0-16,0-1 15,-21 1-15</inkml:trace>
  <inkml:trace contextRef="#ctx0" brushRef="#br0" timeOffset="96613.8">7747 14901 0,'-21'0'0,"63"43"0,-105-107 0,105 85 0,-106-42 0,64 0 31,22 21-16,-1 0-15,0 0 16,0 0-16,21 0 0,-20-21 0,20 0 16,0 21-16,22-21 0,-22 21 0,0-22 15,1 1-15,-1 21 0,0-21 16,1 21-16,-22 0 0,21-21 16,-21 21-16,1 0 15,-22 21-15,0 0 0,0 0 16,0 1-16,0-1 0,-22 0 0,1 21 15,21-21-15,-21 1 0,21-1 16,0 21-16,0-21 0,0 0 16,0 1-16,0-1 0,21 0 15,0-21-15,1 0 0,-1 0 16,0 0-16,21 0 0,-21 0 0,1-21 16,20 21-16,-21-21 0,0-1 15,22 22-15,-22-21 0,0 0 0,21 0 16,-21-21-16,1 20 0,-22-20 15,0 21-15,0-21 0,0-1 16,0 1-16,0 0 0,0 20 0,-22 1 16,-20-21-16</inkml:trace>
  <inkml:trace contextRef="#ctx0" brushRef="#br0" timeOffset="96673.77">8445 14605 0,'-42'42'16,"84"-84"-16,-105 106 0,42-64 0,0 21 15,-1 0-15,1-21 0,0 21 0</inkml:trace>
  <inkml:trace contextRef="#ctx0" brushRef="#br0" timeOffset="99182.09">9800 14986 0,'0'0'0,"-21"21"0,0-21 16,21-21 0,21 0-1,0 21-15,0-21 0,0 0 16,22-1-16,-22-20 0,21 21 15,-21 0-15,22-22 0,-1 1 0,-21 0 16,0-22-16,1 1 0,-1 20 16,0-20-16,-21-1 0,0 1 0,0-1 15,0 22-15,0 0 0,0-1 16,-21 1-16,0 0 0,-1 21 0,1-1 16,0 22-16,0 0 0,0 0 15,0 0-15,-1 22 0,1 20 16,21-21-16,0 21 0,0 22 0,0-1 15,0 1-15,0-1 0,0 22 16,0-21-16,0-1 0,0 1 0,0-22 16,0 0-16,0 1 0,0-1 15,0-21-15,0 0 0,0 0 0,0 1 16,0-44 15,21 22-31,1-21 16,-22-21-16,21 21 0,0 0 15,-21-1-15,21-20 0,0 21 0,-21-21 16,21 20-16,-21 1 16,22 0-16,-1 21 0,0 0 15,0 0-15,0 21 0,0 0 0,1 1 16,-22-1-16,21 21 0,0-21 16,0 0-16,0 22 0,0-22 0,-21 0 15,22 0-15,-1 0 0,0 1 16,0-1-16,21 0 0,-20-21 0,-1 0 15,21 0-15,0 0 0,1 0 0,-1 0 16,0 0-16,1-21 0,-1 21 16,0-21-16,1-1 0,-1 1 0,0-21 15,1 21-15,-1 0 0,-21-22 16,22 1-16,-22 0 0,-21-1 0,0 1 16,0 0-16,0-1 15,-21-20-15,-1 42 0,-20-22 0,21 22 16,-21 0-16,-1 21 0,1 0 0,0 0 15,-1 21-15,22 0 0,-21 22 16,-1-1-16,22 0 0,-21 1 0,21 20 16,0-21-16,-1 1 0,22-1 15,0 0-15,0 1 0,0-1 0,0-21 16,0 0-16,0 1 0,22-1 16,-1 0-16,0-21 0,0 0 0,0 0 15,22 0-15,-1 0 0,-21 0 0,21 0 16,1-21-16,-1 0 0,0-1 15,-20 1-15,20 0 0,0 0 16,-21-21-16,22 20 0,-22-20 16,0 0-16,0 21 0,-21-22 0,0 1 15,21 21-15,-21 0 0,0-1 16,0 44 0,0-1-16,0 0 0,-21 0 0,21 21 15,0-20-15,0 20 0,0-21 16,0 21-16,0-20 0,0-1 0,0 0 15,0 0-15,21 0 0,1-21 16,-22 21-16,21-21 0,21 22 0,-21-22 16,0 0-16,22 0 0,-22 0 15,21 0-15,-21-22 0,22 1 16,-1 21-16,0-21 0,1 0 0,-22 0 16,21 0-16,1-22 0,-22 22 15,21 0-15,-21-21 0,-21 20 0,0-20 16,0 21-16,0 0 0,-21 42 31,0 0-31,0 0 0,0 0 16,21 22-16,-22-22 0,1 0 15,21 21-15,0-20 0,0-1 16,-21 0-16,21 0 0,0 0 0,0 0 16,21-21 30,0-21-46,1 0 0,-1 0 16,0 0-16,-21 0 16,21-1-16,0 1 0,0 0 0,1-21 15,-1 21-15,0 21 0,-21-22 0,21 1 16,0 21-16,0 0 0,1 0 16,-1 21-16,0 1 0,0-1 15,-21 0-15,21 0 0,0 0 16,-21 0-16,22 1 0,-1-1 0,0 0 15,0 0-15,0-21 0,0 21 16,1 0-16,20-21 0,0 0 16,1 0-16,-22 0 0,21 0 0,0 0 15,1 0-15,-1 0 0,0 0 16,1 0-16,-22-21 0,21 0 0,1 21 16,-1-21-16,-21 0 0,21 0 0,-20-22 15,-1 22-15,0 0 0,-21-21 16,0-1-16,0 22 0,0-21 0,0-1 15,0 1-15,-21 21 0,0 0 16,-1 0-16,1-1 0,0 22 16,0 0-16,-21 22 0,20-1 0,-20 0 15,21 0-15,0 0 0,-22 22 16,22-1-16,0-21 0,0 21 0,0 1 16,21-22-16,-21 0 0,21 21 15,0-20-15,0-1 0,21 0 16,0 0-16,0-21 15,0 0-15,0 0 0,1 0 0,-1 0 16,0 0-16,0-21 0,0 0 0,22 0 16,-22-1-16,0 1 0,21-21 15,-21 21-15,1-22 0,-1 1 16,0-21-16,0 20 0,0-20 16,-21-1-16,21 22 0,-21-22 0,0-20 15,0 41-15,0 22 0,0-21 16,0 21-16,-21 42 15,0 0 1,21 21-16,0-20 0,-21 20 16,0 21-16,21-20 0,0-1 0,-21 22 15,21-22-15,0 0 0,0 22 16,0-43-16,0 21 0,42 1 0,-42-22 16,42 0-16,-21 0 0,1 0 0,20 0 15,-21 1-15,21-22 0,-20 0 16,20 0-16,0 0 0,1 0 0,-22 0 15,21-22-15,0 22 0,1-21 16,-1 0-16,-21 0 0,22 0 16,-22 0-16,21-22 0,-21 1 0,0 0 15,1-1-15,-1-20 0,0-1 16,-21 22-16,0 0 0,0-22 0,0 22 16,0-1-16,0 22 0,0 0 15,0 0-15,0 42 31,0 0-31,0 22 0,0-22 0,0 21 16,0 0-16,0 1 0,0-1 0,0 0 16,0 1-16,0-1 15,0-21-15,0 22 0,0-22 0,0 21 16,0-21-16,0 0 0,0 1 16,0-1-16,21 0 0,0 0 0,0-21 15,22 0-15,-22 0 0,21 0 0,1 0 16,-1 0-16,0 0 0,1-21 15,20 0-15,-21 0 0,1-1 0,-1 1 16,0 0-16,-20 0 0,20-21 16,-21-1-16,0 1 0,0 0 15,-21-1-15,0 22 0,0-21 0,0 21 16,0-1-16,-21 22 0,-21 0 16,21 0-16,0 22 0,-22-1 15,22 21-15,0-21 0,0 22 16,21-1-16,0-21 0,-21 21 0,21 1 15,0-22-15,0 0 0,0 21 16,0-20-16,21-1 0,0-21 0,-21 21 16,42 0-16,-21-21 0,1 0 0,20 0 15,-21 0-15,21 0 0,1 0 16,-1 0-16,0-21 0,-20 21 0,20-21 16,0 0-16,-21 21 0,1-22 0,-1-20 15,0 21-15,-21 0 0,21-22 16,-21 22-16</inkml:trace>
  <inkml:trace contextRef="#ctx0" brushRef="#br0" timeOffset="99970.45">16362 14182 0,'-21'-21'0,"42"42"0,-42-64 0,21 22 16,0 0-16,-22 21 16,1 0-16,-21 0 0,21 21 15,-22 0-15,22 1 0,-21 20 16,21 0-16,-22 1 0,22 20 0,0-21 16,0 1-16,-21 20 0,20-20 15,22-1-15,-21 0 0,0 1 0,21-1 16,-21-21-16,21 21 0,0-20 15,0-1-15,0 0 16,21-21 0,0-21-1,22 0-15,-22-1 0,21 1 0,0-21 16,1 0-16,-1-1 0,0 1 16,1-22-16,-1 1 0,-21 21 0,22-22 15,-1 22-15,-21-1 0,0 1 0,0 0 16,1-1-16,-1 22 0,-21 0 15,21 21-15,-21 21 16,21 0-16,-21 22 16,0-1-16,0 22 0,0-22 15,0 21-15,0 1 0,0-22 16,0 22-16,0-22 0,0 0 0,0 1 16,0-1-16,0-21 0,0 22 0,0-22 15,0 0-15,0 0 0,0 0 16,-21-21 15,0-21-31</inkml:trace>
  <inkml:trace contextRef="#ctx0" brushRef="#br0" timeOffset="100506.47">16044 14690 0,'-42'0'0,"84"0"0,-105 0 0,42 0 15,21 21 1,21-21-1,0 0-15,21 21 0,1-21 16,-22 0-16,42 0 0,-20 0 0,20 0 16,1 0-16,-1-21 0,1 0 15,-1 0-15,-21-1 0,22 22 0,-1-21 16,-20 0-16,-1 0 0,0 0 16,-20 0-16,20-1 0,-21 1 0,0 21 15,-21 21 1,0 1-16,0-1 15,0 21-15,0-21 0,0 22 0,0-22 16,0 21-16,0-21 16,21 0-16,-21 22 0,22-22 0,-22 0 15,0 0-15,21 0 16,0-21-16,0 0 0,0 0 16,0 0-16,1 0 0,-1 0 15,0-21-15,0 0 0,21 0 16,-20 0-16,-1 0 0,0-1 0,0-20 15,21 0-15,-20 21 0,-1-22 16,0 1-16,-21 0 0,21 20 0,-21-20 16,21 42-1,-21 21 1,0 0-16,0 1 0,0-1 16,0 0-16,0 21 0,0-21 0,-21 1 15,21-1-15,0 21 0,-21-21 16,21 0-16,0 1 0,0-1 15,0 0-15,21-21 32,0 0-32,0 0 0,1-21 15,-1 0-15,21 21 0,-21-22 16</inkml:trace>
  <inkml:trace contextRef="#ctx0" brushRef="#br0" timeOffset="100609.99">17928 14118 0,'0'-42'16,"0"84"-16,0-105 0</inkml:trace>
  <inkml:trace contextRef="#ctx0" brushRef="#br0" timeOffset="100758.42">17843 14563 0,'0'0'0,"0"21"0,0 0 16,0 0-16,0 0 0,0 1 15,0-1-15,0 0 0,0 0 16,0 0-16,22-21 16,-1 0-1,0 0-15,0-21 0,21 21 0,-20-21 16,20 0-16</inkml:trace>
  <inkml:trace contextRef="#ctx0" brushRef="#br0" timeOffset="101126.04">18351 14436 0,'0'0'0,"0"21"15,0 0 1,0 0-16,-21 0 0,0 1 16,0 20-16,0-21 0,0 0 15,21 0-15,0 22 0,-22-22 16,22 0-16,0 0 0,0 0 16,0 1-16,22-22 0,-1 0 15,0 0-15,0 0 0,21 0 16,-20 0-16,20 0 0,0 0 0,1-22 15,-1 1-15,-21 0 0,21 0 16,1 0-16,-22 0 0,0-22 0,0 22 16,-21-21-16,0 21 0,0-22 0,0 22 15,0 0-15,0 0 16,-21 0-16,-21-1 0,21 22 0,-1 0 0,-20 0 16,0 0-16,-1 0 15,22 22-15,-21-1 0,0-21 0,20 21 16,1 0-16,-21 0 0,21-21 15,0 21-15,21 1 0,-22-22 0,1 21 16,21-42 15,0-1-31,0 1 0</inkml:trace>
  <inkml:trace contextRef="#ctx0" brushRef="#br0" timeOffset="101394.12">17526 14266 0,'0'0'16,"21"0"0,0 0-1,22 0-15,-22 0 0,21 0 0,0 0 16,22 0-16,-22 0 0,1 0 15,20-21-15,-21 21 0,1 0 0,20 0 16,-20-21-16,-1 21 0,-21 0 16,21 0-16,-20-21 0,-1 21 15,-21-21-15,0 0 16,-21 21 0</inkml:trace>
  <inkml:trace contextRef="#ctx0" brushRef="#br0" timeOffset="101658.47">18034 13991 0,'-21'0'0,"42"0"0,-63 0 15,20 0-15,1 0 16,0 21-16,0 1 16,21-1-16,0 0 0,-21 0 0,21 21 15,-21-20-15,21 20 0,-22 0 16,22 1-16,0-1 0,0 0 0,0 1 15,0-1-15,0 0 0,0 1 16,0-1-16,0-21 0,0 21 0,0-20 16,0-1-16,0 0 0,0 0 0,0 0 15,22-21-15,-1 21 0,0-21 16,0 0-16,21 0 16,-20 0-16,-1 0 0,21 0 0</inkml:trace>
  <inkml:trace contextRef="#ctx0" brushRef="#br0" timeOffset="102793.76">19727 14351 0,'0'-21'31,"0"0"-31,0 0 16,21-1-1,1 1-15,-1 0 0,0 21 0,0-21 16,0 0-16,0 0 0,-21-1 0,22 1 15,-1 0-15,-21 0 0,0 0 16,0-22 0,-21 43-16,-1 0 0,1 0 15,-21 0-15,21 0 0,-22 0 0,1 22 16,21-1-16,-21 0 0,20-21 16,1 21-16,0 0 0,21 0 0,0 1 15,0-1-15,0 0 0,21 21 16,0-21-16,1-21 0,-1 43 0,21-22 15,0 21-15,-20-21 0,20 22 16,0-1-16,-21-21 0,1 22 16,20-22-16,-21 0 0,0 21 0,-21-21 15,0 1-15,0-1 0,0 0 0,0 0 16,0 0-16,0 0 0,-21-21 16,-21 22-16,21-22 0,-22 21 0,-20-21 15,20 0-15,1 0 0,0 0 16,-22 0-16,22 0 0,0 0 0,-1 0 15,1 0-15,0 0 0,20-21 0,-20-1 16,21 1-16,0 0 16,0 0-16,21 0 0,0 0 0,0-22 15,0 1-15,0 21 0,0-22 16,0 1-16,0 21 0,21-21 0,-21 20 16,21 22-16,0 0 15,0 0-15,0 43 16,1-22-16,-1 0 0,-21 21 15,21 1-15,0-22 0,0 21 0,-21 1 16,21-22-16,1 0 0,-1 21 0,0-21 16,0 1-16,0-1 0,0-21 15,1 21-15,-1 0 0,0-21 16,21 0-16,-21 0 0,1 0 0,20 0 16,-21 0-16,0 0 0,22 0 15,-22-21-15,21 0 0,-21 0 0,0-1 16,22 1-16,-22 0 0,21 0 15,-21 0-15,1-22 0,-1 22 0,0-21 16,-21 0-16,0 20 0,21-20 16,-21 21-16,0 0 0,21 21 15,0 0-15,-21 21 16,0 0-16,-21 0 0,0 0 16,21 1-16,0 20 0,0-21 0,-21 21 15,21-20-15,0-1 0,0 0 16,0 0-16,0 0 0,0 0 15,0 1-15,21-22 16,0 0-16,0 0 0,1 0 0,-1 0 16,21 0-16,-21 0 0,22 0 15,-22-22-15,21 1 0,-21 0 0,22 0 16,-22 0-16,0 0 0,21-22 16,-21 22-16,1-21 0,-1 21 0,-21-22 15,0 1-15</inkml:trace>
  <inkml:trace contextRef="#ctx0" brushRef="#br0" timeOffset="103502.61">20637 14520 0,'0'43'16,"0"-86"-16,0 107 15,0-22-15,0-21 0,0 1 16,0-1-16,22 0 0,-22 0 0,21 0 16,0 0-16,0 1 0,0-22 0,0 21 15,1 0-15,20-21 0,-21 0 16,21 0-16,1 0 0,-22 0 0,21 0 15,1 0-15,-1 0 0,21-21 16,-20 0-16,-1-1 0,22 1 0,-22 0 16,0-21-16,1 21 0,-1-22 15,0 1-15,-21 0 0,1-1 16,-1 1-16,-21 0 0,0-1 0,0 1 16,0 21-16,-21-22 0,-1 22 15,1 21-15,0-21 0,0 21 0,-21 0 16,20 0-16,-20 21 0,21 0 15,-21 1-15,20 20 0,1-21 0,-21 21 16,21 1-16,21-1 0,-21-21 16,21 22-16,0-22 0,0 21 0,0-21 15,0 0-15,0 1 0,0-1 0,0 0 16,21-21-16,0 0 0,21 0 16,-21 0-16,1 0 0,20 0 15,-21-21-15,0 0 0,22-1 16,-1 22-16,-21-21 0,0-21 0,22 21 15,-22 0-15,0-1 0,-21-20 16,21 21-16,-21 0 0,21 0 16,-21 42 15,0 0-31,0 21 0,0-21 0,-21 22 16,0-1-16,21 0 0,-21-20 15,21 20-15,0 0 0,-21 1 0,21-22 16,0 21-16,-22 0 0,22-20 0,0 20 15,0 0-15,0 1 0,-21-1 16,21 21-16,-21-20 0,0-1 0,21 0 16,-21 1-16,0-1 15,-1 0-15,1 1 0,0-1 0,0-21 16,0 22-16,0-22 0,-1 0 0,1 0 16,-21 0-16,21-21 0,0 21 15,-22-21-15,22 0 0,0 0 0,0 0 16,-22 0-16,22-21 0,0 0 0,0 0 15,0 0-15,0-22 0,-1 22 16,22-21-16,0 0 0,0-1 0,0 1 16,0-22-16,22 22 0,-1 0 15,0-1-15,21 1 0,-21 0 0</inkml:trace>
  <inkml:trace contextRef="#ctx0" brushRef="#br0" timeOffset="103634.91">22352 14478 0,'0'0'0,"42"-21"0,-21 0 15,1-22-15,-22 22 0,0-21 0,0 21 16</inkml:trace>
  <inkml:trace contextRef="#ctx0" brushRef="#br0" timeOffset="104120.43">21992 14542 0,'0'21'16,"0"0"-16,0 0 0,0 0 16,0 0-16,21-21 15,0 0-15,1 0 0,-1 0 16,0 0-16,0 0 0,0 0 0,0 0 16,1 0-16,-1-21 0,0 21 15,21-21-15,-21 0 0,1 0 0,-1 0 16,0-1-16,0 1 0,0 0 0,-21 0 15,21 0-15,-21 42 32,0 0-32,0 21 15,0-20-15,0 20 0,0-21 0,0 21 16,0 1-16,-21-22 0,21 21 16,0 1-16,0-22 0,0 21 0,0-21 15,-21 0-15,21 22 0,0-22 0,-21 21 16,21-21-16,-21 22 0,21-1 15,0-21-15,-21 22 0,21-1 0,-22-21 16,1 21-16,21-20 0,0 20 16,-21-21-16,0 0 0,21 0 0,-21 1 15,0-22-15,-1 21 0,1-21 0,0 0 16,0 0-16,0 0 16,-22 0-16,22 0 0,0-21 0,-21-1 15,21 1-15,-1 0 0,1 0 16,0 0-16,21 0 0,0-1 0,0-20 15,0 21-15,0-21 0,0 20 0,21 1 16,0-21-16,1 21 0,-1 0 16,0-22-16,21 22 0,-21 0 0,22 0 15,-1-22-15</inkml:trace>
  <inkml:trace contextRef="#ctx0" brushRef="#br0" timeOffset="104801.98">22839 14520 0,'0'-21'15,"0"0"-15,0 0 0,0 0 16,0 0-16,21-1 0,0 1 0,21 21 16,-20-21-16,-1 0 0,21 0 15,-21 21-15,0-21 0,22 21 0,-22-22 16,0 22-16,0-21 15,-42 21 1,0 0 0,0 0-16,0 0 15,-22 21-15,22 1 0,-21 20 0,-1-21 16,22 21-16,-21-20 0,21 20 16,0-21-16,-1 21 0,1-20 0,21-1 15,0 0-15,0 21 0,0-21 16,0 1-16,21-1 0,1-21 15,-1 0-15,21 0 0,-21 0 0,22 0 16,-22 0-16,21 0 0,0 0 16,1-21-16,-1-1 0,-21 1 0,22 0 15,-1-21-15,0 21 0,1-22 16,-1 22-16,0-21 0,1-1 0,-1 1 16,0 21-16,-21-21 15,22 20-15,-43 1 0,0 0 16,-21 21-1,-1 21-15,1-21 0,0 21 16,0 22-16,0-22 0,21 0 0,0 21 16,-21-20-16,21-1 0,0 21 15,0-21-15,0 0 0,0 1 0,21-1 16,0 0-16,-21 0 0,21-21 16,0 21-16,0 0 0,1-21 0,-22 22 15,-22-22 16,1 0-15,0 0-16,0 0 0,0 0 16,0 0-16,-1 0 0,1 0 0,0 0 15,0 0-15,0 0 0,0 0 0,21-22 16,-22 22-16,22-21 16,0 0-16,0 0 0,0 0 15,0 0-15,22-1 0,-1 1 16</inkml:trace>
  <inkml:trace contextRef="#ctx0" brushRef="#br0" timeOffset="105983.03">24130 13864 0,'0'0'0,"21"0"0,-21 21 31,-42 1-31,21-1 16,-1 21-16,1-21 0,-21 22 15,21-1-15,0-21 0,-22 21 0,22 1 16,0-1-16,0 0 0,0 1 0,-1-1 16,1 0-16,0 1 0,21-1 15,0-21-15,0 22 0,0-22 0,0 0 16,0 0-16,0 0 0,21 0 16,0-21-16,22 0 15,-22 0-15,0 0 0,21 0 16,-20 0-16,20-21 0,0 0 15,-21 0-15,22 0 0,-1 0 0,-21-1 16,22-20-16,-22 21 0,21-21 16,-21-1-16,0 22 0,1 0 0,-1 0 15,0 21-15,-21 21 32,0 0-32,0 0 0,-21 0 15,0 1-15,21-1 0,-22 0 0,22 0 16,0 0-16,0 0 0,0 1 15,0-1-15,0 0 16,22-21 0,-1 0-16,0 0 0,0 0 15,0 0-15,0 0 0,1-21 16,-1 0-16,0 21 0,21-22 16,-21 1-16,1-21 0,-1 21 0,0 0 15,0-1-15,0 1 0,0 0 16,1 0-16,-1 21 0,-21 21 31,0 0-31,0 0 0,0 1 0,-21-22 16,-1 21-16,1 0 0,21 0 15,0 0-15,0 0 0,-21-21 16,21 22-16,0-1 0,21-21 31,0 0-31,1 0 0,-1 0 16,0 0-16,0 0 0,-21-21 0,0-1 15,21 1-15,-21 0 0,0 0 16,0 0-16,0-22 0,0 22 16,0-21-16,-21 21 0,21 0 0,-21-1 15,21 1-15,-21 0 0,21 0 16,42 21 15,-21 0-15,0 0-16,22 0 0,-22 0 15,21 0-15,1 0 0,-1 0 0,-21 0 16,21 0-16,-20 0 0,-1 21 16,0 0-16,0 0 0,-21 1 0,0-1 15,0 0-15,0 0 0,0 0 16,0 0-16,0 22 0,0-22 0,0 0 16,0 0-16,0 0 0,-21 1 15,0-1-15,0 0 0,-1-21 16,1 0-1,0 0 1,21-21 0,0 0-1,0-1-15,0 1 0,21-21 0,22 21 16,-22-22-16,0 1 0,21 0 16,1 21-16,-1-22 0,-21 1 0,21 21 15,1 0-15,-1-22 0,22 43 0,-22-21 16,0 21-16,1 0 0,-1 0 15,-21 0-15,21 21 0,-20-21 16,-1 43-16,-21-22 0,0 0 0,0 21 16,0-21-16,0 22 0,-21-1 15,-1-21-15,1 22 0,-21-22 16,21 0-16,0 21 0,-1-21 0,1 1 16,0-1-16,0-21 0,0 21 0,0-21 15,21 21-15,-22-21 0,1 0 16,0 0-16,0 0 31,0-21-31,21 0 0,-21 0 16,21-1-16,0-20 0</inkml:trace>
  <inkml:trace contextRef="#ctx0" brushRef="#br0" timeOffset="106190.45">25167 13885 0,'0'0'0,"0"-21"0,-21 0 0,0 21 16,0 0-16,-1 0 0,1-21 0,0 21 15,0 0-15,0 0 0,0 0 32,-1 0-32,22 21 15,-21-21 1,0 0-16,0 0 0,0 21 0</inkml:trace>
  <inkml:trace contextRef="#ctx0" brushRef="#br0" timeOffset="106419.7">24151 13991 0,'0'0'0,"21"0"0,0 0 16,1 0-16,-1 0 0,0 0 0,21 0 15,-21 0-15,22 0 0,-22 0 16,21 0-16,-21 0 0,22 0 0,-1 0 16,-21 0-16,22 0 15,-22 0-15,0 0 0,0 0 0,0 0 16,-42 0 0,0 0-1,-21 0-15,20 0 0</inkml:trace>
  <inkml:trace contextRef="#ctx0" brushRef="#br0" timeOffset="106974.44">22225 14393 0,'0'0'16,"0"-21"-16,42 21 0,-21-21 0,1 0 15,-1 21-15,0-21 0,-21 0 0,21-1 16,-21 1 0,-21 21-1,0 0-15,0 0 0,-1 21 16,1-21-16,0 22 16,0-1-16,0 0 0,0 0 0,-1 0 15,1 22-15,21-22 0,-21 0 16,21 0-16,-21 0 0,21 0 15,0 1 1</inkml:trace>
  <inkml:trace contextRef="#ctx0" brushRef="#br0" timeOffset="107933.84">2730 16320 0,'0'0'0,"0"-22"0,0-20 0,-21 42 32,0 0-32,-21 21 0,21-21 0,-1 21 15,-20 22-15,21-22 0,-21 21 16,20-21-16,-20 22 0,0 20 0,21-20 16,-22 20-16,22-21 0,-21 22 15,21-1-15,-1 1 16,-20-1-16,42-20 0,0-1 0,-21 0 15,21 1-15,0-22 0,0 21 16,21-42-16,0 21 0,0 1 0,1-22 16,20 0-16,0 0 0,-21 0 15,22 0-15,-1-22 0,0 1 16,1 0-16,-1 0 0,-21 0 0,22 0 16,-22-1-16,0 1 0,-21 0 15,0 0-15,0 0 0,0 0 0,0-1 16,0 1-16,-21 0 0,0 21 15,-1 0-15,1 0 0,0 0 0,0 0 16,-21 0-16,20 21 16,1-21-16,0 21 0,0 22 0,0-22 15,-22 0-15,22 0 0,0 0 16,0 22-16,0-22 0,0 0 0,21 0 16,0 0-16,21-21 31,21 0-31,-21-21 0</inkml:trace>
  <inkml:trace contextRef="#ctx0" brushRef="#br0" timeOffset="108018.86">2921 16849 0,'0'0'0,"0"-21"0</inkml:trace>
  <inkml:trace contextRef="#ctx0" brushRef="#br0" timeOffset="108105.44">2984 16828 0,'0'0'16</inkml:trace>
  <inkml:trace contextRef="#ctx0" brushRef="#br0" timeOffset="109238.79">4635 16976 0,'0'0'0,"0"-21"0,22 21 15,-1 0-15,0-22 0,0 1 16,0 0-16,0 0 0,1-21 16,-1 20-16,-21 1 0,0 0 15,0 0-15,0-21 0,0 20 0,0 1 16,0 0-16,0-21 0,-21 21 15,-1-1-15,1 1 0,-21 0 0,0 0 16,-1 0-16,-20 21 0,20 0 16,-20 0-16,-1 0 0,1 21 0,21 0 15,-1 0-15,1 22 0,0-22 16,20 21-16,1 22 0,21-22 16,0 21-16,0-20 0,0-1 15,0 22-15,0-22 0,21 0 0,1 1 16,-1-22-16,-21 21 0,42-21 15,-21 0-15,0 1 0,1-1 0,-1-21 16,21 0-16,-21 0 0,22 0 16,-22 0-16,21-21 0,0-1 0,1 1 15,-1-21-15,0 21 0,1-22 16,-1 1-16,0 0 0,1-22 0,-22 22 16,21-22-16,1 1 0,-22-1 15,21 22-15,-21-21 0,0-1 0,1 1 16,-22-1-16,0 1 0,0-1 15,0 22-15,0-1 0,0 1 16,0 21-16,0 0 0,-22 21 16,1 0-16,0 21 0,0 0 0,0 21 15,0 1-15,-1-1 0,22 22 16,0-1-16,-21-21 0,21 22 0,0-1 16,0 1-16,0-1 0,0 1 15,0-1-15,0-20 0,0-1 0,21 0 16,1 1-16,-1-22 0,0 0 15,0 0-15,21-21 0,-20 0 0,-1 0 16,0 0-16,21 0 0,-21 0 16,1-21-16,-1 0 0,21-21 15,-21 20-15,22-20 0,-22 21 16,0-21-16,0 20 0,0-20 0,-21 0 16,0 21-16,0-22 0,0 22 15,-42-42-15,42 41 0,-21 22 31,21 22-31,0-1 0,0 0 16,0 0-16,0 21 0,0-20 0,0 20 16,0-21-16,0 0 15,0 22-15,21-22 0,0 0 0,0 0 16,0-21-16,1 21 0,-1-21 16,0 0-16,0 21 0,0-21 0,0 0 15,1 0-15,-1 0 16,0 0-16,0-21 0,0 0 15,0 0-15,1 0 16,-22-22-16,0 22 0,21 0 16,0 0-16,-21 0 0,21 0 15,0 21-15,0 0 16,-21 21 0,22 0-16,-22 0 0,0 0 0,0 0 15,0 1-15,0-1 0,0 0 16,0 0-16,0 0 31,0-42-15,0 0-16,0 0 15</inkml:trace>
  <inkml:trace contextRef="#ctx0" brushRef="#br0" timeOffset="109389.69">5842 16362 0,'0'0'0,"0"-21"0,0 0 15,-21-1 1,105 22-16,-62 0 0,-65 0 16,22 0-16,0 0 0,0 22 15,21-1 1,-21-21-16</inkml:trace>
  <inkml:trace contextRef="#ctx0" brushRef="#br0" timeOffset="109874.67">6540 16637 0,'0'0'16,"-42"21"-16,0-21 0,-1 21 0,1 1 16,0-1-16,-1 0 0,22 0 0,0 0 15,0 0-15,0 1 0,0-22 16,21 21-16,0 0 0,21-21 31,0 0-31,0 0 0,21-21 0,1 21 16,-1-21-16,0-22 15,22 22-15,-22-21 0,22 21 0,-22-22 16,22 22-16,-22-21 0,0-1 16,1 22-16,-1-21 0,-21 0 0,0 20 15,0-20-15,-21 0 0,0-1 16,0 1-16,0 0 0,-21 21 0,0-1 16,0 1-16,-21 0 0,20 21 15,1 0-15,-21 21 0,21 0 0,-22 1 16,22 20-16,0 0 0,-21 22 15,21-22-15,-1 22 0,22 20 0,-21 1 16,21-22-16,0 22 0,0 0 16,0-1-16,0 1 0,0-21 15,0-1-15,0 1 0</inkml:trace>
  <inkml:trace contextRef="#ctx0" brushRef="#br0" timeOffset="111422.35">6540 17759 0,'0'42'0,"0"-84"0,22 105 0,-22-20 15,21-22-15,-21 21 0,0 1 16,0-22-16,21 21 0,-21-21 0,21 0 15,-21 1-15,21-22 0,0 0 16,1 0-16,-1-22 16,0 1-16,0 0 0,0-21 15,-21-1-15,21 1 0,1-21 16,-1 20-16,-21-20 0,0-1 16,0 1-16,0-1 0,0 1 0,-21 20 15,-22-20-15,22 21 0,0-22 16,-21 43-16,20-21 0,-20 20 0,21 1 15,-21 0-15,20 21 0,1 0 16,42 0 0,1 0-1,-1 0-15,21 0 0,-21 0 0,22 0 16,20 0-16,-21-21 0,22 0 16,-22 0-16,22-1 0,-1 1 0,-20-21 15,20 21-15,1-22 0,-22-20 16,21 21-16,-20-1 0,-1 1 0,0-22 15,1 22-15,-22 0 16,0-1-16,0 1 0,-21-21 0,0 20 16,0 1-16,0 21 0,-21-22 15,0 22-15,0 0 0,0 21 0,-22 0 16,22 0-16,0 21 0,0 22 16,0-22-16,-1 21 0,1 22 0,21-22 15,0 21-15,-21 1 0,21-1 16,0 1-16,-21 21 0,21-22 0,0 1 15,0 20-15,-21-20 0,21-1 16,0 1-16,0-1 0,0 22 0,0-22 16,0 1-16,0 21 15,-21-22-15,21 1 0,0-1 0,0 1 16,0-22-16,0 0 0,0 22 16,0-43-16,0 21 0,0 1 0,0-22 15,21 0-15,0-21 0,0 21 16,0-21-16,0 0 0,1 0 0,20 0 15,-21-21-15,21 0 0,1 0 16,-1-22-16,0 1 0,1 0 0,-1-1 16,0 1-16,1 0 0,-22-22 15,0 1-15,0 20 0,-21-20 0,0-1 16,0 22-16,-42-22 16,21 22-16,0-21 0,-22 20 0,1 1 15,0 0-15,-1-1 0,1 22 16,0 0-16,-1 0 0,22 0 0,0 21 15,0 0-15,0-22 0,42 22 47,0 0-47,0-21 0,0 0 0,0 21 16,22-21-16,-1 0 0,0 0 16,1-22-16,-1 22 0,0 0 0,1-21 15,20 20-15,-20-20 0,-1 21 16,0-21-16,1 20 0,-22 1 15,0 21-15,0-21 0,0 21 16,-21-21-16,0 42 16,0 0-16,0 22 15,0-22-15,0 0 0,0 21 16,0-21-16,0 1 0,0 20 0,21-21 16,1 0-16,-22 0 0,21 1 15,0-22-15,-21 21 0,21-21 0,0 0 16,0 0-16,1 0 15,-1 0-15,0 0 0,0-21 16,0-1-16,0 1 16,1 0-16,-1 0 0,0-21 0,-21 20 15,21-20-15,0 21 0,0-21 16,-21 20-16,22-20 0,-1 21 0,-21 0 16,0 0-16,21 21 15,-21 21 1,0 0-16,0 0 0,0 0 15,0 0-15,0 22 0,0-22 0,0 21 16,0-21-16,0 1 0,21 20 0,0-21 16,-21 0-16,21-21 0,1 21 15,20-21-15,-21 0 0,21 0 0,1 0 16,-1 0-16,0 0 0,1 0 16,20-21-16,-20 0 0,-1 0 15,0 0-15,1 0 0,-1-1 16,0 1-16,-21-21 0,22 21 0,-22 0 15,0-22-15,0 22 0,-21-21 16,0 21-16,0-22 0,0 22 0,0 0 16,0 0-16,-21 21 0,0 0 15,0 0-15,0 0 0,-1 0 16,1 21-16,0 0 0,21 0 16,0 0-16,0 1 0,0 20 15,0-21-15,0 0 0,0 0 0,0 22 16,0-22-16,21 0 0,0-21 15,1 21-15,-1 0 0,0-21 16,0 0-16,21 0 0,-20 0 0,-1 0 16,21 0-16,-21-21 0,22 0 15,-22 21-15,21-21 0,-21 0 0,0 0 16,1-1-16,-1 1 0,0 0 16,0 0-16,0 0 0,-21 0 0,0-1 15,0 1-15,0 42 31,0 1-31,0 20 16,0-21-16,-21 0 0,21 0 16,0 22-16,-21-22 0,21 0 15,0 0-15,0 0 0,0 1 16,0-1-16,21-21 31</inkml:trace>
  <inkml:trace contextRef="#ctx0" brushRef="#br0" timeOffset="112204.45">10202 16828 0,'21'0'15,"1"0"-15,20 0 16,-21-22-16,0 22 0,0-21 16,1 0-16,-1 0 0,0 0 15,21 0-15,-21-1 0,1 1 0,-1-21 16,0 21-16,0-22 0,0 22 16,0 0-16,1-21 0,-1 21 0,-21-1 15,21 1-15,-21 0 0,21 21 16,0 0-1,-21 21 17,0 0-32,0 1 15,0-44 32,0 1-31,-21 0-16,0 0 15,0 0-15,0 21 32,-1 21-17,22 0-15,0 0 0,0 0 0,-21 1 16,21-1-16,-21 0 0,21 21 16,-21-21-16,21 1 0,0-1 0,0 0 15,0 0-15,0 0 0,0 0 16,0 1-16,21-1 0,0 0 0,0-21 15,1 21-15,20-21 0,-21 0 16,21 0-16,1 0 0,-1 0 0,0 0 16,1-21-16,-1 21 0,0-21 15,1 0-15,-1-1 0,0 1 0,1 0 16,-22-21-16,0 21 0,0-22 16,0 22-16,1 0 0,-22-21 15,0 20-15,0 1 0,0 0 0,0 0 16,-22 21-16,1 0 15,0 0-15,0 21 0,0-21 0,0 21 16,-1 22-16,1-22 0,0 0 16,0 0-16,0 21 0,21-20 0,0-1 15,0 21-15,0-21 0,0 0 0,0 1 16,0-1-16,21 0 0,0 0 16,0-21-16,0 0 0,1 0 0,20 0 15,-21 0-15,21 0 0,-20 0 16,20-21-16,-21 0 0,0 0 0,22-1 15,-22 1-15,0 0 0</inkml:trace>
  <inkml:trace contextRef="#ctx0" brushRef="#br0" timeOffset="112506.24">12785 16044 0,'0'0'0,"-22"-42"0,1 0 0</inkml:trace>
  <inkml:trace contextRef="#ctx0" brushRef="#br0" timeOffset="112942.46">12679 16214 0,'0'21'0,"0"64"16,0-64-16,0 21 0,0-21 15,0 0-15,0 22 0,0-22 0,0 0 16,0 0-16,0 0 16,-21-21-1,21-21 16,0 0-31,0 0 16,0 0-16,0 0 0,0-22 16,42 22-16,-21 0 0,0 0 0,22-22 15,-1 22-15,0 0 0,22 21 16,-1-21-16,-20 21 0,20 0 0,1 0 16,-22 0-16,0 21 0,1 0 15,-1-21-15,-21 21 0,0 1 0,-21-1 16,0 0-16,0 0 0,0 0 15,-42 0-15,21 1 0,-22-1 0,-20 0 16,21 0-16,-22 0 0,22 0 16,-1 1-16,-20-1 0,42-21 15,-22 21-15,22-21 0,0 0 0,0 0 16,0 0-16,0 0 16,21-21 15,0 0-31</inkml:trace>
  <inkml:trace contextRef="#ctx0" brushRef="#br0" timeOffset="113242.46">12848 15833 0,'0'0'0,"-21"-21"16,21-1-16,-21 44 31,21-1-31,-21 0 0,21 0 16,0 21-16,0 1 0,-22-1 0,22 0 16,0 1-16,-21-1 0,21 0 15,0 1-15,0-1 0,0 0 0,0 1 16,-21-1-16,21-21 0,0 22 15,-21-22-15,21 0 0,0 0 16,0 0-16,0 0 0,21-21 31,0 0-31</inkml:trace>
  <inkml:trace contextRef="#ctx0" brushRef="#br0" timeOffset="113606.44">13885 15854 0,'0'0'0,"0"-21"0,21 0 0,-21-1 16,-21 22 0,0 0-16,0 22 0,21-1 15,-21 0-15,0 21 0,-1-21 0,1 22 16,0 20-16,0-20 0,0-1 15,0 21-15,-1-20 0,-20 20 0,21-20 16,0-1-16,0 21 0,-1-20 16,-20-1-16,-21 64 0,41-64 15,1 1-15,-21-1 0,21 0 16,0 1-16,-1-1 0,1-21 0,0 21 16,0-20-16,0-1 0,0 0 15,21 0-15,0 0 0,0-42 31,0 0-15,0 0-16,21-22 0,21 1 0,-21 21 16,22-21-16</inkml:trace>
  <inkml:trace contextRef="#ctx0" brushRef="#br0" timeOffset="114154.46">13801 16404 0,'0'0'0,"0"-21"0,21 21 0,-21-21 15,0 42 17,0 0-32,-21 0 0,-1 1 15,22-1-15,-21 0 0,21 0 0,-21 0 16,21 22-16,-21-22 0,0 0 16,21 0-16,0 21 0,0-20 0,-21-1 15,21 0-15,0 0 16,-22-21-16,44 0 31,-1 0-31,0-21 0,0 0 16,0 0-16,0-1 0,1 1 15,-1 0-15,0 0 0,0 0 16,0 0-16,0-1 0,1 1 0,-1 0 16,0 21-16,0 0 0,0 0 15,0 0-15,-21 21 0,22 0 16,-1 1-16,-21-1 15,0 0-15,0 0 0,21 0 0,-21 0 16,21 1-16,-21-1 0,21-21 16,0 21-16,1-21 0,-1 0 15,0 0-15,21 0 0,-21 0 0,1 0 16,20 0-16,-21-21 0,21 0 16,1-1-16,-1 1 0,-21 0 15,22 0-15,-22 0 0,0 0 16,0-22-16,-21 22 0,0-21 0,0 21 15,0-22-15,0 22 0,0 0 0,0 0 16,0-22-16,-21 43 0,21-21 16,-21 21-16,0 0 0,-1-21 0,1 21 15,0 0-15,0 0 16,0 0-16,0 0 0,-1 0 16</inkml:trace>
  <inkml:trace contextRef="#ctx0" brushRef="#br0" timeOffset="115334.46">15769 16298 0,'21'0'63,"-21"-21"-63,21 0 15,22 21-15,-22-21 0,0 0 16,21-22-16,1 22 0,-1-21 0,0 0 16,1 20-16,20-20 0,-20 0 0,-1-1 15,0 1-15,-21 0 0,22 21 16,-22-22-16,0 1 0,0 0 0,-21 20 15,0-20-15,0 21 16,0 0-16,0 0 0,-21-1 0,0 22 16,0 0-16,0 0 0,-1 22 15,-20-1-15,21 21 0,0 0 0,0 1 16,-22-1-16,22 22 0,0 20 0,0-20 16,0 20-16,-1-20 0,1 21 15,0-1-15,0-20 0,0-1 0,21 22 16,0 0-16,0-22 0,0 22 15,-21-1-15,21 1 0,0-21 0,0 20 16,0-20-16,0 20 0,0-20 16,0-1-16,0 22 0,0-21 15,0-1-15,0 1 0,0-1 16,21 1-16,0-22 0,0 0 0,-21 1 16,21-1-16,0-21 0,-21 0 15,22 0-15,-1-21 0,0 0 0,21 0 16,-21-21-16,22 0 0,-1-21 15,0-1-15,1 1 0,-1 0 0,0-22 16,1 1-16,-1-1 0,-21 1 16,0-1-16,22 1 0,-43-22 0,0 22 15,0-22-15,0 21 0,0-20 16,-43 20-16,22-20 0,-21 20 0,0 1 16,-22 20-16,22-20 0,-22 20 15,22 1-15,-22 21 0,22-21 16,-21 20-16,20 22 0,22-21 0,0 21 15,0-21-15,0 21 0,42 0 32,21 0-17,-21 0-15,22-21 0,-1 21 0,0-21 16,1 0-16,-1 21 0,21-22 16,-20 1-16,20 0 0,-20 0 0,-1-21 15,0 42-15,1-22 0,-1 1 0,-21 0 16,21 21-16,-20 0 15,-22 21 1,0 0 0,0 1-16,0-1 0,0 0 0,0 0 15,0 0-15,-22 0 0,22 1 16,0-1 0,-21-21-16,0 0 31,21-21-16,0-1-15,0 1 16</inkml:trace>
  <inkml:trace contextRef="#ctx0" brushRef="#br0" timeOffset="115522.56">16806 15812 0,'0'0'0,"0"-22"0,-21 44 16,21-44-1,0 44 32,0-1-47,0 0 16,21-21 0</inkml:trace>
  <inkml:trace contextRef="#ctx0" brushRef="#br0" timeOffset="115938.48">17124 15917 0,'0'22'16,"0"-44"-16,0 65 0,0-22 0,-21 0 0,21 21 15,0-20-15,0 20 0,0-21 0,0 0 16,0 22-16,-22-22 0,1 0 16,21 0-16,-21 0 0,21 0 0,-21 1 15,21-1-15,-21-21 16,21 21-16,-21-21 0,-1 0 31,22-21-31,0 0 16,0-1-16,0 1 15,0 0-15,0-21 0,0 21 0,0-22 16,22 22-16,-1-21 0,0-1 16,0 22-16,21-21 0,1 21 0,-22 0 15,21-1-15,1 1 0,-1 21 16,0 0-16,1 0 0,-1 21 0,-21 1 15,21 20-15,-20-21 0,-1 0 0,-21 22 16,0-22-16,0 21 16,0-21-16,0 22 0,0-22 0,0 0 15,0 0-15,-21 21 0,-1-20 16,1-22-16,0 21 0,0 0 0,0-21 16,21 21-16,-21-21 15,21-21 1,21 0-16</inkml:trace>
  <inkml:trace contextRef="#ctx0" brushRef="#br0" timeOffset="116445.45">18055 15939 0,'0'0'0,"-21"-64"16,0 43-16,0 21 15,-1-21-15,1 21 0,-21 0 16,21 0-16,0 0 0,-22 0 0,22 21 16,-21 0-16,-1 0 0,22 22 15,-21-22-15,21 21 0,-22 0 0,22 1 16,0-1-16,0 0 0,0-20 16,21 20-16,0-21 0,0 21 0,0-20 15,0-1-15,21-21 0,0 21 16,21-21-16,-20 0 0,-1 0 0,21 0 15,0 0-15,-20 0 0,20-21 16,106-85 0,-127 85-16,0-22 15,1 22-15,-1-21 0,0 0 16,-21-1-16,0-20 0,21 20 0,-21 1 16,21 21-16,-21-21 0,0-1 15,0 1-15,0 21 0,0 0 0,0-1 16,0 1-16,0 42 15,0 1 1,0-1-16,0 0 0,-21 21 0,21 1 16,0-1-16,0 21 15,0-20-15,0-1 0,0 22 0,0-22 16,0 0-16,0 1 0,0-22 16,0 21-16,0-21 0,0 0 0,0 1 15,0-1-15,21-21 16,0 0-16,1 0 0,-1 0 15,0 0-15</inkml:trace>
  <inkml:trace contextRef="#ctx0" brushRef="#br0" timeOffset="117102.86">18627 15917 0,'0'0'0,"21"0"63,0 0-48,0 0-15,0 0 0,0-21 0,1 0 16,-1 21-16,-21-21 0,21 21 16,-21-21-16,21 21 0,-21-21 0,0-1 15,0 1 1,0 0-16,-21 21 15,0 0-15,0 0 16,-1 0-16,1 0 0,21 21 16,0 0-16,-21 1 0,21-1 0,0 0 15,0 21-15,0-21 0,0 1 16,0-1-16,0 0 0,0 0 0,21 0 16,-21 0-16,21-21 0,-21 22 15,22-22-15,-1 0 0,0 0 16,0 0-16,0 0 15,-21-22 1,0 1 0,-21 21-16,0 0 15,0 0-15,0 0 0,-22 21 0,22-21 16,0 22-16,0-1 0,0 0 16,-1 0-16,1 21 0,0-20 0,0 20 15,0-21-15,21 0 0,0 22 16,0-22-16,0 0 0,0 0 0,0 0 15,0 0-15,21-21 0,0 22 0,0-22 16,22 0-16,-22 0 0,21 0 16,0 0-16,-20 0 0,20 0 0,0-22 15,1 1-15,-1 21 0,0-21 16,1 0-16,-1-21 0,0 20 0,-21-20 16,22 21-16,-22-21 15,0-22-15,0 22 0,0-1 0,-21-20 16,0 21-16,0-22 0,22 22 0,-22-1 15,0 1-15,0 0 0,0 21 16,0-1-16,0 1 0,-22 0 0</inkml:trace>
  <inkml:trace contextRef="#ctx0" brushRef="#br0" timeOffset="118873.67">19135 16171 0,'0'22'15,"0"41"1,0-42-16,21 0 0,0 1 15,0-1-15,0-21 0,0 21 16,1-21-16,20 0 0,0 0 16,-21 0-16,22 0 0,-1 0 0,0 0 15,1-21-15,-1 0 0,0-1 0,1 22 16,-22-21-16,21-21 0,-21 21 16,1 0-16,-1-22 0,0 22 0,0-21 15,-21 21-15,21-22 0,-21 22 16,0 0-16,0 0 0,-21 21 15,0 0-15,0 0 16,0 0-16,-1 21 0,1 0 0,0 0 16,0 0-16,21 22 0,0-22 15,-21 0-15,21 21 0,0-20 0,0-1 16,0 0-16,0 0 0,0 0 16,0 0-16,0 1 0,21-22 15,-21 21-15,21-21 0,0 0 0,0 0 16,1 0-16,-1 0 0,0 0 15,0 0-15,0 0 0,0 0 0,22-21 16,-22-1-16,0 22 0,0-21 16,0 0-16,-21 0 0,22-21 0,-1 20 15,0-20-15,-21 21 0,0-21 16,21 20-16,-21-20 0,21 21 16,-21 0-16,0 42 15,0 0 1,0 0-16,0 22 0,0-22 15,0 0-15,-21 0 0,21 0 16,0 0-16,0 1 0,0-1 0,0 0 16,0 0-16,0 0 15,21-42 17,-21 0-17,0 0-15,21 0 16,-21-1-16,22 1 0,-22-21 0,0 21 15,21-22-15,0 1 16,0 21-16,0-21 0,0 20 0,1-20 16,-1 21-16,0 0 0,0 21 0,0 0 15,-21-21-15,21 21 0,1 0 16,-1 21-16,-21 0 0,0 0 16,0 0-16,0 0 0,0 22 15,0-22-15,0 21 0,0-21 0,0 1 16,21-1-16,-21 0 0,21 21 0,-21-21 15,0 1-15,21-1 16,0-21-16,-21 21 0,22-21 16,-1 0-1,0 0-15,-21-21 16,21 0-16,0 21 0,-21-22 0,43 1 16,-22 0-16,0 0 0,0 0 0,0 0 15,0-1-15,1 1 0,-1-21 0,21 0 16,-21 20-16,0 1 0,1 0 15,-1 0-15,0 21 0,0 0 16,0 0 0,-21 21-16,0 0 0,0 0 15,0 1-15,0-1 0,0 0 0,0 0 16,0 0-16,0 0 0,0 1 0,0-1 16,21 0-16,-21 0 0,22 0 15,-1 0-15,0 1 16,0-22-16,0 0 0,0 0 15,1 0-15,-1 0 0,0 0 0,0 0 16,0 0-16,0 0 0,1 0 0,20 0 16,-21-22-16,0 1 0,0 0 0,1 0 15,-1 0-15,-21 0 0,21-22 0,0 22 16,-21-21-16,0 21 0,21-1 0,-21 1 16,0 0-16,0 0 0,0 0 0,0 0 15,-21 42 1,21 21-16,-21-21 0,0 0 0,0-21 15,21 22-15,0-1 0,-22 42 16,22-42-16,-21 1 0,21-1 0,0 0 16,0 0-16,0 0 0,0 0 15,0 1-15,0-1 0,21 0 16,1-21-16,-1 0 0,21 21 0,-21-21 16,22 0-16,-22 0 0,21 0 15,0 0-15,1 0 0,-1 0 16,0 0-16,1-21 0,-1 21 0,-21-21 15,22 0-15,-22-1 0,0 1 0,0 0 16,0-21-16,0 21 16,-21-22-16,0 22 0,0 0 0,0-21 15,0 20-15,-21 44 32,21-1-32,-21 0 0,0 0 15,21 21-15,-21-20 0,0-1 16,-1 21-16,22-21 0,0 0 0,-21 1 15,21-1-15,-21-21 0,21 21 16,0 0-16,21-21 31,0-21-15,1 0-16,-1 0 16,0-1-16,0 1 0,0 0 15,0 0-15,1 0 0,-1 0 0,0-1 16,0 1-16,0 21 0,0 0 15,1 0 1,-22 21-16,0 1 0,0-1 16,0 0-16,0 0 0,0 0 15,0 0-15,0 1 0,0-1 16,0 0-16,21-21 0,0 0 16,0 0-16,-21 21 0,21-21 15,0 0-15,1 0 0,-1 0 16,0 0-16,0 0 0,0-21 0,-21 0 15,21 0-15,1-1 0,-1 1 16,0-21-16,-21 0 0,21-1 16,0 1-16,-21 0 0,21-22 0,-21 22 15,0-22-15,22 22 0,-1 0 16,-21-1-16,0 1 0,0 21 0,0-22 16,0 22-16,0 42 31,0 1-31,-21-1 0,-1 21 15,22-21-15,-21 22 0,21-22 0,0 21 16,0 0-16,0-20 0,0 20 16,0 0-16,0 1 0,0-22 0,0 21 15</inkml:trace>
  <inkml:trace contextRef="#ctx0" brushRef="#br0" timeOffset="118973.61">22564 16193 0,'42'0'0,"-84"0"0,105 0 15,-42 0-15,0 0 16,1 0-16,-1 0 0,0 0 0,0-22 15,0 22-15,0-21 0,1 0 0,-1 0 16,0 0-16,0 0 0,0-1 16</inkml:trace>
  <inkml:trace contextRef="#ctx0" brushRef="#br0" timeOffset="119226.29">22458 15727 0,'0'0'0,"21"21"32,21-21-32,-21 0 0,22 0 15,-22 0-15,21 0 0,-21 0 0,22 0 16,-22 0-16,21 0 0,-21 0 16,1 0-16,-1 0 0,0 0 0,0 0 15,0 0-15,0 0 0,1 0 16</inkml:trace>
  <inkml:trace contextRef="#ctx0" brushRef="#br0" timeOffset="120061.76">24088 15642 0,'0'0'0,"0"-21"16,21 0-16,-21 0 16,0 0-16,0-1 0,0 1 15,0 0-15,-21 0 16,-1 0-16,1 21 0,0-21 0,0 21 15,0 0-15,-22 0 0,1 0 16,21 21-16,-21-21 0,-1 21 0,22 0 16,-21 21-16,21-20 0,-1-1 15,1 21-15,0-21 0,21 0 0,0 22 16,0-22-16,0 0 0,0 0 0,0 0 16,21 1-16,0-1 15,1-21-15,20 0 0,-21 21 0,21-21 16,-20 0-16,20 0 0,0 0 15,-21 0-15,1 0 0,-1 0 16,0-21 0,-42 21-1,0 0-15,-22 0 0,1 0 0,0 0 16,-1 0-16,1 0 0,0 21 16,20-21-16,-20 21 0,0 0 0,21-21 15,-1 21-15,1-21 0,0 22 16,0-1-16,21 0 15,21 0 1,0-21-16,0 0 16,1 0-16,-1 0 15,21 0-15,-21-21 0,22 0 0,-1 21 16,0-21-16,-21 21 0,22 0 16,-1 0-16,-21 0 0,22 0 0,-22 0 15,0 0-15,-21 21 0,0 0 16,0 0-16,0 21 0,-21-20 15,0 20-15,-1 0 0,-20-21 0,0 22 16,21-22-16,-22 21 0,22-21 16,-21 1-16,21-1 0,-1 0 0,1 0 15,21 0-15,0 0 0,-21-21 16,21 22-16,0-1 16,-21-21-1,21-21 1,-21 21-16</inkml:trace>
  <inkml:trace contextRef="#ctx0" brushRef="#br0" timeOffset="120271.63">20489 17695 0,'0'0'0,"-21"-21"0</inkml:trace>
  <inkml:trace contextRef="#ctx0" brushRef="#br0" timeOffset="120970.45">20510 17505 0,'22'-21'0,"20"0"16,-106 63-16,149-106 0,-43 43 0,1-21 0,-1 21 15,0-22-15,1 22 0,-1-21 16,0 0-16,1 20 0,-1-20 0,-21 0 16,0-1-16,1 22 15,-1 0-15,-21 0 0,0 0 0,0 0 16,-21 21 0,-1 21-16,1 0 0,0 0 0,0 21 15,0-20-15,0 20 0,-1 0 16,1 1-16,0 20 0,0-21 0,0 22 15,0-22-15,-1 22 0,22 20 16,-21-20-16,21-1 0,-21 22 0,0-21 16,21-1-16,0 1 0,-21-22 15,0 21-15,-1 22 0,22-21 0,-21 20 16,0-20-16,0-1 0,21 22 16,0-22-16,0 1 0,0-1 15,0-20-15,0 20 0,0-20 16,0-1-16,0-21 0,21 21 0,0-20 15,-21-1-15,21-21 0,1 0 16,20 0-16,-21-21 0,21-1 0,-20 1 16,20-21-16,0 0 0,1-1 15,-1-20-15,0 20 0,-21-41 16,1 20-16,-1 1 0,0-22 0,-21 22 16,0-1-16,0 1 0,-21-1 15,0 22-15,-22-22 0,22 22 0,-42 0 16,20-1-16,1 1 0,-22 0 15,22 20-15,0 1 0,-1 0 16,1 0-16,21 21 0,-21 0 16,20 0-16,1 0 0,21-21 15,64 21 1,-22 0-16,-21 0 0,0 0 16,22-21-16,-22 21 0,21-22 15,1 1-15,-1 0 0,0-21 0,1 21 16,-22-1-16,21-20 0,0 21 15,-20 0-15,-1 0 0,21-1 0,-21 1 16,0 0-16,1 21 16,-1 0-1,-21 21 1,0 0-16,0 1 0,0-1 16,0 0-16,0 0 0,0 0 15,0 0-15,0 1 0,0-1 16,0 0-16,-21-21 31</inkml:trace>
  <inkml:trace contextRef="#ctx0" brushRef="#br0" timeOffset="121034.88">21209 17378 0,'42'-42'15</inkml:trace>
  <inkml:trace contextRef="#ctx0" brushRef="#br0" timeOffset="121186.4">21294 17209 0,'-22'63'0,"44"-126"0,-22 41 0,21 1 0,-42 21 16,21 21 47,0 1-48,21-22 1,0 21-16</inkml:trace>
  <inkml:trace contextRef="#ctx0" brushRef="#br0" timeOffset="121934.52">21632 17293 0,'0'0'16,"21"21"-16,1 1 0,-22-1 16,0 0-16,0 0 0,0 0 0,-22 0 15,22 1-15,-21-1 0,21 0 16,0 0-16,-21 0 0,0 22 0,21-22 15,-21 0-15,21 0 16,0 0-16,0 0 0,-21-21 16,21-21 15,0 0-31,0-21 16,0 21-16,21-1 0,0 1 0,0-21 15,0 21-15,0-22 0,1 22 16,-1 0-16,0 0 0,0 0 0,0 0 15,0 21-15,1 0 0,-1 0 16,0 0-16,0 0 0,0 21 16,0-21-16,-21 21 0,22 0 15,-1 0-15,-21 0 0,21 1 0,0-1 16,-21 0-16,21 0 0,0 0 16,-21 0-16,22 1 0,-1-1 15,-21 0-15,21-21 0,0 0 16,0 21-16,22-21 0,-22 0 15,0 0-15,21 0 0,-21 0 0,1-21 16,20 0-16,-21 21 0,21-21 16,-20-22-16,-1 22 0,21 0 0,-21 0 15,-21-22-15,0 22 0,0 0 16,0 0-16,0-21 0,0 20 0,0 1 16,0 0-16,-21 0 0,0 0 15,0 21-15,0 0 0,-1 0 16,1 0-16,-21 0 0,21 21 15,0 0-15,-1 0 0,1 0 16,0 1-16,0-1 0,0 21 16,0-21-16,21 0 0,0 22 0,0-22 15,0 0-15,0 0 0,0 0 16,0 1-16,21-22 0,0 21 16,0-21-16,21 0 0,-20 0 15,-1-21-15,21 21 0,-21-22 0,22 1 16,-22 0-16,21 0 0,-21 0 15,0-22-15,1 22 0,-1-21 0,0 21 16,-21-22-16,21 1 0,0 0 16,-21-22-16,0 22 0,21 0 15,1-22-15,-1 22 0,-21-1 0,21 22 16,0-21-16,0-22 0,-21 43 0,0 0 16,0 42-1,0 0 1,0 22-16</inkml:trace>
  <inkml:trace contextRef="#ctx0" brushRef="#br0" timeOffset="122074.45">22585 17230 0,'0'21'0,"0"0"16,21 0-16,-21 0 0,21 1 15,0-1-15,-21 0 0,0 0 0,21 0 16,-21 0-16,22 1 0,-22-1 16,21-21-1,0 0 1,0 0-16,0-21 0,0-1 15,1 1-15</inkml:trace>
  <inkml:trace contextRef="#ctx0" brushRef="#br0" timeOffset="122890.01">23304 17103 0,'0'0'16,"0"-21"-16,22 21 0,-1 0 15,0 0 1,0 0-16,0 0 0,0 0 15,1 0-15,20 0 0,-21 0 16,21-22-16,1 1 0,20 21 16,-20-21-16,-1 0 0,0 21 0,1-21 15,-22 0-15,0-1 0,0 1 16,-21 0-16,-21 0 0,0 21 16,-22 0-16,1 0 0,0 0 15,-1 0-15,1 0 0,-21 0 0,20 21 16,1 0-16,0 0 0,-1 1 15,1 20-15,21-21 0,0 0 0,-1 0 16,22 1-16,-21-1 0,21 0 16,0 0-16,0 0 0,21-21 0,1 21 15,-1 1-15,0-22 16,21 0-16,-21 0 0,22 0 0,-1 0 16,0 0-16,1 0 0,-22 0 15,21 0-15,-21 0 0,1-22 0,-1 22 16,-42 0-1,-22 0 1,22 22-16,-21-1 0,-1 0 16,1-21-16,21 21 0,-21 0 0,-1 0 15,22 1-15,0-1 16,-21 0-16,42 0 0,-22 0 0,22 0 0,0 1 16,0-1-16,0 0 15,0 0-15,22 0 0,-1-21 16,21 0-16,-21 0 0,22 0 15,-1 0-15,0 0 0,1 0 0,20-21 16,-21 0-16,1 0 0,20 0 16,-20-1-16,-1 1 0,21-21 0,-20 21 15,-22-22-15,21 1 0,1 0 16,-22-22-16,21 22 0,-21-22 0,0 1 16,1 21-16,-22-1 0,0 1 15,0 0-15,0 20 0,0 1 16,0 0-16,-22 21 15,1 0-15,0 21 0,21 0 0,-21 1 16,0-1-16,0 21 0,21-21 16,0 22-16,0-1 0,0 0 0,0 1 15,0-1-15,0-21 0,0 21 16,0-20-16,0 20 0,21-21 0,-21 0 16,21 0-16,0 1 0,-21-1 15,21 0-15,0 0 0,1-21 0,-1 21 16,0-21-16,0 0 0,0 0 15,0 0-15,22 0 0,-22 0 16,21-21-16,-21 21 0,22-21 16,-22 21-16,21-21 0,1 21 0,-22-21 0,0-1 15,21 1-15,-21 0 16,-21 0-16,0-21 0</inkml:trace>
  <inkml:trace contextRef="#ctx0" brushRef="#br0" timeOffset="124730.45">24701 17082 0,'-21'0'15,"42"0"-15,-63 0 16,21 21-16,21 0 0,-21-21 0,0 21 15,-1 0-15,22 22 0,0-22 16,-21 0-16,21 0 0,0 0 0,0 0 16,0 1-16,0-1 15,0 0-15,21-21 0,1 21 0,-1-21 16,0 0-16,0 0 16,0 0-16,22 0 0,-22 0 15,0 0-15,21 0 0,1 0 16,-22-21-16,21 21 0,-21-21 0,22 0 15,-22-1-15,0 22 0,21-42 16,-21 21-16,-21 0 0,22 0 0,-1-1 16,-21 1-16,0 0 15,0 42 17,0 0-32,0 1 0,-21-1 15,21 0-15,-22 0 0,22 0 16,0 0-16,0 1 0,0-1 15,0 0 1,0-42 47,22 0-63,-1-1 0,-21 1 0,21 0 15,0 0-15,0 0 0,0 0 16,1-1-16,-1 1 0,0 0 0,0 0 15,0 0-15,0 21 0,1 0 16,-1 0-16,0 0 16,-21 21-16,0 0 15,0 0-15,0 0 0,0 1 16,0-1-16,0 0 16,0 0-16,21-21 0,-21 21 0,0 0 15,21-21-15,-21 22 0,21-1 16,1-21-1,-1 0 1,0 0-16,0-21 16,0 21-16,0-22 0,1 1 0,-1 0 15,0 0-15,0 0 0,21 0 16,-20-1-16,20-20 0,-21 21 0,21 0 16,-20 21-16,-1-21 15,0-1-15,0 22 0,-21 22 31,0-1-31,0 0 0,0 0 16,0 0-16,0 0 0,0 1 16,0-1-16,0 0 15,0 0-15,0 0 16,21-21-16,0 0 16,1 0-16,20 0 15,-21 0-15,0 0 0,22 0 0,-1 0 16,0 0-16,-21 0 0,22-21 15,-1 0-15,-21 21 0,22-21 16,-22 0-16,0-22 0,0 22 16,0 0-16,-21 0 0,0-22 0,0 22 15,0 0-15,0 0 0,0 0 16,0 0-16,0-1 0,-21 22 16,0 22-1,0-1-15,0 0 0,21 21 0,-22-21 16,1 1-16,21 20 0,0-21 15,-21 0-15,21 0 0,0 1 0,0-1 16,0 0-16,0 0 16,21 0-16,0-21 0,1 21 15,-1-21-15,21 0 16,-21 0-16,0 0 0,22 0 0,-1 0 16,-21 0-16,22 0 0,-1 0 15,-21-21-15,21 0 0,-20 21 0,20-21 16,-21-21-16,0 20 0,0 1 15,-21 0-15,0-21 0,22 21 0,-22-1 16,0 1-16,-22 21 31,1 21-15,21 1-16,-21-1 0,0 0 16,21 0-16,-21 0 0,21 0 15,-21 1-15,21-1 0,-22 0 16,22 0-16,-21-21 0,21 21 15,0 0 1,0-42 15,0 0-31,21 21 16,1-21-16,-22 0 0,21 0 16,0-1-16,21-20 0,-21 21 0,22-21 15,-1 20-15,0-41 0,1 42 16,-1-22-16,0 22 0,1 21 15,-1 0-15,-21 0 0,22 0 16,-22 0-16,0 21 0,0-21 0,-21 22 16,21 20-16,-21-21 0,0 0 15,0 0-15,0 22 0,0-22 0,0 0 16,0 0-16,0 0 0,0 1 16,0-1-16,0 0 0,21-21 15,1 0-15,-22 21 0,21-21 16,0 0-16,0 0 0,0 0 0,0 0 15,1 0-15,-1 0 16,0 0-16,0-21 0,-21 0 0,21 0 16,0-1-16,1 1 15,-1-21-15,0 0 0,0-1 0,0-20 16,0 20-16,22-20 0,-22-1 16,0 1-16,0 21 0,0-22 0,1 22 15,-1-1-15,-21 22 0,0 0 16,0-21-16,-21 42 31,-1 21-31,1 0 0,0 0 16,0 0-16,0 1 0,21 20 15,-21-21-15,-1 21 0,1 1 0,21-1 16,0 0-16,-21 1 0,21-1 16,-21-21-16,21 22 0,0-22 15,0 21-15,0-21 0,0 0 16,0 1-16,0-1 0,21 0 0,-21 0 15,21-21-15,0 21 0,1-21 16,-1 0-16,21 0 0,-21 0 0,0 0 16,22 0-16,-22 0 0,21 0 0,1 0 15,-1 0-15,-21-21 0,21 0 16,-20 0-16,-1 0 0,21-1 0,-21-20 16,0 0-16,1 21 0,-22-22 15,0 22-15,0 0 0,0 0 16,0 0-16,0-1 0,-22 22 0,1 0 15,0 0-15,0 0 0,0 0 16,21 22-16,-21-1 0,-1 0 16,1-21-16</inkml:trace>
  <inkml:trace contextRef="#ctx0" brushRef="#br0" timeOffset="124950.45">28173 17060 0,'42'22'32,"-84"-44"-32,105 44 0,-63-1 0,21-21 15,-21 21-15,0 0 0,0 0 16,0 0-1,-21-21-15,21 22 16,-21-22-16,0 0 0,0 0 0,0 21 16,-1-21-16,1 0 0,0 0 15,0 0 17,21-21-1,0-1-31,0 1 15,0 0-15</inkml:trace>
  <inkml:trace contextRef="#ctx0" brushRef="#br0" timeOffset="125242.61">27644 16679 0,'0'0'0,"0"-21"0,-22 21 16,44 0-16,-1 0 0,0 0 16,21 0-16,-21 0 0,22 0 15,-1 0-15,0 0 0,22 0 0,-22 0 16,1 0-16,-1 0 0,0 0 16,1 0-16,-1 0 0,-21 21 15,0-21-15,0 0 0,1 0 0,-22 22 78</inkml:trace>
  <inkml:trace contextRef="#ctx0" brushRef="#br0" timeOffset="125422.81">28787 17187 0</inkml:trace>
  <inkml:trace contextRef="#ctx0" brushRef="#br0" timeOffset="125518.35">28765 17187 0,'22'0'47</inkml:trace>
  <inkml:trace contextRef="#ctx0" brushRef="#br0" timeOffset="175536.18">24638 12594 0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0T11:24:57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1164 0,'0'-21'16,"0"0"-1,0 0-15,0 0 16,0-1-16,0 1 16,0 0-1,0 0-15,0 0 16,0 0-16,0-1 0,-22 22 15,22-21-15,0 0 32,0 42-17,0 0-15,0 1 16,0 20 0,0-21-16,0 0 0,0 22 0,0-22 15,0 21-15,0 0 0,0-20 16,0 20-16,0 0 0,0-21 0,0 22 15,0-22-15,0 21 0,0-21 16,0 22-16,0-22 0,0 21 16,0-21-16,0 1 0,-21-1 0,21 21 15,0-21-15,0 0 0,0 1 16,0-1-16,0 0 0,0 0 16,0-42 30,0 0-30,0 0-16,0-1 0,0 1 16</inkml:trace>
  <inkml:trace contextRef="#ctx0" brushRef="#br0" timeOffset="416.21">3281 995 0,'0'0'0,"-21"0"15,42 0 32,0 0-47,0-21 16,0 21-16,22 0 15,-1-21-15,-21 21 0,21 0 0,1 0 16,-22 0-16,21 0 0,1 0 16,-22 0-16,0 0 0,0 21 0,0-21 15,0 0-15,1 0 0,-1 0 16,-21 21-16,21-21 31,-42 0 16,0 0-47</inkml:trace>
  <inkml:trace contextRef="#ctx0" brushRef="#br0" timeOffset="744.02">3302 1376 0,'0'0'16,"0"21"-1,21-21 1,0 0-16,0 0 16,1 0-16,-1 0 0,21 0 15,-21 0-15,0 0 0,1 0 16,-1 0-16,0-21 0,0 21 0,0 0 16,0 0-16,1 0 0,-1-21 15</inkml:trace>
  <inkml:trace contextRef="#ctx0" brushRef="#br0" timeOffset="1047.84">3958 1397 0,'-42'0'16,"42"-21"-1,0 0 1,0 0-1,21-1 1,0 22-16,0-21 16,0 21-16,1-21 15,-1 21-15,0 0 0,0 0 16,0 0-16</inkml:trace>
  <inkml:trace contextRef="#ctx0" brushRef="#br0" timeOffset="1367.93">4233 1418 0,'0'64'15,"0"-43"-15,0 0 16,0 0-16,0 0 0,-21 1 16,21-1-16,0 0 0,0 0 15,0 0-15,-21-21 0,21 21 0,0 1 16,-21-22 0,21-22-1,0 1-15,0 0 16,0 0-16,0 0 0,0 0 15,21-1-15,-21-20 0,21 21 0,-21 0 16,21 0-16,0-1 0,-21 1 16,22 0-16,-22 0 0,21 0 15,0 0-15,-21-1 16,21 22-16,0 0 0,-21-21 16</inkml:trace>
  <inkml:trace contextRef="#ctx0" brushRef="#br0" timeOffset="1988.05">3979 1355 0,'0'0'0,"0"-21"31,0-1 16,21 22-32,1 0 1</inkml:trace>
  <inkml:trace contextRef="#ctx0" brushRef="#br0" timeOffset="2335.64">4022 1312 0,'21'0'31,"0"0"0,0 0-31,-21 22 16,21-22-16,0 21 15,1 21 1,-22-21-16,0 0 16,0 1-16,0-1 15,0 0-15,0 0 16,0 0 0,0 0-16,-22-21 31</inkml:trace>
  <inkml:trace contextRef="#ctx0" brushRef="#br0" timeOffset="3893.04">5059 1397 0,'0'-21'94,"0"0"-78,0 0-1,0-1-15,-21 22 16,21-21-16,-22 0 16,1 21-16,0 0 0,-21-21 0,21 21 15,-1 0-15,-20 0 0,21 0 16,-21 0-16,20 0 0,-20 0 0,21 0 16,-21 0-16,20 21 0,-20 0 15,21-21-15,-21 21 0,20 1 16,1-22-16,-21 21 0,21 0 15,0 0-15,-1 0 0,22 22 0,0-22 16,0 0-16,0 0 0,0 0 16,0 0-16,0 1 0,0-1 15,0 0-15,0 0 0,22 0 16,-22 0-16,21-21 0,0 0 0,0 0 16,0 0-16,0 0 0,1 0 15,-1 0-15,0 0 0,0 0 0,21-21 16,-20 21-16,20-21 0,-21 0 15,0 0-15,22 0 0,-22-1 16,21 1-16,-21 0 0,0 0 16,22 0-16,-22 0 0,0-22 0,0 22 15,0 0-15,-21 0 0,22 21 16,-22-21-16,21-1 0,-21 1 16,0 42 30,0 1-46,0-1 0,0 0 16,-21 0-16,21 0 16,-22 0-16,22 1 0,0-1 0,0 0 0,0 0 15,0 0-15,0 0 16,0 1-16,0-1 16,22-21-16,-1 0 15,0 0-15,0 0 0,0 0 16,0 0-16,1 0 0,-1 0 15,0 0-15,0-21 0,0 21 0,0-22 16,1 22-16,-1-21 0,0 21 16,0-21-16,0 0 0,0 0 15</inkml:trace>
  <inkml:trace contextRef="#ctx0" brushRef="#br0" timeOffset="4765.24">5503 1270 0,'0'0'0,"-21"21"62,21 0-62,0 1 0,-21-22 16,21 21-16,0 0 0,0 0 16,0 0-16,0 0 0,0 1 0,0-1 15,-21 0-15,21 0 16,0 0-16,0 0 0,-21-21 15,21 22-15,0-1 0,0 0 16,0 0-16,0 0 16,-22-21-1,22-21 17,-21 0-17,21 0-15,0 0 0,0-1 16,0 1-16,0 0 0,0 0 15,0 0-15,21 0 0,1-1 0,-22 1 16,21 0-16,0 0 0,0 0 16,21 0-16,-20 21 0,-1-22 15,0 1-15,0 21 0,0 0 0,22 0 16,-22 0-16,0 0 0,0 0 16,0 0-16,0 0 0,1 21 15,-22 1-15,21-1 16,-21 0-16,21 0 0,-21 0 0,0 0 15,0 1-15,0-1 16,0 0-16,0 0 0,0 0 0,0 0 16,0 1-16,0-1 15,0 0-15,0 0 16,-21-42 31,21 0-47,0 0 0,0-1 15,0 1-15,0 0 16,21-85 0,-21 85-16,21 0 15,0 0-15,0 21 0,1-21 0,-1-1 16,21 1-16,-21 21 0,0-21 16,22 0-16,-22 21 0,0 0 0,21 0 15,-20 0-15,-1 0 0,0 0 16,0 0-16,0 21 0,0 0 15,-21 0 1,0 1-16,0-1 0,0 0 0,0 0 16,0 0-16,0 0 0,0 1 15,0-1-15,0 0 0,0 0 0,0 0 16,0 0-16,0 1 0,0-1 0,0 0 16,0 0-16,-21-21 0,21 21 15,0 0-15,0-42 47,0 0-31,0 0-16,0 0 0,21 0 0</inkml:trace>
  <inkml:trace contextRef="#ctx0" brushRef="#br0" timeOffset="5301.65">6583 1397 0,'-21'21'15,"42"-21"32,0 0-47,0 0 16,0 0-16,22 0 15,-22-21-15,0 21 0,0 0 0,0-21 16,0 21-16,1-21 0,-1 21 16,0-21-16,0-1 0,0 22 15,0-21-15,1 0 0,-22 0 16,0 0-16,0 0 16,-22 21-1,1 0-15,0 0 0,0 0 0,0 0 16,0 0-16,-1 0 15,1 0-15,0 21 0,-21 0 0,21-21 16,-1 21-16,1 0 0,0 0 16,0 1-16,0-1 0,0 21 0,-1-21 15,22 0-15,0 1 0,0-1 16,-21 0-16,21 0 0,0 0 0,0 0 16,0 1-16,0-1 0,0 0 15,0 0-15,0 0 0,21-21 0,1 21 16,-1 1-16,0-22 0,0 0 15,0 0-15,0 0 0,1 0 0,20 0 16,-21 0-16,21 0 0,-20 0 16,20-22-16,-21 22 0,21-21 15,-20 0-15,-1 21 0,0-21 16,0 0-16,0 21 0,0-21 0,1-1 16,-1 22-16</inkml:trace>
  <inkml:trace contextRef="#ctx0" brushRef="#br0" timeOffset="6136.25">2857 2180 0,'0'-21'16,"0"0"15,22 21-15,-1 0-16,0 0 15,0 0-15,0 0 0,0 0 0,1 0 16,20 0-16,-21 0 0,21 0 15,-20 0-15,20 0 0,21 0 0,-20 0 16,20 0-16,1 0 0,-1 0 16,22 0-16,0 0 0,-1 0 0,22-21 15,-21 21-15,21 0 0,-1 0 16,1 0-16,21 0 0,21 0 0,-21 0 16,22 0-16,-22 0 0,0 0 15,21 0-15,-21 0 0,21 0 16,-21 0-16,0 0 0,0 0 0,-21 0 15,0 0-15,21 0 0,-22 0 16,-20 0-16,21 0 0,-21 0 0,20 0 16,-41 0-16,21 0 0,-22 0 15,-21 0-15,1 0 0,-1 0 0,-21 0 16,22 0-16,-22 0 16,0 0-16,-42 0 31,0 0-16,-1 0 1,1 0 0,21-21-16,-21 21 0,21-22 0</inkml:trace>
  <inkml:trace contextRef="#ctx0" brushRef="#br0" timeOffset="6840.03">2032 3069 0,'0'0'0,"0"-21"16,-21 21 15,0 0-15,21 21-16,0 0 0,0 1 0,0-1 15,-22 21-15,22 0 0,-21 1 16,21 20-16,0-20 0,0-1 0,-21 21 15,21-20-15,-21-1 0,21 0 16,0 1-16,0-1 0,0 0 0,-21-20 16,21-1-16,0 21 15,0-21-15,0 0 0,0 1 16,0-44 31,21 1-47,-21 0 0,21 0 0</inkml:trace>
  <inkml:trace contextRef="#ctx0" brushRef="#br0" timeOffset="7148.53">2455 3048 0,'0'0'0,"0"21"31,0 0-15,0 1-16,0-1 0,0 21 16,0-21-16,0 22 0,0-1 15,-21 0-15,21 1 0,0-1 0,-21 0 16,21 1-16,0-1 0,0-21 16,-21 21-16,21-20 0,0 20 0,-21-21 15,21 0-15,0 0 16,0 1-16,0-1 15,-22-21-15,1 0 32,21-21-32,-21 21 15,21-22-15,-21 22 0</inkml:trace>
  <inkml:trace contextRef="#ctx0" brushRef="#br0" timeOffset="7899.56">1841 3598 0,'0'0'0,"22"0"47,-1 0-47,0 0 0,0 0 15,0-21-15,0 0 0,22 21 0,-22-21 16,21 21-16,1-21 0,-1 21 15,0-21-15,22-1 0,-22 22 0,0-21 16,1 0-16,-1 21 0,0-21 16,1 21-16,-22 0 0,21 0 15,-21-21-15,1 21 0,-1 0 0,-21 21 32,0 0-32,0 0 15,0 0-15,0 1 16,0-1-16,0 0 0,0 0 0,-21 0 15,21 0-15,-22 1 0,22-1 16,0 0-16,-21 0 0,21 0 0,0 0 16,0 1-16,0-1 0,0 0 15,0 0-15,21-21 0,1 0 16,-1 21-16,0-21 16,0 0-16,0 0 0,0 0 0,22 0 15,-22 0-15,0 0 0,0 0 16,0-21-16,22 0 0,-22 21 15,0-21-15,0 0 0,0 21 0,1-22 0,-1 1 16,0 0-16,-21 0 16,0 0-16,0 0 0,21-1 0,-21 1 15,0 0-15,0-21 0,0 21 16,-21-22-16,0 22 0,0 0 0,-1-21 16,1 20-16,0 1 0,0 0 15,-21 21-15,20-21 0,1 21 0,-21 0 16,21 0-16,-22 0 0,22 21 15,0-21-15,0 21 0,-21 0 16,20 1-16,1 20 0,21-21 0,-21 21 16,21-20-16,-21 20 0,21-21 15,0 21-15,0-20 0,0-1 16,0 0-16,0 0 0,0 0 0,0 0 16,21 1-16,0-1 0,0 0 15,1-21-15,-1 0 0,0 21 16,0-21-16,0 0 15,0 0-15,1 0 0,-1 0 0,0 0 16,21 0-16,-21 0 0,1-21 16,-1 21-16,0-21 0,0 21 15,0-21-15</inkml:trace>
  <inkml:trace contextRef="#ctx0" brushRef="#br0" timeOffset="8752.23">3344 3387 0,'0'0'0,"0"-21"0,0-1 0,0 1 15,0 42 32,0 1-47,0-1 0,0 0 16,-21 0-16,21 0 0,0 0 15,0 1-15,0-1 0,0 0 0,-21 0 16,21 21-16,0-20 0,0-1 16,0 0-16,0 0 0,-21 0 15,21 0-15,0 1 0,0-1 16,0 0 0,21-21 15,0 0-16,0-21-15,0 0 0,1-1 16,-1 1-16,-21 0 0,21 0 16,0 0-16,-21 0 15,21-1-15,0 1 0,1 0 0,-22 0 16,21 0-16,0 0 0,0 21 16,-21-22-16,21 22 0,-21-21 15,21 21-15,1 0 16,-1 21-1,-21 1 1,0-1-16,0 0 16,0 0-16,0 0 0,0 0 15,21 1-15,-21-1 0,21 0 16,-21 0-16,21 0 16,0-21-16,1 21 0,-1-21 15,0 22-15,0-22 0,0 0 16,0 0-16,1 0 15,-1 0-15,0 0 0,0 0 0,0 0 16,0 0-16,1 0 0,-1-22 16,-21 1-16,21 21 0,0-21 0,-21 0 15,21 0-15,-21 0 0,0-1 16,0 1-16,0-21 0,0 21 0,0-22 16,0 22-16,0-21 0,0 21 0,0 0 15,0-22-15,0 22 0,0 0 16,-21 21-16,21-21 0,-21 0 0,0 21 15,0 0-15,-1 0 0,1 0 16,0 0-16,0 0 16,0 0-1,21 21-15,-21-21 0,21 21 0,-22-21 16,22 21-16,0 0 16,0 0-16,22-21 46,-1 0-30,-21-21-16</inkml:trace>
  <inkml:trace contextRef="#ctx0" brushRef="#br0" timeOffset="12177.25">5969 3577 0,'0'0'0,"21"0"16,0 0 0,0 0-1,-21-21-15,0 0 16,22 0-16,-22 0 16,0-1-16,0 1 15,0 0-15,-22 21 0,1-21 16,0 21-16,0-21 0,-21 21 15,20 0-15,-20 0 0,0 0 0,-1 0 16,1 0-16,0 0 0,-1 0 0,1 0 16,0 21-16,-1 0 0,1 0 15,0 0-15,21 1 0,-22-1 0,22 0 16,0 0-16,0 21 0,21-20 0,0-1 16,0 0-16,0 0 0,0 21 0,0-20 15,0-1-15,0 0 16,21-21-16,0 21 0,0-21 0,0 0 15,1 0-15,-1 0 0,0 0 16,21 0-16,-21 0 0,1 0 0,20 0 16,-21-21-16,0 0 0,22 21 15,-22-21-15,21-1 0,-21 1 0,22 0 16,-22 0-16,0-21 0,0 20 0,21-20 16,-20 0-16,-1-1 0,0 1 15,-21 0-15,21-1 0,-21-20 0,21 21 16,-21-1-16,0 1 0,0 21 0,0-22 15,0 22-15,0-21 0,0 21 0,0 0 16,0 42 31,0 0-47,-21 0 16,21 21-16,-21-20 0,21 20 0,-21 0 15,21 1-15,0 20 0,0-21 0,0 1 16,0-1-16,0 0 0,0-20 0,0 20 15,0-21-15,0 0 0,0 0 16,0 1-16,21-1 0,0 0 0,0 0 16,0-21-16,1 0 0,-1 0 15,0 0-15,0 0 0,0 0 16,0 0-16,1 0 0,-1 0 16,0 0-16,0-21 0,-21 0 15,21 21-15,0-21 0,1-1 0,-1 1 16,-21 0-16,21 0 0,-21 0 15,21 0-15,-21-1 0,0 1 0,0 0 16,0 0-16,0 0 0,0 0 0,0 42 47,0 0-47,0 0 0,0 0 16,0 0-16,0 1 0,0-1 0,0 0 15,0 0-15,0 0 0,21-21 16,-21 21-16,0 1 0,0-1 15,21-21 1,-21-21 31,0-1-47,0 1 0,0 0 16,0 0-16</inkml:trace>
  <inkml:trace contextRef="#ctx0" brushRef="#br0" timeOffset="12368.43">6519 3175 0,'0'0'15,"-21"-21"1,0 21 0,21 21 30,21-21-30,0 0-16</inkml:trace>
  <inkml:trace contextRef="#ctx0" brushRef="#br0" timeOffset="13084.76">7302 3450 0,'22'-21'16,"-22"0"-16,0 0 16,0 0-16,0-1 0,0 1 15,0 0-15,0 0 0,0 0 16,0 0-16,-22-1 15,1 1-15,0 21 0,0 0 0,0 0 16,0 0-16,-22 0 0,22 0 0,-21 0 16,21 0-16,-1 21 0,-20 1 15,21-1-15,-21 0 0,20 0 16,1 0-16,0 22 0,0-22 0,0 21 16,0-21-16,21 22 0,0-22 0,0 0 15,0 21-15,0-21 0,0 1 0,0-1 16,21 0-16,-21 0 15,21-21-15,0 0 0,0 0 0,0 0 16,22 0-16,-22 0 0,0 0 0,0 0 16,0 0-16,1 0 0,20-21 0,-21 21 15,0-21-15,0 0 16,1-1-16,-1 1 0,0 0 0,0 0 16,0-21-16,0-1 0,1 22 0,-1-21 15,-21-1-15,0-20 0,21 21 0,-21-1 16,21 1-16,-21 0 0,0 20 15,0-20-15,0 21 0,0-21 0,0 20 16,0 1-16,0 0 0,0 0 16,0 42 15,0 0-31,0 0 16,-21 1-16,21 20 0,0-21 15,-21 21-15,21 1 0,0-22 0,0 42 16,0-20-16,0-1 0,0 0 15,0 1-15,0-22 0,0 21 0,0 1 16,0-22-16,0 0 0,0 0 0,0 0 16,21 0-16,0 1 0,0-1 15,0-21-15,1 0 0,-1 0 16,0 0-16,0 0 0,0 0 16,0 0-16,1 0 0,-1 0 0,21-21 15,-21 21-15,0-22 0,1 1 0,-1 0 16,0 0-16</inkml:trace>
  <inkml:trace contextRef="#ctx0" brushRef="#br0" timeOffset="14160.7">8826 3344 0,'-21'-21'16,"21"0"-16,0 0 15,0 0-15,0 0 16,0-1-16,0 1 0,0 0 16,21 0-16,-21 0 0,22 21 0,-1-21 15,0-1-15,0 22 0,0-21 0,0 21 16,22 0-16,-1-21 16,-21 21-16,0 0 0,1 0 0,-1 0 15,0 0-15,0 21 0,0 0 0,-21 1 16,21-1-16,-21 0 0,0 0 0,0 21 15,0-20-15,0 20 16,0 0-16,0-21 0,0 22 0,0-22 16,-21 21-16,21-21 0,0 1 0,0-1 15,0 0-15,21-21 32,1 0-32,-1-21 15,0 21-15,0-21 0,0-1 0,0 1 16,1 0-16,-1-21 0,0 21 0,0-22 15,0 22-15,0-21 0,1 21 16,-1-22-16,0 22 0,0 0 0,0 0 16,-21 0-16,0-1 0,0 1 15,0 42 32,0 1-31,0-1-16,0 0 0,0 0 0,0 0 15,0 22-15,0-22 0,0 0 0,0 21 16,0 1-16,0-1 0,0-21 16,0 21-16,0 1 0,0-1 0,0-21 15,0 22-15,0-1 0,0-21 0,0 21 16,0 1-16,0-22 0,21 21 0,1 1 16,-22-1-16,21-21 0,-21 21 0,0 1 15,0 20-15,21-20 0,-21-1 16,0 0-16,0 1 0,0-1 15,0 0-15,0-21 0,0 22 0,0-1 16,-21-21-16,0 0 0,-1 22 0,1-22 16,-21 0-16,21 0 0,0-21 0,-22 21 15,22-21-15,-21 0 0,21 0 0,-22 0 16,1 0-16,0 0 0,20-21 0,-20 0 16,0 0-16,-1 0 0,22 0 15,-21-22-15,21 22 0,0-21 0,-1-1 16,1 22-16,21-21 0,0 0 0,0 20 15,0-20-15,0 21 0,0-21 0,0 20 16,0-20-16,21 21 0,1-21 16,-22 20-16,21 1 0,0-21 0,0 21 15,0 0-15,0-1 0,1-20 16,-1 21-16</inkml:trace>
  <inkml:trace contextRef="#ctx0" brushRef="#br0" timeOffset="15276.17">9969 3069 0,'0'0'0,"0"-21"16,-21 21 15,0 0-31,21 21 0,-21 0 15,21 1-15,-21-1 16,21 0-16,-21 0 0,21 0 0,0 0 16,0 22-16,0-22 0,0 0 0,0 21 15,0-20-15,0-1 0,21 21 0,0-21 16,-21 0-16,21 1 0,0-22 16,0 21-16,1 0 0,-1-21 0,0 0 15,0 21-15,0-21 0,0 0 16,22 0-16,-22 0 0,0 0 0,0 0 15,0-21-15,22 0 0,-22 21 0,0-21 16,0-1-16,0 1 0,1 0 16,-1 0-16,0-21 0,0 20 0,-21-20 15,0 21-15,0-21 0,0-1 0,0 22 16,0 0-16,0-21 0,0 20 0,0 1 16,0 0-16,-21 0 0,0 0 0,0 21 15,-1-21-15,1 21 0,0 0 16,-21 0-16,21 0 0,-1 0 0,-20 0 15,21 0-15,0 0 0,-22 0 0,22 21 16,0-21-16,-21 21 0,21 0 16,-1 0-16,1 0 0,21 1 0,0 20 15,-21-21-15,21 21 0,0-20 16,0 20-16,0-21 0,0 21 0,0-20 16,0-1-16,21 0 0,0 0 0,-21 0 15,22 0-15,-1 1 0,0-22 0,0 0 16,0 21-16,0-21 0,22 0 0,-22 0 15,0 0-15,0 0 0,22 0 16,-22-21-16,21-1 0,-21 22 0,0-21 16,22 0-16,-22 0 0,0 0 15,0 0-15,0-1 0,22 1 0,-22-21 16,0 21-16,0 0 0,-21-1 0,21-20 16,1 21-16,-1 0 0,0 0 15,0 21-15,0-22 0,-21 1 0,0 0 16,0 0-1,0 42 32,0 0-47,0 0 0,0 1 16,-21-1-16,21 0 0,-21 0 0,21 21 16,0-20-16,0 20 0,0-21 0,0 21 15,0-20-15,0-1 0,0 0 16,0 0-16,0 0 0,0 0 15,0 1-15,21-22 16,0 0-16,0 0 16,1 0-16,-1 0 0,0 0 0,0-22 15,0 22-15,0-21 0,1 0 16,-1 0-16,0 0 0,21-22 16,-21 1-16,1 21 0,-1 0 0,0-22 15,-21 22-15,21-21 0,-21 21 16,21 0-16,-21-1 0,21 1 0,-21 0 0,0 0 15,0 0-15,0 42 47,0 0-47,-21 21 16,21-20-16,0-1 0,-21 0 0,21 21 16,0-21-16,0 1 0,0-1 0,0 21 15,0-21-15,0 0 0,0 1 16,0-1-16,0 0 0,21 0 15,0-21 1,1 0-16,-1 0 0,0 0 16,0 0-16,0 0 15,0-21-15,1 0 0</inkml:trace>
  <inkml:trace contextRef="#ctx0" brushRef="#br0" timeOffset="16352.4">12721 3175 0,'64'-21'15,"-64"0"1,21 21-16,0-21 0,-21-1 16,21 1-16,-21 0 15,0 0-15,0 0 16,0 0-16,-21 21 0,21-22 16,-21 1-16,0 21 0,-1 0 0,1 0 15,0 0-15,0 0 0,0 0 0,0 0 16,-1 0-16,-20 0 0,21 21 0,0-21 15,-22 22-15,1-1 0,21 0 0,-21 0 16,20 0-16,1 0 0,-21 1 16,21-1-16,0 0 0,21 21 0,0-21 15,0 1-15,0-1 0,0 0 16,21-21 0,0 0-16,0 0 0,0 0 0,22 0 15,-22 0-15,21 0 0,-21-21 16,22 21-16,-1-21 0,-21-1 0,21 1 15,1 21-15,-22-21 0,0 0 0,0 21 16,22-21-16,-22 0 0,0-1 16,0 1-16,-21 0 15,0 42 48,0 0-48,0 1-15,0-1 16,0 0-16,0 21 0,0-21 0,0 22 16,0-1-16,0-21 0,0 22 0,0-1 15,21 0-15,-21 1 0,21-1 0,-21 0 16,22 22-16,-22-22 0,0 0 0,0 1 16,0 20-16,0-20 0,0 20 0,0 1 15,0-1-15,0 1 0,0-1 16,0-21-16,0 22 0,0-1 0,0-20 15,0-1-15,0 0 0,0 1 0,0-1 16,0 0-16,-22 1 0,22-22 16,-42 42-16,42-41 0,-21-22 15,21 21-15,-21 0 0,0-21 0,-1 0 16,1 0-16,0 0 0,0-21 16,0 0-16,0-1 0,-1 1 0,-20 0 15,21 0-15,0-21 0,0-1 0,-1 22 16,1-21-16,0-22 0,0 22 15,0-22-15,0 1 0,-1-1 0,22 1 16,-21-1-16,21 1 0,0-1 0,0 1 16,0 21-16,0-1 0,0 1 0,0 0 15,0-1-15,21 1 0,1 0 16,-1-1-16,0 22 0,0-21 16,0 21-16,0-22 0,1 22 0,-1-21 15,21 21-15,-21-22 0,22 22 0,-22-21 16,21 21-16,0-1 0,1-20 15,-1 42-15,0-21 0</inkml:trace>
  <inkml:trace contextRef="#ctx0" brushRef="#br0" timeOffset="17004.03">13208 3196 0,'0'0'0,"0"21"0,21-21 46,0 0-46,0-21 16,1 0-16,-1 0 0,0 21 16,0-21-16,-21 0 0,21-1 15,-21 1-15,21 21 0,-21-21 0,0 0 16,0 0-16,0 0 16,-21 21-16,0 0 15,0 0-15,0 0 0,0 0 0,-1 0 16,1 21-16,0 0 0,0-21 15,0 21-15,0 0 0,-1 0 16,22 22-16,0-22 0,-21 0 0,21 21 16,0-20-16,0-1 0,0 21 0,0-21 15,0 0-15,21 1 0,1-22 0,-1 21 16,0 0-16,0-21 0,21 0 16,-20 0-16,-1 0 0,21 0 0,-21 0 15,22 0-15,-22 0 0,0-21 0,21 0 16,-21-1-16,1 1 0,20 0 0,-21 0 15,0 0-15,0-22 0,22 22 16,-22-21-16,0 0 0,0 20 0,0-20 16,1 0-16,-1-1 0,-21 1 0,0 0 15,21-1-15,-21 22 0,0-21 16,21 21-16,-21-22 0,0 22 0,0 0 16,0 0-16,-21 21 31,0 21-31,0 0 0,21 0 15,0 1-15,-22-1 0,1 0 0,21 21 16,0-21-16,-21 22 0,21-1 0,0-21 16,0 22-16,0-22 0,0 21 15,0 0-15,0-20 0,0 20 0,0-21 16,0 21-16,0-20 0,0-1 16,0 0-16,21 0 0,0-21 0,-21 21 15,22-21-15,-1 0 0,0 0 16,0 0-16,0 0 0,0 0 15,1 0-15,-1-21 16,0 0-16,-21 0 0,21 0 0,-21-1 16,21 1-16</inkml:trace>
  <inkml:trace contextRef="#ctx0" brushRef="#br0" timeOffset="17236.21">13695 2963 0,'0'0'0,"-21"0"0,-1 22 16,44-22 15,-1 0-31,0-22 0,0 22 0,0 0 16,0 0-16,1-21 0,-1 21 16,0 0-16,0 0 0,0-21 0,22 21 15,-22-21-15,0 21 0,0 0 0,0 0 16,0 0-16,1-21 0,-1 21 15,0 0-15,0-21 0,0 21 16</inkml:trace>
  <inkml:trace contextRef="#ctx0" brushRef="#br0" timeOffset="18109.09">15367 2688 0,'0'0'0,"0"-21"0,0 0 16,0 0-16,0-22 0,0 22 0,0 0 16,0 0-16,0-21 0,0 20 15,-21 1-15,21 0 0,-21 21 32,-1 0-32,1 21 15,21 0-15,0 1 0,0 20 0,0 0 16,0-21-16,0 22 0,0-1 15,0 0-15,-21 22 0,21-22 16,0-21-16,0 22 0,-21-1 0,21 0 16,0-20-16,0 20 0,-21-21 15,21 21-15,-21-20 0,21-1 0,0 0 16,0 0-16,0 0 0,-22-21 0,22 21 16,-21-21-1,21-21 1,0 0-16,0 0 0,0 0 15,0 0-15,0-1 0,0-20 16,0 21-16,21 0 0,1-22 0,-1 1 16,0 21-16,21-21 0,-21 20 15,1-20-15,20 21 0,0 0 16,-21 0-16,22-1 0,-22 22 0,21 0 16,-21-21-16,1 21 0,-1 0 15,0 0-15,0 0 0,-21 21 0,0 1 16,0-1-16,0 0 15,-21 0-15,0-21 0,0 21 16,-1 0-16,-20-21 0,0 22 0,21-22 16,-22 21-16,22-21 0,-21 0 0,21 0 15,-1 0-15,-20 0 0,21 0 16,21 21-16,-21-21 0,0 0 0,21 21 31,0 0-15,0 0-16,0 1 0,21-1 15,0 0-15,-21 0 0,21 0 16,0-21-16,0 21 0,1 1 16,-1-22-16,0 21 0,0 0 0,0-21 15,0 0-15,1 0 0,-1 0 0,0 0 16,0 0-16,0 0 0,0 0 16,1 0-16,-1 0 0,21 0 0,-21 0 15,0-21-15,1 21 0,-1-21 0,0 21 16,0-22-16,0 1 0,0 0 15,1 0-15,-1 0 0,0 0 0</inkml:trace>
  <inkml:trace contextRef="#ctx0" brushRef="#br0" timeOffset="18599.99">16002 2752 0,'0'0'0,"0"21"31,0 0-31,-21-21 16,21 21-16,-21 0 0,21 1 15,0-1-15,0 0 0,0 0 0,0 0 16,0 0-16,-22 1 0,22-1 16,0 0-16,0 0 0,0 0 15,0 0-15,0 1 0,0-1 16,-21-21 0,21-21 30,0-1-46,0 1 0,0 0 16,0 0-16,0 0 0,0-22 16,21 22-16,-21 0 0,22-21 15,20 21-15,-21-22 0,21 22 0,1-21 16,-1 21-16,0-1 0,1 1 16,-1 21-16,0 0 0,1 0 15,-1 0-15,0 0 0,-20 0 0,20 21 16,-21 1-16,0-1 0,0 0 0,1 21 15,-22-21-15,21 1 0,-21 20 16,0-21-16,0 0 0,0 0 0,-21 22 16,-1-22-16,22 0 0,-21 0 0,0-21 15,21 21-15,0 1 0,-21-22 16,0 21-16,21 0 16,0-42 15,0 0-31,21 21 15,0-22-15</inkml:trace>
  <inkml:trace contextRef="#ctx0" brushRef="#br0" timeOffset="19156.22">17039 2731 0,'0'-22'0,"-21"22"15,0 0-15,0 22 16,21-1-16,0 0 0,-22-21 16,1 21-16,0 0 0,21 0 15,-21 22-15,0-22 0,21 0 0,0 0 0,-21 0 16,-1 1-16,22 20 16,-21-21-16,21 0 0,0 0 0,0 1 15,0-1-15,0 0 0,21 0 16,1-21-16,-1 0 15,21 0-15,-21 0 0,0 0 0,22 0 16,-22 0-16,21-21 0,1 21 0,-22-21 16,0 0-16,21 21 0,-21-22 15,1 1-15,-1 0 0,0 21 0,0-42 16,0 21-16,-21-1 0,0-20 0,0 0 16,0-1-16,0 1 15,0 21-15,0-21 0,0-1 0,-21 1 16,-64-43-1,64 85-15,-21 0 16,21 0-16,0 21 0,-22-21 0,1 43 16,21-22-16,-22 0 0,22 21 15,0-20-15,-21 20 0,21-21 0,-1 21 16,22 1-16,-21-22 0,21 21 0,-21-21 16,21 1-16,0-1 0,0 21 15,0-21-15,0 0 0,0 1 0,21-1 16,0 0-16,1-21 0,-1 21 0,0 0 15,0-21-15,0 0 16,0 21-16,1-21 0,20 0 0,0 0 16,-21 0-16,22 0 0,-1 0 0,-21-21 15,22 21-15,-1-21 0,0 0 16</inkml:trace>
  <inkml:trace contextRef="#ctx0" brushRef="#br0" timeOffset="19776.75">17759 2836 0,'0'0'15,"0"-21"-15,21 0 0,-21 0 0,0 0 16,0 42 15,-21-21-31,0 21 16,-1 0-16,22 22 0,0-22 16,-21 0-16,21 0 0,-21 21 0,21-20 15,-21-1-15,21 0 0,0 0 0,0 0 16,0 0-16,0 1 0,0-1 15,0 0 1,21-21 0,0 0-16,0 0 0,1 0 0,-1 0 15,-21-21-15,21 21 0,0-21 0,0-1 16,0 1-16,1 0 0,-1 0 16,0 0-16,0 0 0,0-1 0,0 1 15,-21 0-15,22 0 0,-1 0 0,0 21 31,-21 21-15,0 0-16,0 0 0,0 0 16,0 1-16,0-1 15,0 0-15,21 0 0,0-21 16,-21 21-16,21-21 0,1 0 0,-1 21 16,0-21-16,0 0 0,0 0 15,22 0-15,-22 0 0,21 0 0,-21 0 16,22 0-16,-22 0 0,21 0 15,-21-21-15,22 0 0,-22 21 16,0-21-16,0 0 0,21 0 0,-42-22 16,22 22-16,-22-21 0,0-1 15,0 22-15,0-21 0,0 0 0,0 20 16,0-20-16,-22 21 0,22 0 0,-21 0 16,0-1-16,0 22 15,0 0-15,0 0 0,-1 0 16,1 0-16,0 0 15,0 0-15,21 22 16,21-22 15,21 0-31</inkml:trace>
  <inkml:trace contextRef="#ctx0" brushRef="#br0" timeOffset="20188.33">20320 2138 0,'0'-21'31,"-21"21"-31,0 0 16,-1 21-1,1-21-15,21 21 0,-21 0 0,0 0 16,-21 1-16,20 20 0,1 0 16,-21 1-16,21 20 0,-22 1 0,1-1 15,0 22-15,-22-22 0,22 1 16,-22-1-16,1 1 0,-1-1 0,1 1 16,-1-1-16,1-20 0,21 20 15,-22 1-15,22-22 0,-1 21 0,-20-20 16,21-1-16,20 0 0,-20 1 0,21-1 15,-21-21-15,20 0 0,1 22 16,0-22-16,0-21 0,0 21 16,21 0-16,-21-21 0,21-21 31,0 0-15,21 0-16,-21 0 15</inkml:trace>
  <inkml:trace contextRef="#ctx0" brushRef="#br0" timeOffset="20952.02">2328 5440 0,'0'0'0,"0"-21"0,0 0 16,0-1-16,0 1 15,-21 21 1,0 0 0,21 21-16,0 1 0,0 20 0,0 0 15,0 1-15,0-1 0,0 21 16,0-20-16,0 20 0,-21-20 15,21 20-15,-21-21 0,21 22 0,0-22 16,0 1-16,0-22 0,-22 21 16,22-21-16,0 0 0,0 1 0,0-1 15,0 0 1,22-21 0,-22-21-16,21 0 15,0-1-15,0-20 0,0 21 16</inkml:trace>
  <inkml:trace contextRef="#ctx0" brushRef="#br0" timeOffset="21216.38">2815 5398 0,'0'0'0,"21"-22"0,-21 1 16,0 0-16,0 42 31,0 0-31,0 22 0,0-22 16,0 21-16,0 1 0,0-1 15,0 0-15,0 1 0,0-1 16,0 21-16,0-20 0,0-1 0,0-21 16,0 22-16,0-1 0,0-21 15,0 0-15,0 0 0,0 1 0,0-1 16,0 0-16,0 0 16,-21-21 15,0-21-31,0 21 0</inkml:trace>
  <inkml:trace contextRef="#ctx0" brushRef="#br0" timeOffset="22435.91">2328 5969 0,'0'0'0,"-21"0"16,0 0-16,0 0 0,21 21 0,21-21 31,0 0-31,0 0 15,22 0-15,-22 0 0,21 0 0,0-21 16,22 21-16,-22-21 0,1 0 16,-1 0-16,21-1 0,-20 1 0,-1 0 15,0 0-15,1 0 0,-22 0 16,21-1-16,-21 1 0,1 0 0,-1 21 16,0 0-16,-21-21 0,21 21 15,-21 21 1,0 0-16,0 0 15,0 1-15,0-1 0,0 0 16,0 21-16,0-21 0,-21 22 0,21-22 16,0 21-16,0-21 0,0 1 15,0-1-15,0 0 0,21 0 0,0 0 16,-21 0-16,21-21 0,1 22 16,-1-22-16,0 0 0,21 0 0,-21 0 15,1 0-15,20 0 0,-21 0 16,21-22-16,-20 1 0,20 21 0,-21-21 15,21 0-15,-20 0 0,-1 0 16,0-1-16,21 1 0,-42-21 16,21 21-16,-21-22 0,0 22 0,0-21 15,0 0-15,-21 20 0,0-20 16,0 21-16,0-21 0,-22 20 0,22 1 16,-21 21-16,21 0 0,-22 0 15,1 0-15,21 0 0,-21 0 0,20 21 16,-20 1-16,21-1 0,0 0 15,0 0-15,-1 21 0,1-20 0,21 20 16,0 21-16,0-20 16,0-1-16,0-21 0,0 22 15,0-22-15,21 0 0,1 0 16,-1 0-16,0 0 0,0 1 0,0-22 16,0 0-16,1 21 0,20-21 15,-21 0-15,0 0 0,22 0 0,-22 0 16,21 0-16,0-21 0,-20-1 15,20 1-15,-21 21 0,21-21 0,1 0 16,-22 0-16,21-22 0,1 22 0,-22 0 16,21-21-16,0 21 0,1-43 15,-22 43-15,0-21 16,0 20-16,-21 1 0,21 21 0,-21-21 16,0 0-16,0 42 31,0 0-16,0 0-15,0 22 16,0-22-16,0 0 0,0 21 0,0-20 16,0-1-16,0 0 0,0 21 0,0-21 15,0 1-15,0-1 16,0 0-16,22-21 31,-1 0-31,0 0 16,-21-21-16,21 0 0,0-1 15,-21 1-15,21 0 0,1 0 16,-22 0-16,21 0 0,0-1 0,-21 1 16,21 0-16,0 0 0,-21 0 15,21 21-15,1 0 0,-1 0 16,-21 21-16,0 0 16,21 0-16,-21 0 0,21-21 0,-21 22 15,0-1-15,0 0 0,0 0 16,21-21-16,0 21 0,1-21 15,-1 21-15,0-21 0,0 0 16,0 0-16,0 0 0,1 0 16,-1 0-16,0 0 0,0-21 0,21 21 15,-20-21-15,-1 0 16,0 0-16,0 0 0,0-1 0,-21 1 16,0 0-16,0-21 0,0 21 0,0-22 15,0 1-15,0 21 0,0 0 16,0-22-16,-21 22 0,0 21 0,21-21 15,0 0-15,-21 21 0,0 0 16,-1 0 0</inkml:trace>
  <inkml:trace contextRef="#ctx0" brushRef="#br0" timeOffset="23339.95">5969 5800 0,'0'0'15,"-21"-21"-15,0-1 0,-1-105 16,22 106-16,0 0 15,0-21-15,0 21 0,22-1 0,-1 1 16,21-21-16,-21 42 0,0-21 0,1 21 16,20-21-16,-21 21 0,0-22 15,0 22-15,22 0 0,-22 0 0,0 22 16,-21-1-16,0 0 0,0 21 16,21-21-16,-21 1 0,0 41 0,0-42 15,0 0-15,0 22 0,0 20 0,0-42 16,0 22-16,0-22 0,0 21 0,0-21 15,0 1-15,0-1 0,0 0 16,21-21-16,1 0 16,-1 0-16,0 0 0,0-21 15,0 0-15,0 21 0,1-22 0,-1 1 16,21-21-16,-21 21 0,0 0 0,1-1 16,-1 1-16,21-42 0,-42 42 15,21-1-15,0 1 0,-21-42 0,0 42 16,22-1-16,-22 1 0,0 0 0,21 0 15,-21 0-15,0 42 32,0 0-32,0 0 15,0 0-15,0 1 0,-21 20 0,21 0 16,0-21-16,0 22 0,0 20 0,0-20 16,0-22-16,0 21 0,0 0 0,21 1 15,-21-22-15,63 191 16,-63-170-16,21 21 0,1-20 15,-22 63-15,0-64 0,21 21 0,-21-20 16,21 63-16,-21-64 0,0 0 0,0 1 16,0 41-16,0-63 0,0 22 15,0-1-15,0 22 0,0-22 0,0-21 16,0 21-16,-21 1 0,0-22 0,-1 0 16,1 0-16,-21 0 0,21 1 0,0-22 15,-22 0-15,-20 0 0,20 0 0,22 0 16,-21-22-16,-43-20 0,43 21 0,0 0 15,-43-43-15,64 43 0,-22-21 0,1-1 16,0 22-16,-22-63 0,43 41 0,-21 22 16,21-21-16,21-43 0,0 43 0,0-1 15,0 1-15,0 0 0,21-22 16,-21 22-16,21 0 0,21 20 0,-21-20 16,22-21-16,-1 41 0,-21-20 0,22 21 15,20-43-15,-21 22 0,1 21 0,-1-21 16,0-1-16,43-20 0,-21 20 0</inkml:trace>
  <inkml:trace contextRef="#ctx0" brushRef="#br0" timeOffset="24292.2">7175 5355 0,'0'0'0,"0"-21"0,-21 21 31,0 0-31,0 0 16,21 21-16,-21-21 0,21 43 15,-64 84 1,64-85-16,0-21 0,0 0 16,0 127-1,0-126-15,0-1 0,0 21 16,0-21-16,0 0 0,21 1 0,1-22 16,-1 21-16,0-21 0,0 0 0,0 0 15,0 0-15,1 0 0,-1 0 0,0 0 16,0 0-16,21-43 0,-20 43 0,-1-21 15,0 0-15,0 21 0,0-42 16,0 21-16,-21-1 0,22 22 0,-22-21 16,0-42-16,0 42 0,0-1 0,0 1 15,0-21-15,0 0 0,0 20 0,0 1 16,-22 0-16,1 0 0,0-21 0,0 20 16,0 1-16,0 21 0,-1-21 0,1 21 15,0 0-15,-21 0 16,21 21-16,-1 0 0,1 1 15,0 20-15,0-21 0,0 0 0,0 22 16,-1-22-16,22 63 0,0-62 16,0 20-16,0-21 0,0 21 0,0 1 0,0-22 15,22 0-15,-1 0 0,-21 0 16,21 1-16,21-1 0,-21-21 0,1 0 16,-1 0-16,21 0 0,-21 0 0,0 0 15,1 0-15,-1 0 0,21 0 0,-21 0 16,0-21-16,1 21 0,-1-22 0,42 1 15,-42 0-15,1 0 0,-1 0 0,0 0 16,42-22-16,-41 22 0,-1 0 0,0-21 16,21 20-16,-21-20 0,1 0 0,-1-1 15,-21 22-15,21 0 0,-21 0 0,0 0 16,-21 21 15,21 21-15,-21 0-16,21 0 0,-22 22 0,22-22 15,0 0-15,0 0 0,0 0 0,0 43 16,0-43-16,0 0 0,0 0 0,0 0 16,0 1-16,0-1 0,0 0 0,0 0 15,22-21-15,-22 21 0,21-21 16,0 0-16,0 0 0,0 0 0,0 0 16,1 0-16,-1 0 0,0-21 0,21 0 15,-21 0-15,1 0 16,-1-1-16,21-20 0,-21 21 15,-21-21-15,21 20 0,1 1 0,-1-42 0,0 42 16,-21-1-16,0 1 0,0 0 0,0-21 16,0 21-16,0-1 0,0 1 15,0 42 1,0 1 0,0-1-16,-21 21 0,21-21 15,0 22-15,0-22 0,0 0 0,0 21 16,0 1-16,0-22 0,0 0 0,0 0 15,0 0-15,0 0 0,21 1 0,-21-1 16,21-21-16,0 0 16,0 0-16,1 0 15,-1 0-15,0-21 16,0 21-16,0-22 0</inkml:trace>
  <inkml:trace contextRef="#ctx0" brushRef="#br0" timeOffset="24912.22">9821 5630 0,'0'0'0,"-21"0"31,42 0 0,0 0-15,1 0-16,-1 0 0,0-21 16,0 0-16,21 0 0,-20 21 15,-1-21-15,21 0 0,-21-1 0,0-20 16,22 21-16,-22 0 0,0 0 0,0-1 15,0-20-15,1 21 0,-1 0 0,0 0 16,-21-1-16,0 1 0,0 0 0,0 42 47,0 0-47,0 1 16,0-1-16,-21 21 0,21-21 0,0 0 15,0 22-15,0-22 0,0 0 0,0 0 16,0 22-16,0-22 0,0 0 0,0 0 15,0 0-15,0 0 16,21-21-16,0 0 16,0 0-16,0-21 15,1 0-15,-1 0 16</inkml:trace>
  <inkml:trace contextRef="#ctx0" brushRef="#br0" timeOffset="25112.56">10414 4974 0,'0'-21'15,"0"42"-15,-21-63 16,21 63 15,0 0-15,21 0-16,0-21 0,-21 22 15,21-1-15,0 0 0,-21 0 16</inkml:trace>
  <inkml:trace contextRef="#ctx0" brushRef="#br0" timeOffset="26900.17">11028 5440 0,'0'0'0,"21"0"0,0 0 15,0 0-15,0-21 0,1 21 16,-1-21-16,-21-1 0,21 1 16,-21 0-16,0 0 0,0 0 15,0 0-15,0-1 0,0 1 16,0 0-16,-21 0 0,0 0 0,-1 0 16,1-1-16,0 22 0,0-21 0,0 21 15,-22 0-15,22 0 0,0 0 16,-21 21-16,21-21 0,-22 22 0,22-1 15,-21 0-15,21 21 0,-1-21 0,1 22 16,0-22-16,21 21 0,0-21 0,0 22 16,0-22-16,0 0 0,0 21 0,0-20 15,0-1-15,0 0 0,0 0 16,21 0-16,0-21 0,1 0 16,-1 0-16,0 0 0,0 0 0,0 0 15,22 0-15,-22 0 0,21-21 16,43-21-16,-43 21 15,-21-22-15,22 22 0,-22 0 16,21-21-16,-21 20 0,0-20 0,1 0 16,-1-1-16,0 1 0,0 0 0,0-1 15,-21-20-15,0 21 0,0-22 0,0 22 16,0-1-16,0 1 0,0 21 16,0 0-16,0 0 0,0-1 0,0 1 15,-21 42 1,21 1-16,0 20 0,-21-21 15,0 21-15,21 1 0,-21 20 0,21-20 16,-22-1-16,1 21 16,0-20-16,21-1 0,0 22 0,0-22 15,0 0-15,0-21 0,0 22 0,0-1 16,0-21-16,21 0 0,0 1 0,1-1 16,-1 0-16,0 0 0,0-21 0,0 0 15,0 0-15,22 0 0,-22 0 16,0 0-16,0 0 0,22 0 0,-22-21 15,21 21-15,-21-21 0,22 0 0,-1-1 16,-21 1-16,21 0 0,-20 0 0,20-21 16,-21 20-16,0 1 0,0-21 15,1 21-15,-22 0 0,0-22 16,0 22-16,0 0 0,0 0 0,0 0 16,0-1-16,-22 22 15,1 0-15,0 0 16,0 22-16,21-1 0,-21 0 0,0 21 15,-1-21-15,22 1 0,0 20 16,0-21-16,-21 0 0,21 0 0,0 22 16,0-22-16,0 0 0,0 0 0,0 0 15,21 1-15,1-22 16,-1 0-16,0 0 0,0 0 0,0 0 16,0 0-16,22 0 0,-22 0 15,0-22-15,21 22 0,-20-21 16,20 0-16,0 21 0,-21-21 0,22 0 15,-22 0-15,21-1 0,-21 1 0,1 0 16,-1-21-16,-21-1 0,0 22 16,21-21-16,-21 21 0,0 0 15,0 42 17,0 0-32,0 0 15,0 0-15,-21 0 0,21 22 0,0-22 16,0 0-16,-21 0 0,21 0 0,0 1 15,0-1-15,0 0 16,0 0-16,0 0 0,0 0 0,-22-21 16,22 22-16,0-44 47,0 1-47,22 21 0,-1-21 0,-21 0 15,0 0-15,21 0 0,0-1 16,-21 1-16,21-21 0,0 21 0,1-22 15,-1 22-15,0-21 0,0 21 0,0 0 16,22-1-16,-22 1 0,0 0 0,0 21 16,0 0-16,0 21 15,1 0-15,-22 1 16,0-1-16,21 21 0,-21-21 16,0 0-16,0 1 0,0-1 0,0 21 15,0-21-15,0 0 0,0 1 0,0-1 16,21 0-16,-21 0 0,21-21 15,-21 21-15,21-21 0,0 0 0,1 0 16,-1 0-16,0 0 16,0 0-16,0 0 0,0 0 0,1 0 15,-1 0-15,0-21 0,0 21 0,0-21 16,0 0-16,1 0 0,-1-1 0,0-20 16,0 21-16,-21-21 0,0 20 0,21-20 15,-21-21-15,21 20 0,-21 1 0,22 0 16,-22-22-16,0 22 15,0 21-15,0-22 0,0 1 0,0 21 16,0 0-16,0-1 0,0 44 31,-22-22-31,1 42 0,21-21 0,-21 0 16,21 22-16,0-1 0,0 0 16,-21 1-16,21-1 0,0 0 0,-21 1 15,21-22-15,0 21 0,0-21 0,0 22 16,0-22-16,0 0 0,0 0 15,21 0-15,0 0 0,-21 1 0,21-1 0,0-21 16,-21 21-16,22-21 0,-1 0 16,0 0-16,0 0 0,0 0 15,0 0-15,1 0 0,-1 0 0,0 0 16,0 0-16,21 0 0,-20-21 0,-1 0 16,0 21-16,0-22 0,0 1 0,0 0 15,1-21-15,-22 21 0,21-1 0,0-20 16,-21 21-16,0 0 0,21-22 15,-21 22-15,21 21 0,-21-21 0,0 42 32,0 0-32,0 1 15,0-1-15,0 0 0,0 0 0,0 0 16,0 0-16,0 1 0,0-1 16,0 0-16,0 0 0,0 0 0,0 0 15,0 1-15,21-22 16,1 0-1,-1 0-15,0 0 16,-21-22-16,21 22 16,-21-21-16,0 0 0,0 0 15,21 0-15,-21 0 0</inkml:trace>
  <inkml:trace contextRef="#ctx0" brushRef="#br0" timeOffset="27096.2">13801 4699 0,'-22'0'16,"-41"-21"0,42 21-16,0 0 15,-1 0 1,22 21 0,0 0 15,0 0-16</inkml:trace>
  <inkml:trace contextRef="#ctx0" brushRef="#br0" timeOffset="27308.24">12848 5080 0,'0'0'0,"-21"21"0,0-21 0,21 21 16,21-21 15,0 0-31,0 0 0,0 0 0,1 0 16,20 0-16,-21 0 0,0-21 15,22 21-15,-1-21 0,0 0 16,-21 21-16,22-21 0,-22 21 0,21-21 16,-21 21-16,1-22 0,-1 22 0</inkml:trace>
  <inkml:trace contextRef="#ctx0" brushRef="#br0" timeOffset="28647.71">14287 5186 0,'0'0'0,"-21"21"0,42-21 46,1 0-46,-1-21 16,21 0-16,-21 21 0,22-21 16,-22-1-16,21 1 0,0 0 0,1 21 15,-22-21-15,21-21 0,-21 20 0,22 1 16,-22 0-16,0 0 0,0-21 16,0 20-16,1 1 0,-22-21 0,0 21 15,0 0-15,0-1 0,0 1 0,0 0 16,-22 0-16,1 21 15,0 0-15,0 0 0,0 0 0,0 0 16,-1 0-16,-20 0 0,21 21 16,0 0-16,-22 0 0,22 1 0,0 20 15,0 0-15,0 1 0,0-1 16,-1 0-16,1 22 0,0-22 0,0 22 16,21-1-16,0-21 0,-21 22 0,21-22 15,0 22-15,0-1 0,0 1 16,0-1-16,0 22 0,0-22 0,0 1 15,0-1-15,0 22 0,-21-21 0,21-1 16,0 1-16,0 20 0,-22 1 0,22 0 16,-21-22-16,21 22 0,-21-22 0,21 22 15,0-22-15,0-20 0,0 20 0,0-20 16,0-22-16,0 21 0,0-21 0,21 0 16,0 1-16,1-22 15,-1 0-15,0 0 0,0-22 16,0 1-16,0 0 0,1-21 15,-1 21-15,0-22 0,0 1 0,0 0 16,0-22-16,1 1 0,-1-1 0,0-21 16,0 22-16,0-22 0,22-63 15,-22 63-15,-21 1 0,0-1 0,0 0 16,0 1-16,0 20 0,0 1 16,0 20-16,-21 1 0,-1 0 0,1 21 15,0-1-15,0 1 0,0 0 16,0 0-16,-1 21 0,1 0 0,-21-21 15,21 21-15,0 0 16,21-21 15,21 21-31,0 0 16,0 0-16,0 0 0,0-22 0,22 22 16,-22-21-16,21 21 0,-21-21 0,22 0 15,-22 21-15,0-21 0,21 0 0,-20-1 16,20 22-16,-21-21 0,0 0 15,0 0-15,1 0 0,-1 21 0,0-21 16,-21-1-16,21 22 16,-21 22 31,0-1-47,0 0 15,0 0-15,0 0 0,0 0 0,0 1 16,0-1-16,0 0 0,0 0 0,0 0 15,21 0-15,0 1 16,1-22-16,-1 0 0,0 0 16,0 0-16,0 0 0,22 0 15,-22 0-15,0 0 0,21 0 0,-21 0 16,22-22-16,-22 1 0,0 21 0,21-21 16,-20 0-16,-1 0 0,21 0 0,-21-1 15,0 1-15,-21-21 0,0 21 16,22 0-16,-22-1 0,0-20 15,0 21-15,0 0 0,0 0 0,0-1 16,-22 22-16,1 0 16,0 0-16,0 22 15,21-1-15,0 0 0,-21 0 16,21 0-16,0 0 0,0 1 16,0-1-16,0 0 0,0 0 0,0 0 15,0 0-15,0 1 0,0-1 0,0 0 16,0 0-16,21-21 0,0 0 15,0 21-15,0-21 16,1 0-16,-1 0 0,0 0 16,0 0-16,0 0 0,0 0 15,1 0-15,-1 0 0</inkml:trace>
  <inkml:trace contextRef="#ctx0" brushRef="#br0" timeOffset="29263.54">16341 5059 0,'0'-21'0,"0"42"0,0-85 16,0 43-16,0 0 0,0 0 0,0 0 15,-22 0-15,1-1 0,0 22 0,21-21 16,-21 21-16,0 0 0,0 0 16,-1 0-16,1 0 0,0 21 15,0-21-15,0 22 0,0-1 0,-22 0 16,22 0-16,0 0 0,0 22 0,0-22 15,-1 21-15,1-21 0,21 0 0,0 22 16,-21-22-16,21 0 0,0 0 0,0 0 16,0 1-16,0-1 0,0 0 15,21-21-15,0 21 0,1-21 0,-1 0 16,0 0-16,0 0 16,0 0-16,0 0 0,1 0 0,-1 0 0,0 0 15,0 0-15,0-21 0,0 21 0,1-21 16,-1 0-16,0-1 15,0 1-15,-21 0 0,21-21 0,0-1 16,1 1-16,-1 0 0,-21-1 0,21-20 16,0 21-16,0-22 0,0 22 0,-21-1 15,22 1-15,-1 0 0,-21 21 0,21-22 16,-21 22-16,0 0 0,0 0 16,-21 21-1,21 21 1,-21 0-16,-1 0 0,22 0 0,0 22 15,-21-22-15,21 21 0,-21 1 0,21-1 16,-21 0-16,21 22 16,0-22-16,0 0 0,0 1 0,0-1 15,0 0-15,0 1 0,0-22 0,0 21 16,0-21-16,0 1 0,0-1 0,21 0 16,0 0-16,0 0 0,1-21 15,-1 21-15,0-21 16,0 0-16,0 0 0,0 0 0,1 0 15,-1-21-15,0 0 0,0 21 16,-21-21-16,21 0 0,0 0 0,-21-1 16,0 1-16,22 0 0,-22 0 15</inkml:trace>
  <inkml:trace contextRef="#ctx0" brushRef="#br0" timeOffset="29424.17">15409 4720 0,'0'0'16,"-42"0"-16,0 0 0,-1 0 0</inkml:trace>
  <inkml:trace contextRef="#ctx0" brushRef="#br0" timeOffset="29555.57">15684 4699 0,'64'0'16</inkml:trace>
  <inkml:trace contextRef="#ctx0" brushRef="#br0" timeOffset="30464.18">18246 5144 0,'0'0'0,"-22"0"0,1 21 0,0-21 15,42-21 16,-21-1-31,21 1 0,22 0 16,-22 0-16,21 0 0,-21 0 16,22-1-16,-1-20 0,0 21 0,1 0 15,-1-22-15,0 1 0,1 21 0,-1-21 16,-21 20-16,0-20 0,1 21 16,-1-21-16,0 20 0,-21 1 0,0-21 15,0 21-15,0 0 0,0-1 16,-21 1-16,0 21 0,-1 0 15,1 0-15,0 0 0,0 0 0,-21 0 16,20 21-16,1 1 0,-21-1 16,21 21-16,0 0 0,-22 1 0,22 20 15,0 1-15,0 20 0,0-20 16,-1 21-16,1-1 0,21-20 16,-21 20-16,21 1 0,-21 0 0,21-1 15,-21 1-15,21 0 0,-21-1 0,21 1 16,-22 0-16,1 21 0,0-22 0,0 1 15,21 21-15,-21-22 0,0 22 16,21-21-16,0 0 0,-22-22 16,22 22-16,0-22 0,-21 1 0,21-1 15,0-20-15,0 20 0,0-21 16,0-20-16,0 20 0,21-21 0,1 0 16,-22 0-16,21-21 0,0 0 0,0 0 15,0 0-15,22-21 0,-22-21 16,21 21-16,0-22 0,1 1 0,-1 0 15,22-1-15,-22 1 0,0-21 0,22-1 16,-22 1-16,0-22 0,1 21 16,-22-20-16,21-1 0,-21 0 15,1 22-15,-22-22 0,0 22 0,0-22 16,0 22-16,-22-22 0,1 21 16,0 1-16,-21 21 0,-43-64 15,43 63-15,-1 1 0,1 21 16,0 0-16,-22 0 0,43-1 0,-21 22 15,-1 0-15,22-21 0,0 21 0,0 0 16,0 0-16,0 0 16,42 0 15,0 0-31,0 0 0,0 0 0,22-21 16,-22 21-16,0 0 0,21 0 15,-21-21-15,22 0 0,-1 21 16,-21-21-16,22 21 0,-22-22 0</inkml:trace>
  <inkml:trace contextRef="#ctx0" brushRef="#br0" timeOffset="30929.21">18944 5313 0,'0'-21'32,"-21"0"-32,0 21 15,21-22-15,-21 1 0,21 0 16,0 0-16,0 0 15,0 0-15,0-1 0,0 1 16,0 0-16,21 21 16,0 0-16,0-21 0,0 21 0,0 0 15,1 0-15,20 0 16,-21 0-16,0 21 0,0 0 0,22 0 16,-1 22-16,-21-22 15,0 0-15,1 0 0,-22 22 0,0-22 16,0 0-16,0 0 0,0 0 0,0 0 15,0 1-15,0-1 0,0 0 16,-22-21-16,22 21 0,-21-21 16,0 0-1,21-21 1,0 0-16,0 0 16,0-1-16,0 1 15,0 0-15,21-21 0,0 21 0,-21-1 16,22-20-16,-22 21 0,21 0 0,0 0 15,0-1-15,0 1 0,-21 0 16,21 21-16,1-21 0,-1 21 0,0 0 16,0 0-16,0 0 15,0 0-15,1 0 0,-1 21 16,0-21-16,0 21 0,0 0 16,0-21-16</inkml:trace>
  <inkml:trace contextRef="#ctx0" brushRef="#br0" timeOffset="32132.5">20045 5207 0,'0'0'0,"21"0"0,0 0 16,0-21-16,-21 0 15,21 0-15,-21-1 0,0 1 16,0 0-16,0 0 0,0-21 16,0 20-16,-21 1 0,0 0 0,0 0 15,0 21-15,0-21 0,-1 21 16,1 0-16,0 0 0,-21 0 0,21 21 15,-1-21-15,-20 21 0,21 21 16,-21-20-16,20-1 0,-20 21 16,21 0-16,0-20 0,0 20 0,-1-21 15,22 21-15,0-20 0,0-1 16,0 21-16,0-21 0,22 0 16,-1 1-16,0-22 0,0 0 15,21 0-15,-20 0 0,-1 0 0,21 0 16,-21 0-16,0 0 0,22 0 0,-22-22 15,0 22-15,0-21 0,0 0 16,22 0-16,-22 0 0,0 0 0,0-1 16,-21-20-16,21 21 0,1-21 15,-22 20-15,0-20 0,0 21 16,21 0-16,-21 0 0,0-1 0,-21 44 31,21-1-31,0 0 16,-22 21-16,22-21 0,-21 1 15,21 20-15,0-21 0,0 0 0,0 0 16,0 1-16,0 20 0,0-21 16,21 0-16,-21 0 0,22-21 15,-1 22-15,0-1 0,0-21 16,0 0-16,0 0 16,1 0-16,-1 0 0,0 0 15,21 0-15,-21-21 0,1-1 16,20 22-16,-21-21 0,0 0 0,0 0 15,1 0-15,-22 0 0,0-1 0,0-20 16,0 21-16,0 0 0,0 0 16,0-1-16,0 1 0,0 0 0,0 42 31,-22 0-15,22 1-16,0-1 15,-21 0-15,21 21 0,0-21 0,0 1 16,-21-1-16,21 0 0,0 0 0,0 0 15,0 0-15,-21 1 16,21-1 0,0-42 15,0-1-15,0 1-16,0 0 15,21 0-15,-21 0 0,21 0 0,0-22 16,-21 22-16,22-21 0,-1 21 15,0-1-15,0 1 0,0 0 0,22 0 16,-22 0-16,21 0 0,-21 21 16,0 0-16,22 0 0,-22 0 0,0 21 15,0 0-15,0 0 0,1 0 16,-1 0-16,-21 1 0,0-1 16,21 0-16,-21 0 0,0 0 0,0 0 15,0 1-15,0-1 0,0 0 16,0 0-16,-21 0 15,0-21 17,21-21-32,0 0 15,0 0-15,0 0 16,0-1-16,21-20 0,0 21 16,-21 0-16,21-22 0,0 22 0,0-21 0,22 21 15,-22-22-15,0 22 0,21 0 16,-20 21-16,-1-21 0,21 21 15,-21 0-15,0 0 0,1 0 16,-1 21-16,-21 0 0,21 0 0,-21 1 16,21-1-16,-21 0 0,0 21 15,0-21-15,0 1 0,0-1 0,0 0 16,-21 0-16,21 0 0,-21 0 0,0 1 16,21-1-16,-22 0 15,22-42 32,22 21-47,-1-21 16,-21-1-16,21 22 0</inkml:trace>
  <inkml:trace contextRef="#ctx0" brushRef="#br0" timeOffset="32508.4">21526 5165 0,'22'0'15,"-1"0"-15,0 0 16,0 0-16,0-21 16,-21-1-16,21 22 0,1 0 15,-1-21-15,0 21 0,0-21 16,0 0-16,0 21 0,-21-21 0,22 0 16,-1-1-16,-21 1 0,0 0 15,0 0-15,0 0 0,0 0 16,-21 21-1,-1 0-15,1 21 0,0 0 0,0 0 16,0 0-16,0 0 0,-1 1 16,1 20-16,0-21 0,0 0 0,21 0 15,0 1-15,0-1 0,0 0 0,0 0 16,0 0-16,0 0 16,21-21-1,0 0 1,0 0-16,1 0 0,-1 0 15,0 0-15,0 0 0,0 0 16,0 0-16,1 0 0,-1 0 16,-21-21-16,21 21 0</inkml:trace>
  <inkml:trace contextRef="#ctx0" brushRef="#br0" timeOffset="32708.22">22056 5207 0,'21'0'94,"0"0"-79,-21-21 1,21 21-16</inkml:trace>
  <inkml:trace contextRef="#ctx0" brushRef="#br0" timeOffset="32919.89">22394 5165 0,'0'21'15,"-21"-21"16</inkml:trace>
  <inkml:trace contextRef="#ctx0" brushRef="#br0" timeOffset="33432.31">23135 4974 0,'0'0'0,"-21"0"0,0 0 0,0 0 16,-1 0-16,1-21 15,0 21-15,0-21 0,0 21 16,21-21-16,-21 21 0,21-21 16,-22-1-16,22 1 0,0 0 0,0-21 15,0 21-15,0-1 0,0 1 0,0-21 16,22 21-16,-1-22 0,0 22 16,0 0-16,21 0 0,-20-21 0,20 20 15,-21 22-15,21-21 0,-20 0 16,20 21-16,-21 0 0,0 0 0,22 0 15,-22 0-15,0 0 0,-21 21 16,21 0-16,-21 1 0,0-1 16,0 21-16,0-21 0,0 0 15,0 22-15,0-1 0,-21-21 16,0 22-16,21-1 0,-21 0 0,-1 1 16,1-1-16,21 0 0,-21 1 15,0-1-15,0-21 0,21 21 0,-21-20 16,-1-1-16,1 0 0,0 0 15,0 0-15,0 0 0,0 1 0,21-1 16,-22 0-16,22 0 0,-21-21 16,21 21-16,0 0 15,0 1 1,0-1 0</inkml:trace>
  <inkml:trace contextRef="#ctx0" brushRef="#br0" timeOffset="34127.51">23093 5800 0,'-21'42'31,"21"-21"-15,21-21-1,0 0 1,-21-21 0,21 21-16,-21-21 0,21 21 0,-21-21 15,-21 21 17,0 0-17,0 0-15,0 21 0,-1-21 16,22 21-16,-21 0 0,21 0 15,21-21 17,1 0-32,-1 0 15,0 0-15,0 0 16,0 0-16,0 0 0,1 0 0,-1 0 16,-21-21-16,21 21 15,-21-21-15,21 21 0,-21-21 0,0 0 16,0 0-16,0-1 15,-21 22-15,0 0 16,0 0-16,-1 0 0,1 0 0,0 0 16,0 22-16,0-1 15,0-21-15,-1 21 0,1 0 16,21 0 0,0 0-16,21-21 15,1 0 1,-1 0-16,0 0 0,0 0 15,0 0-15,0 0 0,1 0 16,-1 0-16,0 0 0,-21-21 16,0 0-16,0 0 15,0 0 1,-21 21 0,0 0-1,-1 0-15,1 0 47,0 0-31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0T11:26:38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8234 0,'0'-21'0,"0"42"0,0-63 0,0 20 15,0 1-15,0 0 16,-21 21-16,21 21 16,0 0-16,0 1 15,0-1-15,0 21 0,0-21 0,0 22 16,0-1-16,0 0 0,-21 1 15,21-1-15,0 0 0,0 1 0,-21-1 16,21 21-16,0-20 0,0-1 16,-22-21-16,22 22 0,0-22 0,0 21 15,0-21-15,0 0 16,0-42 15,0 0-31,0 0 0</inkml:trace>
  <inkml:trace contextRef="#ctx0" brushRef="#br0" timeOffset="784.53">1757 8319 0,'-21'0'0,"42"0"0,-42-22 15,-1 22-15,1-21 0,21 0 0,0 0 16,-21 0-16,21 0 0,0-22 16,0 22-16,0-21 0,0 21 15,21-22-15,0 22 0,1-21 0,-1 21 16,21-1-16,0 1 0,-20 0 16,20 0-16,21 21 0,-20 0 0,-1 0 15,22 0-15,-22 21 0,0 0 16,1 22-16,-1-22 0,-21 21 0,-21 0 15,0 22-15,0-22 0,-21 1 16,0 20-16,0-21 0,-22 1 0,1-1 16,0 0-16,-1 1 15,22-22-15,-21 21 0,-1-21 0,22 1 16,-21-1-16,21 0 0,-22 0 16,22-21-16,0 0 0,0 21 0,0-21 15,0 0-15,21-21 16,0 0-1,0 0-15,21 21 16,0 0-16,0-21 0,0 21 0,0 0 16,1 0-16,20 0 0,-21 0 15,0 0-15,22 21 0,-22-21 16,0 21-16,0 0 0,0 0 16,0 0-16,-21 1 0,0-1 0,22 0 15,-22 21-15,21-21 0,-21 1 16,0-1-16,0 0 0,21 0 15,0-21-15,0 21 16,0-21 0,1 0-16,-1 0 0,0-21 0,21 21 15,-21-21-15,1 0 0,20 0 16,-21-1-16,21 1 0,-20 0 0,-1 0 16,21 0-16,-21 0 0,0-1 15,1 1-15,-1 0 0,0 0 16,-21 0-16,0 42 31,0 0-15,0 0-16,0 0 0,0 1 15,0-1-15,0 0 0,0 0 0,0 0 16,0 0-16,0 1 0,0-1 16,0 0-16,0 0 15,0-42 16,0 0-31,0 0 0</inkml:trace>
  <inkml:trace contextRef="#ctx0" brushRef="#br0" timeOffset="976.79">2752 8382 0,'0'0'0,"0"-21"0,0-21 31,0 63 16,0 0-32,21 0-15,-21 0 0,21-21 16,0 21-16,0 1 16,0-1-16</inkml:trace>
  <inkml:trace contextRef="#ctx0" brushRef="#br0" timeOffset="1720.27">3408 8657 0,'0'0'0,"21"0"31,-21-21-31,0 0 0,0 0 16,0 0-16,0-1 15,0 1-15,0 0 0,-21 21 16,0 0-16,-1 0 15,1 0-15,0 0 0,0 0 0,-21 0 16,20 21-16,1 0 0,-21 1 16,21-1-16,0 0 0,-22 0 0,22 0 15,0 0-15,0 1 0,0 20 16,21-21-16,0 0 0,0 0 0,0 1 16,21-22 15,0 0-31,0 0 0,0 0 0,-21-22 15,21 1-15,1 21 16,-1-21-16,0 0 0,0 21 0,0-21 16,0 0-16,1 21 0,-22-22 15,21 22-15,0 0 16,-21 22 15,0-1-31,0 0 0,0 0 16,0 21-16,0 1 0,0-22 0,0 21 15,0 1-15,21 20 0,-21-21 16,21 1-16,-21 20 0,0-20 0,0 20 16,21 1-16,-21-1 0,22 1 0,-22-1 15,0 22-15,0-22 16,0 1-16,0-1 0,0 22 0,0-22 16,0 1-16,-22-1 0,1 1 0,0-22 15,0 22-15,0-1 0,0 1 16,-1-1-16,-20 1 0,21-22 0,-21 0 15,20 22-15,-20-22 0,-21 1 16,20-22-16,1 0 0,-22 21 16,22-42-16,-21 0 0,20 0 0,1 0 0,-22 0 15,22-42-15,0 21 0,-1-43 16,1 22-16,-21-22 0,20-20 0,22 20 16,-21 1-16,21-22 0,-1 22 15,22-1-15,0-21 0,0 22 16,0-1-16,22 1 0,20-1 15,0 1-15,-21-1 0,22 1 0,-1-1 16,22 1-16,-22 21 0,21-22 16,1 1-16,-22-1 0,22 22 0,-1-22 15,1 22-15,-1-22 0,1 22 16,-1 0-16,1-1 0,-1 1 0</inkml:trace>
  <inkml:trace contextRef="#ctx0" brushRef="#br0" timeOffset="2441.13">3831 8424 0,'0'0'0,"21"0"16,-21-21-16,-21 21 15,0 0 1,0 21-16,0 1 0,-1-1 0,1 0 16,21 0-16,0 0 0,-21 22 0,0-22 15,21 21-15,0 0 0,0-20 16,-21 20-16,0 0 0,21 1 0,-22-1 15,22-21-15,0 21 0,0-20 16,-21-1-16,21 0 0,0 0 0,-21-21 16,21 21-16,0-42 31,0 0-31,21 21 0,-21-21 16,21 0-16,1-22 0,-1 22 15,-21-21-15,21 21 0,0-22 0,21 22 16,-20-21-16,-1 21 0,0-1 15,21 1-15,-21 0 0,1 21 0,-1 0 16,0 0-16,0 0 0,0 0 16,0 21-16,-21 0 0,22 1 15,-22 20-15,0-21 0,21 0 0,-21 0 16,0 1-16,21 20 0,-21-21 16,0 0-16,21 0 0,0 1 15,0-22 1,1 0-16,-1 0 0,0 0 15,0 0-15,0-22 16,0 1-16,22 0 0,63-127 16,-85 106-1,0-1-15,0 1 0,-21 0 16,21-1-16,-21 1 0,21-22 0,-21 22 16,0 0-16,0-1 0,0 22 15,0 0-15,0 0 0,0 0 0,0 42 31,0 21-31,-21-21 16,21 22-16,-21-1 0,21-21 16,0 22-16,-21-1 0,21 0 15,0 1-15,0-1 0,0 0 0,0 1 16,0-1-16,0 0 0,0-21 16,0 22-16,0-22 0,0 0 0,0 0 15,0 0-15,21 1 0,0-22 16,0 0-16,1 0 15,-1 0-15,0 0 0,-21-22 16,21 1-16,0 0 0,0 0 16,-21 0-16,0 0 0,22-22 15</inkml:trace>
  <inkml:trace contextRef="#ctx0" brushRef="#br0" timeOffset="2668.1">4318 8573 0,'-21'0'0,"42"0"0,-63 0 0,63 0 47,21 0-47,-21 0 0,0 0 0,1 0 16,20 0-16,-21-22 15,21 22-15,-20 0 0,-1 0 0,21-21 16,-21 21-16,0 0 0,1 0 15</inkml:trace>
  <inkml:trace contextRef="#ctx0" brushRef="#br0" timeOffset="3612.53">5292 8657 0,'0'0'0,"21"-21"0,0 0 0,0 0 16,0 0-16,-21-1 16,0 1-16,21 0 0,-21 0 0,0 0 15,0 0-15,0-1 0,-21 22 0,0 0 16,0 0-16,0 0 15,0 0-15,-1 0 0,-20 22 0,21-22 16,0 21-16,0 0 0,-1 0 16,1 21-16,0-20 0,21 20 0,-21 0 15,0 1-15,21 20 0,0-21 0,0 1 16,0-1-16,0 0 0,0 1 16,0-1-16,0-21 0,21 0 15,0 1-15,0-1 0,0-21 16,1 0-16,-1 21 0,0-21 0,0 0 15,21 0-15,-20-21 0,20 21 0,0-21 16,1-1-16,-22 1 0,21-21 16,0 0-16,1 20 0,-1-20 0,0-21 15,1 20-15,-1 1 0,-21 0 16,22-22-16,-22 22 0,0-1 0,-21 1 16,0 0-16,21-1 0,-21 1 15,0 21-15,0 0 0,0 0 0,0-1 16,-21 44-1,0-1 1,21 0-16,0 0 0,-21 21 16,-1-20-16,22 20 0,-21 0 0,21 1 15,0-1-15,-21 21 0,21-20 16,-21-1-16,21 0 0,0 1 0,0-22 16,0 21-16,0-21 0,21 1 15,0-1-15,0-21 0,1 0 0,-1 0 16,0 0-16,0 0 0,0 0 15,22 0-15,-22 0 0,0-21 0,21-1 16,-21 1-16,1 0 0,-1-21 0,0 21 16,0-1-16,-21-20 0,0 21 15,21 0-15,-21 0 0,21-1 16,-21 1-16,0 42 31,0 1-15,0-1-16,0 0 0,0 0 15,0 0-15,0 0 0,0 1 0,0-1 16,0 0-16,0 0 16,0-42 31,0 0-47</inkml:trace>
  <inkml:trace contextRef="#ctx0" brushRef="#br0" timeOffset="3783.85">6202 8551 0,'0'0'0,"0"-21"15,21 21 48,0 0-48,-21 21-15,21-21 0</inkml:trace>
  <inkml:trace contextRef="#ctx0" brushRef="#br0" timeOffset="4592.06">6646 8488 0,'0'-21'31,"-21"21"-31,0 0 0,0 0 15,0 0-15,-1 21 16,1 0-16,0 0 0,0 0 0,21 1 16,-21-1-16,21 21 0,-21-21 15,21 22-15,0-1 0,0-21 0,0 21 16,0 1-16,0-22 0,0 21 16,0-21-16,21 1 0,0-1 15,0-21-15,0 21 0,0-21 0,22 0 16,-22 0-16,21 0 0,1-21 0,-1 0 15,0-1-15,-21 1 0,22 0 16,-1-21-16,0 21 0,1-22 0,-22 1 16,0 0-16,21 20 0,-42-20 15,22 0-15,-22-1 0,21 1 0,-21 0 16,0-1-16,0 1 0,0 0 16,0-1-16,0 22 0,0 0 15,0 0-15,0 42 16,0 0-16,0 22 15,0-22-15,0 21 0,0 0 16,0 1-16,-21-22 0,21 21 0,-22 1 16,22-1-16,0-21 0,-21 21 15,0-20-15,21 20 0,-21-21 0,21 0 16,0 0-16,-21 1 0,21-1 0,-21-21 16,21 21-16,0-42 31,0 0-31,0-1 15,0 1-15,21-21 0,0 21 0,0 0 16,0-1-16,0 1 0,1 0 0,20 0 16,-21 0-16,0 0 15,0-1-15,1 22 0,-1-21 0,0 21 16,0 0-16,0 0 16,-42 21 15,0-21-31,0 0 0,0 22 15,-1-22-15,1 21 0,-21-21 0,21 21 16,0-21-16,-1 0 0,1 21 0,-21-21 16,21 21-1,21 0-15,0 1 16,21-1 0,0 0-16,0-21 0,-21 21 15,21 0-15,1 0 0,-1-21 0,0 22 16,0-1-16,0 0 0,0 0 15,1-21 1,-1 0-16,0 0 16,0 0-16,0 0 15,0-21-15,1 0 0,-1 0 16,0-1-16</inkml:trace>
  <inkml:trace contextRef="#ctx0" brushRef="#br0" timeOffset="5132.81">7810 8636 0,'22'21'31,"-1"-21"-31,0 0 16,21 0-16,-21 0 0,22 0 0,-1 21 15,0-21-15,1 0 0,-1 0 0,0 0 16,1 0-16,-1 0 15,0 0-15,-20 0 0,20 0 0,0 0 0,-21-21 16,1 21-16,20 0 0,-21-21 16,0 0-16,0 21 0,1-21 15,-1 21-15,-21-21 0,0-1 16,0 1-16,0 0 16,-21 21-1,-22-21-15,22 21 0,0 0 0,-21 0 16,20 0-16,1 0 0,0 0 0,0 0 15,0 0-15,0 0 16,21 21 15,21-21-31,0 0 16,0 0-16,0 0 16,0 0-16,1 0 15,-1 0-15,0 0 0,0 0 16,0 21-16,0 0 15,-21 1 1,0-1-16,0 0 0,-21 0 16,0 0-16,0 0 0,0 1 15,0-1-15,-1 0 0,1 0 16,0 0-16,0 0 0,0-21 0,0 22 16,-1-1-16,1-21 15,0 0-15,0 0 16</inkml:trace>
  <inkml:trace contextRef="#ctx0" brushRef="#br0" timeOffset="6412.79">9313 8170 0,'0'0'0,"21"0"32,-21 22-32,22-1 15,-22 0-15,0 0 16,0 0-16,0 0 0,0 1 15,0-1-15,21 0 16,0-21-16,0 0 16,0 0-16,0 0 0,1 0 0,-1 0 15,0-21-15,21 0 0,-21-1 16,22 1-16,-1-21 0,-21 0 16,22 20-16,-22-20 0,0 0 0,-21-1 15,0 22-15,0-21 0,0 21 16,0 0-16,0-1 0,0 1 15,-21 0-15,0 21 0,-1 0 0,1 0 16,0 0-16,0 21 16,0 22-16,21-1 0,0 0 15,0 22-15,0-22 0,0 22 0,0-1 16,0 1-16,0-1 0,0-21 16,0 22-16,0-22 0,0 22 0,0-22 15,0 0-15,0 1 0,0-1 16,0 0-16,0-20 0,0-1 0,0 0 15,-21 0-15,-1-21 16,1 0 0,0 0-16,0-21 0,21 0 15,-21 0-15,0-1 0,-22-20 16,22 21-16,0 0 0,0-22 0,-22 22 16,22 0-16,0 0 0,-21 0 0,42 0 15,-21 21-15,-1 0 16,22 21-16,0 0 15,0 0-15,0 0 0,0 0 16,0 1-16,22 20 0,-1-21 0,-21 0 16,21 0-16,0 1 0,0-1 0,0 0 15,1-21-15,-1 21 0,0-21 16,0 0-16,0 0 0,0 0 16,1 0-16,20 0 0,-21-21 15,21 0-15,-20 0 0,20-1 0,0 1 16,-21-21-16,22 21 0,-1 0 0,-21-22 15,0 22-15,1-21 0,-1 21 16,0-22-16,-21 22 0,21 0 0,-21 0 16,0 42 15,0 0-31,0 0 0,0 0 16,0 1-16,0-1 0,0 0 15,0 0-15,0 0 0,0 0 16,0 1-16,-21-1 0,21 0 0,0 0 15,0 0-15,0 0 0,0-42 47,0 0-47,0 0 0,0 0 16,0 0-16,0-1 0,0 1 0,0-21 16,21 21-16,0 0 0,-21-1 15,21 1-15,1 0 0,-1 0 0,21 0 16,-21 0-16,22-1 0,-22 22 15,21 0-15,0 0 0,-20 0 0,20 0 16,-21 0-16,21 0 0,-20 22 16,-1-1-16,0 0 0,0 0 15,-21 0-15,0 0 0,21 1 0,-21-1 16,0 0-16,0 0 0,0 0 0,0 0 16,0 1-16,0-1 0,-21 0 15,21 0-15,-21 0 16,0-21-1,21-21 1</inkml:trace>
  <inkml:trace contextRef="#ctx0" brushRef="#br0" timeOffset="6880.53">10774 8509 0,'0'0'0,"21"-21"0,0 21 16,0 0-16,22-21 0,-22 21 0,0-21 15,-21-1-15,21 22 0,0-21 0,-21 0 16,21 21-16,-21-21 0,0 0 16,0 0-16,-21 21 15,0 0-15,0 0 0,0 0 0,0 0 16,-22 0-16,22 21 16,-21 0-16,21 0 0,-22 0 0,22 0 15,-21 1-15,21-1 0,-1 0 16,22 0-16,0 0 0,-21-21 0,21 21 15,0 1-15,0-1 0,21-21 16,1 0 0,-1 0-16,21 0 0,-21 21 0,22-21 15,-22 0-15,21 0 0,0 0 0,-20 21 16,20-21-16,-21 21 0,0-21 16,0 21-16,-21 1 0,0-1 15,0 0-15,-21-21 0,-21 21 16,21 0-16,-22-21 0,1 21 15,0 1-15,-1-22 0,22 0 16,-21 21-16,0-21 0,20 0 16,1 0-16,0 0 0,0 0 0,0 0 15,0 0-15,21-21 0,0-1 0,0 1 16,0 0 0,21 0-16,0 21 15,0-21-15,0 21 0,22-21 0,-22-1 16</inkml:trace>
  <inkml:trace contextRef="#ctx0" brushRef="#br0" timeOffset="7256.52">11388 8446 0,'0'0'0,"21"0"0,-21 21 31,0 0-31,0 0 15,0 0-15,0 0 0,0 22 0,0-22 16,0 42-16,0-20 0,0 20 0,0 1 16,-21 20-16,-1-20 0,22 21 15,-21-1-15,0 1 0,0 21 0,0 0 16,0-1-16,-1 1 0,1 0 0,0 0 16,21-21-16,-21 20 0,0 1 15,21-21-15,-21 0 0,21-1 16,0-20-16,0 20 0,-22-20 0,22-22 15,-21 1-15,21 20 0,-21-42 0,21 22 16,0-22-16,0 0 0,-21 0 16,0-21-16,21-21 15,0 0 1,0-22-16,0 22 0,0-21 0,0 0 16,21-22-16,0 1 0,0-22 15,-21 21-15,21-20 0,1-22 0,-1 21 16</inkml:trace>
  <inkml:trace contextRef="#ctx0" brushRef="#br0" timeOffset="7596.95">11366 8805 0,'0'-42'0,"0"84"0,0-126 0,0 41 16,0 22-16,0-21 0,0 21 0,0-22 16,0 22-16,22 0 0,-22 0 15,21-21-15,0 20 0,0 1 0,0 0 16,22 0-16,-22 0 0,21 0 15,0 21-15,1 0 0,-1 0 0,0 0 16,1 0-16,-22 0 0,21 21 0,1 0 16,-22 21-16,0-21 0,-21 1 15,0 20-15,0-21 0,0 21 0,-21-20 16,0 20-16,-1-21 0,-20 21 16,0-20-16,-1 20 0,22-21 15,-21 0-15,0 0 0,-1 1 0,1-22 16,21 21-16,-22-21 0,22 0 0,0 0 15,0 0-15,0 0 0,0 0 16,21-21 15,21 21-31,0-22 0,0 1 16,0 0-16,0 21 0,1-21 0</inkml:trace>
  <inkml:trace contextRef="#ctx0" brushRef="#br0" timeOffset="8611.99">11874 8678 0,'0'0'0,"22"0"16,20 0 0,-21 0-16,0 0 0,0 0 15,1 0-15,-1 0 0,0-21 16,0 21-16,0-21 0,0 21 16,1-21-16,-1 0 0,0 21 0,0-21 15,0-1-15,0 1 0,-21 0 0,0 0 16,22 0-16,-22 0 0,0-1 15,0 1-15,0 0 16,-22 21 0,1 21-16,0-21 0,0 21 15,21 1-15,-21-1 0,0 0 0,21 21 16,-22-21-16,22 1 0,0-1 16,0 21-16,0-21 0,0 0 0,0 1 15,0-1-15,22 0 0,-1 0 0,0-21 16,0 0-16,21 21 0,-20-21 15,-1 0-15,21 0 0,-21 0 0,22 0 16,-22-21-16,21 0 0,-21 21 16,0-21-16,22 0 0,-22-1 0,0 1 15,21-21-15,-20 21 0,-1 0 16,0-22-16,0 22 0,0-21 16,0 21-16,1-22 0,-1 22 0,0 21 15,0-21-15,-21 0 0,21 21 16,-21 21-1,0 0-15,0 0 16,0 0-16,0 1 16,0-1-1,0-42 32,0-1-47,0 1 16,0 0-16,-21 21 15,21-21-15,-21 21 0,21-21 0,-21 21 16,0 0 0,-1 0-16,1 21 15,21 0-15,-21 0 0,21 0 16,0 1-16,-21 20 0,21-21 16,-21 0-16,21 22 0,0-22 0,0 0 15,0 0-15,0 0 0,0 0 16,0 22-16,0-22 0,0 0 15,21 0-15,0-21 16,0 0-16,0 0 0,1 0 16,-1 0-16,21 0 0,-21 0 0,0-21 15,22 0-15,-22 0 0,21 0 0,1-1 16,-22 1-16,21 0 0,0-21 16,1-1-16,-22 1 0,21 0 0,-21-1 15,22-20-15,-22 21 0,0-22 16,0 22-16,0-1 0,-21 1 0,0 0 15,0 21-15,0-22 0,0 22 0,0 0 16,0 0-16,-21 21 16,0 0-1,0 21-15,0 0 16,0 21-16,21-20 0,-22 20 0,1 0 16,0 1-16,21-1 0,0 0 0,-21 1 15,21-1-15,-21 0 0,21 1 16,0-1-16,0 0 0,0 1 0,0-22 15,0 21-15,0-21 0,0 0 0,0 22 16,21-22-16,0 0 16,-21 0-16,21-21 0,0 0 15,1 0-15,-1 0 0,0 0 16,0 0-16,0 0 0,0-21 16,1 0-16,-1 21 0,-21-21 0</inkml:trace>
  <inkml:trace contextRef="#ctx0" brushRef="#br0" timeOffset="8892.76">13123 8361 0,'0'0'0,"21"0"31,1 0-31,20 0 0,0 0 0,-21 0 16,22 0-16,-1 0 0,0 0 16,1-21-16,-1 21 0,0 0 15,1 0-15,-1-21 0,-21 21 0,0-22 16,1 22-16,-1 0 0,0 0 0,0-21 16,-21 0 15</inkml:trace>
  <inkml:trace contextRef="#ctx0" brushRef="#br0" timeOffset="9500.54">14626 8488 0,'0'0'0,"-21"0"0,0 0 15,0 0-15,-1 0 0,1 0 16,0 0-16,0 0 0,0 0 0,42 0 47,0 0-47,21 0 16,1 0-16,-22 21 0,21-21 15,22 0-15,-22 0 0,22 0 0,-22 0 16,21 0-16,1 0 0,-1 0 0,1 0 15,-1 0-15,1 0 0,-1 0 16,-20 0-16,20 0 0,-20 0 0,-1 0 16,-21 0-16,21 0 0,-20 0 15,-1 0-15,0-21 0,0 21 16,0 0-16,-21-21 16,0 0-1,-21 21-15,0 0 0,0 0 0</inkml:trace>
  <inkml:trace contextRef="#ctx0" brushRef="#br0" timeOffset="9979.93">15409 8128 0,'0'0'0,"-21"0"15,0 0-15,0 0 16,21 21-1,-21 0-15,21 1 0,0-1 0,0 0 16,0 0-16,0 0 0,0 22 0,21-22 16,0 0-16,0 0 0,0 0 15,0 0-15,22-21 0,-1 22 0,0-22 16,-20 0-16,20 21 0,0-21 16,-21 0-16,22 0 0,-1 0 0,-21 0 15,22 0-15,-22 0 0,0 0 0,0 0 16,0-21-16,0 21 0,-21-22 15,22 22-15,-22-21 16,0 0 0,-22 21-16,1 0 0,0 0 0,0 0 15,0 0-15,-22 0 0,22 0 0,0 21 16,-21 0-16,-1 1 0,1-1 16,0 21-16,-1-21 0,1 0 0,0 22 15,-1-22-15,1 21 0,21 1 16,-21-22-16,20 0 0,1 21 0,-21-21 15,42 1-15,-21-1 0,0 0 16,21-42 31,21 0-31,0-1-16,0 22 0</inkml:trace>
  <inkml:trace contextRef="#ctx0" brushRef="#br0" timeOffset="11924.56">16743 8001 0,'0'-21'0,"0"0"16,0 0-16,0-1 15,21 22-15,-21-21 16,21 21 93,0 0-93,-21-21 15,0 0 16,21 21-31,-21-21-1,0 0 32,0 42 16,0 0-48,0 0-15,0 21 0,0 1 16,0-1-16,0 0 0,0 1 0,0-1 16,0 22-16,0-22 0,0 0 15,0 1-15,0 20 0,0-42 0,0 22 16,0-1-16,0-21 0,0 0 15,0 0-15,22 1 0,-22-1 16,21-21-16,0 0 0,0 0 16,0 0-16,0 0 0,22 0 15,-22 0-15,21-21 0,-21 21 0,22-22 16,-1 1-16,0 0 0,-20-21 0,20 21 16,0-22-16,1 1 0,-22 0 15,21-1-15,-21 1 0,0-22 0,1 22 16,-1 0-16,-21-22 0,0 22 15,0 0-15,0 20 0,0-20 0,0 21 16,0 0-16,0 0 0,-21-1 16,-1 22-16,1 0 0,0 0 15,0 0-15,0 0 0,0 22 0,-1-1 16,1 0-16,0 21 16,0 1-16,0-1 0,0 21 0,-1 1 15,1-1-15,0 1 0,0-1 16,0 1-16,0-1 0,-1 1 0,1-1 15,0 1-15,21 21 0,0-1 0,-21-20 16,21 20-16,-21 1 0,21 0 16,-21-22-16,21 22 0,0 0 0,-22-22 15,1 22-15,0 21 0,21-22 16,-21 1-16,0-22 0,21 22 0,-21 0 16,21-22-16,0 1 0,-22-1 0,22 1 15,0-1-15,0 1 0,0-22 16,0 0-16,0 1 0,0-1 15,0-21-15,0 22 0,22-22 16,-1-21-16,0 0 0,0 0 0,0-21 16,0-1-16,1 1 0,20 0 15,-21-21-15,21-1 0,1 1 0,-22-21 16,21-1-16,1 1 0,-1-1 0,0-21 16,1 1-16,-22-1 0,0-21 15,21 22-15,-42-22 0,0 21 0,0 0 16,0 1-16,-21-1 0,-21 0 15,21 22-15,-22 21 0,-20-22 16,20 43-16,1-21 0,0 20 0,-1 1 16,22 0-16,-21 0 0,21 21 0,0 0 15,-1 0-15,1-21 0,0 21 16,21-21 15,21 21-31,22 0 0,-22-22 16,0 22-16,21-21 0,-21 21 15,22-21-15,-1 0 0,0 21 0,-20-21 16,20 0-16,0 21 0</inkml:trace>
  <inkml:trace contextRef="#ctx0" brushRef="#br0" timeOffset="12344.51">17526 8573 0,'0'0'0,"0"-22"0,-21 1 16,0 0-16,21 0 15,0 0-15,0 0 16,0-1-16,0 1 0,21 0 16,0 21-16,0-21 0,0 0 15,22 21-15,-22 0 0,21 0 0,-21 0 16,22 0-16,-22 0 0,21 0 16,-21 0-16,0 21 0,1-21 0,-1 21 15,0 0-15,-21 0 0,0 1 16,21 20-16,-21-21 0,0 0 15,0 0-15,0 1 0,0-1 0,-21 0 16,21 0-16,-21 0 16,0-21-16,21-21 47,0 0-47,0 0 0,21 0 15,-21-1-15,21 1 0,0 0 16,-21 0-16,21 21 0,0-21 0,1 0 15,-22-1-15,21 22 0,0-21 0,0 21 16,0 0-16,0 0 16,1-21-16,-1 21 0,0 0 0,0 0 15,0 0-15,0 0 0,1 0 0,-1 0 16,0 21-16</inkml:trace>
  <inkml:trace contextRef="#ctx0" brushRef="#br0" timeOffset="13545.4">18817 8509 0,'0'0'0,"21"0"0,64-42 15,-64 21-15,-21-1 0,0 1 16,0-21-16,0 21 0,0 0 16,0-22-16,0 22 0,0 0 0,0 0 15,-21 0-15,0 21 0,0 0 16,-1 0-16,1 0 0,0 0 0,0 0 15,-21 21-15,20 0 0,-20 0 16,21 0-16,-21 0 0,-1 22 0,1-1 16,0-21-16,20 22 0,-20-1 0,21-21 15,0 21-15,21-20 0,0-1 16,0 21-16,0-21 0,0 0 16,21 1-16,0-22 0,0 0 15,0 0-15,1 0 0,20 0 16,-21 0-16,21 0 0,-20 0 0,20-22 0,-21 1 15,21 0-15,-20 0 16,-1 0-16,0 0 0,0-1 0,21-20 16,-42 21-16,22-21 0,-1 20 0,0-20 15,-21 21-15,0 0 0,0 0 16,0-1-16,0 44 31,-21-22-31,21 21 0,-21 21 0,-1-21 16,22 0-16,0 1 0,0 20 15,0-21-15,0 0 0,0 0 0,0 1 16,0-1-16,0 0 0,22 0 16,-1-21-16,0 21 0,0-21 15,0 0-15,0 0 0,22 0 0,-22 0 16,21 0-16,-21 0 0,22-21 0,-22 21 16,0-21-16,21 0 0,-20 0 15,-1-1-15,0 1 0,0 0 0,0-21 16,0-1-16,-21 22 0,0-21 15,0 21-15,22 0 0,-22-1 0,0 1 16,0 42 0,-22 1-1,22-1-15,-21 0 0,0 0 16,21 0-16,-21 0 0,21 22 16,0-22-16,-21 0 0,0 0 0,21 22 15,-22-22-15,22 0 0,0 0 16,0 0-16,-21-21 15,21 21-15,0-42 47,0 0-47,0 0 0,0 0 0,0 0 16,0-1-16,0 1 0,21 0 16,-21-21-16,22 21 0,-1-22 0,0 22 15,0-21-15,0 21 0,22-1 16,-22 1-16,21 0 0,-21 0 15,22 21-15,-22 0 0,21 0 0,0 0 16,-20 21-16,-1 0 0,21 0 16,-21 1-16,0-1 0,-21 0 0,0 0 15,0 21-15,0-20 0,0-1 0,0 0 16,0 0-16,0 0 0,0 0 16,0 1-16,0-1 0,0 0 0,-21 0 15,0-21-15,21 21 0,-21-21 16,0 0-16,21-21 47,0 0-47,0 0 0,0-22 15,21 22-15,0 0 0,21-21 0,-20-1 16,20 22-16,-21-21 0,21 0 16,1 20-16,-1 1 0,0 0 0,1 0 15,-22 21-15,21 0 0,-21 0 16,1 0-16,-1 21 0,0 0 0,0 0 15,0 1-15,-21-1 0,0 21 16,0-21-16,0 0 0,0 22 0,0-22 16,0 0-16,0 0 0,0 0 0,-21 1 15,21-1-15,-21 0 0,0 0 16,0 0-16,-1 0 16,22-42 30,22 0-46,-1 0 0,0 0 0,0 0 16,0-1-16</inkml:trace>
  <inkml:trace contextRef="#ctx0" brushRef="#br0" timeOffset="13924.25">20341 8509 0,'21'0'47,"0"0"-47,1-21 15,-1 21-15,0-21 0,0 21 0,0-21 16,0-1-16,1 22 0,-1-21 16,0 0-16,0 0 0,0 0 0,0 0 15,-21-1-15,0 1 0,0 0 16,0-21-16,0 21 0,0-1 16,-42 22-1,21 0-15,0 22 0,0-1 16,-22 21-16,22-21 0,0 0 0,-21 22 15,20-22-15,1 21 0,21-21 16,-21 1-16,21 20 0,0-21 16,0 0-16,0 0 0,0 1 15,21-22-15,0 21 0,1-21 16,20 0-16,-21 0 0,0 0 16,0 0-16,1 0 0,-1 0 0,0 0 15,0 0-15,0 0 0,0 0 16,1 0-16,-1 0 0,0-21 15,0 21 1,-21-22-16,21 22 0,-21-21 0</inkml:trace>
  <inkml:trace contextRef="#ctx0" brushRef="#br0" timeOffset="14130.2">21145 8636 0,'0'0'16,"-21"0"31,0 0-47,0 0 16,0 0-16,0 0 0,-1 0 0,1 0 15,0 0-15,-21 0 0,21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0T11:27:00.6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826 0,'0'0'0,"0"-22"16,0 1-16,0 0 15,0 0-15,0 0 16,0 0 0,0-1-16,-21 22 15,0 0 1,0 0-16,21 22 16,-21-1-16,21 0 0,-22 0 0,22 21 15,-21 1-15,21-1 16,0 22-16,0-22 0,0 0 15,0 22-15,-21-22 0,21 22 0,-21-22 16,21 0-16,-21 1 0,21 20 16,0-42-16,0 0 15,0 1-15,0-1 0,21-21 32,0 0-32,0 0 0,0-21 0,-21-1 15,22 1-15,-1 0 0,0 0 16,0-21-16,-21 20 0,21-20 15,0 0-15,1-1 0,-1 1 0,0 0 16,0-1-16,-21 22 16,21 0-16,0 0 0,1 21 0,-1 0 15,0 0-15,-21 21 16,21 0-16,-21 0 0,21 22 0,-21-22 16,0 21-16,0 1 0,0-22 15,21 21-15,-21-21 0,0 22 16,22-22-16,-22 0 0,0 0 0,21 0 15,0 0-15,0 1 0,0-22 16,0 0-16,22 0 0,-22 0 16,0 0-16,21 0 15,1-22-15,-22 1 0,21 0 0,1 0 16,-22-21-16,21 20 0,0-20 0,-20-21 16,-1 20-16,0-20 0,0-1 15,-21 1-15,0-1 0,0 22 16,0-22-16,-21 22 0,21 0 15,-21 21-15,0-1 0,-22 1 0,22 0 16,0 21-16,0 0 0,0 0 16,-1 0-16,1 0 0,0 0 0,0 21 15,0 0-15,0-21 0,21 22 16,0-1-16,0 0 0,0 0 16,0 0-16,21-21 0,0 0 15,21 21-15</inkml:trace>
  <inkml:trace contextRef="#ctx0" brushRef="#br0" timeOffset="511.42">2984 550 0,'0'0'16,"0"22"15,0-1-31,0 0 16,0 0-16,0 0 0,0 22 15,0-1-15,0 0 0,0 1 0,0-1 16,0 0-16,0 22 16,0-22-16,0 0 0,0 1 0,0-1 15,-21-21-15,21 22 0,-21-22 16,21 0-16,0 21 0,0-21 16,-21 1-16,0-22 15,21-22 16,-21 22-31,21-21 0,0-21 16,0 21-16,0 0 0,0-22 16,21 1-16,0 21 0,0-22 15,0 1-15,0 0 0,1 21 0,20-22 16,0 22-16,1 0 16,-1 0-16,-21 21 0,21 0 0,1 0 15,-1 0-15,-21 42 0,0-42 16,1 42-16,-1-20 0,0 20 0,-21 0 15,0-21-15,0 22 0,0-1 16,0-21-16,-21 22 0,0-22 0,21 0 16,-22 0-16,1 0 0,0 0 15,0 1-15,21-1 0,-21-21 0,0 0 16,21 21-16,0-42 31,21 21-15,21-21-16</inkml:trace>
  <inkml:trace contextRef="#ctx0" brushRef="#br0" timeOffset="1056.45">4170 1080 0,'0'-22'0,"0"44"0,0-65 0,0 22 16,0 0-16,0 0 0,0-22 15,0 22-15,-21 0 0,-1 0 0,1 0 16,0 21-16,0 0 0,0 0 0,0 0 16,-22 0-16,22 0 15,-21 21-15,-1 0 0,1 21 0,21 1 16,-21-22-16,-1 21 0,22 1 16,-21-1-16,21 0 0,-1-21 0,22 22 15,0-22-15,-21 21 0,21-21 16,0 1-16,0-1 0,0 0 0,21 0 15,1-21-15,-1 0 16,0 0-16,0 0 0,21 0 0,-20 0 16,-1 0-16,21 0 15,-21-21-15,0 0 0,22 0 0,-22-1 16,0 1-16,0 0 0,0 0 16,1-21-16,-1 20 0,0-20 0,0 0 15,-21-1-15,21 22 0,-21-21 16,0 21-16,0 0 0,0 42 31,0 0-31,0 0 16,-21 21-16,21-20 0,0 20 0,-21-21 15,21 21-15,0-20 0,0-1 16,0 0-16,0 0 0,0 0 0,0 0 16,0 1-16,0-1 0,21-21 15,0 21-15,0-21 0,1 0 16,-1 0-16,0 0 15,0 0-15,0-21 0,0 21 16,1-21-16,20-1 0,-21 1 16</inkml:trace>
  <inkml:trace contextRef="#ctx0" brushRef="#br0" timeOffset="1336">4741 656 0,'0'-21'15,"0"42"-15,0-63 0,0 21 0,0 0 16,-21 21-1,0 0-15,21 21 16,-21 0-16,0 0 0,-1 0 0,22 0 16,-21 22-16,21-1 0,-21 22 15,21-22-15,-21 0 0,21 22 0,0-22 16,0 0-16,-21 1 0,21-1 16,0 0-16,0-20 0,0-1 0,-21 21 15,21-21-15,0 0 0,0 1 16,0-1-16,21-21 15,0 21-15,0-21 0,0 0 16,0 0-16,1 0 0,-1-21 16,0 21-16,0-21 15,-21-1-15,21 1 0,-21 0 0,0 0 0</inkml:trace>
  <inkml:trace contextRef="#ctx0" brushRef="#br0" timeOffset="1563.49">4445 1037 0,'0'0'0,"-21"0"0,42 0 31,0-21-15,0 21-16,0-21 0,22 21 0,-1-21 16,0 21-16,1-21 0,-1 21 15,0-22-15,1 22 0,-22 0 16,21 0-16,-21-21 0,1 21 15,-1 0-15,0 0 0</inkml:trace>
  <inkml:trace contextRef="#ctx0" brushRef="#br0" timeOffset="1916.18">6138 974 0,'0'-21'0,"0"42"46,-21 0-46,21 0 0,-21 0 16,21 22-16,-21-22 0,21 0 16,0 21-16,0-21 0,0 1 0,-21 20 15,21-21-15,0 0 16,-22 0-16,22 1 0,0-1 16,0 0-16,0 0 31,22-21-16,-1-21-15,0 21 0,0-21 16</inkml:trace>
  <inkml:trace contextRef="#ctx0" brushRef="#br0" timeOffset="2343.26">6604 1016 0,'0'-21'0,"0"42"0,0-63 0,0 21 16,0-1-16,-21 22 31,0 0-31,-1 0 0,1 0 16,0 22-16,0-1 0,0 0 15,0 0-15,-1-21 0,1 21 0,0 0 16,0 1-16,21-1 0,0 0 16,0 0-1,21-21-15,0 0 16,0 0-16,22 0 0,-22 0 0,0 0 15,21 0-15,-20 0 16,20 0-16,-21 0 0,0 0 0,22 21 16,-22 0-16,0-21 0,-21 22 15,21-22-15,-21 21 0,21-21 0,-21 21 16,0 0-16,-21 0 16,0-21-16,0 21 0,0-21 15,-22 22-15,22-22 0,0 0 16,-21 21-16,20-21 0,-20 0 0,21 0 15,0 0-15,0 21 0,-1-21 16,1 0-16,0 0 0,0 0 0,0 0 16,0 0-16,-1-21 15,1 0-15,21-1 16,-21 1-16</inkml:trace>
  <inkml:trace contextRef="#ctx0" brushRef="#br0" timeOffset="2540.01">5927 614 0,'0'0'0,"-22"-21"16,44 21 15,-1 0-31,0 0 16,0 0-16,0 0 15,0 0-15</inkml:trace>
  <inkml:trace contextRef="#ctx0" brushRef="#br0" timeOffset="3508.22">8361 1207 0,'0'0'0,"-21"0"16,-1 0-1,22-22 32,22 22-47,-1-21 16,0 0-16,21 0 0,-21 0 15,22 0-15,-1-22 0,-21 22 0,22-21 16,-1-1-16,-21 1 0,21 0 16,-20 21-16,-22-22 0,0 1 15,0 21-15,0-22 0,0 22 16,-106-85-1,85 85-15,-1 21 16,1 0-16,0 0 0,0 0 16,-43 148-1,64-105 1,-42 20-16,21 1 0,0 20 16,0-20-16,-22 21 0,22-22 0,-21 22 15,21-22-15,-1 22 0,1 0 0,0-1 16,21-20-16,0 20 0,0 22 15,0-21-15,0 0 0,0-1 0,0 1 16,0 0-16,-21-1 0,21 1 16,0 0-16,0-22 0,21 1 15,-21-1-15,0 1 0,21-1 0,-21-21 16,21-20-16,1 20 0,-22-21 0,21 0 16,0-21-16,0 0 0,0 0 15,0 0-15,1-21 0,20 0 0,-21 0 16,0 0-16,22-22 0,-22 1 15,21 0-15,-21-22 0,22 1 0,-22-1 16,21 1-16,-21-1 0,0 1 16,-21-1-16,0 1 0,0-1 0,0-21 15,0 22-15,-21-1 0,0 1 0,-21-1 16,-1 1-16,1 21 16,0-1-16,-1 1 0,1 21 0,0 0 15,-22-1-15,22 1 0,0 21 16,-1 0-16,1-21 0,21 21 0,-22 0 15,22 0-15,21-21 16,21 0 0,22 21-1,-22 0-15,0-21 0,21 21 0,-20 0 16,20-22-16,0 1 0,-21 21 16,1-21-16,20 21 0,0 0 0,1-21 15,-22 0-15,21 0 0,0 21 16</inkml:trace>
  <inkml:trace contextRef="#ctx0" brushRef="#br0" timeOffset="3943.99">8932 1143 0,'0'-21'63,"0"0"-63,0 0 15,21 21-15,-21-22 0,22 1 16,-1 0-16,0 0 0,21 0 16,-21 0-16,1 21 0,-1 0 15,0-22-15,0 22 0,0 0 0,0 22 16,1-1-16,-1 0 16,0 21-16,-21-21 0,0 22 0,0-22 15,0 21-15,0-21 0,0 22 16,0-22-16,0 0 0,0 0 0,0 0 15,0 1-15,0-1 16,-21-21-16,21-21 31,0-1-31,0 1 0,0 0 16,42-85 0,-21 85-16,0-21 15,-21 21-15,22-22 0,-1 22 16,-21 0-16,21 0 0,0 21 0,0-21 15,0 21-15,1 0 16,-1 0-16,0 21 0,0-21 16,0 21-16,0 0 0</inkml:trace>
  <inkml:trace contextRef="#ctx0" brushRef="#br0" timeOffset="5099.47">9991 1207 0,'0'0'0,"21"0"15,0 0-15,0 0 0,-21-22 0,21 22 16,-21-21-16,21 0 0,-21 0 16,0 0-16,0 0 0,0-22 0,0 1 15,0 21-15,0-22 0,-21 1 16,0 21-16,0 0 0,0 0 16,0-1-16,-1 22 0,1 0 0,-21 0 15,21 0-15,-22 22 0,22-1 16,-21 21-16,21-21 0,-22 22 0,22-1 15,-21 0-15,21 22 0,0-22 16,-1 0-16,22 1 0,0-1 0,0-21 16,0 0-16,0 22 0,0-22 15,22-21-15,-1 21 0,0-21 16,0 0-16,21 0 0,-20 0 0,20 0 16,-21 0-16,21 0 0,-20 0 15,20-21-15,0 0 0,-21 0 0,1-1 16,20 1-16,-21 0 0,0-21 15,0 21-15,1-22 0,-1 1 0,0 0 16,-21 20-16,0-20 0,0 21 16,0 0-16,0 42 15,0 0 1,-21 0-16,21 22 0,-21-22 16,21 21-16,-22 0 0,22-20 15,0 20-15,0-21 0,0 21 0,0-20 16,0-1-16,22 0 0,-1-21 15,-21 21-15,21-21 0,0 0 0,0 0 16,0 0-16,1 0 0,20 0 16,-21 0-16,21 0 0,1-21 0,-22 0 15,21 0-15,-21-1 0,22 1 16,-22 0-16,0-21 0,0 21 16,0-22-16,1-20 0,-1 20 0,-21 1 15,0 0-15,21 21 0,-21-22 0,0 22 16,0 42-1,0 0 1,0 1-16,0-1 0,-21 21 16,21 0-16,0-20 0,0 20 0,0-21 15,-21 21-15,21-20 0,0 20 16,0-21-16,0 0 0,0 0 0,0 1 16,0-1-16,0 0 15,0-42 32,0 0-47,0-1 0,0 1 16,21-21-16,-21 21 0,21-22 15,0 22-15,0-21 0,0 21 0,1-22 16,-1 22-16,0 0 0,0 0 16,0 0-16,0 21 0,1 0 0,-1 0 15,0 0-15,0 0 0,0 0 16,0 21-16,-21 0 0,22 0 0,-22 22 15,21-22-15,-21 0 0,0 21 16,0-21-16,0 1 0,0-1 0,21 0 16,-21 0-16,0 0 15,0 0-15,0 1 0,21-22 0,-21 21 16,0-42 15,0-1-15,21 1-16,0 0 0,1 0 0,-1-21 15,0 20-15,0-20 0,0 0 16,22-1-16,-22 1 0,21 0 0,-21 21 16,22-1-16,-22 1 0,0 21 15,21 0-15,-21 0 0,1 0 0,-1 21 16,-21 1-16,0-1 0,0 0 16,21 21-16,-21-21 0,0 22 0,0-22 15,0 21-15,0-21 16,0 1-16,0-1 0,0 0 0,0 0 15,0 0-15,0 0 0,-21 1 16,21-1-16,0-42 47,0-1-47,21 22 0</inkml:trace>
  <inkml:trace contextRef="#ctx0" brushRef="#br0" timeOffset="5479.88">11811 1143 0,'0'21'0,"21"-21"31,0 0-15,0 0-16,1 0 0,20 0 15,-21-21-15,0 21 0,0-21 0,1 0 16,20 21-16,-21-21 0,0-1 15,0 1-15,1 0 0,-22 0 0,0 0 16,0 0-16,0-1 0,0 1 16,0 0-16,-22 21 15,-20 0-15,21 0 0,0 0 16,-22 21-16,22 0 0,-21 1 16,21-1-16,0 21 0,-1-21 15,1 22-15,0-22 0,21 21 0,-21-21 16,21 0-16,0 1 0,0-1 15,0 0-15,0 0 0,21 0 16,0 0-16,0-21 0,1 0 0,-1 0 16,0 0-16,21 0 0,-21 0 15,22 0-15,-22 0 0,21 0 0,1 0 16,-1-21-16,0 21 0,1-21 16</inkml:trace>
  <inkml:trace contextRef="#ctx0" brushRef="#br0" timeOffset="5875">13356 974 0,'0'0'16,"0"-21"-16,0-1 0,-21 22 15,21-21-15,-21 0 0,0 0 0,-1 0 16,1 0-16,21-1 0,-21 1 15,0 0-15,0 0 0,21 0 16,0 0-16,0-1 0,0 1 0,0 0 16,21 21-16,0-21 0,21 0 15,-20 21-15,20 0 0,0-21 16,-21 21-16,22 0 0,-22 0 0,21 0 16,-21 21-16,-21 0 0,22 0 15,-22 0-15,0 0 0,0 22 0,0-22 16,0 21-16,0-21 0,-22 22 15,22-1-15,-21 0 0,0-20 0,0 20 16,0-21-16,0 21 0,-1-20 16,1-1-16,0 0 0,0 0 0,0 0 15,0 0-15,-1-21 0,22 22 0,0-1 16,0 0 0,0 0-16,0 0 15</inkml:trace>
  <inkml:trace contextRef="#ctx0" brushRef="#br0" timeOffset="6088.22">13293 1588 0,'0'0'0,"-22"0"0,1 21 16,42-21 78</inkml:trace>
  <inkml:trace contextRef="#ctx0" brushRef="#br0" timeOffset="6856.99">423 3006 0,'-21'0'16,"42"0"-16,-63 0 0,0 0 0,20 0 16,1 0-16,21-21 15,21 21 1,22 0-16,-1 0 0,22-22 16,-1 22-16,1 0 0,-1 0 15,1-21-15,-1 21 0,1 0 0,-1-21 16,1 21-16,-1-21 0,-21 21 15,1 0-15,-1 0 0,0 0 16,-20 0-16,-1-21 0,0 21 0,-42 0 31,0 0-31,-1 0 0,1 0 0,-21 21 16,21-21-16,-22 0 0,1 0 16</inkml:trace>
  <inkml:trace contextRef="#ctx0" brushRef="#br0" timeOffset="7107.99">804 2963 0,'0'0'16,"-21"0"0,0 0-16,21 22 0,-21-1 15,21 0 1,0 0-16,0 0 0,-21 0 0,21 22 16,0-1-16,0 22 0,0-22 15,0 21-15,0 1 16,0-22-16,0 22 0,-22-22 0,22 0 15,0-20-15,0 20 0,0-21 16,0 0-16,0 0 0,0 1 0,22-44 31,-1 22-15,-21-21-16,21-21 0,0 21 0,0-22 16,0 1-16</inkml:trace>
  <inkml:trace contextRef="#ctx0" brushRef="#br0" timeOffset="7567.97">1101 2963 0,'0'0'0,"0"22"31,0-1-15,0 0-16,0 0 0,0 0 0,0 22 16,0-1-16,0 0 0,0 1 15,0-1-15,0 0 0,0 1 16,0-1-16,0 0 0,0 1 0,0-22 15,0 21-15,0-21 0,0 0 16,0 1-16,0-1 0,0-42 47,0-1-47,0 1 0,0 0 16,0 0-16,0-21 0,0-1 15,0 1-15,21 0 0,0-1 16,0 1-16,0 21 0,22-22 0,-22 22 15,21 0-15,-21 0 0,22 21 16,-1 0-16,-21 0 0,21 0 0,-20 21 16,-1 0-16,0 0 0,0 1 15,0 20-15,-21-21 0,21 21 16,-21 1-16,0-22 0,0 21 0,0-21 16,0 1-16,0 20 0,-21-21 15,21 0-15,-21-21 0,21 21 16,-21-21-16,21 22 15,0-44 1,0 1 0,21 0-16,0 0 0</inkml:trace>
  <inkml:trace contextRef="#ctx0" brushRef="#br0" timeOffset="7932.23">1778 3429 0,'0'0'0,"0"21"0,21-21 32,0 0-32,0 0 0,1-21 0,-1 21 15,0-21-15,0 0 0,0 0 16,0-1-16,1 1 0,-1 0 0,21 0 16,-42 0-16,21 0 0,-21-1 15,0 1-15,0 0 0,0 0 16,0 0-16,-21 21 0,0 0 0,0 0 15,0 0-15,-1 0 0,-20 0 16,21 21-16,-21 0 0,20 21 0,-20-20 16,21 20-16,-21 0 0,20 1 15,22-1-15,0 0 0,-21 1 16,21-1-16,0 0 0,0-21 16,21 22-16,-21-22 0,22 0 0,20-21 15,-21 0-15,21 21 0,-20-21 16,20 0-16,0 0 0,-21 0 0,22-21 15,-1 0-15,0 0 0,1 0 16,-22-1-16,21 1 0,-21 0 0,22 0 16</inkml:trace>
  <inkml:trace contextRef="#ctx0" brushRef="#br0" timeOffset="8428.17">3852 2815 0,'0'0'0,"0"-21"0,-21 0 16,0 0-16,21 0 0,-21 21 15,0 21 1,21 0-16,0 21 16,-22-21-16,22 22 0,0-1 15,0 0-15,0 1 0,0-1 0,0 0 16,0 1-16,0-1 0,0 22 16,0-22-16,0 0 0,-21 1 15,21-22-15,0 21 0,0-21 0,0 0 16,0 1-16,0-1 0,21-21 15,1 0 1,-22-21-16,21-1 0</inkml:trace>
  <inkml:trace contextRef="#ctx0" brushRef="#br0" timeOffset="8844.43">4127 3069 0,'0'0'0,"43"-21"15,-22 0 1,-21 42-1,-64 64 1,22-43-16,21-21 0,-21 22 16,20-22-16,-20 21 0,21-21 15,-21 22-15,20-22 0,1 0 0,21 0 16,-21-21-16,21-21 31,0 0-15,0 0-16,21-1 0,0-20 0,-21 21 15,22-21-15,-1 20 16,0-20-16,0 0 0,0 21 0,0-22 16,1 22-16,-1 0 0,0 21 0,0-21 15,0 21-15,0 0 0,1 0 16,-1 21-16,0 0 0,0 21 16,0-20-16,0-1 0,-21 21 15,22-21-15,-1 22 0,0-1 0,-21-21 16,21 0-16,0 0 0,-21 1 15,21-1-15,1-21 0,-1 21 16,0-21-16,0 0 16,0 0-16,0-21 0,1 21 15,-22-21-15,21-1 0,0 1 0,-21-21 16,21 21-16</inkml:trace>
  <inkml:trace contextRef="#ctx0" brushRef="#br0" timeOffset="9064.46">4678 2688 0,'0'0'0,"0"-21"0,0 0 16,-21 0-16,-1 21 0,22 21 16,0 0-16,-21 0 0,0 0 15,21 22-15,-21-1 0,21 0 0,0 1 16,-21-1-16,0 0 0,21 1 16,-22-1-16,22 0 0,0 1 15,-21-1-15,21 0 0,0 1 0,0-22 16,0 0-16,0 21 0,0-20 15,0-1-15,21-21 16,1 0-16,-1 0 0,0 0 0,0-21 16,0-1-16,0 1 0</inkml:trace>
  <inkml:trace contextRef="#ctx0" brushRef="#br0" timeOffset="9447.95">4932 3090 0,'0'22'31,"21"-22"-15,0 0-16,0 0 15,0 0-15,1 0 16,-1-22-16,0 22 0,0-21 0,0 21 16,22-21-16,-22 0 0,0 0 15,0 21-15,0-21 0,0-1 0,-21 1 16,0 0-16,0 0 15,0 0-15,-21 21 0,0 0 0,0 0 16,-21 0-16,20 0 0,1 0 16,-21 21-16,21 0 0,-22 0 0,22 0 15,0 1-15,-21 20 0,42-21 0,-21 21 16,21 1-16,-22-22 16,22 21-16,0 1 0,0-22 0,0 0 15,22 0-15,-1 0 0,0 0 16,0 1-16,0-22 0,0 0 0,1 0 15,20 0-15,-21 0 0,21 0 16,-20-22-16,20 1 0,-21 0 0,21 0 16,1 0-16,-1-22 0,0 22 15</inkml:trace>
  <inkml:trace contextRef="#ctx0" brushRef="#br0" timeOffset="9936.96">5821 2519 0,'0'0'0,"-21"0"16,21 21-16,-22 0 0,1 0 0,0 22 16,0-1-16,21 0 0,-21 1 15,0-1-15,21 0 0,0 1 0,-22-1 16,1 0-16,21 1 0,-21-1 16,21 0-16,0 1 0,-21-22 0,21 21 15,0-21-15,-21 22 0,21-22 0,0 0 16,0 0-16,0-42 47,0 0-47,0 0 0,0 0 15,0-1-15,0 1 0,0-21 16,0 21-16,0 0 0,0-22 0,21 22 16,0-21-16,0 21 0,22-1 15,-22 1-15,21 0 0,0 0 0,1 0 16,-1 21-16,0 0 0,1 0 15,-1 0-15,0 21 0,1 0 0,-1 0 16,-21 0-16,0 1 0,1-1 0,-22 0 16,0 0-16,0 0 0,0 22 15,-22-22-15,1 0 0,0 21 16,-21-21-16,-1 1 0,1 20 16,0-21-16,-1 0 0,1 0 0,0 1 15,21-22-15,-22 21 0,22-21 16,0 0-16,21-21 15,0-1-15,0 1 16,42 0-16,-21 0 0,1-21 16,20-1-16</inkml:trace>
  <inkml:trace contextRef="#ctx0" brushRef="#br0" timeOffset="10195.96">6667 2561 0,'-42'21'32,"21"22"-32,21-22 0,-21 21 0,21 1 15,0-1-15,-21 0 0,21 1 16,0-22-16,-22 21 0,22 0 0,0 1 16,0-1-16,0-21 0,0 22 15,-21-1-15,21-21 0,0 0 0,-21 0 16,21 22-16,0-22 15,0 0-15,0-42 32,21 0-32,0 0 0,-21-22 15</inkml:trace>
  <inkml:trace contextRef="#ctx0" brushRef="#br0" timeOffset="10500">6435 2709 0,'0'0'0,"-22"-21"0,1 0 15,0 0-15,21 0 0,0 0 16,0-1-16,0 1 0,0 0 16,21 0-16,0 0 0,1 0 15,-1 21-15,21-22 0,0 22 16,1-21-16,-1 21 0,0 0 16,1 21-16,-1 1 0,-21-1 0,22 0 15,-22 21-15,0-21 0,-21 22 16,0-22-16,0 21 0,0-21 0,-21 22 15,0-22-15,-22 21 0,22-21 16,-21 1-16,-1 20 0,1-21 0,0 0 16,-1-21-16,1 21 0,0 1 15,21-22-15,-1 0 0,1 21 0,42-21 32,1 0-32,20 0 15,-21 0-15</inkml:trace>
  <inkml:trace contextRef="#ctx0" brushRef="#br0" timeOffset="11027.7">7239 3006 0,'21'0'0,"-42"0"0,63-21 16,-21-1-1,-21 1-15,0 0 16,0 0-16,0 0 0,0 0 15,-21-1-15,0 22 16,0 0-16,0 0 0,0 0 16,-1 22-16,1-1 0,0-21 15,0 21-15,0 0 0,-22 0 16,22 22-16,0-22 0,-21 0 0,21 21 16,-1-21-16,1 22 0,0-22 15,21 0-15,0 21 0,0-20 0,0-1 16,0 0-16,21-21 15,0 0-15,22 0 0,-22 0 16,0 0-16,21-21 0,-20 0 16,20 21-16,-21-22 0,0 1 15,22 0-15,-22 0 0,0 0 0,0 0 16,0-22-16,-21 22 0,21 0 16,-21 0-16,22 0 0,-22-1 0,0 1 15,0 42 16,0 1-15,0-1-16,0 0 0,0 0 0,0 0 16,0 0-16,-22 1 0,22-1 0,0 0 15,0 0-15,0 0 0,0 0 16,22 1-16,-1-22 0,21 0 16,-21 0-16,0 0 15,22 0-15,-1 0 0,0 0 0,1-22 16,20 22-16,-20-21 15,20 0-15</inkml:trace>
  <inkml:trace contextRef="#ctx0" brushRef="#br0" timeOffset="11679.32">8276 2879 0,'0'0'0,"0"-21"16,0-1-16,-21 22 16,0 0-16,0 0 0,-1 0 15,-20 22-15,0-1 0,-1 0 16,1-21-16,0 21 0,-1 0 15,1 22-15,0-22 0,-1 0 0,1 0 0,21 0 16,0 0-16,0-21 16,21 22-16,-22-1 0,22 0 0,22-21 15,-1 0 1,0 0-16,21 0 0,-21 0 0,22 0 16,-1 0-16,0-21 0,1 0 15,-22 21-15,21-22 0,-21 1 0,22 0 16,-22 0-16,0 21 0,0-21 0,0 0 15,1-1-15,-22 1 0,0 0 16,0 0-16,0 42 31,-22 0-15,22 0-16,-21 1 0,0-1 16,21 21-16,-21-21 0,21 22 15,0-1-15,0 21 0,0-20 0,0 20 16,0-20-16,0 20 0,0 1 15,0-1-15,0 1 0,21-22 0,0 21 16,-21 1-16,0 21 0,0-22 0,21 1 16,-21-1-16,0 22 0,0-22 15,0 1-15,0-1 0,0 1 0,0-1 16,-21-20-16,0 20 0,0-21 0,-21 1 16,20-1-16,-20 0 0,0 1 15,-1-1-15,22-21 0,-21 0 16,0 1-16,-1-22 0,1 0 0,0 0 15,-1 0-15,1-22 0,0 1 16,-1 0-16,22-21 0,-21 21 0,21-22 16,-1 1-16,1-22 0,0 22 0,0-43 15,21 22-15,0-22 0,0 1 16,0-1-16,0 0 0,0 22 0,21-22 16,0 22-16,-21-22 0,43 21 15,-22-20-15,0 20 0,21 1 0,1-1 16,-22 1-16,21-1 0,0 22 0,1 0 15,20-1-15,-20 1 16,-1 0-16,0 20 0,1 1 0,-1 0 16</inkml:trace>
  <inkml:trace contextRef="#ctx0" brushRef="#br0" timeOffset="12001.32">8318 2985 0,'0'0'16,"22"0"-16,-1 0 0,0 0 15,-21-22-15,21 22 16,0 0-16,-21-21 0,21 21 0,1-21 16,-1 21-16,-21-21 15,21 0-15,-21 0 16,-21 21 0,0 0-16,-1 0 15,1 21-15,21 0 0,-21-21 0,0 21 16,0 0-16,0 0 0,21 1 15,0-1-15,0 0 0,0 0 0,0 0 16,0 0-16,0 1 0,0-1 16,21-21-16,0 0 15,0 0-15,0 0 0,0 0 16,1-21-16,20 21 0,-21-22 16,0 22-16,0-21 0,1 0 15,-1 21-15,0-21 0</inkml:trace>
  <inkml:trace contextRef="#ctx0" brushRef="#br0" timeOffset="12504.02">9948 2858 0,'0'0'0,"0"-22"16,0 44 15,0-1-15,0 0-16,0 0 0,0 0 0,-21 0 15,21 1-15,0-1 0,0 0 0,0 0 16,0 0-16,0 0 0,-21 1 16,0-1-16,21 0 0,0 0 15,0-42 17,0 0-32,0 0 15,0-1-15</inkml:trace>
  <inkml:trace contextRef="#ctx0" brushRef="#br0" timeOffset="12687.77">9927 2646 0,'0'0'16,"-21"0"-16,0 0 16,0 0-1,-1 0-15,22 21 31,22-21-15,-1 21-16,0-21 0,0 0 0,0 0 16,22 21-16</inkml:trace>
  <inkml:trace contextRef="#ctx0" brushRef="#br0" timeOffset="13143.82">10329 2709 0,'0'22'15,"0"-1"-15,0 0 16,0 0-16,0 0 0,0 0 16,0 1-16,0-1 0,0 0 15,0 0-15,0 0 0,0 0 0,0 1 16,0 20-16,0-21 0,0 0 16,0 0-16,0 1 15,0-1-15,0 0 0,0 0 16,0-42 15,0 0-31,0 0 0,0-1 16,0 1-16,0-21 15,0 21-15,0 0 0,21-22 0,1 1 16,-1 21-16,0-22 0,0 1 16,21 21-16,-20-21 0,20 20 15,-21 1-15,21 21 0,1 0 0,-1 0 16,-21 0-16,22 0 0,-22 21 15,21 1-15,-21-1 0,0 21 0,1-21 16,-22 0-16,0 22 0,0-22 16,0 21-16,0-21 0,-22 1 0,1-1 15,0 0-15,0 0 0,21 0 0,-21 0 16,21 1-16,-21-22 0,21 21 16,0-42 15,21-1-31</inkml:trace>
  <inkml:trace contextRef="#ctx0" brushRef="#br0" timeOffset="13891.98">11493 2773 0,'0'0'16,"22"-21"-16,-1 0 0,0-1 0,-21 1 15,0 0-15,0 0 0,-21 21 31,0 0-31,-1 0 0,1 0 0,-21 21 16,21 0-16,0 0 0,-22 1 16,22-1-16,0 0 0,0 0 15,0 0-15,21 0 0,-22-21 0,22 22 0,0-1 16,22 0 0,-1-21-16,0 0 0,0 0 15,0 0-15,0 21 0,22-21 0,-22 0 16,21 21-16,-21-21 0,1 21 15,-1-21-15,0 22 0,0-22 0,0 21 16,-21 0-16,0 0 16,0 0-16,0 0 0,-21-21 15,0 22-15,0-1 0,-22-21 0,22 21 16,-21-21-16,21 0 0,-22 0 16,22 0-16,-21 0 0,21 0 0,-22 0 15,22 0-15,0 0 16,0 0-16,0-21 0,21 0 0,-21 21 15,-1-22-15,22 1 0,0 0 0,0 0 16,0 0-16,0 0 16,0 42 15,22 0-31,-1-21 0,-21 21 0,21-21 16,0 21-16,-21 0 0,21-21 0,0 22 15,1-22-15,-1 0 16,21 21-16,-21-21 0,0 0 0,1 0 15,20 0-15,-21 0 0,21 0 16,-20-21-16,20 21 0,-21-22 16,21 1-16,-20 21 0,20-21 0,0 0 15,-21 0-15,22 0 0,-22-1 16,21 1-16,-21 0 0,1 0 0,-1-21 16,0 20-16,-21 1 0,0 0 0,0 0 15,0 42 1,0 0-1,-21 0-15,21 1 16,-21-1-16,21 0 0,0 0 16,-22 0-16,22 0 0,-21 1 0,21-1 15,-21 0-15,21 0 0,0 0 16,0-42 31,21 21-47</inkml:trace>
  <inkml:trace contextRef="#ctx0" brushRef="#br0" timeOffset="14080.07">12107 2625 0,'-21'-21'0,"-21"21"15,21 0 1,-1 0-16,44 0 47,-1 21-47,0-21 15,-21 21-15,21 0 0</inkml:trace>
  <inkml:trace contextRef="#ctx0" brushRef="#br0" timeOffset="14863.99">12636 2836 0,'0'0'0,"0"-42"15,0 21-15,0 0 16,0 0-16,-21-1 0,0 1 16,0 0-16,0 0 15,0 21-15,-1 0 0,1 0 16,0 0-16,0 21 0,0 0 15,0 0-15,-1 1 0,1-1 16,0 21-16,0-21 0,0 0 0,21 1 16,-21 20-16,21-21 15,-22 0-15,22 0 0,0 1 0,0-1 0,0 0 16,22 0 0,-1-21-16,0 0 0,0 0 15,0 0-15,0 0 0,22 0 0,-22 0 16,21-21-16,-21 0 0,1 21 15,20-21-15,-21-1 0,0 1 0,0 0 16,22 0-16,-22-21 0,0-1 16,0 22-16,0-42 0,1 20 0,-22 1 15,21-22-15,-21 22 0,21 0 0,-21-1 16,0 1-16,0 21 0,0 0 16,0 0-16,0-1 0,-21 22 15,0 0-15,-1 22 16,1-1-16,0 21 0,21 0 15,0-20-15,-21 41 0,21-21 16,-21 1-16,21-1 0,0 0 0,0 1 16,0-1-16,0-21 0,0 22 0,0-22 15,0 0-15,21 0 0,0 0 16,-21 0-16,21 1 0,0-22 0,1 0 16,-1 21-16,0-21 0,0 0 15,0 0-15,22 0 0,-22 0 0,21 0 16,0-21-16,-20 21 0,20-22 0,0 1 15,1 0-15,-1 0 0,-21 0 16,21 0-16,-20-1 0,-1 1 16,-21-21-16,0 21 0,0-22 15,0 22-15,0 0 0,0 0 0,-21 21 16,-1 0 0,1 21-16,0 0 0,0 0 15,0 1-15,0-1 0,21 0 0,0 0 16,0 21-16,0-20 0,0-1 15,0 0-15,0 0 0,0 0 16,21-21-16,0 21 16,0-21-16,21 0 0,-20 0 15,-1 0-15,0 0 0,0 0 0,21 0 16,-20 0-16,-1-21 0,0 21 16,0-21-16,0 0 0,22 0 0</inkml:trace>
  <inkml:trace contextRef="#ctx0" brushRef="#br0" timeOffset="16111.65">14986 2836 0,'0'0'0,"21"0"0,0 0 15,0 0-15,1 0 0,-1 0 16,0 0-16,0 0 0,0 0 16,0-21-16,1 21 0,-1-21 15,0 0-15,-21 0 0,21 0 16,-21-1-16,0 1 0,0 0 16,0 0-16,0 0 0,0-22 0,-21 22 15,0-21-15,0 21 0,-1 0 0,1-22 16,0 22-16,-21 21 0,21-21 15,-22 21-15,1 0 0,21 0 0,-22 0 16,1 0-16,21 21 0,-21 21 16,20-20-16,1 20 0,0 0 15,0 1-15,0-1 0,21 21 16,0-20-16,-21-1 0,21 0 0,0 1 16,0-22-16,0 21 0,0-21 0,0 1 15,21-1-15,0-21 16,0 21-16,0-21 0,0 0 0,1 0 15,-1 0-15,0-21 0,21 21 16,-21-21-16,22-1 0,-22 1 0,0 0 16,21 0-16,-20 0 0,20-22 0,-21 1 15,0 21-15,0-21 0,-21-1 16,22 1-16,-22 0 0,0 20 0,0 1 16,21 0-16,-21 0 0,0 42 31,0 0-31,-21 22 15,21-22-15,-22 21 0,22 0 0,-21-20 16,21 20-16,0 0 0,0-21 16,0 1-16,0-1 0,0 21 0,21-42 15,1 21-15,-1 0 0,0-21 0,0 0 16,0 0-16,0 0 0,22 0 16,-22 0-16,21 0 0,1 0 0,-22-21 15,21 21-15,0-21 0,1-21 16,-22 21-16,0-22 0,0 22 15,0-21-15,-21 21 0,22-22 16,-22 1-16,0 0 0,0 20 16,0-20-16,0 21 0,0 0 15,0 42 1,-22 0-16,22 0 0,-21 0 16,21 22-16,-21-22 0,21 21 15,-21-21-15,21 22 0,0-22 0,0 21 16,-21-21-16,21 22 0,0-22 15,-21 0-15,21 0 0,0 0 0,0 1 16,0-1-16,0-42 47,0-1-47,0 1 16,0 0-16,0-21 0,0 21 15,21-1-15,-21-20 0,21 0 0,-21-1 16,21 22-16,0-21 0,0 0 15,1-1-15,-1 22 0,0-21 0,21 21 16,-21-1-16,1 22 0,20 0 16,-21 0-16,0 0 0,22 0 0,-22 22 15,0-1-15,0 0 0,21 21 16,-20-21-16,-22 22 0,21-22 0,-21 21 16,21 1-16,-21-22 0,0 21 15,0-21-15,0 0 0,0 1 16,0-1-16,0 0 0,-21 0 15,0 0-15,21 0 0,-22-21 0,1 22 16,0-22-16,21-22 47,21 1-47,0 0 16,1 0-16,-1 0 0</inkml:trace>
  <inkml:trace contextRef="#ctx0" brushRef="#br0" timeOffset="16563.9">16616 2498 0,'0'0'0,"21"-21"16,-21-1-1,-21 44 1,0-1 0,-1 0-16,1 21 0,-21-21 0,21 22 15,0-22-15,-1 21 0,-20-21 16,21 22-16,0-22 0,0 21 0,-1-21 15,22 1-15,0 20 0,0-21 16,0 0-16,0 0 0,22-21 16,-1 0-16,0 0 0,0 0 15,21 0-15,1 0 16,-1 0-16,0 0 0,1-21 0,-22 0 16,106-42-1,-106 41-15,21 1 0,-20-21 0,-22 21 16,0-22-16,21 1 0,-21 0 0,0-1 15,0 1-15,0 0 0,-21 21 16,-1-1-16,1 1 0,0 0 0,-21 21 16,21 0-16,-22 0 0,1 21 15,21 0-15,-22 1 0,1 20 0,0-21 16,21 21-16,-22-20 0,22 20 16,0 0-16,0-21 0,21 22 0,-21-22 15,21 0-15,0 21 16,0-20-16,21-1 0,0 0 15,21-21-15,-21 0 0,22 0 0,-22 0 16,21 0-16,1 0 0,-22-21 16,21 21-16,0-21 0</inkml:trace>
  <inkml:trace contextRef="#ctx0" brushRef="#br0" timeOffset="16823.81">17314 2180 0,'0'0'0,"0"-21"0,0 0 0,0 42 32,-21 0-32,0 0 0,0 1 15,21-1-15,-21 21 0,-1 0 0,1 1 16,21 20-16,-21-20 0,21 20 16,-21-21-16,0 1 0,21-1 0,0 0 15,0-20-15,0 20 0,0-21 16,0 0-16,0 0 0,0 1 0,0-1 15,21-21 1,0 0 0,-21-21-16,21 21 0,-21-22 15,21 1-15</inkml:trace>
  <inkml:trace contextRef="#ctx0" brushRef="#br0" timeOffset="17484.98">17018 2519 0,'0'0'0,"-21"0"0,0 0 16,42 0 15,0 0-31,0 0 16,21 0-16,1 0 0,-1-21 16,0 0-16,1-1 0,20 1 0,-20 0 15,20 0-15,1 0 0,-1 0 16,-21-1-16,22 1 0,-22 0 15,-21-21-15,22 21 0,-22-1 16,0 1-16,0 0 0,-21 0 0,0 0 16,-21 21-1,0 0-15,0 0 0,0 0 16,-1 0-16,1 21 0,0 0 0,21 0 16,0 22-16,-21-22 0,21 0 15,0 21-15,0 1 0,0-22 0,0 21 16,0 0-16,0 1 0,0-1 15,0 0-15,0-20 0,-21 20 16,21-21-16,0 21 0,0-20 16,0-1-16,0 0 0,-21 0 0,21 0 15,-22-21-15,22 21 0,-21-21 32,21-21-17,0 0-15,0 0 16,0 0-16,21-22 0,1 22 0,-1-21 15,0 0-15,0-1 0,21 1 16,1 0-16,-22-1 0,21 22 16,1-21-16,-1 42 0,0-21 0,1 21 15,-22 0-15,0 0 0,0 21 16,0 0-16,0 0 0,-21 0 0,0 22 16,0-22-16,0 21 0,0-21 15,0 22-15,0-22 0,0 0 0,0 0 16,-21 21-16,21-20 0,0-1 15,-21-21-15,0 21 0,21 0 0,-21-21 16,21 21-16,0-42 31,0 0-15,21 0-16,0 0 16,0-1-16</inkml:trace>
  <inkml:trace contextRef="#ctx0" brushRef="#br0" timeOffset="17853.38">18246 2625 0,'21'0'31,"0"0"-31,0 0 0,0 0 16,0 0-16,1 0 0,-1-21 16,0 21-16,0-22 0,0 1 0,0 21 15,1-21-15,-22 0 0,21 21 16,-21-21-16,21 0 0,-21-1 0,0 1 15,0 0-15,0 0 16,-21 21-16,0 0 16,-1 0-16,1 21 0,-21-21 15,21 21-15,0 22 0,-1-22 0,1 0 16,0 21-16,0-21 0,0 22 16,21-22-16,0 0 0,0 21 0,0-20 15,0-1-15,0 0 0,0 0 0,0 0 16,21 0-16,0-21 15,0 0-15,0 22 0,22-22 0,-22 0 16,21 0-16,1 0 0,-22 0 16,21 0-16,0 0 0,1 0 15,-1 0-15,0-22 0,-20 1 0,20 0 16,0 0-16,-21 0 0,1 0 16</inkml:trace>
  <inkml:trace contextRef="#ctx0" brushRef="#br0" timeOffset="18307.98">18965 2498 0,'0'-21'15,"0"42"-15,0-64 0,-21 22 16,21 0-16,0 0 16,0 0-1,21 21-15,0-21 0,1 21 16,-1 0-16,0 0 0,0 0 16,0 0-16,0 0 0,1 0 0,-1 0 15,0 0-15,0 21 0,0 0 16,-21 0-16,0 0 0,21 0 15,-21 22-15,0-22 0,0 21 0,0-21 16,0 22-16,0-22 0,0 0 16,0 21-16,0-20 0,0-1 0,0 0 15,0 0-15,-21 0 0,21 0 16,-21-21-16,21 22 16,-21-22-1,0 0-15,21-22 31,0 1-31,0 0 0,0 0 0,21 0 16,0 0-16,0-22 0,0 22 16,22-21-16,-1-1 0,0 1 15,1 0-15,20-1 0,-20 22 0,20-21 16,-21 21-16,22 21 0,-22-21 16,22 21-16,-43-22 0,21 22 0,-21 0 15,1 0-15,-1 0 0,-21 22 16,0-1-16,0 0 15,0 0-15,-21-21 0,21 21 16,-22-21-16,1 21 0,0-21 0,0 22 16</inkml:trace>
  <inkml:trace contextRef="#ctx0" brushRef="#br0" timeOffset="19087.46">2117 4636 0,'0'-64'31,"0"43"-31,-22 21 0,22-21 0,-21 21 15,21-21-15,0 42 32,0 0-32,0 0 0,0 0 0,0 0 15,0 22-15,0-1 0,0 0 16,0 22-16,0-22 0,0 22 16,0-22-16,0 0 0,0 1 0,0-1 15,0-21-15,0 22 0,0-22 16,0 0-16,0 0 0,0 0 15,21-21 1,1 0 0,-1 0-16,0-21 0,0 0 15,21-21-15,-20 20 0,-1-20 0,21 0 16</inkml:trace>
  <inkml:trace contextRef="#ctx0" brushRef="#br0" timeOffset="19311.98">2561 4763 0,'0'0'0,"21"-22"0,22 1 0,-65 42 47,1 1-47,-21 20 0,21-21 0,-22 21 16,1 1-16,0-1 0,-1-21 15,1 22-15,0-1 0,21-21 0,-22 21 16,22-20-16,0 20 0,0-21 16,21 0-16,-21 0 0,42-42 46,0 0-46,0 0 0,0-21 16,0 20-16,1-20 0,-1 0 0,0-1 16</inkml:trace>
  <inkml:trace contextRef="#ctx0" brushRef="#br0" timeOffset="19739.93">2455 4805 0,'0'0'0,"43"-21"16,-22 0-16,21-1 0,-21 22 16,0 0-16,1 0 0,-1 0 0,0 0 15,-21 22-15,21-1 0,0 21 16,0-21-16,1 22 0,-1-1 0,-21 0 15,21-21-15,0 22 0,0-22 16,-21 21-16,21-21 0,1 1 0,-22-1 16,21 0-16,0-21 0,0 21 15,0-21-15,0 0 0,1-21 16,-1 0-16,0 21 16,0-43-16,0 22 0,-21 0 0,21-21 15,1-1-15,-22 1 16,21 0-16,-21-1 0,21 1 0,-21 0 15,0-22-15,0 22 0,0 0 16,0-1-16,0 1 0,0 0 0,0-1 16,0 22-16,0 0 0,0 0 15,-21 21-15,21 21 16,0 0-16,-21 0 0,21 0 16,0 22-16,0-22 0,0 21 0,0 1 15,0-1-15,0 0 0,0 1 16,0-1-16,0 0 0,0 22 15,0-22-15,-22-21 0,22 22 0,0-1 16,-21-21-16,21 21 0,0-20 16,0-1-16,0 0 15,21-21 1,1-21-16,-22 0 16,21-1-16,0 1 0,0-21 0</inkml:trace>
  <inkml:trace contextRef="#ctx0" brushRef="#br0" timeOffset="20121.08">3387 4868 0,'0'22'15,"0"-1"1,21-21-16,-21 21 16,21-21-16,0 0 15,0 0-15,0-21 16,1 0-16,-1 21 0,0-22 15,0 1-15,0 0 0,22 0 0,-43 0 16,21 0-16,0-1 0,-21 1 0,0 0 16,0 0-16,0 0 15,0 0-15,-21 21 0,0 0 16,-1 0-16,1 0 16,0 21-16,0 0 0,0 0 0,21 21 15,-21-20-15,-1 20 0,1 0 16,21 1-16,0-22 0,0 21 15,0 0-15,-21-20 0,21 20 16,0-21-16,0 0 0,0 0 0,0 1 16,21-22-16,0 0 15,22 0-15,-22 0 0,0 0 16,21 0-16,1-22 0,-1 1 16,0 0-16,1-21 0,-22 21 0,21-1 15</inkml:trace>
  <inkml:trace contextRef="#ctx0" brushRef="#br0" timeOffset="20623.97">4149 4424 0,'0'0'0,"-22"-21"15,1 21-15,0 0 0,0 21 16,21 0 0,-21 0-16,21 0 0,0 1 0,0 20 15,0-21-15,0 0 0,0 22 0,0-22 16,0 21-16,0 0 0,0-20 15,0 20-15,0 0 0,0-21 0,0 22 16,0-22-16,0 0 0,0 21 16,0-20-16,0-1 0,0 0 15,0-42 32,0 0-47,0-1 0,0 1 16,0-21-16,0 21 0,0-22 0,21 22 15,-21-21-15,21 21 0,0-22 16,0 22-16,1 0 0,-1 0 0,21 0 16,-21 0-16,22 21 0,-22 0 15,21 0-15,0 0 0,-20 0 0,20 0 16,0 21-16,-21 0 0,1 0 16,-1 0-16,0 0 0,-21 1 0,0 20 15,0-21-15,0 0 0,0 22 16,-21-22-16,0 21 0,-22-21 15,1 0-15,21 1 0,-22-1 16,1 0-16,0 0 0,21 0 0,-22-21 16,22 0-16,-21 21 0,21-21 0,-1 0 15,1 0-15,0 0 16,21-21-16,0 0 16,0 0-16,0 0 15</inkml:trace>
  <inkml:trace contextRef="#ctx0" brushRef="#br0" timeOffset="21136.27">5355 4593 0,'0'0'16,"0"-21"-16,0 0 0,0 0 0,0 0 16,0-1-16,0 1 0,0 0 0,0 0 15,0 0-15,-21 42 32,-21 148-17,42-126 1,0-1-16,0 0 0,-22 22 15,22-22-15,-21 0 0,21 1 0,0-1 16,0 0-16,-21 1 0,21-22 16,0 21-16,0-21 0,0 1 0,0-1 15,0 0 1,0-42 0,21 0-16,0-1 15,-21 1-15,22 0 0,-22 0 16</inkml:trace>
  <inkml:trace contextRef="#ctx0" brushRef="#br0" timeOffset="21486.96">5165 4572 0,'0'0'0,"-22"-21"0,22 0 0,0 0 16,-21 21-16,21-22 0,0 1 16,0 0-16,0 0 0,0 0 0,0 0 15,21-1-15,-21 1 16,43 0-16,-22 0 0,21 21 0,-21-21 15,22 21-15,20 0 0,-20 0 16,-1 0-16,0 0 0,22 21 0,-22 0 16,0 0-16,1 0 0,-22 22 15,0-22-15,0 0 0,-21 21 16,0-20-16,0-1 0,-21 0 16,0 0-16,-21 21 0,20-20 0,-20-1 15,0 0-15,-1 0 0,1 0 16,0 0-16,-1 1 0,22-22 0,-21 21 15,21 0-15,0-21 0,-1 0 16,22 21-16,-21-21 0,42 0 31,1 0-15,20 0-16,-21 0 0,0-21 0,22 21 16,-1 0-16</inkml:trace>
  <inkml:trace contextRef="#ctx0" brushRef="#br0" timeOffset="22975.96">6159 4741 0,'0'0'0,"22"-21"0,-1 21 15,0 0-15,0-21 0,-21 0 16,0 0 0,0 0-16,0-1 15,-21 1-15,0 21 16,0 0-16,-1 0 0,1 0 15,0 0-15,0 0 0,0 0 16,-22 21-16,22-21 0,-21 22 16,21 20-16,-22-21 0,22 0 0,-21 22 15,21-22-15,0 21 0,-1 0 16,1 1-16,21-22 0,0 0 0,0 21 16,0-20-16,0-1 0,0 0 15,21-21-15,1 0 0,-1 0 16,0 0-16,0 0 0,21 0 15,-20 0-15,-1-21 0,21 0 0,-21-1 16,22 1-16,-22 0 0,21 0 0,-21 0 16,22-22-16,-22 22 15,0 0-15,0-21 0,0 21 0,0-22 0,-21 22 16,0 0-16,0 0 16,0 0-16,22 21 0,-22 21 31,-22-21-31,22 21 15,0 0-15,0 21 0,0-20 0,-21-1 16,21 0-16,0 21 0,0-21 16,0 1-16,0-1 0,0 0 0,0 0 15,21 0-15,-21 0 0,22 1 16,-1-1-16,0-21 0,21 0 0,-21 21 16,22-21-16,-1 0 0,0 0 15,1 0-15,20-21 0,1 0 0,-1-1 16,-20 1-16,20 0 0,1 0 15,-22 0-15,0 0 0,1-22 16,-1 22-16,-21 0 0,0 0 0,-21-22 16,0 22-16,0 0 0,0 0 15,0 0-15,-21 0 0,0 21 0,0 0 16,-22-22-16,22 22 0,0 0 0,-21 0 16,21 0-16,-22 22 0,22-1 15,-21-21-15,21 21 0,-22 0 0,22 21 16,0-20-16,0-1 0,21 0 15,0 0-15,0 21 0,0-20 0,0-1 16,0 0-16,0 0 16,21-21-16,0 0 15,0 0-15,0 0 0,22 0 0,-1 0 16,-21-21-16,22 0 0,-1 0 16,-21-1-16,21 22 0,-20-21 0,-1 0 15,0 0-15,0 0 0,-21 0 16,0-1-16,21 22 15,-42 22 17,21-1-32,0 0 15,0 0-15,0 0 0,0 22 16,0-1-16,0 0 0,0 1 16,0-1-16,0 0 0,0 1 0,0 20 15,0-21-15,0 22 0,0-22 16,0 22-16,0-1 0,-21 1 0,21-1 15,-21 1-15,0-1 0,21 1 0,0-1 16,-22 1-16,1-1 0,0-20 16,21 20-16,-21-21 0,0 1 0,0-1 15,-1 0-15,1 1 0,0-1 0,0-21 16,21 0-16,-21 1 0,0-1 16,-1 0-16,1-21 0,0 0 0,0 0 15,21-21-15,-21 0 0,0-22 16,21 22-16,0-21 0,0-1 15,0 1-15,0 0 0,0-22 0,0 1 16,0-1-16,0-20 0,21-1 0,0 21 16,0-20-16,0-1 0,22 22 15,-22-1-15,0 1 0,21-1 0,1 1 16,-22 20-16,21 1 0,0-22 16,-20 22-16,20 0 0,0 21 0,-21-22 15,1 1-15,20 0 0,-21 20 0,0 1 16,0-21-16,1 21 0,-1 0 15,0 21-15,0-22 0,0 22 32,-21 22-17,21-22 17,1 0-32,-1 0 15,0-22-15,0 22 16,0-21-16,-21 0 0,21 21 0,1-21 15,-22 0-15,21 0 0,-21-1 16,-21 22 0,-1 0-1,1 22 1,0-1-16,0 0 0,0 21 0,0-21 16,-1 22-16,22-22 0,-21 21 0,21 1 15,0-22-15,0 21 0,0-21 16,0 0-16,0 1 0,0-1 0,21 0 15,1 0-15,-1-21 0,0 0 16,0 0-16,21 0 0,-20 0 0,20 0 16,-21 0-16,21-21 0,-20 0 15,20 21-15,-21-21 0,21-1 0,-20 1 16,-1 0-16,21 0 0,-21 0 0</inkml:trace>
  <inkml:trace contextRef="#ctx0" brushRef="#br0" timeOffset="23460.2">9419 4614 0,'0'0'0,"0"-21"0,0 0 16,0 0-16,0-21 0,0 20 0,0 1 15,0 0-15,21 21 0,-21-21 16,0 42 15,0 85 1,0-85-32,0 0 0,0 0 0,-21 22 15,21-22-15,-21 0 0,21 0 0,-21 0 16,21 1-16,0-1 0,0 0 15,0 0-15,21-42 32,0 0-17,0 0-15,22-1 0</inkml:trace>
  <inkml:trace contextRef="#ctx0" brushRef="#br0" timeOffset="23847.97">10012 4466 0,'0'0'0,"106"-42"31,-128 42-31,-20 0 16,21 0-16,-21 21 0,-1-21 15,22 21-15,-21 0 0,-1 1 0,22-22 16,-21 21-16,21 0 0,0-21 16,21 21-16,0 0 15,21-21 1,0 0-16,0 21 0,21-21 0,-20 0 15,20 0-15,0 0 0,1 0 0,-1 22 16,-21-22-16,21 0 16,-20 21-16,20 0 0,-21-21 0,-21 21 15,21-21-15,-21 21 0,0 0 0,0 1 16,-21-1-16,0 0 16,0-21-16,0 21 0,-22-21 0,22 21 15,-21-21-15,-1 0 0,22 0 16,-21 0-16,21 21 0,-22-21 0,22 0 15,0 0-15,0 0 0,0 0 16,0 0 0,21-21-16,-22 21 0,22-21 15,0 0-15,-21 0 16,21 0-16,-21-1 0</inkml:trace>
  <inkml:trace contextRef="#ctx0" brushRef="#br0" timeOffset="24040.28">9588 4255 0,'0'0'0,"-21"0"0,21-22 15,-21 1 1,42 21 46,0 0-62,-21 21 0,22-21 0,20 0 16</inkml:trace>
  <inkml:trace contextRef="#ctx0" brushRef="#br0" timeOffset="24523.97">11663 4403 0,'0'0'0,"21"-21"0,0-22 16,0 22-16,-21-21 0,0 21 15,21-22-15,-21 22 0,0-21 16,0 21-16,0-1 0,-21 1 0,0 21 16,0 0-16,0 0 15,-22 0-15,22 21 0,0 1 0,0-1 16,0 0-16,0 21 0,-1 1 15,1-1-15,0 0 0,0 1 0,21-1 16,0 0-16,0-21 0,0 22 0,0-1 16,0-21-16,0 22 0,0-22 15,0 0-15,0 21 0,0-21 0,21 1 16,0-22-16,0 21 0,1-21 16,20 0-16,-21 0 0,21 0 0,1 0 15,-1 0-15,0-21 0,22-1 16,-22 1-16,22 21 0,-22-21 15</inkml:trace>
  <inkml:trace contextRef="#ctx0" brushRef="#br0" timeOffset="26179.81">12319 4509 0,'0'0'0,"21"-43"0,0 22 0,-21 0 15,0 0-15,0 0 0,0-1 0,-21 1 16,0 0-16,0 21 0,0 0 16,-1 0-16,1 0 0,-21 0 0,21 0 15,-22 21-15,1-21 0,21 21 16,-21 1-16,20-1 0,1 0 0,0 21 15,0-21-15,0 1 0,21-1 16,-21 0-16,21 21 0,0-21 16,0 1-16,0-1 0,0 0 0,0 0 15,0 0-15,0 0 16,21 1-16,0-22 0,0 0 16,21 0-16,-20 0 0,-1 0 15,21-22-15,-21 1 0,22 21 0,-1-21 16,-21 0-16,21 0 0,-20 0 0,20-1 15,-21 1-15,0-21 0,0 21 16,1 0-16,-22-22 0,0 22 0,0 0 16,0-21-16,0 20 0,0 1 15,0 0-15,0 42 16,0 0 0,0 22-16,0-22 15,0 0-15,0 21 0,0-20 0,0 20 16,0-21-16,0 21 0,0-20 15,0-1-15,0 0 0,0 0 0,0 0 16,0 0-16,21-21 0,0 0 0,0 0 16,0 0-16,22 0 0,-22 0 15,0 0-15,21-21 0,-21 0 0,22 21 16,-22-21-16,21 0 0,-21 0 16,1-1-16,20 1 0,-21-21 0,0 21 15,-21-22-15,0 1 0,21 0 0,-21-1 16,0 1-16,0 0 15,0-22-15,0 22 0,0 0 0,0-1 16,0 1-16,0 21 0,0 0 16,0-1-16,-21 44 15,21-1-15,-21 0 0,21 21 16,0 1-16,0-1 0,-21 0 0,21 1 16,-21-1-16,21 0 0,0 1 0,0-1 15,0 0-15,0 1 0,0-22 16,0 21-16,0-21 0,0 0 0,21 1 15,0-1-15,0 0 0,-21 0 16,21-21-16,1 0 0,-1 0 16,0 0-16,0 0 0,21 0 0,-20 0 15,-1 0-15,21 0 0,-21-21 16,22 0-16,-22 0 0,0-1 0,21 1 16,-21 0-16,1 0 0,20-21 0,-21 20 15,0-20-15,-21 0 0,21-1 16,1-20-16,-22 21 0,21-1 0,-21 1 15,0 0-15,0-1 0,0 22 16,0 0-16,0 0 0,-21 21 16,-1 21-16,1 0 15,0 0-15,0 0 0,0 22 0,0-1 16,21 0-16,0 1 0,0-1 16,0 0-16,0 1 0,0-1 15,0 0-15,0-20 0,0-1 0,0 21 16,21-21-16,0 0 15,0 1-15,0-1 0,0-21 0,22 0 16,-22 0-16,21 21 0,1-21 0,-22 0 16,21 0-16,0 0 0,1 0 15,-22-21-15,21 0 0,1 21 0,-22-22 16,21 1-16,-21 21 0,22-21 16,-22 0-16,0-21 0,0 20 0,0 1 15,-21 0-15,0 0 0,0 0 16,0 0-16,0-1 0,0 1 15,-21 21-15,0 0 0,0 0 16,0 0-16,-1 21 0,1 1 16,21-1-16,-21 0 0,0 0 0,21 0 15,-21 0-15,21 1 0,0-1 0,0 0 16,0 0-16,0 0 0,21 0 16,0 1-16,0-22 0,-21 21 15,43-21-15,-22 0 0,21 0 16,-21 0-16,22 0 0,20 0 0,-21 0 15,1 0-15,20 0 0,-20 0 0,20 0 16,-21 0-16,22-21 16,-22-1-16,1 22 0,-1-21 0,-21 0 15,21 0-15,-20 0 0,-1 0 16,0-22-16,-21 22 0,21-21 0,-21-1 16,0 22-16,0-21 0,0 21 0,0 0 15,-21-1-15,0 1 0,0 21 16,-1 0-16,1 0 0,0 0 0,-21 21 15,21 1-15,-22-1 0,22 0 16,0 21-16,-21-21 0,20 1 16,1-1-16,0 0 0,0 0 0,0 0 15,21 0-15,0 1 0,0-1 16,0 0-16,0 0 0,21-21 31,0 0-31,0 0 0,0 0 16,1 0-16,-1 0 0,0-21 15,0 0-15,0 21 0,0-21 16,1-1-16,-22-20 0,21 21 0,0-21 16,-21 20-16,0-20 0,0-21 15,21 20-15,-21 1 0,21 0 0,-21-1 16,0 1-16,0 0 0,0-1 16,0 22-16,0 0 0,0 0 0,0 0 15,-21 42 1,0 0-1,21 21-15,0 1 0,-21 20 0,21-21 16,-21 1-16,21 20 0,0-20 16,0-1-16,0 0 0,0 1 0,0-1 15,0-21-15,21 0 0,0 22 16,-21-22-16,21-21 0,0 21 0,0 0 16,1-21-16,-22 21 0,21-21 0,0 0 15,0 0-15,0 0 0,0 0 16,1 0-16,-1 0 0,0 0 15,0 0-15,21 0 0,-20 0 16,20 0-16,-21-21 0,21 21 16</inkml:trace>
  <inkml:trace contextRef="#ctx0" brushRef="#br0" timeOffset="26992.64">15917 4403 0,'0'0'0,"21"-21"0,1-1 15,-1-20-15,0 21 0,0 0 0,-21-22 16,0 22-16,0-21 16,0 21-16,0 0 0,0-1 0,0 1 15,-21 21-15,0 0 16,0 0-16,-1 0 0,1 21 16,-21 1-16,21-1 0,0 0 0,-22 21 15,22-21-15,0 22 0,-21-1 16,20-21-16,1 22 0,0-22 0,0 21 15,0-21-15,21 0 0,0 22 16,0-22-16,0 0 0,0 0 16,0 0-16,21 1 15,0-22-15,0 0 16,0 0-16,1 0 0,-1 0 0,0 0 16,0-22-16,0 22 0,0-21 15,1 0-15,-1 21 0,-21-21 0,21-21 16,0 20-16,0-20 0,-21 21 15,21-21-15,1-1 0,-22 1 16,21 0-16,-21 20 0,0 1 0,0 0 16,21 0-16,-21 0 0,0 42 31,0 0-31,-21 0 16,0 22-16,21-22 0,-22 21 0,22-21 15,0 22-15,-21-22 0,21 0 0,-21 21 16,21-21-16,0 1 15,0-1-15,0 0 0,0 0 0,0 0 16,21-21-16,0 0 16,1 0-16,-1 0 0,0 0 15,21 0-15,-21 0 0,22 0 0,-22 0 16,21 0-16,-21-21 0,22 0 16,-22 0-16,21 0 0,1-1 0,-22 1 15,21 0-15,-21-21 0,0-1 16,1 22-16,-1-21 0,0 0 0,-21 20 15,21 1-15,-21 0 0,0 0 16,-21 21-16,0 0 16,0 0-16,-1 21 0,1 0 0,21 0 15,-21 1-15,21-1 0,0 0 16,0 21-16,0-21 0,0 1 16,0-1-16,21 0 0,0 0 15,-21 0-15,22 0 0,-1-21 0,-21 22 16,0-1-16,21-21 0,-21 21 15,-21 0 1,0-21-16,-1 0 0,1 0 0,0 0 16,0 0-16,-21 0 0,20 0 15,1 0-15,0 0 0,0 0 0,0 0 16,21-21 15</inkml:trace>
  <inkml:trace contextRef="#ctx0" brushRef="#br0" timeOffset="27892.99">17462 4445 0,'0'0'0,"-21"21"15,0-21-15,0 0 0,42 0 31,0 0-31,0 0 16,22 0-16,-1-21 0,0 0 0,1 0 16,-1 0-16,0-1 15,1 1-15,-1 0 0,-21-21 0,22-1 16,-22 1-16,21 0 0,-21-1 16,0 1-16,-21 0 0,0-1 0,0 1 15,0 0-15,0-1 0,0 22 16,0-21-16,0 21 0,-21 0 0,21-1 15,-21 1-15,0 21 0,0 0 16,0 0-16,-1 21 0,1 1 16,-21-1-16,21 21 0,0 0 0,-22 1 15,22 20-15,0 1 0,0-1 16,0 22-16,-1 0 0,22-22 0,0 22 16,-21-22-16,21 22 0,-21-22 15,21 22-15,0 0 0,0-1 16,0 1-16,-21 0 0,21-22 0,-21 22 15,21 0-15,-21-1 0,-1 1 16,-126 402 0,127-403-16,0-20 15,0-1-15,0 22 0,21-21 16,-22-1-16,22-21 0,0 1 0,0-1 16,0 0-16,0 1 0,22-22 0,-1-21 15,0 0-15,0 0 16,21 0-16,-20-21 0,20 0 0,0-22 15,1 1-15,20 0 0,-21-22 0,22 22 16,-1-22-16,1 1 16,-22-22-16,22 22 0,-1-22 0,-20-21 15,-1 21-15,-21 1 0,0-1 0,-21 0 16,0 1-16,-21-1 0,0 22 16,-21-22-16,-1 21 0,1 1 0,-22-1 15,22 22-15,0 0 0,-1-1 16,1 1-16,0 21 0,-1 0 0,22 21 15,0-21-15,0 21 0,0-22 16,63 22 31,-21 0-47,0 0 0,1 0 16,-1 0-16,21 0 0,-21 0 0,0 0 15,22-21-15,-22 21 0,0 0 16,21-42-16</inkml:trace>
  <inkml:trace contextRef="#ctx0" brushRef="#br0" timeOffset="28316.13">17992 4614 0,'0'0'0,"0"-21"16,0 0-16,-22 0 16,22 0-16,-21 0 0,21-1 15,0 1-15,0 0 16,43-85-1,-22 106-15,0-21 16,0 0-16,21 21 0,-20-21 0,20 21 16,0 0-16,-21 0 0,22 0 15,-1 0-15,-21 0 0,22 21 0,-22 0 16,0 0-16,0 0 0,0 1 0,-21-1 16,0 21-16,0-21 0,0 0 15,0 1-15,-21-1 0,0 0 0,0 0 16,0 0-16,-1-21 0,1 21 15,0-21-15,21 22 16,-21-22-16,21-22 31,0 1-31,0 0 16,21 0-16,0 0 16,-21 0-16,0-1 0,21 1 0,1 0 15,-1 0-15,0 0 0,0 0 16,-21-1-16,21 1 0,0 21 0,1 0 15,-1-21-15,0 21 0,0 0 0,21 0 16,-20 0-16,-1 0 0,0 0 16,0 0-16,0 21 0</inkml:trace>
  <inkml:trace contextRef="#ctx0" brushRef="#br0" timeOffset="29800.99">19473 4360 0,'0'-21'0,"0"42"0,0-63 0,0 21 16,0 0-16,0 0 0,-21-1 15,0 1-15,0 0 0,0-21 0,-22 21 16,22 21-16,0-22 0,-21 22 16,-1 0-16,22 0 0,-21 0 0,-1 22 15,22-1-15,-21 0 16,0 21-16,20-21 0,-20 22 0,21-1 15,0-21-15,-22 22 0,22-1 16,0-21-16,21 21 0,0-20 0,0-1 16,0 21-16,0-21 0,0 0 0,0 1 15,21-22-15,0 21 0,22 0 16,-22-21-16,0 0 0,21 0 0,-20 0 16,20 0-16,0 0 0,-21 0 0,22 0 15,-22 0-15,21-21 0,1 21 16,-1-21-16,-21-1 0,21 1 0,-20 0 15,-1 0-15,0 0 0,21-22 16,-42 22-16,21-21 0,1 0 16,-22 20-16,0-20 0,0 21 15,0-21-15,0 20 0,-22 22 16,1 0 0,0 22-16,21-1 15,-21 0-15,21 0 0,0 21 0,0-20 16,0-1-16,0 21 0,0-21 15,0 0-15,0 1 0,0-1 0,0 0 16,0 0-16,21 0 0,-21 0 16,21-21-16,0 22 0,1-22 0,-1 0 15,21 0-15,-21 0 0,0 0 16,1 0-16,20 0 0,-21 0 16,0 0-16,0-22 0,22 1 0,-22 0 15,0 21-15,0-21 0,0 0 16,1-127-1,-22 105-15,0 22 0,21 0 16,-21 0-16,0 0 0,0 42 31,0 0-31,0 0 0,0 0 16,0 0-16,0 22 0,-21-22 0,21 21 16,0-21-16,-22 1 0,22 20 15,0-21-15,0 0 0,0 0 16,0 1-16,0-1 15,0-42 32,0-1-47,0 1 16,0 0-16,0-21 0,0 21 16,22-22-16,-22 22 0,21-21 15,0-1-15,0 22 0,0-21 0,0 21 16,1-22-16,-1 22 0,0 21 15,0 0-15,0 0 0,0 0 0,1 0 16,-22 21-16,21 1 16,-21-1-16,21 21 0,-21-21 15,0 22-15,0-22 0,0 0 0,0 21 16,0-21-16,0 1 0,0-1 16,0 0-16,0 0 0,0 0 15,0 0 1,0-42 31,0 0-47,0 0 0,21 0 15,0 0-15,0-22 0,-21 22 0,22-21 16,20 21-16,-21-22 16,0 1-16,22 21 0,-22-22 0,21 22 15,-21 0-15,22 21 0,-22-21 16,0 21-16,0 0 0,0 0 0,0 0 15,-21 21-15,0 0 0,22 0 0,-22 1 16,0-1-16,0 21 0,0-21 16,0 22-16,0-22 0,0 0 0,0 0 15,0 21-15,0-20 0,0-1 16,0 0-16,0 0 0,21 0 16,0-21-16,0 21 0,21-21 15,-20 0-15,-1 22 16,21-22-16,-21 0 0,22 0 0,-22 0 15,21 0-15,-21 0 0,22 0 16,-22 0-16,21-22 0,-21 1 0,0 21 16,1-21-16,-1 0 0,0-21 0,0 20 15,0-20-15,-21 21 0,21-21 16,-21-1-16,22 22 0,-22-21 0,0 21 16,0-1-16,-22 22 15,1 0-15,0 22 16,0-1-16,0 21 0,0-21 15,-1 0-15,22 1 0,0 20 0,-21-21 16,21 0-16,0 0 0,0 1 16,0-1-16,0 0 15,21-21-15,-21 21 0,22-21 0,-1 0 16,0 0-16,0 21 16,0-21-16,0 0 0,1 0 0,-1 0 15,0 0-15,0 0 0,0 0 16,0 0-16,-21-21 0,22 21 15,-1-21-15,0 21 16,-21-21-16,21 21 0</inkml:trace>
  <inkml:trace contextRef="#ctx0" brushRef="#br0" timeOffset="30008.25">21907 4551 0,'0'0'0,"0"21"47,-21-21-16,0 0-15,0 0-16,0 0 15,0 0-15,-1 0 16</inkml:trace>
  <inkml:trace contextRef="#ctx0" brushRef="#br0" timeOffset="43023.75">2413 6562 0,'0'-21'15,"0"-1"16,0 1-15,0 42 62,0 1-78,-21-22 0,21 21 16,-21 0-16,21 0 0,0 0 15,0 0-15,0 1 0,0-1 16,-22 0-16,22 0 0,0 0 0,0 0 16,0 1-16,0 20 0,0-21 15,0 0-15,0 0 0,0 22 0,0-22 16,0 0-16,0 21 0,0-20 16,0-1-16,0 21 0,0 0 0,0 1 15,0-22-15,22 21 0,-22 1 16,0-1-16,0 0 0,0 1 15,0-1-15,21-21 0,-21 21 16,0 1-16,0-1 0,21 0 0,-21-20 16,0 20-16,21 0 0,-21 1 15,0-1-15,0 0 0,0 1 0,0-1 16,0 0-16,0 22 0,0-22 16,0 0-16,0 22 0,0-22 0,0 1 15,-21-1-15,21 21 0,-21-20 0,21-1 16,0 0-16,0 1 0,0-1 15,-21 0-15,21 1 0,0-1 0,0 0 16,0 1-16,-22-1 16,22 22-16,0-22 0,0 0 0,0 1 15,0 20-15,-21-21 0,21 1 16,-21-1-16,21 0 0,-21 22 0,21-22 16,0 1-16,0 20 0,-21-21 0,0 22 15,21-22-15,-22 22 0,22-22 16,0 22-16,-21-22 0,21 21 0,-21-20 15,21-1-15,0 0 0,0 1 16,-21-1-16,21 0 0,0 1 0,-21 20 16,21-20-16,0-1 0,0 0 15,0 22-15,-21-22 0,21 0 0,-22 22 16,22-22-16,0 1 0,-21-1 16,21 0-16,0 1 0,0 20 15,0-21-15,0 1 0,-21-1 0,21 0 16,0 1-16,-21 20 0,21-20 15,0-1-15,0 0 0,0 1 0,-21-1 16,21-21-16,0 21 0,-21 1 0,21-22 16,0 0-16,0 21 0,0-20 15,0-1-15,-22-21 16,22-21 0,0-1-1,-21 1-15,21-21 0,0 21 0,0-43 16,0 22-16,0-22 15</inkml:trace>
  <inkml:trace contextRef="#ctx0" brushRef="#br0" timeOffset="45391.07">2413 6646 0,'21'0'31,"0"0"-31,0 0 16,1 0 0,-1 0-16,0 0 0,0 0 0,0 0 15,0 0-15,22 0 0,-22-21 16,21 21-16,1-21 0,-1 21 0,21 0 15,-20 0-15,20-21 16,1 21-16,-1 0 0,1 0 0,20 0 16,1-21-16,0 21 0,-22 0 15,22 0-15,0 0 0,-22 0 0,22 0 16,-22 0-16,22 0 0,-22 0 0,22 0 16,0 0-16,-1 0 0,22 0 15,-21 0-15,21 0 0,0 0 0,-1 0 16,1 0-16,-21 0 0,21 0 15,0-21-15,21 21 0,-22 0 0,1 0 16,21 0-16,0 0 0,-21 0 16,21-22-16,0 22 0,0 0 0,0 0 15,0 0-15,21 0 0,-21-21 16,21 21-16,-21 0 0,22 0 16,-22-21-16,21 21 0,0 0 0,0-21 15,-21 0-15,21 21 0,-21 0 16,0-21-16,0 21 0,21-22 0,-21 22 15,0 0-15,0-21 0,-21 0 0,0 21 16,21 0-16,-21-21 0,0 21 16,21 0-16,-21 0 0,-1-21 0,1 21 15,-21 0-15,21 0 0,-22 0 16,-20-21-16,21 21 0,-22 0 0,1 0 16,20 0-16,-20 0 0,-1 0 0,1 0 15,-22 0-15,22-22 16,-1 22-16,-21 0 0,1 0 0,-1 0 15,0 0-15,1 0 0,-22 0 0,0 0 16,0 0-16,0 0 0,1 0 16,-1 0 15,-21 22-31,0-1 16,0 0-16,0 0 15,0 0 1,0 0-16,0 1 0,0-1 0,-21 0 0,21 0 15,0 0-15,0 0 0,-22 22 16,22-22-16,-21 0 0,0 0 16,21 22-16,0-22 0,-21 0 0,21 21 15,-21-21-15,0 22 0,21-22 16,0 21-16,-22 1 0,22-22 0,-21 21 16,0 0-16,21 1 0,0-1 15,-21 0-15,21 22 0,-21-1 0,21-20 16,-21 20-16,21 1 0,0-1 0,0 1 15,-22-1-15,22 1 0,-21-1 16,21 1-16,-21-1 0,0 1 0,21-1 16,-21 22-16,0-22 0,21 22 15,-22-21-15,1-1 0,0 1 0,0-1 16,0 22-16,21-22 0,-21 22 16,-1-22-16,1 22 0,0-21 0,0-1 15,0 1-15,0 20 0,21-20 16,-22-1-16,1 1 0,21-1 0,0 1 15,-21-1-15,0 1 0,21 20 0,-21-20 16,21-1-16,0 1 0,0-1 16,-21-20-16,21 20 0,-22 1 0,22-1 15,-21 1-15,21-22 0,0 22 0,0-1 16,0 1-16,0-1 0,-21 1 0,21-22 16,0 21-16,0-20 0,0-1 15,-21 0-15,21 1 0,0-1 0,0 0 16,0-20-16,0 20 0,0-21 15,0 21-15,0-20 0,0 20 16,-21-21-16,21 0 0,0 0 0,-21 1 16,21-1-16,0 0 0,0 0 15,-22 0-15,22 0 16,-21-21 46,21 22-46,-21-22-16,0 0 16,0 0-1,0 0-15,-1 0 0,1 0 16,0 21-16,0-21 0,0 0 16,0 0-16,-22 0 0,22 0 15,-21 0-15,21 21 0,-22-21 0,22 0 16,-21 0-16,-1 0 0,22 0 0,-21 0 15,0 0-15,-1 0 0,-20 0 0,20 0 16,1 0-16,0 0 0,-22 0 16,-20 0-16,20 0 0,-21 0 0,-20 21 15,-1-21-15,0 0 0,0 0 16,0 0-16,0 21 0,1-21 16,-1 0-16,-21 0 0,21 0 0,-21 21 15,21-21-15,-21 0 0,21 0 0,-21 0 16,0 0-16,0 22 0,0-22 0,-21 0 15,21 0-15,0 21 0,-21 0 16,21-21-16,0 0 0,-21 21 0,0-21 16,-1 0-16,22 21 0,-21-21 0,21 0 15,0 0-15,0 21 0,0-21 16,0 0-16,-21 0 0,21 0 0,21 0 16,-21 0-16,0 0 0,21 0 0,1 0 15,-1 0-15,-21 0 16,21 0-16,21 0 0,-21 0 0,22 0 15,20 0-15,1 0 0,-1 0 16,1 0-16,20 0 0,1 0 0,21 0 16,-21 0-16,20 0 0,-20 0 0,21 0 15,0 0-15,0 0 0,-1 0 16,-20 0-16,21 0 0,0 0 0,0 0 16,-1 0-16,1 0 0,0 0 15,0 0-15,0 0 0,0 0 0,-1 0 16,1 0-16,0 0 0,0 0 15,0 0-15,0 0 0,-22 0 16,22 0-16,0 0 16,0 0-16,0 0 0,-1 0 15,1 0-15,0 0 16,0 0 0,0 0-16,0 0 15,-1 0 1,1 0-1,0 0-15,0 0 0,0 0 16,0 0 0,-1 0-16,1 0 31,21-21 0,0 0-31,0 0 16,0 0-16,0 0 0</inkml:trace>
  <inkml:trace contextRef="#ctx0" brushRef="#br0" timeOffset="46172.07">4318 7916 0,'0'-21'15,"-21"21"-15,0 0 16,-1 21 15,22 22-31,-21-22 0,21 21 16,0 22-16,-21-1 0,21 1 16,0-1-16,0 1 0,0 20 0,0-20 15,0 21-15,0 20 0,0-20 16,0 0-16,21 21 0,0-22 15,1 1-15,-22-22 0,21 22 0,0-21 16,0 20-16,-21-20 0,21 20 16,-21-20-16,21-1 0,-21 1 0,0-1 15,0 1-15,0-22 0,0 1 0,0-1 16,0-21-16,0 21 0,0-20 16,0-1-16,0 0 0,0-42 31,0 0-16,-21-1-15,0 1 0,21 0 0,0-21 16,-21 21-16</inkml:trace>
  <inkml:trace contextRef="#ctx0" brushRef="#br0" timeOffset="48020.64">4339 7874 0,'0'0'15,"21"0"1,-21-21-16,21 0 47,1 21-47,-1 0 15,21 0-15,-21-21 16,0 21-16,22 0 0,-1 0 0,0-22 16,22 22-16,-22 0 0,22 0 15,-1-21-15,1 21 0,-1-21 0,-20 21 16,20 0-16,22 0 0,-22-21 0,22 21 16,21 0-16,0 0 0,-1-21 15,1 21-15,0 0 0,0 0 0,21-21 16,-21 21-16,21 0 0,-21 0 15,21 0-15,0 0 0,-22 0 0,1 0 16,0-22-16,-21 22 0,-1 0 16,1 0-16,0 0 0,-1 0 15,1 0-15,-21 0 0,20 0 0,1 0 16,0 0-16,-22 0 0,22 0 16,-22 0-16,1 0 0,-1 0 0,1 0 15,-22 0-15,22 0 0,-43 0 0,21 0 16,0 0-16,-20 0 0,-1 0 15,0 0-15,0 0 0,-21 22 0,0-1 16,21 0 0,-21 0-16,0 0 15,0 0-15,0 1 16,0-1-16,0 0 16,0 0-16,0 0 0,0 22 0,0-22 15,0 21-15,0-21 0,0 22 16,0-1-16,0 0 0,0 1 0,0-1 15,0 0-15,0 1 0,0-1 16,-21 0-16,21 1 0,0-1 0,0 0 16,0 1-16,0-1 0,0 0 0,0 1 15,0 20-15,0-21 0,0 1 16,0 20-16,0-20 0,0 20 0,0-21 16,0 1-16,0-1 0,0 0 15,0 1-15,0-1 0,0 0 16,0 1-16,-21-1 0,0-21 0,21 22 15,-21-1-15,21 0 0,0 1 16,0-1-16,0 0 0,0 1 0,0-22 16,0 21-16,0-21 0,0 22 0,0-22 15,0 21-15,0-21 0,0 0 16,0 1-16,0-1 0,0 21 0,0-21 16,-22 0-16,22 1 0,-21-1 15,21 0 1,0 0-16,-21-21 0,0 21 0,0-21 0,0 0 15,-1 21-15,1-21 0,0 0 16,0 0-16,0 0 0,0 0 16,-22 0-16,22 0 0,-21 22 15,-1-22-15,-20 0 0,21 0 0,-22 0 16,1 0-16,20 0 0,-20 21 0,-1-21 16,1 0-16,20 0 0,-20 0 15,21 0-15,-22 0 0,1 0 0,20 0 16,-20 0-16,-1 0 0,1 0 0,-22 0 15,22 0-15,-22 0 0,0 0 16,22 0-16,-22 0 0,22 0 0,-22 0 16,21 0-16,1 0 0,-1 0 0,1 0 15,-1 0-15,22 0 16,-21 0-16,-1 0 0,1 0 0,20 0 16,-20 0-16,20 0 0,-20 0 0,21 0 15,-1 0-15,-20 0 0,20 0 16,1 0-16,0 0 0,21 0 0,-22 0 15,1 0-15,21 0 0,-22 0 0,22 0 16,0 0-16,-21 0 0,21 0 16,-1 0-16,1 0 0,0 0 0,-21 0 15,21 0-15,-1 0 0,1 0 0,-21 0 16,21 0-16,0 0 0,-1 0 16,1 0-16,0 0 0,0 0 0,0 0 15,0 0-15,-1 0 0,1 0 16,0 0-16,0 0 15,0 0-15,0 0 0,-1 0 16,1 0-16,0 0 16,0 0-1,0 0-15,0 0 32,-1 0-32,1 0 15,0 0 1,0 0-16,21-21 15,-21 21 1,0 0 0,-1 0 15,1 0 0,21-22-15,0 1 31,0 0-16,0 0 16,0 0-32,0 0 1,0-1 0,-21 22-16,21-21 31,21 21 0,0-21-31,1 21 16,-1 0-16,0 0 0</inkml:trace>
  <inkml:trace contextRef="#ctx0" brushRef="#br1" timeOffset="54449.03">10266 6752 0,'0'21'62,"0"1"-62,0-1 0,0 21 16,0-21-16,0 0 15,0 1-15,0-1 0,0 0 16,-21 0-16,21 0 0,0 0 0,0 1 16,0-1-16,0 0 0,0 0 15,0 0-15,0 0 31,0-42 1,0-21-17</inkml:trace>
  <inkml:trace contextRef="#ctx0" brushRef="#br1" timeOffset="55156.14">10393 6456 0,'0'0'0,"-21"-21"0,-1 21 16,1-21-16,0 21 0,0 0 15,0 0-15,0 0 0,-1 0 0,1 0 16,-21 0-16,21 0 0,0 21 0,-22 0 15,1-21-15,21 21 0,-22 21 16,22-20-16,-21-1 0,21 21 16,-22-21-16,22 22 0,0-22 0,0 21 15,0 0-15,21-20 0,0 20 16,0-21-16,0 21 0,0-20 0,0-1 16,0 0-16,0 21 0,0-21 15,0 1-15,0-1 0,0 21 0,0-21 16,0 0-16,21 22 0,0-22 0,0 21 15,-21-21-15,21 1 0,1-1 16,-1 0-16,0 0 0,0 0 0,0 0 16,0 1-16,1-1 0,-1-21 15,0 0-15,0 21 0,21-21 16,-20 0-16,-1 0 0,21 0 0,-21 0 16,22 0-16,-22-21 0,21 0 15,0 21-15,-20-22 0,20 1 0,-21 0 16,21 21-16,-20-21 0,20 0 0,-21 0 15,0-1-15,22-20 0,-22 21 16,0 0-16,0 0 0,0-1 0,0 1 16,1-21-16,-22 21 0,0 0 0,0-22 15,21 22-15,-21-21 0,0-1 16,0 1-16,0 21 0,0-21 0,0-1 16,0 1-16,0 0 0,-21-1 15,-1 1-15,1 0 0,0-1 0,0 22 16,0-21-16,0 21 0,-1-22 15,1 22-15,0 0 0,0 21 16,0-21-16,-22 21 0,22 0 0,0 0 16,0-21-16,0 21 0,-22 0 15,22 0-15,-21 0 0,0 0 0,20 21 16,-20-21-16,0 21 0,-1-21 0,22 21 16,-21 0-16,21-21 0,0 21 15,-1 1-15,22-1 0,-21 0 0,21 0 16,0 0-16,0 0 15,0 1-15</inkml:trace>
  <inkml:trace contextRef="#ctx0" brushRef="#br1" timeOffset="56195.91">7789 8128 0,'-21'0'16,"21"21"-16,-21-21 0,0 0 16,0 0-1,21-21 1,0 0-16,0 0 15,0 0-15,0-1 16,21 22 0,0 0-16,0-21 0,0 21 15,0 0-15,1 0 16,-1 0 0,0 0-16,-21 21 0,21 1 0,-21-1 15,0 0-15,0 0 16,0 0-16,0 0 0,0 1 0,0-1 15,0 0-15,-21 0 0,0 0 0,0 0 16,21 1-16,-22-1 0,1 0 16,0-21-16,0 21 0,0-21 15,0 21-15,-1-21 0,1 0 32,0 0-32,21-21 15,21 21 16,0 0-31,1 0 16,-1 0-16,0 0 16,0 0-16,0 0 0,0 0 0,1 0 15,-1 0-15,0 0 0,0 0 0,0 0 16,0 0-16,1 0 0,-1 0 16,0 0-16,0 0 15,0 0 1,-21-21-1,0 0 1,0-43 0</inkml:trace>
  <inkml:trace contextRef="#ctx0" brushRef="#br1" timeOffset="56943.49">8086 7811 0,'0'0'0,"-22"-22"0,-83-20 16,83 42 0,1 0-16,0 0 0,0 0 0,-21 0 15,20 0-15,1 0 0,0 0 0,-21 0 16,21 0-16,-1 0 0,-20 0 15,21 0-15,0 21 0,-22-21 0,22 21 16,0 1-16,0-22 0,0 21 16,0 0-16,-1 0 0,1 0 0,21 0 15,0 1-15,-21 20 0,0-21 0,21 21 16,-21-20-16,21 20 0,0-21 16,0 21-16,0-20 0,0 20 0,0-21 15,0 21-15,0-20 0,0 20 16,0-21-16,0 0 0,0 0 15,0 1-15,21-1 0,-21 0 0,21 0 16,0 0-16,0 0 0,1 1 16,-1-1-16,0-21 15,0 21-15,0-21 0,0 21 16,22-21-16,-22 0 0,0 0 16,0 0-16,22 0 0,-22 0 0,0 0 15,21 0-15,1 0 0,-22 0 0,0 0 16,21 0-16,-21 0 0,22 0 15,-22-21-15,21 21 0,-21-21 16,1 21-16,20-21 0,-21 21 0,0-22 16,0 1-16,1 21 0,-1-21 0,0 0 15,0 0-15,0 21 0,0-21 16,-21-1-16,0 1 0,22 0 0,-22 0 16,21-21-16,-21 20 0,0 1 15,0-21-15,0 21 0,0-22 0,0 1 16,0 0-16,0 21 0,0-22 0,-21 1 15,21 0-15,-22 20 0,1 1 16,21 0-16,-21 0 0,0 0 0,0 0 16,21-1-16,-21 22 0,-1-21 15,-20 21-15,0-21 16,-1 21-16,22 0 0,-21 0 0,21-21 16,-22 21-16,22 0 0,-21 0 15,21 0-15,0 0 0,-1 0 0,1 0 16,0 0-16,0 0 0,0 0 0,21 21 15,-21-21-15,-1 21 16,22 0-16,-21-21 0,21 22 0,-21-1 16</inkml:trace>
  <inkml:trace contextRef="#ctx0" brushRef="#br1" timeOffset="61812.03">1228 12361 0,'0'-21'15</inkml:trace>
  <inkml:trace contextRef="#ctx0" brushRef="#br1" timeOffset="62192.09">1291 12298 0,'0'0'0,"0"-21"0,0 0 16,0-1 0,0 1-1,0 42 16,21 1-15,-21-1-16,0 0 0,0 21 16,0-21-16,0 22 0,21-22 0,-21 21 15,0 1-15,0-22 0,0 21 16,0 0-16,0 1 0,0-1 16,0-21-16,0 22 0,0-1 0,0-21 15,0 0-15,0 0 0,0 1 16,0-1-16,0 0 0,0-42 47,0 0-47,22-1 0</inkml:trace>
  <inkml:trace contextRef="#ctx0" brushRef="#br1" timeOffset="62452.3">1693 12340 0,'21'-42'16,"-42"84"-16,64-105 0,-22 42 0,-21-1 0,21 1 15,-21 0-15,0 42 32,0 0-32,0 1 15,0-1-15,0 21 0,0-21 16,0 22-16,0-22 0,0 21 16,0 0-16,0-20 0,0 62 15,0-63-15,0 22 0,0-1 16,0-21-16,0 22 0,0-22 0,0 21 15,0-21-15,0 0 0,0 1 16,-21-22 0,0 0-1,21-22-15</inkml:trace>
  <inkml:trace contextRef="#ctx0" brushRef="#br1" timeOffset="63032.16">1291 12742 0,'0'0'0,"-21"0"0,0 0 16,42 0 15,21-21-31,-21 0 0,22 21 16,-22-21-16,21 0 0,1 0 0,20 21 15,-21-22-15,1 1 0,-1 0 16,22 0-16,-22 0 0,0 21 15,-21-21-15,22 21 0,-22 0 16,21-22-16,-21 22 0,1 0 0,-1 0 16,-21 22-1,0-1-15,0 0 16,0 0-16,0 0 0,0 0 16,0 1-16,0-1 0,0 21 0,0-21 15,0 0-15,0 22 0,0-22 16,0 21-16,0-21 0,0 1 0,0-1 15,21 0-15,-21 0 0,21 0 16,0-21-16,0 0 0,1 0 0,20 0 16,-21 0-16,0-21 0,22 0 15,-22 0-15,0 0 0,0-1 0,0-20 16,0 21-16,1-21 16,-22 20-16,0-20 0,0 21 0,0-21 15,0 20-15,0 1 0,-22-21 16,1 21-16,21 0 0,-42-1 0,21 1 15,0 21-15,-1-21 0,1 21 16,-21 0-16,21 0 0,0 0 0,-1 0 16,1 0-16,0 0 0,0 21 15,0 0-15,0 1 0,21-1 16,-22 0-16,22 0 16,-21 0-16,21 0 0,0 1 0,0-1 0,0 0 15,0 0-15,0 0 16,21 0-16,1-21 0,-1 0 15,0 0-15,0 22 0</inkml:trace>
  <inkml:trace contextRef="#ctx0" brushRef="#br1" timeOffset="63675.93">2921 12510 0,'0'-22'15,"0"44"17,0-1-32,-21 0 15,21 0-15,0 0 0,-21 0 0,21 1 16,0-1-16,0 21 0,0-21 16,0 0-16,0 22 0,-22-22 0,22 0 15,0 0-15,0 0 0,0 1 16,22-44 15,-22 1-31,21 0 16,-21 0-16,21 0 0,0 0 15,-21-1-15,21 1 0,-21 0 16,21 0-16,-21 0 0,22 0 0,-1 21 16,0 0-1,0 0-15,0 0 16,-21 21-16,0 0 15,21 0-15,-21 0 0,0 0 16,22 1-16,-22-1 0,21-21 16,0 21-16,0-21 0,0 21 15,0-21-15,1 0 16,-1 0-16,0 0 0,0 0 0,0-21 16,22 0-16,-22 0 0,0 21 15,0-22-15,0 1 0,0 0 0,1 0 16,-22 0-16,0 0 0,0-22 15,0 22-15,0 0 0,0 0 16,0-22-16,0 22 0,-22 0 0,1 21 16,0-21-16,0 21 0,0 0 15,-22 0-15,22 0 0,0 0 0,0 0 16,0 0-16,0 21 0,-1-21 16,1 21-16,0 0 0,21 1 15,0-1 1,0 0-16,21-21 15,0 0-15,1 0 16,-1 0-16,21 0 0</inkml:trace>
  <inkml:trace contextRef="#ctx0" brushRef="#br1" timeOffset="63999.38">4741 12107 0,'0'0'0,"0"-21"0,-21 42 31,0 1-31,21-1 16,-21 0-16,21 21 16,0-21-16,-21 22 0,21-22 0,-22 21 15,22 1-15,0-22 0,-21 85 16,-21-64-1,42-21-15,0 21 0,0-20 0,-21-1 16,21 0-16,0 0 0,0 0 16,0 0-16,0 1 15,0-44 17,0 1-32,0 0 0</inkml:trace>
  <inkml:trace contextRef="#ctx0" brushRef="#br1" timeOffset="64511.43">4318 12488 0,'-21'0'0,"42"0"0,-63 0 16,42 22-16,-22-22 0,44 0 31,-1 0-31,0 0 0,21 0 15,-21 0-15,22 0 0,-1 0 16,0-22-16,1 22 0,-1-21 16,0 21-16,1 0 0,-1-21 0,0 21 15,-20 0-15,-1 0 0,21 0 16,-21 0-16,0 0 0,1 0 16,-22 21-1,0 0-15,0 1 16,0-1-16,0 0 0,-22 0 0,22 0 15,-21-21-15,21 21 0,0 1 16,0-1-16,0 0 0,0 0 16,21-21-1,1 0-15,-1 0 0,0 0 0,0 0 16,0 0-16,0-21 0,22 0 0,-22 21 16,0-21-16,0-1 15,0 22-15,1-21 0,-1 0 0,0 0 16,-21 0-16,21 0 0,-21-1 0,0-20 15,0 21-15,0 0 0,0 0 16,0-1-16,0 1 0,0 0 0,-21 0 16,0 21-16,0 0 0,-1 0 15,1 0-15,-21 0 0,21 21 0,0 0 16,-22 0-16,22-21 0,0 22 0,0-1 16,0 0-16,-22 0 15,22 0-15,0-21 0,0 21 0</inkml:trace>
  <inkml:trace contextRef="#ctx0" brushRef="#br1" timeOffset="66207.81">6562 12721 0,'21'0'16,"0"-21"-1,0 21-15,0-21 0,-21 0 0,21 21 16,1-21-16,-1-1 0,-21 1 15,21 0-15,0-21 0,0 21 0,0-22 16,1 22-16,-22-21 0,0-1 16,0 1-16,0 0 0,0-1 0,0 1 15,0 0-15,-22-1 0,1 1 0,0 21 16,-21 0-16,21 0 0,-22-1 16,22 22-16,-21 0 0,21 0 0,-22 22 15,22-1-15,0 21 16,0 0-16,0 1 0,-1-1 0,22 0 15,0 64-15,0-63 0,0 20 16,0-21-16,0 1 0,0 20 16,0-20-16,0-1 0,0-21 0,0 21 15,22-20-15,-1 20 0,-21-21 16,21-21-16,-21 21 0,21-21 16,0 0-1,-21-21-15,21 0 0,1 0 16,-1 0-16,-21-1 0,21-20 0,-21 21 15,21 0-15,0-22 16,-21 22-16,21 0 0,1 0 0,-1 0 16,0 21-16,-21-21 0,21-1 0,0 22 15,0 0-15,1 0 16,-1 22-16,-21-1 0,21 0 0,0-21 16,0 21-16,0 0 0,1 0 0,-1 1 15,0 20-15,0-21 0,0 0 16,0 0-16,1 1 0,-1-1 0,0-21 15,0 21-15,0 0 0,22-21 0,-22 0 16,0 0-16,0 0 0,21 0 16,-20-21-16,20 0 0,0 0 15,1-1-15,-1 1 0,0 0 0,1-21 16,-1 21-16,-21-1 0,21-20 0,-20 21 16,-1-21-16,-21 20 0,0 1 15,0-21-15,0 21 0,0 0 16,-21-1-16,-1 1 0,1 21 0,-21 0 15,21 0-15,-22 0 0,22 0 16,-21 0-16,21 0 0,0 0 0,-22 21 16,22 1-16,0-1 0,0 0 0,0 21 15,-1-21-15,1 22 0,0-22 16,21 0-16,0 21 0,0-20 0,0-1 16,0 21-16,0-21 0,0 0 0,21 1 15,0-1 1,1-21-16,-1 0 0,0 0 0,21 0 15,-21 0-15,1-21 0,20-1 16,-21 1-16,21 0 0,-20 0 0,-1 0 16,21 0-16,-21-1 0,0 1 0,1 0 15,-22 0-15,0 0 0,0 0 16,0-1-16,0 1 0,0 0 16,0 42 15,0 0-31,0 1 0,0-1 15,0 21-15,0-21 16,0 0-16,21 22 16,-21-22-16,21 0 0,0-21 15,0 21-15,0 0 0,1-21 0,-1 0 16,0 0-16,21 0 0,-21 0 0,1 0 16,-1-21-16,0 0 0,0 0 15,21 21-15,-20-21 0,-1 0 0,-21-1 16,21 1-16,-21 0 0,0 0 0,0 0 15,0 0-15,0-1 0,0 1 0,0 0 16,0 0-16,0 0 16,0 42 15,0 0-31,0 0 16,0 0-16,0 1 0,0-1 15,0 0-15,0 0 0,0 0 0,0 0 16,0 1-16,0-1 0,-21-21 15,21 21-15,0 0 0,0 0 16,-21-21 15,21-21-31,0 0 16,0 0-16,0 0 16,0-1-16,0 1 0,0 0 0,0-21 15,21 21-15,0-1 0,0 1 16,0 0-16,0 0 0,22 0 15,-22 0-15,21 21 0,-21 0 0,22-22 16,-1 22-16,0 0 0,1 0 0,-1 22 16,0-22-16,-20 21 0,20 0 15,-21 0-15,21-21 0,-20 21 0,-1 0 16,-21 1-16,0-1 0,0 0 0,0 0 16,0 0-16,0 0 15,0 1-15,0-1 0,-21-21 0,-1 21 16,1 0-16,0 0 15,0-21-15,0 0 16,0 0-16,21-21 31,21 21-31</inkml:trace>
  <inkml:trace contextRef="#ctx0" brushRef="#br1" timeOffset="67280.72">9398 12446 0,'42'-21'16,"-84"42"-16,105-63 0,-41 42 0,-1-21 16,-21-1-16,0 1 0,0 0 0,0 0 15,0 0-15,0 0 0,-21-1 16,-1 22 0,1 0-16,0 0 0,0 0 0,-21 0 15,20 0-15,1 22 0,-21-1 0,21 0 16,-22 0-16,22 0 0,-21 0 15,21 1-15,0 20 0,-1-21 0,1 0 16,0 22-16,21-22 0,-21 0 0,21 0 16,0 0-16,0 0 0,0 1 15,0-1-15,21 0 0,0-21 0,0 21 16,1-21-16,-1 0 0,0 0 0,0 0 16,21 0-16,-20 0 0,-1 0 15,21-21-15,-21 0 0,0 0 0,22 21 16,-22-22-16,0 1 0,0 0 15,0-21-15,22 21 0,-22-22 16,-21 1-16,21 0 0,0-1 0,0 1 16,-21 0-16,22-1 0,-22 1 0,0-22 15,21 22-15,-21 21 0,0-21 16,0 20-16,0 1 0,0 42 31,0 1-31,0-1 16,-21 21-16,21 0 0,-22 1 15,22-1-15,0 0 0,0 1 16,0-22-16,0 21 0,0 1 0,0-22 16,0 21-16,0-21 0,0 0 0,0 1 15,0-1-15,0 0 0,0 0 16,22-21-16,-1 21 0,0-21 0,0 0 16,0 0-16,0 0 0,1 0 15,-1 0-15,0 0 0,21-21 16,-21 21-16,1-21 0,20 0 0,-21 0 15,0-1-15,0 1 0,1-21 0,-1 21 16,0-22-16,0 1 0,0 0 16,0-1-16,1-20 0,-22 21 0,0-22 15,21 22-15,-21-1 0,21 1 16,-21 0-16,0 21 0,21-22 16,-21 22-16,0 0 0,-21 42 31,21 0-31,-21 0 15,0 22-15,21-1 0,0 0 0,0 1 16,-22-1-16,22 22 0,-21-22 16,21 0-16,-21 1 0,21-1 0,0 0 15,0-21-15,0 22 0,0-22 0,0 0 16,0 0-16,0 0 0,0 1 16,21-1-16,0-21 0,1 0 15,-1 21-15,0-21 0,0 0 0,0 0 16,22 0-16,-22 0 0,21 0 0,-21 0 15,22-21-15,-22 21 0,21-21 16,-21 21-16,0-22 0,22 1 0,-22 0 16,0 0-16,0 0 0,0 0 15,1-1-15,-22-20 0,0 21 0,0 0 16,0 0-16,0-1 0,0 1 0,-22 21 31,1 0-31,0 21 0,0 1 16,21-1-16,0 0 0,-21 0 0,21 21 15,-21-20-15,21-1 0,0 0 16,0 0-16,0 0 0,0 0 16,0 1-16,0-1 0,0 0 0,0 0 15,21-21-15,0 0 16,0 0-16,0 0 0,0 0 16,1 0-16,-1 0 0,0 0 0,21 0 15,-21-21-15,1 0 0,20 21 0,-21-21 16,0-1-16,0 1 0,1-21 15,20 21-15</inkml:trace>
  <inkml:trace contextRef="#ctx0" brushRef="#br1" timeOffset="68007.91">11980 11832 0,'21'-21'16,"-42"42"-16,42-63 0,1 21 0,-22 0 16,0-22-16,0 22 0,0 0 0,0 0 15,0 0-15,0-1 16,0 44 0,0-1-16,0 0 15,0 0-15,0 21 0,0 1 16,0 20-16,0-20 0,0 20 0,0 1 15,0-22-15,0 21 0,0-20 0,0-1 16,0 0-16,0 1 0,0-1 16,0-21-16,0 0 0,0 1 0,0-1 15,0 0-15,0 0 0,0-42 47,0 0-47,-22 0 16</inkml:trace>
  <inkml:trace contextRef="#ctx0" brushRef="#br1" timeOffset="68823.92">11726 12171 0,'0'0'0,"-21"0"0,21 21 16,0 0 0,21-21-1,0 0-15,1 0 0,20 0 16,0 0-16,1 0 0,20-21 15,-21 0-15,22 0 0,-1 0 0,22-1 16,-21 1-16,-1 0 0,1 0 16,-22 0-16,21-22 0,-20 22 15,-1 0-15,0 0 0,-20-21 0,-1 20 16,0 1-16,-21 0 0,0 0 0,0 0 16,0 0-16,-21-1 15,0 22-15,-1 0 0,1 0 16,0 0-16,0 0 0,0 0 0,0 22 15,-1-1-15,1 0 0,0 0 16,0 21-16,0 1 0,21-1 0,0 0 16,-21 1-16,21-1 0,0 0 0,-22 1 15,22-1-15,0 0 16,0-20-16,0-1 0,0 21 0,0-21 16,0 0-16,0 1 0,0-1 15,0 0-15,22-21 31,-22-21-15,0 0-16,0-1 0,21 1 16,0 0-16,-21 0 0,21 0 0,0-22 15,0 22-15,-21-21 0,22 21 0,-1-22 16,0 22-16,0 0 0,0 0 16,0 0-16,1 21 0,-1 0 15,0 0-15,0 0 0,0 0 0,0 21 16,-21 0-16,22 0 0,-1 0 15,-21 1-15,0-1 0,0 21 0,21-21 16,-21 0-16,0 1 0,21-1 0,-21 21 16,0-21-16,21 0 15,0 1-15,1-22 0,-1 0 0,0 0 16,21 0-16,-21 0 0,1 0 16,-1 0-16,21 0 0,-21-22 15,22 22-15,-22-21 0,21 0 0,0 0 16,-20 0-16,-1-22 0,21 22 15,-21 0-15,0-21 0,-21-1 16,0 22-16,0 0 0,22 0 0,-22 0 16,0 0-16,-22 21 15,1 0-15,0 21 0,21 0 16,-42 0-16,21 0 0,-1 0 0,1 1 16,21-1-16,-21 21 0,21-21 15,-21 0-15,21 1 0,0-1 0,0 0 16,0 0-16,21-21 15,0 21-15,0-21 0,1 0 16,20 0-16,-21 0 0,0 0 0,22 0 16,-22 0-16,21 0 0,0-21 0,1 0 15</inkml:trace>
  <inkml:trace contextRef="#ctx0" brushRef="#br1" timeOffset="69735.92">14711 12023 0,'21'0'31,"0"-21"-15,-21-1-16,21 1 16,0 0-16,-21 0 0,22 0 15,-1 0-15,0-22 0,0 22 16,-21 0-16,21-21 0,0 20 0,1-20 16,-22 21-16,0-21 0,0-1 0,0 22 15,0-21-15,0-1 0,0 22 16,-22 0-16,22 0 0,-21 0 0,0 21 15,0 0-15,0 0 16,0 21-16,-1 0 0,1 0 0,0 0 16,21 22-16,-21-1 0,21 0 0,-21 1 15,0 20-15,21 1 0,0-22 16,-22 22-16,22 20 0,-21-20 16,21-1-16,-21 22 0,21-22 0,0 1 15,-21 21-15,21-22 0,-21 22 16,21-1-16,-21 1 0,21-21 0,0 20 15,0 1-15,-22 0 0,22-22 0,-21 22 16,21-22-16,0 1 0,0-22 0,0 22 16,0-22-16,0 0 0,21-21 15,1 22-15,20-22 0,-21 0 0,21 0 16,-20 0-16,20-21 0,0 0 0,1 0 16,-1-21-16,0 0 0,22 0 15,-22 0-15,22-22 0,-22 22 0,0-21 16,1 0-16,-1-1 0,0 1 15,-21 0-15,1-1 0,-1-20 16,-21-1-16,0 1 0,0-1 0,-43 1 16,22-1-16,-21 22 0,0-22 0,-22 22 15,1 0-15,20-1 0,-20 1 16,-1 21-16,1 0 0,-1 0 0,22-1 16,0 22-16,-22-21 0,43 21 0,-21 0 15,20-21-15,1 21 0,21-21 16,0 0-16,0 0 15,21-1 1,1 22-16,20-21 0,-21 0 16,0 21-16,22-21 0,-1 21 0,-21-21 15,21 21-15,1-21 0,-1 21 0,22-43 16,-22 43-16,0-21 16,-21 0-16,22 21 0</inkml:trace>
  <inkml:trace contextRef="#ctx0" brushRef="#br1" timeOffset="70144.35">15198 12065 0,'0'0'0,"0"-21"16,-22 21-16,22-21 16,0 0-1,0-1-15,0 1 0,0 0 16,22 21-16,-1-21 0,0 0 16,0 21-16,21-21 0,-20 21 15,20 0-15,-21-22 0,21 22 0,-20 0 16,20 0-16,-21 0 0,0 0 0,22 22 15,-22-1-15,0 0 0,0 0 16,-21 0-16,21 22 0,-21-22 0,0 21 16,0-21-16,0 22 0,0-22 0,0 21 15,0-21-15,0 0 0,0 1 16,-21-22-16,21 21 0,-21-21 0,0 21 16,21-42 15,0 0-16,0-1-15,0 1 0,0 0 0,0 0 16,21-21-16,-21 20 0,21-20 16,0 21-16,-21-21 0,21 20 0,1-20 15,-22 21-15,21 0 0,0 0 0,0 21 16,0-22-16,0 22 0,1-21 16,-1 21-16,0 0 0,0 0 15,0 0-15,0 21 0,1 1 0,-22-1 16,21-21-16</inkml:trace>
  <inkml:trace contextRef="#ctx0" brushRef="#br1" timeOffset="71344.87">16552 12065 0,'0'0'0,"0"-21"0,21 0 0,-21 0 0,22-1 15,-22 1-15,0 0 0,0 0 16,0 0-16,0 0 0,0-1 0,-22 1 15,1 0-15,0 0 0,0 0 0,0 21 16,0 0-16,-22 0 0,22 0 16,-21 0-16,21 0 0,-22 0 0,1 21 15,0 0-15,-1 0 0,1 0 0,0 22 16,20-22-16,-20 21 0,21 1 16,0-1-16,0 0 0,21-21 15,0 22-15,0-22 0,0 21 0,21-21 16,0 1-16,0-1 0,0 0 15,22-21-15,-22 21 0,21-21 0,0 0 16,-20 0-16,20 0 0,-21 0 0,0 0 16,22 0-16,-22-21 0,0 21 15,0-21-15,0 21 0,-21-21 0,21-1 16,-21 1-16,22-21 0,-22 21 0,0 0 16,0-22-16,0 22 15,0-21-15,21 21 0,-21-1 0,0 1 16,0 42 15,0 1-31,0-1 0,-21 0 16,21 0-16,0 0 0,0 0 0,0 1 15,0-1-15,21 0 0,0 0 16,0 0-16,0 0 0,0 1 16,22-22-16,-22 0 0,0 0 0,21 0 15,-20 0-15,-1 0 0,0 0 16,21 0-16,-21 0 0,1 0 0,-1-22 15,0 1-15,0 0 0,-21 0 16,21 0-16,-21 0 16,0-1-16,0-20 0,0 21 0,0-21 15,0 20-15,0 1 0,0 0 0,0 0 16,0 0-16,0 42 31,-21 0-31,21 0 0,0 0 16,0 1-16,0-1 0,0 0 0,-21 21 15,21-21-15,0 1 0,0-1 0,0 0 16,0 0-16,0 0 0,0 0 16,0 1-16,0-1 15,0-42 32,0-1-47,0 1 0,0 0 16,0 0-16,0 0 0,0-22 15,21 22-15,-21-21 0,21 0 0,0 20 16,1 1-16,-1-21 0,0 21 0,0 21 16,0-21-16,0 21 0,1 0 15,-1 0-15,0 0 0,0 0 0,0 0 16,0 21-16,1 0 0,-22 0 16,0 0-16,0 0 0,21 1 15,-21-1-15,0 0 0,21 0 16,-21 0-16,0 0 0,0 1 15,0-1-15,0 0 0,0 0 16,0 0 0,0-42 15,0 0-15,0 0-16,0 0 0,0-1 15,0-20-15,21 21 0,-21-21 16,21-1-16,22 22 0,-22-21 0,21 21 15,0-22-15,1 22 0,-1 0 16,-21 21-16,22-21 0,-22 21 16,21 0-16,-21 0 0,22 0 0,-22 21 15,0-21-15,0 21 0,-21 0 0,0 0 16,21 1-16,-21-1 0,0 21 16,0-21-16,0 0 0,0 1 0,0-1 15,0 21-15,0-21 0,-21 0 0,21 1 16,-21-1-16,21 0 0,-21-21 15,21 21-15,-21-21 16,21-21 15,0 0-31,21 21 16,0-21-16</inkml:trace>
  <inkml:trace contextRef="#ctx0" brushRef="#br1" timeOffset="71748.89">17928 12044 0,'21'0'16,"0"0"-1,1 0-15,-22-21 0,21 21 16,0 0-16,0-21 0,0 21 0,0-22 16,1 1-16,-1 0 15,42-85 1,-42 85-1,-21 0-15,0 0 0,0 0 16,-21 21 0,0 0-16,0 0 0,0 21 15,0-21-15,-1 21 0,1 0 0,0 21 16,0-20-16,0 20 0,0-21 16,-1 21-16,1 1 0,21-22 0,0 21 15,-21-21-15,21 1 0,0-1 0,0 0 16,0 0-16,0 0 0,21 0 15,0-21-15,1 0 16,-1 0-16,0 0 0,21 0 16,-21 0-16,1 0 0,-1 0 15,0 0-15,0 0 0,0-21 0,0 21 16,1 0-16,-22-21 0,21 0 16,0 21-16,-21-21 15</inkml:trace>
  <inkml:trace contextRef="#ctx0" brushRef="#br1" timeOffset="71911.78">18288 12213 0,'0'0'0,"-21"0"0,21-21 62,-21 21-62</inkml:trace>
  <inkml:trace contextRef="#ctx0" brushRef="#br1" timeOffset="73228.55">1122 13335 0,'-21'0'31,"42"0"16,0 0-47,0 0 16,0 0-16,0 0 0,22 0 16,-1 0-16,0 0 0,1 0 0,-1 0 15,22 0-15,-1 0 0,1 0 16,-1 0-16,1 0 0,-1 0 0,1 0 15,-1 0-15,22 0 0,-22 0 0,22 0 16,-22 0-16,22-21 16,0 21-16,-1 0 0,1 0 0,-21 0 15,20 0-15,-20 0 0,-1 0 16,22 0-16,-22 0 0,22 0 0,-21 0 16,20 0-16,22 0 0,0 0 0,-21 0 15,20 0-15,1 0 0,0 0 16,0 0-16,0 0 0,0 0 0,21 0 15,-22 0-15,22 0 0,0 0 0,0 0 16,0 0-16,0 0 0,0-21 16,22 21-16,-22 0 0,21 0 0,0 0 15,0-21-15,21 21 0,-20 0 0,20 0 16,0 0-16,1-22 16,-1 22-16,21 0 0,-20 0 0,20-21 15,551-21 1,-529 42-16,-22-21 0,22 21 15,-22 0-15,22-21 0,0-1 0,-1 22 16,1 0-16,-21-21 0,20 21 0,22 0 16,-21 0-16,-1-21 0,1 21 15,21 0-15,-21 0 0,20-21 0,1 21 16,-21 0-16,0 0 0,20 0 0,1 0 16,-21 0-16,0 0 0,-1 0 15,22 0-15,-21 0 0,-1 0 16,-20 0-16,21 0 0,-1 0 0,-20 0 15,20 0-15,-20 0 0,-1 0 16,-20 0-16,20 0 0,1 0 0,-1 0 16,-20 0-16,-1 0 0,-21 0 0,21 0 15,-20 0-15,20-21 0,-42 21 16,21 0-16,-21 0 0,-21 0 0,0 0 16,0 0-16,-1-21 0,-20 21 15,0-22-15,-1 22 0,-20 0 0,-1 0 16,1 0-16,-22-21 0,1 21 0,-22 0 15,0 0-15,0 0 0,-21-21 16,-21 0 0,0 21-1,-22 0-15,22 0 0,-21-21 16,0 21-16,-1-21 0,-20 21 0,20-22 16</inkml:trace>
  <inkml:trace contextRef="#ctx0" brushRef="#br1" timeOffset="74352.42">4974 9440 0,'0'-21'0,"0"0"15,0 0 1,0 0-16,0 0 16,-21 21-16,21-22 0,0 1 15,0 0 1,0 42 15,0 0-31,0 1 16,0-1-16,0 0 0,0 21 0,0 1 15,0-22-15,0 21 0,0 0 16,0 1-16,0-1 0,0 0 0,0 1 16,0-22-16,0 0 0,0 0 0,0 0 15,0 1-15,0-1 0,0 0 16,-21-21-16,21 21 0,-21-21 31,21-21-15,0 0-1,0 0-15,0-1 0,0 1 16,0 0-16,0 0 16</inkml:trace>
  <inkml:trace contextRef="#ctx0" brushRef="#br1" timeOffset="74871.53">5038 9292 0,'0'0'16,"-22"-21"-1,22 42 48,22-21-63,-1 21 0,0-21 15,0 22-15,0-1 0,0-21 0,22 21 16,-22-21-16,0 21 0,21 0 0,-20-21 16,20 21-16,-21-21 0,0 0 15,22 0-15,-22 22 0,0-22 0,21 0 16,-21 0-16,1 0 0,-1 0 0,0 0 16,0 0-16,0 0 0,0 0 15,1 0-15,-22 21 16,0 0-1,-22-21 1,1 21-16,0 0 16,0-21-16,-21 21 0,20 1 0,-20-1 15,0 0-15,21 0 0,-22 0 16,1 22-16,21-22 0,-22 0 0,1 0 16,21 0-16,-21 22 0,20-22 0,-20 0 15,0 0-15,21 0 0,-1 0 16,-20-21-16,21 22 0,0-22 15,0 21-15,-1-21 0,22-21 47,0-1-31,0 1-16,0 0 16,0 0-16,0 0 15,22 0-15</inkml:trace>
  <inkml:trace contextRef="#ctx0" brushRef="#br1" timeOffset="77263.19">5038 9462 0,'0'0'0,"0"-22"0,0 44 62,0-1-46,0 0-16,0 0 0,0 21 0,0-20 16,0 20-16,0-21 0,0 0 0,0 22 15,0-22-15,0 0 0,0 0 16,0 0-16,0 0 0,0 1 16,-22-22-16,22-22 46,0 1-46,0 0 0,0 0 16,0 0-16,22-22 0,-22 22 16,0-21-16,21 21 0,-21-22 0,0 22 15,0 0-15,0 0 0,0-21 0,21 20 16,-21 1-16,21 21 16,-21-21-16,0 42 15,0 0 1,0 1-16,0-1 0,0 21 15,0-21-15,0 22 0,0-22 16,0 21-16,0 0 0,-42-20 0,21-1 16,21 21-16,0-21 0,0 0 0,0 1 15,0-1-15,0 0 0,0 0 16,0-42 31,0 0-47,0 0 0,21-1 15,0 1-15,-21 0 0,0-21 0,0-1 16,21 22-16,0-21 0,-21 21 16,21 0-16,-21-22 0,22 22 0,-22 0 15,21 0-15,0 0 0,0 42 47,-21 0-47,0 21 16,0-21-16,0 1 0,0 20 0,-21 0 15,21-21-15,-21 1 0,21-1 0,0 0 16,0 0-16,0 0 16,0 0-1,-21-21-15,21-21 32,21 0-32,-21 0 15,21 21-15,-21-21 0,0 0 0,0-1 16,21 1-16,0 0 0,-21 0 15,21 0-15,1 0 16,-1-1-16,-21 1 16,21 0-16,0 21 15,0 0-15,-42-21 16,21 42-16,0 0 16,0 0-16,-21 1 0,0 20 0,21-21 15,-21 0-15,-1 0 0,1 1 16,0-1-16,21 0 0,0 0 0,-21 0 15,0 0-15,0-21 0,21 22 16,0-44 15,0 1-31,21 0 16,-21 0-16,21 21 0,21-21 16,-21 0-16,1-1 0,20 1 15,-21 21-15,21-21 0,-20 0 16,-1 0-16,21 21 0,-21-21 0,0 21 15,1 0-15,-44-22 16,1 22 0,0 0-16,0 22 15,-21-22-15,20 0 0,1 21 16,-21-21-16,21 21 0,0-21 0,-22 21 16,22-21-16,0 0 0,0 21 0,0-21 15,-1 0-15,1 0 0,0 21 16,0-21-1,42 0 17,0-21-32,0 21 0,1-21 0,20 21 15,-21-21-15,21 0 0,-20 21 16,20-21-16,0-1 0,1 22 0,-1-21 16,0 0-16,-21 21 0,22 0 0,-22 0 15,0-21-15,0 21 16,-42 0-1,-21 0 1,21 0-16,-22 0 0,22 0 16,-21 21-16,-1-21 0,1 21 0,21-21 15,-21 21-15,-1-21 0,22 22 0,0-22 16,-21 0-16,20 0 0,1 0 16,21 21-16,-21-21 0,0 0 15,21-21 16,0-1-31,21 22 0,0 0 0,0-21 16,22 0-16,-22 21 16,0 0-16,0-21 0,0 21 0,22-21 15,-22 21-15,21 0 0,-21-21 16,1 21-16,-1 0 0,0 0 16,0 0-1,-42 0 1,0 0-16,0 0 15,-1 0-15,1 0 0,-21 0 0,21 0 16,0 0-16,-1 0 0,1 0 16,0 0-16,0 0 0,0 0 15,0 0-15,21-22 0,21 22 47,0 0-47,0-21 0,0 21 16,0 0-16,1 0 15,-1 0-15,21 0 0,-21 0 0,0 0 16,22 0-16,-22 0 0,0 0 0,0 0 16,0 0-16,1 0 0,-44 0 31,1 0-15,0 0-16,0 0 0,-21 0 15,20 21-15,1-21 0,0 0 0,0 0 16,-21 0-16,20 0 0,1 0 0,0 0 15,0 0-15,0-21 16,0 21-16,-1 0 0,22-21 16,-21 21-16,21-21 0,-21 0 15,21 0 1,0-1 0,0 44 30,0-1-46,0 0 16,0 0-16,21 0 16,-21 0-16,0 22 0,0-22 0,0 0 15,0 21-15,0-20 0,0-1 16,0 0-16,0 21 0,0-21 0,0 1 16,0-1-16,-21 0 15,21 0-15,0 0 0,-21 0 0,21 1 16,-21-22 15,21-22-15,0 1-16,0 0 15,0 0-15,0-21 0,0 20 16,0 1-16,0-21 0,0 21 0,0-22 16,0 22-16,0 0 0,0 0 15,21 21-15,-21-21 0,0 42 31,0 0-15,0 0-16,0 0 0,-21 1 0,0-1 16,-1 0-16,22 0 0,-21 0 0,21 0 15,-21 1-15,21-1 0,-21-21 16,21 21-16,0-42 31,0 0-15,21 21-16,0-22 0,-21 1 0,21 0 15,-21 0-15,0 0 0,0 0 16,22-1-16,-22 1 0,0 0 16,0 0-16,0 0 15,-22 21 17,1 0-32,0 21 15,0 0-15,0 0 0,-22 0 16</inkml:trace>
  <inkml:trace contextRef="#ctx0" brushRef="#br1" timeOffset="82028.73">5165 6541 0,'0'0'15,"0"-22"-15,-22 22 31,22 22-31,0-1 16,-21 21-16,21-21 16,0 0-1,0 1 1,21-22 0,1 0-1,-1-22-15,0 1 16,0 21-16,-21-21 0,0 0 0,21 0 15,-21 0-15,0-1 16,0 1-16,-21 21 16,0 0-1,0 0-15,0 0 0,-1 0 16,1 0-16,21 21 0,-21 1 16,0-1-16,21 0 0,-21 0 0,21 0 15,0 0-15,0 1 16,0-1-16,0 0 0,21-21 15,0 0 1,0 0-16,0 0 0,-21-21 16,22 0-16,-1 21 15,0 0-15,0-22 0,0 1 16,0 0-16,-21 0 0,0 0 16,0 0-16,0-1 15,0 1-15,0 0 0,-21 21 16,21-21-16,-21 21 15,0 0-15,0 0 16,21 21-16,0 0 0,-21 0 16,21 1-16,0-1 15,0 0 17,21-21-1,0 0-31,0 0 15,0-21-15,-21 0 16,0-1-16,0 1 16,0 0-16,0 0 15,-21 21 17,0 0-32,0 21 0,0 0 0,21 0 15,-22-21-15,22 22 0,0-1 16,-21 21-1,21-21-15,-21-21 47,0-21-15,0 42-32,21-42 15,0 0-15,0 0 0,0 0 16,0-1-16,0 1 0,0 0 15,0 0-15,0-21 0,0 20 0,0 1 16,0 0-16,0 0 0,0 0 16,0 0-16,0-1 0,0 1 0,0 0 15,21 0-15,-21 0 16,21 0-16,0-1 0,0 1 16,1 0-16,-1 0 15,0 21-15,0-21 0,0 21 16,0 0-16,1-21 0,20 21 0,-21 0 15,21-22-15,1 22 0,-1 0 0,0 0 16,1 0-16,-22 0 0,21 0 16,1 0-16,-1 0 0,21 0 0,-20 0 15,-1 0-15,0 22 0,1-1 0,-1-21 16,-21 0-16,43 0 0,-43 21 16,42 0-16,-20 0 0,-22 22 15,-21-22-15,0 0 0,0 21 0,21-21 0,0 22 16,-21-22-16,0 21 15</inkml:trace>
  <inkml:trace contextRef="#ctx0" brushRef="#br1" timeOffset="82496.66">6181 7599 0,'-22'63'16,"22"-41"-1,-21-22-15,0 0 0,21 21 0,-21-21 16,0 0 15,21 21 63,-21-21-78,21 21 15,-22-21 16,22-42-32,0 21 1,0-1-16,0 1 16,0 0-16,0 0 0,0 0 15</inkml:trace>
  <inkml:trace contextRef="#ctx0" brushRef="#br1" timeOffset="85483.32">6223 6265 0,'0'22'94,"0"-1"-79,0 0 1,0 0 0,0 0-1,0 0-15,0 1 16,0-1-16,0 0 0,0 0 15,0 0-15,0 0 0,0 1 16,21-1-16,-21 0 0,0 0 0,0 0 16,0 0-16,0 1 0,0-1 15,0 0-15,0 0 0,0 0 16,0 0-16,0 1 0,0-1 16,0 0-16,0 0 0,0 0 15,0 64 1,0-64-16,0 0 15,0 0-15,0 1 0,0-1 16,0 0-16,0 0 16,0 0-16,0 0 0,0 1 15,0-1-15,0 0 16,0 0-16,0 0 0,0 0 16,0 1-16,0-1 15,0 0-15,0 0 16,-21 0-16,21 0 15,0 1-15,0-1 16,0 0 0,-21-21-16,21 21 15,-21 0 1,21 0-16,-22 1 31,1-22-31,21 21 16,0 0-1,-21-21 1,21 21 0,0 0 31,-21-21-16,21 21 63,0-42 31</inkml:trace>
  <inkml:trace contextRef="#ctx0" brushRef="#br1" timeOffset="86219.25">5884 7324 0,'0'0'0,"0"-21"16,0-1 0,0 1-1,21 21 17,1 0-32,-1 0 15,0 0-15,-21 21 16,21-21-16,0 22 0,-21-1 0,21 0 15,1 0-15,-22 0 0,21 0 16,0 1-16,-21-1 0,0 0 16,21 0-16,0 0 15,-21 0-15,21 1 0,-21-1 16,0 0-16,0 0 16,22-21-16,-22 21 15,0 0-15,0 1 16,0-1-1,21-21 17,0 0 30,0 0-46,-21-21-16,21 21 0,0-22 15,-21 1-15,22 21 0,-1-21 0,0 0 16,21-21-16,-21 20 0,22 1 0,-22-21 16,21 21-16,1-22 0,-1 22 15,-21-21-15,21 21 0,-20 0 0,-1-1 16,0 22-16,0-21 0,0 0 16</inkml:trace>
  <inkml:trace contextRef="#ctx0" brushRef="#br1" timeOffset="92800.04">3175 14584 0</inkml:trace>
  <inkml:trace contextRef="#ctx0" brushRef="#br1" timeOffset="93741.36">3514 14901 0,'42'0'0</inkml:trace>
  <inkml:trace contextRef="#ctx0" brushRef="#br1" timeOffset="114287.31">3895 14520 0,'21'0'0,"-21"-21"15,21 21 1,-21-21-16,0 0 0,0 0 15,0 0-15,0-1 0,0 1 16,-21 21-16,0-21 16,-1 21-16,1 0 0,-21 0 15,21 0-15,-22 0 0,1 0 0,0 0 16,21 0-16,-22 21 0,1 0 16,0 1-16,20 20 0,1-21 0,-21 21 15,21 1-15,0-22 0,-1 21 0,22-21 16,0 22-16,0-22 0,0 21 15,0-21-15,-21 1 0</inkml:trace>
  <inkml:trace contextRef="#ctx0" brushRef="#br1" timeOffset="114519.86">3450 14880 0,'21'0'0,"-42"0"0,63 0 15,-20 0-15,-1 0 16,0-21-16,0 21 0,0-21 16,22 0-16,-22 0 0,0-1 0,21 1 15,-21-21-15,22 0 0,-22-1 16,0 1-16,0 0 0,0-22 0,1 22 15,-1-22-15,-21 22 0,21 0 16,-21-1-16,0 1 0,0 21 0,0-22 16,0 22-16,0 0 0,0 0 15,-21 42 1,-22 21 0,43 1-16,0-22 0,0 21 15,0 1-15,0-1 0,0 0 16,0 1-16,0-1 0</inkml:trace>
  <inkml:trace contextRef="#ctx0" brushRef="#br1" timeOffset="114616.83">3937 14796 0,'0'0'16,"21"0"-16,0 21 0,0-21 0,1 0 15,-1 0-15,0 0 16,0 0-16,0-21 0,0-1 16,1 22-16,-1-21 0,0 0 0</inkml:trace>
  <inkml:trace contextRef="#ctx0" brushRef="#br1" timeOffset="115111.87">4254 14563 0,'0'0'0,"-21"0"0,0 0 16,21-21-1,-21 21-15,21-22 0,0 1 16,0 0-16,0 0 0,0 0 15,21 0-15,0-1 0,0 22 16,1 0-16,-1-21 0,0 21 16,0 0-16,0 0 0,0 0 0,22 0 15,-22 21-15,21 1 0,-21-1 16,1 0-16,20 0 0,-21 0 16,0 0-16,-21 1 0,0-1 0,0 21 15,0-21-15,0 0 0,-21 22 16,0-22-16,0 0 0,0 0 0,-1 0 15,22 1-15,-21-1 0,0-21 16,0 21-16,0-21 31,21-21-31,0 0 0,0-1 16,0 1-16,0 0 0,21 0 16,-21 0-16,21 0 0,0-1 15,0 1-15,1-21 0,-1 21 0,0 0 16,0-1-16,0 1 0,0 0 15,1 0-15,20 0 0,-21 0 0,0-1 16,0 22-16,1-21 0,-1 21 16,0 0-16,0 0 15,-21-21-15,0 0 16,0 42 0</inkml:trace>
  <inkml:trace contextRef="#ctx0" brushRef="#br1" timeOffset="115297.21">5080 14393 0,'0'43'15,"0"-22"1,-42-21-16</inkml:trace>
  <inkml:trace contextRef="#ctx0" brushRef="#br1" timeOffset="115415.88">4995 14753 0,'21'0'31,"1"0"0,-22-21-31,21 0 0,-21 0 0</inkml:trace>
  <inkml:trace contextRef="#ctx0" brushRef="#br1" timeOffset="115695.68">5122 14076 0,'0'0'0,"-21"0"15,0 0-15,0 0 16,21 21-16,-21-21 0,-1 21 16,22 0-16,0 1 0,0-1 15,0 0-15,0 0 16,0 0 0,22-21-1,-1 0-15,0 0 0,0 0 16,0-21-16,0 0 15,-21 0-15,22 0 16,-22-1-16,0 1 16,0 0-16,-22 0 0</inkml:trace>
  <inkml:trace contextRef="#ctx0" brushRef="#br1" timeOffset="115803.62">5059 14012 0,'0'0'16,"0"22"-16,-21-1 15,21 0-15,-22-21 0,22 21 16,0 0-16,0 0 15,0 1 1</inkml:trace>
  <inkml:trace contextRef="#ctx0" brushRef="#br1" timeOffset="116327.97">5080 14415 0,'0'-22'16,"0"44"31,0-1-47,0 0 16,0 21-16,0-21 0,0 1 15,0-1-15,0 0 0,0 0 16,0 21-16,0-20 0,0-1 15,0 0-15,0 0 0,21-21 32,0 0-17</inkml:trace>
  <inkml:trace contextRef="#ctx0" brushRef="#br1" timeOffset="117456.89">5609 14224 0,'-21'0'15,"0"0"1,21 21-16,0 0 16,0 1-16,0-1 15,0 21-15,21-21 0,0 0 0,-21 22 0,21-22 16,0 21-16,1-21 16,-22 1-16,0-1 0,21 0 0,-21 0 15,21 0-15,-21 0 0,0 1 16,0-1-16,21-21 15,-21 21 1,0-42 0,21 21-1,-21-21-15,21-1 0</inkml:trace>
  <inkml:trace contextRef="#ctx0" brushRef="#br1" timeOffset="117723.88">6054 14245 0,'0'0'16,"-22"0"15,1 21-31,0 1 0,0-1 0,0 0 16,0 21-16,-22-21 0,22 1 15,0 20-15,0-21 0,0 21 0,21-20 16,-22-1-16,22 0 0,-21 0 15,21 0-15,-21 0 0,21 1 16,21-22 31,0 0-47,1-22 0</inkml:trace>
  <inkml:trace contextRef="#ctx0" brushRef="#br1" timeOffset="118131.85">6138 14499 0,'21'0'16,"1"0"-1,-1 0-15,-21-21 16,21 21-16,0-21 0,0 21 0,-21-21 15,21 0-15,1-1 0,-1 22 16,-21-21-16,21 0 0,0 0 0,-21 0 16,0 0-16,0-1 15,-21 22 1,0 0-16,0 0 16,-1 0-16,1 22 0,0-1 0,0 21 15,0-21 1,0 0-16,-1 22 0,22-22 0,0 21 15,0-21-15,0 1 0,0 20 0,0-21 16,0 0-16,0 0 0,0 1 16,0-1-16,22 0 0,-1-21 15,-21 21-15,21-21 0,0 0 16,0 0-16,0 0 0,1 0 16,-1-21-16,0 0 0,0 21 15,0-21-15,0-1 0,22 1 0</inkml:trace>
  <inkml:trace contextRef="#ctx0" brushRef="#br1" timeOffset="118551.71">6583 14415 0,'0'0'0,"0"-22"16,0 1-16,0 0 0,0 0 15,0 0-15,21 21 16,0-21-16,0-1 0,0 22 0,1 0 15,-1-21-15,0 21 0,0 0 16,0 0-16,0 0 0,1 0 0,20 0 16,-21 21-16,0 1 0,0-1 0,1 0 15,-1 0-15,0 0 0,-21 22 16,0-1-16,0-21 0,0 0 16,0 0-16,0 1 15,0-1-15,-21 0 0,21 0 0,-21 0 16,-1 0-16,1-21 0,21 22 15,-21-22-15,0 0 16,21-22 0,0 1-1,0 0-15,0 0 0,0 0 0,0 0 16,0-22-16,0 22 0,21 0 16,-21 0-16,21 0 0,0-1 0,1 1 15,-22 0-15,21 0 0,0 0 16,0 0-16,0 21 0,-21-22 15,21 1-15,1 21 0,-1-21 16,0 21-16,0 0 0,0 0 0</inkml:trace>
  <inkml:trace contextRef="#ctx0" brushRef="#br1" timeOffset="118867.34">7535 14563 0,'43'0'31,"-22"-21"-15,-21-1-16,21 22 0,-21-21 15,0 0-15,0 0 16,0 0-16,-21 21 31,0 0-15,21 21-16,-22-21 0,22 21 15,0 0-15,-21-21 16,21 21-16</inkml:trace>
  <inkml:trace contextRef="#ctx0" brushRef="#br1" timeOffset="120640.19">8911 14690 0,'0'0'0,"-21"0"31,21-21-15,21-1-16,0 1 15,0 0-15,22-21 0,-22 21 0,0-22 16,21 1-16,-20 0 0,-1-1 15,21-20-15,-21 20 0,0 1 0,1 0 16,-1-1-16,0 1 0,-21 21 16,21-21-16,-21 20 0,0 1 0,0 0 15,-21 21-15,0 0 0,0 0 16,-1 0-16,1 0 0,-21 0 16,21 0-16,0 21 0,-22 0 0,22 1 15,0-1-15,21 0 0,0 0 16,0 21-16,0-20 0,0-1 0,0 21 15,21-21-15,0 22 0,0-22 16,22 0-16,-22 21 0,0-21 0,0 22 16,0-22-16,1 0 0,-1 0 15,-21 0-15,0 1 0,0-1 0,0 0 16,-21 0-16,-1 0 0,1 0 16,-21-21-16,0 22 0,-1-22 15,1 0-15,0 0 0,-1 0 0,1 0 16,0 0-16,-22 0 0,22 0 15,-1 0-15,22-22 0,-21 1 0,0-21 16,20 21-16,1-22 0,-21 1 16,21 0-16,21-1 0,-21 22 0,21-21 15,-22 0-15,22 20 0,0 1 16,0 0-16,0 0 0,0 0 0,22 21 16,-1 0-16,0 0 0,0 0 15,0 0-15,0 21 0,1 0 0,-1 0 16,21 22-16,-21-22 0,0 21 15,22-21-15,-22 22 0,0-1 0,0-21 16,0 21-16,1-20 0,-1 20 16,0-21-16,0 0 0,0 0 15,0-21-15,1 22 0,-1-1 0,0-21 16,0 0-16,0 0 0,0 0 16,1 0-16,-1 0 0,21-21 0,-21-1 15,0 22-15,1-21 0,20 0 16,-21 0-16,21-21 0,-20 20 0,-1-20 15,0 0-15,21 21 0,-21-22 16,-21 22-16,22-21 0,-1 21 16,-21-1-16,21 1 0,-21 0 15,0 42 1,-21 0 0,0 1-16,-1-1 15,22 21-15,0-21 0,0 0 0,0 1 16,0 20-16,-21-21 0,21 0 15,0 22-15,0-22 0,0 0 0,0 0 16,0 0-16,21-21 16,1 0-16,-1 0 0,0 0 15,0 0-15,0 0 0,0-21 16,22 21-16,-22-21 0,0 0 16,0 0-16,0-1 0,1 1 15,-1 0-15,0 0 0,-21 0 16,21 0-16,-21-1 0,21 1 0,-21 0 15,0 0-15,0 42 47,0 0-47,0 0 0,0 1 0,0-1 16,0 0-16,0 0 0,0 0 16,0 0-16,0 1 0,0-1 15,0 0-15,0 0 0,0 0 16,21-21-16,1 0 0,-1 0 15,0 0-15,0 0 0,0 0 16,0 0-16,22 0 16,-22-21-16,0 0 0,0 0 0,0 21 15,1-21-15,-1-1 0,0-20 16,-21 21-16,21 0 0,-21-22 0,21 22 16,-21-21-16,0 21 0,0 0 15,0-22-15,21 22 0,-21 0 16,0 0-16,22 21 15,-22 21 1,0 0 0,0 21-16,0-20 0,-22-1 15,22 0-15,0 21 0,0-21 0,0 22 16,0-22-16,0 0 0,0 0 16,22 0-16,-22 1 0,0-1 15,21 0-15,0-21 0,0 0 0,0 0 16,0 0-16,1 0 15,-1 0-15,21 0 0,-21 0 0,0-21 16,1 0-16,-1 21 0,21-22 16,-21 1-16,0 0 0,1-21 0,-1 21 15,0-1-15,-21-20 0,21 21 16,-21 0-16,21 0 0,-21-1 0,0 1 16,0 42 15,0 1-16,-21-1-15,21 0 0,0 0 16,0 21-16,-21-20 0,21-1 0,0 0 16,0 0-16,0 0 0,0 0 15,0 1-15,0-1 16,21-21 0,0 0-1,-21-21-15,0-1 0,21 22 16,1-21-16</inkml:trace>
  <inkml:trace contextRef="#ctx0" brushRef="#br1" timeOffset="120795.49">10795 13949 0,'0'0'0,"-21"0"16,0 21-1,21 0-15,0 0 16</inkml:trace>
  <inkml:trace contextRef="#ctx0" brushRef="#br1" timeOffset="121048.42">11007 14012 0,'-22'-63'15,"1"42"-15,0 21 16,21-21-16,-21-1 0,0 22 16,0 0-16,-1 0 0,1 0 15,0 0-15,0 0 0,21 22 16,-21-1-16,21 0 0,0 0 16,0 0-16,0 0 0,0 1 15,0-1-15,0 0 16,21 0-16,0 0 0,0-21 15,0 21-15,1-21 0,-1 0 16,0 0-16</inkml:trace>
  <inkml:trace contextRef="#ctx0" brushRef="#br1" timeOffset="121303.14">11430 13864 0,'0'0'0,"0"-21"0,-21 21 47,21 21-47,-21-21 0,21 21 15,0 1-15,0-1 0,-22 21 16,22-21-16,-21 0 0,21 22 0,0-22 16,0 21-16,0 1 0,-21-22 15,21 21-15,0-21 0,-21 22 0,21-22 16,0 21-16,0-21 0,0 0 15,0 1-15,0-1 0,0 0 0,-21-21 16</inkml:trace>
  <inkml:trace contextRef="#ctx0" brushRef="#br1" timeOffset="121643.95">11536 14076 0</inkml:trace>
  <inkml:trace contextRef="#ctx0" brushRef="#br1" timeOffset="123267.13">11155 14161 0,'21'0'47,"0"0"-47,0 0 0,0 0 16,1 0-16,-1 0 15,0 0-15,0 0 0,0 0 0,0 0 16,22 0-16,-22 0 0,0-22 0,0 22 15,0 0-15,1 0 16,-1 0-16</inkml:trace>
  <inkml:trace contextRef="#ctx0" brushRef="#br1" timeOffset="123608.03">11980 14139 0,'0'-42'16,"0"21"0,-21 21-1,0 0-15,0 0 0,0 0 16,-1 0-16,1 0 0,0 0 16,0 21-16,0 0 0,0-21 0,-1 21 15,1 1-15,0-1 0,0 21 16,-21-42-16,20 21 0,22 22 0,0-22 15,0 21-15,0-21 0,0 22 16,0-22-16,0 0 0,22 0 0,-1 0 16,-21 0-16,21-21 0,0 22 15,21-22-15,-20 0 0,-1 0 0,21 0 16,-21 0-16,22 0 0,-1 0 0,-21 0 16</inkml:trace>
  <inkml:trace contextRef="#ctx0" brushRef="#br1" timeOffset="123648.01">12255 14478 0,'0'0'0,"22"0"0,-22-21 16,21 0-16,21 0 0,-21-1 0,0 1 0</inkml:trace>
  <inkml:trace contextRef="#ctx0" brushRef="#br1" timeOffset="123988.11">12573 13822 0,'-42'0'16,"20"21"-16,22 0 15,0 22-15,0-22 0,-21 0 16,21 21-16,-21-21 0,21 43 0,0-22 16,0-21-16,0 22 0,0-22 15,0 0-15,0 0 0,0 0 0,-21 1 16,21 20-16,0-21 0,0 0 16,0 0-16,-21-21 0,21 22 15,0-1-15,0 0 16,-21-21-16,-1 0 31,22-21-31,0 0 16,0-1-16,0 1 0,0 0 15,0 0-15,0 0 0,0 0 16,22-1-16,-1 1 0,0 0 0,0 0 16,0-21-16</inkml:trace>
  <inkml:trace contextRef="#ctx0" brushRef="#br1" timeOffset="124163.73">12763 14415 0,'-42'42'16,"21"-42"-16,21 21 16,0 0-16,-21-21 0,0 21 15,-1-21 1,22-21-1,0 0-15</inkml:trace>
  <inkml:trace contextRef="#ctx0" brushRef="#br1" timeOffset="124807.87">12044 14118 0,'0'-21'31,"-21"21"-31,-1 0 0,1 0 16,0 0-16,0 0 0,0 0 16,0 0-16,-1 0 0,1 0 15,0 0-15,0 0 0,0 0 0,0 21 16,-1 0-16,1-21 0,0 22 16,0-1-16,21 0 0,0 0 0,0 0 15,0 22-15,0-22 0,0 21 16,0-21-16,0 22 0,0-22 0,0 0 15,0 0-15,21 0 0,-21 0 0</inkml:trace>
  <inkml:trace contextRef="#ctx0" brushRef="#br1" timeOffset="124856.86">11959 14605 0,'42'-21'16,"-84"42"-16,106-42 0,-43 0 0,21 21 0,-21-21 16,0-1-16</inkml:trace>
  <inkml:trace contextRef="#ctx0" brushRef="#br1" timeOffset="125359.94">12467 14288 0,'0'0'0,"0"-22"16,0 1 0,0 0-16,21 21 15,0-21-15,1 21 0,-22-21 0,21 21 16,0 0-16,-21-21 0,21 21 0,0 0 15,0 0-15,1 0 16,-1 0-16,0 0 0,0 0 16,0 0-16,-21 21 0,0 0 15,21-21-15,-21 21 0,0 0 0,0 0 16,0 1-16,0-1 0,0 0 16,-42-21-16</inkml:trace>
  <inkml:trace contextRef="#ctx0" brushRef="#br1" timeOffset="125501.88">12700 14309 0,'0'-43'15</inkml:trace>
  <inkml:trace contextRef="#ctx0" brushRef="#br1" timeOffset="126856.84">13081 13970 0,'0'0'0,"21"0"47,0 0-31,0-21-16,1 21 0,20 0 15,-21 0-15,21-21 0,1 21 0,-1 0 16,-21-21-16,22 21 0,-1 0 15,-21 0-15,21-22 0,-20 22 0,-1 0 16,0 0-16,0 0 0,0 0 16,-42 0 31,0 0-47</inkml:trace>
  <inkml:trace contextRef="#ctx0" brushRef="#br1" timeOffset="127163.94">13398 13970 0,'0'21'16,"0"0"-16,-21 1 15,21-1-15,-21 0 0,21 0 16,0 0-16,0 0 0,0 22 16,0-22-16,0 0 0,0 0 0,0 0 15,-21 22-15,21-22 0,0 0 16,0 0-16,0 0 0,-21 1 0,21-1 16,0 0-16,0 0 15,0-42 16,21 0-31,0 0 0,0-1 0</inkml:trace>
  <inkml:trace contextRef="#ctx0" brushRef="#br1" timeOffset="127604.23">13674 14034 0,'0'21'15,"0"0"-15,-22 0 16,22 0-16,0 0 16,0 1-16,-21-1 0,21 0 0,0 0 15,-21 0-15,21 0 0,0 1 16,0-1-16,0 0 0,0 0 16,0 0-16,21-21 15,0 0-15,1 0 16,-1 0-16,0 0 0,0 0 15,0-21-15,-21 0 0,21 21 16,1-21-16,-1 0 0,-21-1 0,21 1 16,0 21-16,-21-21 0,0 0 15,0 0-15,0 0 0,0-1 0,0 1 16,0 0-16,0 0 0,0 0 16,-21 21-16,0 0 0,0-21 0,-1 21 15,1 0-15,0 0 16,0 0-16,0 0 0,0 21 15,-1-21-15,22 21 0,-21 0 0,0-21 16,0 21-16,0 0 0,21 1 16,0-1-16,0 0 15,21-21 1,0 0-16,0 0 16</inkml:trace>
  <inkml:trace contextRef="#ctx0" brushRef="#br1" timeOffset="127947.59">14690 13864 0,'0'0'0,"-22"0"16,1 0-16,0 0 15,0 0-15,21 21 0,-21 1 16,0-1-16,-1 0 0,1 0 0,0 0 16,0 0-16,21 22 0,-21-22 15,0 21-15,-1-21 0,22 1 0,0-1 16,-21 21-16,21-21 0,-21 0 0,21 1 16,0 20-16,0-21 15,0 0-15,0 0 0,0 1 16,21-22-16,0 21 15,1-21-15,-1 0 0,0 0 16,0 0-16,21 0 0,-20 0 16,-1-21-16,0-1 0,0 22 0,0-21 15</inkml:trace>
  <inkml:trace contextRef="#ctx0" brushRef="#br1" timeOffset="128287.86">15155 13780 0,'0'0'0,"21"0"16,1 0-16,-1 21 0,0 0 0,0-21 15,0 21-15,-21 0 0,21 0 16,-21 1-16,22 20 0,-22-21 0,0 0 15,0 0-15,0 22 0,0-22 16,0 0-16,0 0 0,0 0 16,0 1-16,-22-1 0,1 21 0,0-21 15,0 0-15,-21 1 0,20-1 16,1 0-16,0 0 0,0 0 0,0-21 16,0 21-16,-1-21 0,1 0 15,21 22-15,-21-22 16,21-22-1,0 1-15</inkml:trace>
  <inkml:trace contextRef="#ctx0" brushRef="#br1" timeOffset="128607.88">15600 14203 0,'0'21'16,"21"-21"-1,0 0-15,-21-21 16,21 21-16,-21-21 16,0 0-1,-21 21 1,0 0-1,0 0-15,0 0 16,-1 21 0,22 0-1,0 0 17</inkml:trace>
  <inkml:trace contextRef="#ctx0" brushRef="#br1" timeOffset="129607.88">16446 14309 0,'0'0'0,"43"0"0,-22 0 0,21-21 16,1-1-16,-1 1 0,-21 21 15,21-21-15,1 0 0,-22 0 0,21 0 16,-21-1-16,22 1 0,-22 0 16,21 0-16,-21 0 0,1-22 0,-1 22 15,0 0-15,-21-21 0,0 21 16,0-22-16,0 1 0,0 21 0,0-22 16,0 22-16,0 0 0,0 0 15,0 0-15,-21 21 0,0 0 16,-1 0-16,1 21 15,0 0-15,21 21 0,0-20 16,0 20-16,-21 0 0,21 1 16,-21 20-16,21-21 0,-21 1 15,21-1-15,0 22 0,-22-22 0,1 21 16,0 1-16,21-1 0,0-20 16,-63 295-1,63-274 1,-22-22-16,1 1 0,21 20 0,-21-21 15,21 22-15,-21-22 0,0 22 0,21-22 16,0 0-16,0 1 0,-21 20 16,21-20-16,0-22 0,0 21 0,0 0 15,0-20-15,0-1 0,0 0 0,21-21 16,0 0 0,0 0-16,21 0 0,-20 0 15,-1-21-15,21 0 0,-21-22 16,22 22-16,-22-21 0,21-1 0,0 22 15,-20-42-15,20 20 0,-21 1 0,0 0 16,0-22-16,1 22 0,-22-22 16,0 22-16,0 0 0,0-22 0,0 22 15,-22-22-15,1 22 0,0 0 16,0-22-16,-21 22 0,20 21 0,1-22 16,0 1-16,0 21 0,0 0 15,0 0-15,-1 21 0,1-22 16,42 1 31,22 21-47,-22 0 15,0 0-15,0-21 0,22 21 0,-22-21 16,0 0-16,21 21 0,-21-21 16,22 21-16</inkml:trace>
  <inkml:trace contextRef="#ctx0" brushRef="#br1" timeOffset="130067.22">17230 14182 0,'0'0'0,"0"-21"0,-22-1 16,1 22-16,21-21 0,-21 0 15,21 0-15,0 0 16,0 0-16,21-1 16,0 22-16,1 0 0,-1-21 0,21 21 15,-21 0-15,0 0 0,22 0 16,-22 0-16,21 0 0,-21 0 0,22 0 15,-22 0-15,0 21 0,21-21 16,-20 22-16,-1-1 0,0 0 0,-21 0 16,0 0-16,0 0 0,0 1 0,0-1 15,0 0-15,0 0 16,-21 0-16,-22-21 0,1 21 0,21 1 16,-43-1-16,43 0 0,0 21 0,21-21 15,-21-21-15,0 0 16,21-21-1,21 0 1,0 0-16,-21 0 0,21 0 0,0-1 16,1 1-16,-1 0 0,0 0 0,0-21 15,0 20-15,0 1 0,1 0 16,-1 0-16,21 0 0,-21 0 0,0 21 16,1-22-16,-1 1 0,0 21 15,0 0-15,0 0 0,0 0 16,-21 21 15,0 1-31,0-1 16,0 0-16</inkml:trace>
  <inkml:trace contextRef="#ctx0" brushRef="#br1" timeOffset="131320.76">18394 14118 0,'0'0'0,"0"-21"15,0 0-15,0 0 0,-21 0 16,-1-1-16,1 22 0,0-21 16,0 0-16,0 21 0,0 0 0,-1 0 15,1 0-15,0 0 0,0 0 0,-21 21 16,20 0-16,1 1 0,-21-1 15,21 0-15,0 0 0,-1 0 0,22 0 16,-21 22-16,21-22 0,-21 0 16,21 0-16,0 22 0,0-22 0,0 0 15,0 0-15,0 0 16,0 0-16,21-21 0,0 0 16,1 0-16,-1 0 0,0 0 0,0 0 15,0 0-15,0-21 0,1 21 16,-1-21-16,21 0 0,-21 21 0,0-21 15,1 0-15,20-1 0,-21 1 16,0 0-16,0-21 0,1 21 0,-22-1 16,0 1-16,21 0 0,-21 0 15,0 0-15,0 0 0,0-1 0,-21 22 32,-1 0-32,22 22 15,-21-1-15,21 0 0,-21 0 16,21 0-16,0 0 0,0 1 15,0-1-15,0 0 0,0 0 0,0 0 16,0 0-16,0 1 0,21-1 16,0-21-16,1 21 0,-1-21 0,0 0 15,0 0-15,0 0 0,22 0 0,-1 0 16,-21 0-16,21 0 0,1-21 16,-1 0-16,0 21 0,1-22 0,-1 1 15,-21 0-15,0 21 0,1-21 16,-1 0-16,-21 0 0,0-1 0,0 1 15,0 0-15,0 0 16,0 0-16,0 0 16,-21 21-1,-1 0-15,1 21 16,0 0-16,21 0 16,-21 0-16,21 0 0,-21 1 15,21-1-15,0 0 0,-21 0 16,21 0-16,0 0 0,-22 1 15,22-1-15,0 0 0,0 0 16,0 0-16,0-42 47,0 0-31,0 0-16,0 0 0,0-1 15,22 1-15,-1 0 0,-21 0 16,21 0-16,0-22 0,0 22 0,-21 0 15,21 0-15,1 0 0,-1 0 0,0-1 16,0 22-16,0-21 16,0 21-16,1 21 15,-22 1 1,0-1-16,0 0 0,0 0 0,21 0 16,-21 0-16,0 1 0,0-1 15,0 0-15,0 0 0,0 0 0,0 0 16,0 1-16,0-1 15,21-42 48,0-1-63,-21 1 16,0 0-16,21 0 0,0 0 0,1 0 15,-1-1-15,21 1 0,-21 0 0,22 0 16,-1 0-16,-21 0 0,21-1 15,1 1-15,-22 21 0,21 0 16,-21 0-16,1 0 0,-1 0 0,0 0 16,-21 21-16,0 1 15,21-1-15,-21 0 0,0 0 0,0 0 16,0 0-16,0 1 0,-21-1 16,21 0-16,-21 0 0,21 0 15,-21 0-15,21 1 0,-22-22 16,22 21-16,0 0 15,22-42 17,-1 0-17</inkml:trace>
  <inkml:trace contextRef="#ctx0" brushRef="#br1" timeOffset="131752.47">19812 14161 0,'-21'0'16,"42"0"15,0 0-15,0 0-16,0 0 0,1-22 16,-1 22-16,-21-21 0,21 21 0,0-21 15,0 21-15,-21-21 0,21 0 0,1 0 16,-22-1-1,0 1-15,0 0 0,0 0 0,0 0 16,0 0-16,-22 21 16,1 0-16,0 0 15,0 0-15,0 21 0,0 0 16,-1 0-16,1 0 0,0 0 0,21 1 16,-21-1-16,0 0 0,0 0 0,21 21 15,-22-20-15,22-1 0,0 0 16,0 0-16,0 0 15,0 0-15,0 1 0,0-1 16,0 0-16,22 0 16,-1-21-16,0 0 0,0 21 15,0-21-15,0 0 0,1 0 16,-1 0-16,0 0 0,0 0 0,0-21 16,22 0-16,-22 21 0,0-21 15,21 0-15,-21 21 0</inkml:trace>
  <inkml:trace contextRef="#ctx0" brushRef="#br1" timeOffset="132052.21">20659 13843 0,'0'0'0,"0"-21"0,0 0 16,-22 21-16,1 0 15,0-21-15,0 21 0,0 0 0,0 21 16,-1 0-16,22 0 15,-21 0-15,0 0 0,21 22 0,-21-22 16,0 0-16,21 21 0,-21-20 0,-1-1 16,1 0-16,21 21 0,0-21 15,0 1-15,0-1 0,-21 21 0,21 0 16,0-20-16,-21-22 0,0 0 0,21 21 16,21-21-16,0 21 0,0-21 15,0 0-15,1 0 16,-1 0-16,0 0 15,0 0-15,0 0 0,22 0 16,-22-21-16,0 21 0,0-21 0</inkml:trace>
  <inkml:trace contextRef="#ctx0" brushRef="#br1" timeOffset="132382.85">21040 13801 0,'0'0'0,"0"-21"0,-22-1 0,22 1 16,0 0 0,22 21-1,-1 0-15,0 0 0,0 0 16,0 0-16,0 21 0,1 0 16,-1 1-16,-21-1 0,0 21 0,0-21 15,0 22-15,0-22 0,0 21 16,0-21-16,-21 0 0,-1 22 15,22-22-15,0 21 0,-21-21 0,21 1 0,0-1 16,-21 21-16,21-21 0,-21 0 16,0 1-16,21-1 0,-21 0 0,21 0 15,-22-21-15,1 21 0,21 0 16,-21-21 0</inkml:trace>
  <inkml:trace contextRef="#ctx0" brushRef="#br1" timeOffset="132567.85">21124 14478 0,'0'0'15,"0"21"-15,0-42 63</inkml:trace>
  <inkml:trace contextRef="#ctx0" brushRef="#br1" timeOffset="135935.51">6371 10181 0,'0'-21'15,"-21"21"-15,21-21 32,21 21 77,0 0-109,0 0 16,1 0-16,-1 21 0,0-21 15,21 21-15,-21-21 0,22 21 0,-22 1 16,21-22-16,1 21 0,-22 0 15,21 0-15,-21 0 0,0 0 0,22 1 16,-22-1-16,0 21 0,0-21 16,22 22-16,-43-22 0,21 21 15,0 0-15,0-20 0,0 20 0,-21-21 16,0 21-16,0 1 0,21-22 16,-21 21-16,0-21 0,0 22 0,0-22 15,0 0-15,0 21 0,0-20 0,0-1 16,-21 21-16,0-21 0,0 22 15,0-22-15,0 21 0,-1-21 16,22 0-16,-21 22 0,0-22 0,0 0 16,0 0-16,0 0 0,21 22 15,-22-22-15,22 0 16,0-42 46,0 0-62,0 0 16,0-1-16,0 1 16,0 0-16</inkml:trace>
  <inkml:trace contextRef="#ctx0" brushRef="#br1" timeOffset="136320.17">6456 11070 0,'-21'0'15,"21"-21"-15,21 21 47,0 0-47,-21 21 0,21-21 16,21 21-16,-20 1 0,-1-22 15,0 21-15,21 0 0,-21 0 0,22 0 16,-22 0-16,0 1 0,21-1 16,-20 0-16,-1-21 0,0 21 15,0 0-15,-21 0 0,21-21 0,-21 22 16,21-22-16,-21 21 16,0 0-1,0-42 32,0 0-31,0-1-16,22 1 0,-1 0 0</inkml:trace>
  <inkml:trace contextRef="#ctx0" brushRef="#br1" timeOffset="136627.89">7387 10986 0,'0'-22'31,"-21"22"-15,0 22-16,0-1 16,-1 0-16,1 0 15,0 0-15,0 0 0,0 22 16,-22-22-16,22 21 0,0-21 0,0 22 15,-21-22-15,20 0 0,1 0 16,0 0-16,0 1 0,21-1 0,0 0 16,-21-21-16,0 21 15,21-42 32</inkml:trace>
  <inkml:trace contextRef="#ctx0" brushRef="#br1" timeOffset="139020.87">1757 16171 0,'0'0'0,"0"22"0</inkml:trace>
  <inkml:trace contextRef="#ctx0" brushRef="#br1" timeOffset="139079.84">1693 16298 0,'0'0'0,"0"-21"15</inkml:trace>
  <inkml:trace contextRef="#ctx0" brushRef="#br1" timeOffset="139179.91">1820 16129 0,'21'-21'0,"-42"42"0,64-63 0,-22 21 0,0-22 15,0 1-15,-21 0 0,64-1 16,-22 1-16,-21 0 0,21 20 0,-20-20 15,20 21-15,-21-21 0,-21-1 16,0 22-16,-21 0 0</inkml:trace>
  <inkml:trace contextRef="#ctx0" brushRef="#br1" timeOffset="139716.71">1990 15981 0,'42'85'31,"-21"-64"-31,0 21 0,-21-21 0,21 0 16,1 1-16,-22 20 0,0-21 16,21 0-16,-21 0 0,0 1 15,0-1-15,0 0 0,-21-21 16,21 42-16,-22-21 16,1-21-16,0 0 0,21-21 0,-21 21 15,0-21-15,0 0 0,-1 0 16,1 0-16,0-1 0,0 1 15,21 0-15,-21-21 0,0 21 16,21-1-16,-22 1 0,22 0 0,0 0 16,0 0-1,0 42 1,0 0 0,22 0-16,-1 0 0,0-21 15,-21 22-15,21-1 0,0 0 0,0 0 16,-21 0-16,22 0 15,-1-21-15,0 22 0,-21-1 0,21-21 16,0 0-16,0 0 0,1 0 16,-1 0-16,21 0 0,-21 0 15,0-21-15,22-1 0,-22 1 16,21 0-16,1 0 0,-1 0 16,0-22-16,-21 22 0,22-21 0,-1 0 15,-21-1-15,0 1 0,1 21 16,-1-22-16,-21 22 0,0-21 0,0 21 15,0 0-15,42-1 16,-63 22 0,21 22-1,-21-1-15,-22 21 0,22 22 0,0-43 16</inkml:trace>
  <inkml:trace contextRef="#ctx0" brushRef="#br1" timeOffset="139906.85">2540 16256 0,'0'21'15,"21"-21"-15,0 21 16,0-21-16,1 22 15,-1-22-15,0 0 0,0 0 16,0 0-16,0-22 0,1 22 16,20-21-16,-21 0 0,0 21 15,-21-21-15,21 0 0,1-22 0,-1 22 16,0 0-16,0 0 0,-21-21 16,0 20-16,21-20 0,-21 21 15,21 0-15,-21 0 0,0-1 0,0 1 16,0 0-16,0 0 15</inkml:trace>
  <inkml:trace contextRef="#ctx0" brushRef="#br1" timeOffset="140135.73">3006 15939 0,'0'84'31,"0"-168"-31,0 189 0,0-83 0,0 20 0,0-21 16,21 0-16,-21 0 0,0 1 15,21-1-15,0-21 16,0 0-1,0 0-15,1 0 0,-1 0 16,0-21-16,0 21 0,0-22 16,0 1-16,1 0 0,-1-21 15,0 21-15,0-1 0,0-20 16,-21 21-16,21 0 0,1-22 16,-22 22-16,0 0 0,0 0 0,21 0 15,-21 0-15,0-1 0</inkml:trace>
  <inkml:trace contextRef="#ctx0" brushRef="#br1" timeOffset="140304.2">3387 16129 0,'0'21'16,"21"0"-16,0 1 16,0-22-16,0 0 15,0 0-15,1 0 16,-1 0-16,0 0 15,0-22-15,0 1 0,0 0 16</inkml:trace>
  <inkml:trace contextRef="#ctx0" brushRef="#br1" timeOffset="140360.04">3810 15896 0,'0'-42'16,"0"84"-16,0-105 0,21 63 0,-21-21 16</inkml:trace>
  <inkml:trace contextRef="#ctx0" brushRef="#br1" timeOffset="140511.85">3810 16044 0,'0'0'0,"0"22"0,0-1 16,0 0 0,0 0-1,21-21 1,-21-21 0,0 0-1,0 0-15,0-1 0,21 1 16</inkml:trace>
  <inkml:trace contextRef="#ctx0" brushRef="#br1" timeOffset="140879.91">3916 15579 0,'-43'42'16,"43"-21"-16,0 0 15,0 1 1,22-22 15,-1 0-31,0 0 16,0-22-16,-21 1 16,21 21-16,-21-21 0,0 0 15,0 0-15,0 0 0,0-1 16,0 1-16,0 0 0,0 0 15,-21 21-15,0 0 16,0 0 0,21 21-16,-21 0 0,21 0 15,0 1-15,0-1 16,0 0-16,0 0 0,0 0 16,0 0-16,0 1 15,0-1-15</inkml:trace>
  <inkml:trace contextRef="#ctx0" brushRef="#br1" timeOffset="141283.81">3429 16171 0,'0'0'0,"0"22"16,0-1-16,21-21 31,0 0-16,0 0-15,1 0 16,105-85 0,-106 85-16,0-21 15,0 0-15,0 0 0,0-1 16,1 1-16,-1 0 0,0 0 0,-21 0 16,0 0-16,21 21 15</inkml:trace>
  <inkml:trace contextRef="#ctx0" brushRef="#br1" timeOffset="141776.15">4403 15600 0,'0'0'0,"0"-21"16,-22 21 15,1 21-15,21 0 0,-21 0-16,21 0 15,-21 1-15,21 20 0,0-21 0,0 0 16,-21 0-16,21 22 0,-21-22 15,-1 21-15,22-21 0,0 22 16,0-22-16,-21 0 0,21 21 16,0-20-16,0-1 0,-21 0 0,21 0 15,0 0-15,0 0 16,21-42 15,-21 0-15,0 0-16,21 21 15</inkml:trace>
  <inkml:trace contextRef="#ctx0" brushRef="#br1" timeOffset="142027.66">4149 15896 0,'21'0'47,"0"0"-32,0 0-15,0 0 0,0 0 16,1 0-16,-1-21 0,0 21 16,0-21-16,0 21 0,0 0 15,1 0-15,-22-21 0,21 21 16,-21-21-1,21 21-15</inkml:trace>
  <inkml:trace contextRef="#ctx0" brushRef="#br1" timeOffset="142366.19">4826 15748 0,'-21'0'31,"0"0"-31,-1 0 0,1 21 16,0 0 0,0 1-16,21-1 0,0 0 15,-21 21-15,21-21 0,0 1 16,-21-1-16,21 0 0,0 0 0,0 0 15,0 0-15,0 1 0,0-1 16,21 0-16,0-21 0,0 0 16,0 0-16,22 0 15,-22 0-15,0 0 0,0 0 16,0-21-16,22 0 0,-22-1 0,0 1 16,0 0-16,21 0 0</inkml:trace>
  <inkml:trace contextRef="#ctx0" brushRef="#br1" timeOffset="142832.29">5165 15579 0,'0'-21'16,"0"42"-16,0-64 15,0 65 1,-22-22 0,22 21-16,0 0 0,-21 0 0,21 0 15,0 0-15,0 22 0,0-22 16,0 0-16,-21 0 0,21 22 0,0-22 15,0 21-15,-21-21 0,21 22 16,0-22-16,0 0 0,0 0 16,0 0-16,0 0 0,0 1 15,0-44 32,0 1-31,0 0-16,0-21 0,0 21 0,0-1 15,21-20-15,0 21 0,0 0 16,1-22-16,-1 22 0,0 0 16,21 0-16,-21 21 0,1-21 0,20 21 15,-21 0-15,0 0 0,0 0 16,1 21-16,-1-21 0,0 21 0,-21 0 16,0 0-16,0 1 0,0-1 15,0 0-15,0 0 0,0 0 0,0 0 16,-21 1-16,21-1 0,-21 0 15,-1 0-15,22 0 0,-21 0 16,21 1-16,-21-1 0,0-21 0,21 21 16</inkml:trace>
  <inkml:trace contextRef="#ctx0" brushRef="#br1" timeOffset="143699.23">6752 15558 0,'0'-22'0,"0"44"0,0-65 0,0 22 15,0 0 1,-42 21-16,21 0 15,21 21-15,-22 0 16,22 0-16,0 1 0,0 20 16,0-21-16,0 0 0,0 22 15,0-22-15,0 0 0,0 21 0,-21-21 16,21 1-16,0-1 0,0 21 16,0-21-16,0 0 0,0 1 15,0-1-15,0 0 0,0 0 16,0-42 31,0 0-47,0 0 0,0-1 0,0 1 15,0 0-15,0 0 0,21 0 16,1 0-16,20-1 0,-21 1 0,21 0 16,-20 21-16,20-21 0,0 0 15,1 21-15,-22 0 0,21 0 16,-21 0-16,22 0 0,-22 0 0,21 0 15,-21 21-15,0 0 0,-21 0 16,0 0-16,22 1 0,-22-1 0,0 0 16,0 0-16,0 0 0,-22 0 0,-20 22 15,21-22-15,-21 0 0,20 0 16,-20 0-16,0 1 0,21-1 0,-22 0 16,1-21-16,21 21 0,-22-21 15,22 0-15,0 0 0,-21 0 0,21 0 16,-1 0-16,1 0 15,21-21 1,21 21-16,1-21 16,-1 21-16,0-21 0,0-1 15,21 1-15</inkml:trace>
  <inkml:trace contextRef="#ctx0" brushRef="#br1" timeOffset="144192.51">7641 15727 0,'21'-21'16,"-42"42"-16,63-63 16,-42 20-16,0 1 15,-21 21-15,0 0 16,0 0-16,0 0 0,0 0 16,-1 0-16,1 21 0,0 1 0,0-1 15,-21 0-15,20 0 0,1 0 16,0 0-16,0 22 0,0-22 0,21 21 15,-21-21-15,-1 22 0,22-22 16,-21 21-16,21-21 0,0 1 0,0-1 16,0 0-16,0 0 15,21-21-15,1 0 0,-1 0 16,0 0-16,21 0 0,-21-21 16,22 0-16,-22 0 0,21-1 0,-21 1 15,22 0-15,-22-21 0,0 21 16,0-1-16,0 1 0,1-21 15,-22 21-15,0 0 0,0-1 0,0 1 16,0 42 15,0 1-15,-22-1-16,22 0 0,0 0 16,0 0-16,0 0 0,0 1 0,0-1 15,0 0-15,0 0 0,0 0 16,0 0-16,22 1 0,-1-22 15,0 0 1,0 0-16,21 0 0,-20 0 0,-1-22 16,21 22-16,0-21 0,1 0 0</inkml:trace>
  <inkml:trace contextRef="#ctx0" brushRef="#br1" timeOffset="144479.21">8318 15727 0,'0'-21'16,"0"42"-16,0-63 0,0 20 0,-21 1 15,0 21 1,0 0-16,0 0 0,0 0 16,-1 21-16,1 1 15,0-1-15,0 0 0,21 0 0,0 0 16,-21 0-16,21 22 0,-21-22 16,21 21-16,0-21 0,0 1 15,0 20-15,0-21 0,0 0 0,21 0 16,0 1-16,0-1 0,0-21 15,0 0-15,22 0 0,-22 0 16,0 0-16,0 0 0,0 0 0,1-21 16,-1-1-16,0 1 0,0 0 15,21 0-15,-20 0 0,-1-22 0,21 22 16,-21 0-16,0-21 0,1 21 16</inkml:trace>
  <inkml:trace contextRef="#ctx0" brushRef="#br1" timeOffset="144983.84">8615 15769 0,'84'-127'15,"-84"106"1,-84 169-16,168-317 0,-84 127 0,0 20 15,0 44 17,0-1-32,0 0 0,-21 0 15,0 0-15,0 0 0,21 22 16,0-22-16,-21 21 0,0-21 0,-1 22 16,1-22-16,21 0 0,-21 21 15,21-20-15,-21-1 0,21 0 16,-21-21-16,21-21 31,21 0-15,0-1-16,0 1 0,0 0 15,22 0-15,-22 0 0,0 0 0,0-1 16,22 1-16,-22 0 0,0 0 0,21 0 16,-21 21-16,1 0 0,-1-21 15,0 21-15,-21 21 31,-21-21-31,0 21 0,-1-21 16,1 21-16,-21-21 0,21 21 0,0-21 16,-22 0-16,22 21 0,0-21 15,0 0-15,0 0 0,-1 22 16,22-1 0,0 0-16,0 0 15,0 0-15,22-21 0,-22 21 16,21 1-16,0-22 0,0 21 15,0 0-15,0 0 0,1-21 16,-1 0-16,0 21 0,0-21 16,0 0-16,0 0 0,1 0 0,-1 0 15,0 0-15,21 0 0,-21 0 16,1 0-16,-1 0 0,0 0 0,21-21 16,-21 21-16</inkml:trace>
  <inkml:trace contextRef="#ctx0" brushRef="#br1" timeOffset="145808.79">10350 15917 0,'0'0'0,"-21"22"15,0-22 1,42 0-1,0-22-15,1 22 0,-1-21 16,0 0-16,0 0 16,21 21-16,1-21 0,-22 0 0,21-1 15,1 1-15,-1-21 0,-21 21 0,21 0 16,-20-1-16,-1 1 0,-21-21 16,0 21-16,0 0 0,0-22 15,0 22-15,0 0 0,0 0 0,0 0 16,-21 21-16,-1 0 0,1 0 0,0 0 15,0 0-15,0 21 16,0 0-16,-1 0 0,1 0 0,21 22 16,-21-1-16,0 0 0,0 22 15,21-22-15,0 22 0,-21-1 0,21 1 16,-22-1-16,22 1 0,0-1 16,0 22-16,0-22 0,0 1 0,0-1 15,0 1-15,0-1 0,0 1 16,0-22-16,0 22 0,0-1 15,0 1-15,0-22 0,0 0 0,0 1 16,0-1-16,0 0 0,0-21 16,0 1-16,0-1 0,22-21 0,-1 0 15,0-21-15,21-1 16,-21 1-16,1-21 0,20 0 0,-21-1 16,21 1-16,1-22 0,-1 22 15,-21-21-15,22-1 0,-43 22 0,21-22 16,-21 1-16,0 20 0,0 1 15,-21-21-15,-1 20 0,1 1 16,-21 21-16,0-22 0,-1 22 0,1 0 16,0 0-16,-1 21 0,1-21 15,21 21-15,0 0 0,-1 0 0,1-21 16,0 21-16,21-22 16,21 1-1,0 21-15,1-21 16,20 21-16,-21-21 0,21 21 0,1-21 15,-1 21-15,22-21 0,-22-1 0,0 1 16,1 21-16,-1-21 0,0 21 16</inkml:trace>
  <inkml:trace contextRef="#ctx0" brushRef="#br1" timeOffset="146188.26">11112 15854 0,'-21'0'16,"0"0"-16,21-21 15,-21 21-15,21-21 0,0-1 16,0 1-16,0 0 16,21 21-1,0 0-15,0 0 0,1-21 0,-1 21 16,0 0-16,21 0 0,-21 0 16,22 0-16,-22 0 0,21 21 0,-21-21 15,22 21-15,-22 0 0,0-21 16,0 22-16,0-1 0,-21 0 0,0 21 15,0-21-15,0 1 0,0-1 16,0 0-16,0 0 16,-21-21-16,0 0 15,0 0 1,21-21 0,0 0-16,0 0 0,0-1 0,0 1 15,0 0-15,0 0 16,0 0-16,21 0 0,0-1 15,0 1-15,1 0 0,-1 0 16,0 21-16,0-21 0,0 0 16,22 21-16,-22-22 0</inkml:trace>
  <inkml:trace contextRef="#ctx0" brushRef="#br1" timeOffset="147088.06">11980 15600 0,'0'0'0,"0"21"15,0 0-15,-21 0 16,0 1-16,0-1 0,0 0 0,-1 0 15,1 21-15,0-20 0,0-1 16,21 0-16,-21 21 0,21-21 16,-21 1-16,21-1 0,0 0 0,0 0 15,0 0-15,0 0 0,21-21 16,0 0-16,0 0 0,0 0 16,0 0-16,1 0 15,-1-21-15,0 21 0,0-21 0,-21 0 16,21 0-16,-21 0 0,0-22 15,0 22-15,0-21 16,0 21-16,0-1 0,-21 1 0,21 0 16,-21 0-16,21 0 15,0 0-15,0-1 0,0 1 0,21 21 16,0-21-16,0 21 0,1 0 16,-1 0-16,0 0 0,21 0 0,-21 0 15,1 0-15,-1 0 0,0 21 0,0-21 16,0 21-16,0 1 15,-21-1-15,22 0 0,-1 0 0,0 0 16,-21 0-16,0 1 16,0-1-16,21 0 0,-21 0 0,0 0 15,0 0-15,0 1 0,0-1 16,-21-21 15,0 0-15,21-21-16,0-1 0,0 1 15,0 0-15,0 0 16,0 0-16,0-22 0,0 22 16,21 0-16,0 0 0,-21 0 0,21 0 15,0-1-15,22 1 0,-22 0 16,0 21-16,0 0 0,0 0 0,22 0 16,-22 0-16,0 0 0,0 0 0,0 0 15,1 21-15,20-21 0,-21 21 16,0 1-16,0-1 0,1-21 0,-22 21 15,21 0-15,-21 0 0,21-21 16,-21 21-16,0 1 0,0-1 16,0 0-16,-21 0 0,0 0 15,-1-21 1,1 0 0,0 0-1,21-21-15,-21 0 16,21 0-16,0 0 0,0-1 15,0 1-15,21 0 0,0 0 16,0 0-16,1-22 0,-1 22 0,21 0 16,-21 0-16,22 0 0,-22 21 15,21 0-15,-21-21 0,0 21 0,22 0 16,-22 0-16,0 21 0,0-21 0,0 21 16,1 0-16,-1 0 0,0 0 15,-21 1-15,0-1 0,0 0 16,0 0-16,0 0 0,0 0 15,0 1-15,-21-1 0,0 0 0,21 0 16,-22 0-16,1-21 0,-21 43 16,21-22-16,21 0 15</inkml:trace>
  <inkml:trace contextRef="#ctx0" brushRef="#br1" timeOffset="147579.82">14266 15409 0,'0'0'0,"21"-21"0,-21-21 0,0 21 15,0 0-15,0 42 16,0 21 0,-21-21-16,21 22 0,0-22 15,0 21-15,-21 0 0,21 1 0,-21-1 16,21 0-16,-21-20 0,21 20 16,0-21-16,0 0 0,0 22 0,0-22 15,0 0-15,0 0 0,0 0 16,0 0-16,21-21 31,0 0-31,0-21 16,0 21-16,-21-21 0,43 0 0,-22-21 15,0 20-15,0 1 0</inkml:trace>
  <inkml:trace contextRef="#ctx0" brushRef="#br1" timeOffset="148259.9">14647 15409 0,'-42'22'31,"21"-1"-15,21 0-16,0 0 15,-21 21-15,21-20 0,-22-1 0,22 21 16,0-21-16,0 22 0,0-22 0,0 0 16,0 21-16,0-21 0,-21 1 15,21-1-15,0 0 0,0 0 0,0 0 16,0 0-16,0 1 0,0-1 15,0-42 17,0-1-32,0 1 15,0 0-15,21 0 0,1 0 16,-22 0-16,21-1 0,0 1 16,-21 0-16,21 0 0,0 21 0,-21-21 15,21 0-15,1 21 0,-1 0 0,0 0 16,0 0-1,-21 21 1,0 0-16,21-21 0,-21 21 16,0 0-16,0 0 0,0 1 0,21-1 15,-21 0-15,0 0 0,0 0 16,22-21-16,-1 21 0,0 1 0,0-22 16,0 0-16,0 21 0,1-21 0,-1 0 15,0 0-15,0 0 16,21 0-16,-20 0 0,-1-21 0,21-1 15,-21 22-15,0-21 0,22 0 16,-22 0-16,0 0 0,0 0 0,0-1 16,1 1-16,-22 0 0,0 0 0,0 0 15,21 0-15,-21-1 0,0 1 16,0 0-16,-21 21 16,-1 0-1,1 0-15,21 21 0,-21 0 0,0 1 16,0-1-16,21 0 0,0 0 0,0 21 15,0-20-15,0-1 0,0 0 16,0 0-16,0 0 0,0 0 16,21 1-16,0-22 15,0 0-15,0 0 0,1 0 16,-1 0-16,0 0 0,0 0 0,21 0 16,-20 0-16,-1-22 0,0 1 15,0 21-15,-21-21 0,0 0 0,21 0 16</inkml:trace>
  <inkml:trace contextRef="#ctx0" brushRef="#br1" timeOffset="148520.1">13949 15663 0,'-21'0'16,"42"0"-16,-64 0 0,65 0 31,-1 0-31,21 0 0,-21 0 0,22-21 16,-1 21-16,21 0 0,-20-21 16,20 21-16,1-21 0,-22 21 0,0 0 15,22 0-15,-22-21 0,-21 0 0,22 21 16,-22 0-16</inkml:trace>
  <inkml:trace contextRef="#ctx0" brushRef="#br1" timeOffset="149404.53">17589 6731 0,'0'0'0,"-21"0"16,0 0 0,0 0-16,0 0 0,-22 0 15,22 0-15,0 0 0,0 0 16,-21 0-16,-1 0 16,22 0-16,0 0 15,0 0-15,0 0 0,-1 0 0,1 0 16,0-169-16,0-276 15,21-42-15,0 64 0,-21 63 0,0 85 16,21 42-16,-22 64 0,22 42 16,-21 21-16,21 21 0,0 22 0,0 211 15,-21 64-15,21-22 0,-21 1 16,21-43-16,-21-21 0,21-42 0,-21-1 16,21-41-16,0-1 0,0 0 15,0-21-15,0 1 0,0-1 16,21-21-16,0 0 0,0 0 15,0 0-15,22 21 0,-1-21 0,-21 0 16,21 0-16,1-233 16,-1-21-16,0 21 0,1 43 0,-22 42 15,21 21-15,-21 42 0,1 21 16,-22 1-16,0 42 0,0-22 0,0 22 16,-22 21-16,1-21 0,-21 21 15,21 0-15,0 0 0,-22 0 0,22 0 16,0 0-16,0 0 0,0 0 15,-1 0-15,1 0 0,42 0 32,1 0-32,-1 0 15,0 0-15,0 0 16,0 0 0,0 0-16</inkml:trace>
  <inkml:trace contextRef="#ctx0" brushRef="#br1" timeOffset="151160.07">16912 15833 0,'0'0'0,"0"21"0,0 0 15,21-21-15,0 0 0,1 0 16,20 0-16,-21 0 0,21 0 16,-20-21-16,20 0 0,0 21 0,1-21 15,-1-1-15,0 1 0,1 21 16,-1-21-16,-21 0 0,21 0 0,-20 0 15,-1-1-15,0 1 0,0 0 16,-21 0-16,0 0 0,21 0 16,-21-22-16,0 22 0,0 0 0,0 0 15,0 0-15,0-1 0,0 1 16,-21 21-16,0 0 16,0 0-16,0 21 15,-1 1-15,22-1 0,-21 0 0,0 21 16,0-21-16,21 22 0,-21-22 15,0 21-15,-1 1 0,1-1 0,21 0 16,-42 1-16,21-1 0,0 21 16,-1 1-16,1-1 0,0 1 0,-21-1 15,21-20-15,-1 20 0,1 1 16,-21-1-16,21-20 0,0 20 16,-1-21-16,22 22 0,-21-22 0,21 1 15,-21 20-15,21-21 0,0 1 16,0-22-16,0 21 0,0-21 0,0 1 15,21-1-15,0 0 0,1-21 0,-1 0 16,0 0-16,21 0 0,-21 0 16,22-21-16,-1 0 0,0-1 0,1 1 15,-1-21-15,0 21 0,1-22 16,-1 1-16,-21 21 0,22-21 0,-22-1 16,0 1-16,-21 0 0,0-1 15,0-20-15,0 20 0,-21 1 0,0 0 16,-22-22-16,1 22 0,0 0 15,-22-1-15,22 22 0,-22-21 16,22 21-16,0-1 0,-1 1 0,1 0 16,0 21-16,20 0 0,1-21 15,0 21-15,21-21 16,42 21 0,-20 0-16,-1-21 0,21 21 15,0-22-15,1 22 0,20-21 16,-20 21-16,-1-21 0,21 0 0,-20 21 15,20-21-15,-20 21 0</inkml:trace>
  <inkml:trace contextRef="#ctx0" brushRef="#br1" timeOffset="151588.84">17801 15727 0,'0'0'0,"-21"0"16,21-21-16,0 0 15,0-1 1,0 1-16,21 21 16,0 0-16,-21-21 0,21 21 15,1 0-15,-1 0 0,0 0 0,0 0 16,21 0-16,-20 0 0,-1 0 16,0 21-16,0 0 0,21 1 15,-20-1-15,-1 21 0,0-21 0,-21 0 16,0 22-16,0-1 0,0-21 15,0 22-15,0-22 0,-21 21 0,21-21 16,-43 22-16,43-22 16,-21-21-16,21 21 0,0-42 31,0 0-15,0-1-16,0 1 0,21 0 0,1 0 15,-22-21-15,21 20 0,0-20 16,0 21-16,0-21 0,0 20 15,1 1-15,-1-21 0,0 21 16,21 0-16,-21-1 0,1 1 0,20 0 16,-21 0-16,21 21 0,1 0 0,-22 0 15,21 0-15,-21 0 0,22 0 16</inkml:trace>
  <inkml:trace contextRef="#ctx0" brushRef="#br1" timeOffset="151719.68">19156 15875 0,'0'-63'16</inkml:trace>
  <inkml:trace contextRef="#ctx0" brushRef="#br1" timeOffset="153047.85">19156 15621 0,'-21'-42'15,"42"84"-15,-64-105 0,22 41 16,0 22-16,0 0 0,0 0 15,-22 0-15,22 0 0,0 0 0,0 22 16,-21-1-16,20 0 0,-20 0 16,21 0-16,0 0 0,0 1 0,-1 20 15,1-21-15,21 0 0,0 22 16,0-22-16,0 0 0,0 0 0,0 0 16,21 0-16,1 1 0,-1-1 15,0 0-15,21-21 0,-21 0 16,1 0-16,20 0 0,-21 0 0,0 0 15,22-21-15,-22 0 0,0-1 16,0 1-16,0 21 0,0-21 0,1-21 16,-1 21-16,0-1 0,-21 1 0,0-21 15,21 21-15,-21 0 0,0-22 16,0 22-16,0 0 0,0 0 16,-21 42-1,0 0-15,21 0 16,0 0-16,-21 1 0,21-1 15,-22 21-15,22-21 0,0 0 16,0 1-16,0-1 0,0 0 0,22 0 16,-1 0-16,-21 0 0,21-21 15,0 0-15,0 0 0,0 0 0,43 0 16,-43 0-16,21 0 0,-20 0 0,20 0 16,0 0-16,-21-21 0,22 21 15,-22-21-15,0 0 0,21 0 0,-42 0 16,22-1-16,-1 1 0,-21 0 15,0 0-15,0 0 0,0 0 0,0-1 16,0 1-16,0 0 16,0 42 15,0 0-31,-21 1 0,-1-1 16,22 0-16,0 0 0,0 0 15,-21 0-15,21 22 0,0-22 16,-21 0-16,21 0 0,0 0 15,0 1-15,0-1 16,0-42 31,0-1-47,0 1 0,0 0 16,21 0-16,0 0 0,1-22 15,-1 22-15,0 0 0,0 0 0,0-21 16,0 20-16,1 1 0,-1 0 0,0 0 15,0 0-15,0 21 0,0 0 16,1 0-16,-1 0 16,-21 21-16,0 0 0,0 0 15,21 0-15,-21 1 0,0-1 16,21 0-16,-21 0 0,0 0 16,0 0-16,21 1 0,-21-1 0,21-21 15,-21 21-15,0 0 0,0 0 16,22-21 15,-22-21-15,21 21-16,-21-21 0,0 0 15,21 0-15,0-1 0,-21 1 16,21 0-16,0 0 0,1 0 0,-1-22 16,0 22-16,0 0 0,0 0 15,0 0-15,1 0 0,-1 21 0,0-22 16,0 22-16,0 0 15,-21 85 17,0-64-32,0 0 0,0 1 15,0-1-15,0 0 0,0 21 0,0-21 16,0 1-16,0-1 0,21 0 0,1 0 16,-1 0-16,21-21 0,-21 21 15,22 1-15,-1-22 0,0 0 0,1 21 16,20-21-16,-21 0 0,1 0 15,-1 0-15,22 0 0,-22 0 0,0-21 16,1 21-16,-22-22 0,21 1 16,0 0-16,-20 0 0,-1-21 15,0 20-15,0-20 0,0 21 0,-21-21 16,0 20-16,0 1 0,0 0 16,0 0-16,0 0 0,-21 21 0,0 0 15,0 0-15,0 0 0,-22 21 0,22 0 16,0 0-16,0 22 0,-22-22 15,22 21-15,0-21 0,0 22 0,21-22 16,0 21-16,0-21 0,0 0 16,0 1-16,0-1 0,0 0 0,21 0 15,0-21-15,0 21 16,1-21-16,-1 0 0,0 0 0,0 0 16,0 0-16,0-21 0,1 21 0,20-21 15,-21 21-15,0-21 0,0 0 16,1-1-16,20 22 0,-21-21 15,0 0-15,0 0 0,-21 0 16,0 0-16</inkml:trace>
  <inkml:trace contextRef="#ctx0" brushRef="#br1" timeOffset="154515.82">2984 16743 0,'0'0'0,"-42"0"0,21 0 16,0 0-16,0 0 0,-1 0 15,1 0-15,42 0 47,1 0-47,-1-21 0,21 21 16,-21 0-16,22 0 0,-22 0 0,42 0 15,-20 0-15,20-21 0,22 21 16,-22 0-16,22-22 0,21 22 16,-22 0-16,22 0 0,-21 0 0,21-21 15,-22 21-15,43 0 0,-21 0 16,0 0-16,21 0 0,0 0 0,0 0 15,0 0-15,0 0 0,21 0 16,-21 0-16,21 0 0,1 0 0,-1 0 16,0 0-16,0 21 0,0-21 15,0 0-15,1 0 0,-1 0 0,0 0 16,0 0-16,0 0 0,0 0 16,1 0-16,20 0 0,-21 0 0,0 0 15,0 0-15,1 0 0,20 0 0,-21 0 16,21-21-16,1 21 15,-22-21-15,0 21 0,0 0 0,0 0 16,22-21-16,-22 21 0,0 0 16,0 0-16,0 0 0,1-21 0,-22 21 15,21 0-15,0 0 0,0 0 16,0 0-16,0 0 0,1 0 0,-1 0 16,0 0-16,0 0 0,0 0 0,22 0 15,-43 0-15,21 0 0,0 0 16,0 0-16,0 0 0,0 0 0,1 0 15,-22 0-15,21 0 0,-21 0 16,21 0-16,-21 0 0,21 0 16,0 0-16,-21 0 0,21 0 15,-21 21-15,0-21 0,0 0 0,22 0 16,-22 0-16,21 0 0,-21 0 0,21 21 16,-21-21-16,0 0 0,0 0 15,21 0-15,-21 0 0,0 0 0,21 0 16,-21 0-16,0 0 0,21 0 15,-21 0-15,22 0 0,-1 0 0,0 0 16,21 0-16,-21 0 0,-21 0 16,22 0-16,-1 0 0,0 21 15,21-21-15,-42 0 0,21 0 16,1 0-16,-1 0 0,-21 0 0,21 21 16,0-21-16,0 0 0,0 0 15,-21 0-15,0 0 0,0 0 0,0 0 16,22 0-16,-22 0 0,0 0 15,0 0-15,-22 0 0,1 0 0,0 0 16,-21 0-16,-1 0 0,-20 0 16,21 0-16,-22 0 0,-21 0 0,1 0 15,-1-21-15,-21 21 0,0 0 0,-21-21 16,0 0 0,-21 21-16,0 0 0,0 0 0,-21-21 15,20 21-15,-20 0 0,0-21 16,-22 21-16</inkml:trace>
  <inkml:trace contextRef="#ctx0" brushRef="#br1" timeOffset="155588.87">5186 18013 0,'21'0'0,"-21"-21"15,0 0 1,0-1 0,0 1-16,0 0 15,0 0 1,0 0-16,0 0 16,0-64-1,0 64-15,-21 0 16,0-1-16,-1 1 0,1 0 0,0 0 15,0 21-15,0 0 0,0 0 16,-22 0-16,22 0 0,0 0 16,-21 21-16,20 0 0,-20 0 15,21 1-15,0 20 0,0-21 16,-1 21-16,1 1 0,0-22 0,21 21 16,0-21-16,0 22 0,0-22 15,0 0-15,0 0 0,0 0 16,0 1-16,0-1 0,21-21 15,0 0-15,1 0 16,-1 0-16,0 0 0,0 0 0,0 0 16,22-21-16,-22-1 15,0 1-15,21 0 0,-21 0 0,22 0 16,-22-22-16,21 22 0,-21-21 16,1 0-16,-1-1 0,21-20 15,-21 20-15,-21 1 0,21-21 0,-21 20 16,0 1-16,22 0 0,-22 20 15,0-20-15,0 21 0,0 0 16,0 0-16,-22 21 16,1 0-16,0 21 15,0 0-15,0 21 0,21-21 16,0 22-16,0-1 0,0 22 16,0-22-16,0 0 0,0 1 15,0-1-15,0 0 0,0 1 0,0-1 16,0-21-16,0 21 15,0-20-15,21-1 0,0 0 0,0-21 16,0 21-16,1-21 0,-1 0 16,21 0-16,-21 0 0,22 0 15,-22 0-15,0-21 0,21 0 0,-21 21 16</inkml:trace>
  <inkml:trace contextRef="#ctx0" brushRef="#br1" timeOffset="156191.85">5694 17865 0,'-43'0'16,"22"-21"-16,0-1 15,0 1-15,0 0 16,21 0-16,0 0 0,0 0 16,0-1-16,21 1 15,0 0-15,0 21 0,22-21 0,-22 21 16,21-21-16,0 21 0,1 0 15,-22 0-15,21 0 0,1 21 0,-22 0 16,21-21-16,-21 21 0,0 0 16,1 1-16,-1 20 0,-21-21 15,0 0-15,0 0 0,0 1 16,0-1-16,0 0 0,0 0 16,0 0-16,-21 0 0,-1 1 0,22-1 15,-21-21 1,0 0-16,0 0 15,21-21-15,0-1 16,0 1-16,0 0 0,0 0 16,0 0-16,21 0 0,0-1 15,0 1-15,1 0 0,-1 0 16,0 0-16,0 0 0,0-1 0,0 1 16,22 0-16,-22 0 15,0 0-15,21 21 0,-20-21 0,20 21 0,-21-22 16,0 22-16,0 0 15,1 0-15,-1 22 0,0-1 0,0 0 16,-21 0-16,0 0 16,0 22-16,0-22 0,0 0 15,0 0-15,0 0 0,-21 0 0,21 1 16,21-1-16,-21 0 16,0 0-16,-21-21 0,21 21 0,0 0 31,0-42 0,21 21-31,0-21 16,-21 0-16,21 0 0</inkml:trace>
  <inkml:trace contextRef="#ctx0" brushRef="#br1" timeOffset="156376.32">6710 17399 0,'0'0'0,"-21"-21"0,-1 21 15,1-21 1,0 21-16,42 0 63,22 42-48</inkml:trace>
  <inkml:trace contextRef="#ctx0" brushRef="#br1" timeOffset="156863.69">6921 17568 0,'0'22'16,"0"-1"-16,0 0 0,22-21 0,-1 42 15,-21-21-15,21 1 0,-21-1 16,0 0-16,21 0 0,0 0 16,-21 22-16,0-22 0,0 0 0,21 0 15,-21 0-15,22-21 0,-22 21 16,0 1-16,21-22 16,0 0-16,0-22 31,0 22-31,-21-21 0,21 0 0,-21 0 15,22-21-15,-1 20 16,-21 1-16,21-21 0,-21 21 0,21-22 16,-21 1-16,0 0 0,21 21 15,0-22-15,-21 22 0,22 0 0,-22 0 16,0 42 0,0 0-1,0 0-15,-22 0 0,1 1 16,-21 105-1,42-106-15,-21 0 0,0 0 16,21 0-16,0 22 0,-22-22 16,22 0-16,0 0 0,0 0 31,0-42-15,22 21-16</inkml:trace>
  <inkml:trace contextRef="#ctx0" brushRef="#br1" timeOffset="157275.84">7620 17717 0,'0'-22'62,"21"1"-62,0 0 16,0 0-16,1 0 0,-22 0 16,21-1-16,0 1 0,-21 0 15,0 0-15,0 0 0,21 0 0,-21-1 16,0 1 0,-21 21-16,0 0 15,0 21-15,21 1 0,-22-1 16,1 0-16,0 0 0,0 21 0,0-20 15,21 20-15,0 0 0,-21-21 16,21 22-16,0-22 0,0 0 16,0 0-16,0 22 0,0-22 15,0 0-15,21-21 16,0 0-16,0 21 0,0-21 0,0 0 16,1 0-16,-1 0 0,0 0 15,0 0-15,0 0 0,22-21 0,-22 0 16,0 21-16,0-21 0,0-1 15</inkml:trace>
  <inkml:trace contextRef="#ctx0" brushRef="#br1" timeOffset="157655.22">8170 17526 0,'0'0'0,"0"-21"15,21 21 1,-21-21-16,22 21 0,-1 0 0,-21-21 15,21 21-15,0 0 0,0 0 16,0-22-16,1 22 0,-1 0 16,0 22-16,21-22 0,-21 21 15,1 0-15,-1 0 0,0 21 0,0-20 16,-21-1-16,0 0 0,0 0 16,0 21-16,0-20 0,0-1 0,0 0 15,-21 0-15,0 0 0,21 0 16,-43 1-1,43-44 17,0 1-32,0 0 15,0 0-15,22-21 0,-1 20 0,-21 1 16,21-21-16,0 0 0,0 20 16,-21-20-16,21 21 0,1 0 15,-1-22-15,-21 22 0,21 0 0,0 0 16,0 21-16,0-21 0,1 21 0</inkml:trace>
  <inkml:trace contextRef="#ctx0" brushRef="#br1" timeOffset="157963.69">9229 17632 0,'0'0'0,"21"0"32,-21-21-32,21 21 0,-21-21 15,0-1-15,21 1 0,-21 0 16,0 0 0,0 0-16,-21 21 31,0 0-31,21 21 15,-21-21-15,21 21 0,-22-21 16,22 21-16,0 0 16</inkml:trace>
  <inkml:trace contextRef="#ctx0" brushRef="#br1" timeOffset="159575.82">10414 17844 0,'-21'0'16,"21"-22"-1,0 1 1,0 0-16,0 0 0,21-21 15,0 20-15,0 1 0,-21 0 16,21-21-16,22-1 0,-22 22 16,0-21-16,0 0 0,22-1 0,-22 22 15,0-21-15,0 21 0,0-1 16,0 1-16,-21 0 0,0 0 16,-42 21-1,21 0-15,0 21 0,0 0 16,-1 0-16,1 1 0,0-1 0,0 21 15,21 0-15,0 1 0,0-1 16,0-21-16,0 22 0,0-1 16,0 0-16,0-21 0,0 22 0,0-22 15,0 0-15,0 21 0,0-20 16,0-1-16,0 0 16,-21-21-16,0 0 15,-1 0-15,1 0 16,0-21-16,0 0 15,0-1-15,0 1 0,-1 0 16,1 0-16,21-21 0,-21 20 0,0 1 16,21 0-16,-21 0 0,21 42 47,0 0-47,21 0 0,0 22 15,-21-22-15,21 0 0,0 0 0,1 0 16,-1 1-16,0-1 0,0 0 15,0 0-15,0 0 0,22-21 16,-22 21-16,0-21 16,0 0-16,22 0 0,-22 0 0,21 0 15,-21-21-15,22 0 0,-1 0 16,0 0-16,1 0 0,-1-1 16,0 1-16,1-21 0,-22 21 0,21-22 15,-21 1-15,0 0 0,1-1 16,-1 1-16,-21 0 0,0 21 0,0-1 15,0 1-15,0 0 0,-21 21 32,-1 21-32,22 0 15,-21 1-15,21 20 0,0-21 0,0 21 16,0 1-16,0-22 16,0 21-16,0-21 0,0 22 0,0-22 15,0 0-15,21 0 0,-21 0 16,22 1-16,-1-22 0,0 0 0,0 0 15,0 0-15,22 0 0,-22 0 16,0 0-16,0 0 0,0-22 16,0 1-16,22 21 0,-22-21 0,0 0 15,0 0-15,0-22 0,-21 22 16,22 0-16,-22 0 0,21-21 0,-21 20 16,0 1-16,0 0 0,0 0 15,0 42 16,0 0-31,0 0 16,0 1-16,0-1 0,0 21 16,0-21-16,0 0 0,0 22 15,0-22-15,0 0 0,0 0 0,21 0 16,-21 1-16,21-22 0,0 21 16,0-21-16,1 0 0,-1 0 15,0 0-15,0 0 0,0 0 16,0-21-16,1 21 0,20-22 0,-21 1 15,0 0-15,0 0 0,1 0 16,-22-22-16,21 22 0,-21-21 16,21 21-16,-21-22 0,0 1 15,0 21-15,0 0 0,0 0 0,0-1 16,0 1-16,-21 21 16,21 21-1,-21 1-15,21-1 0,0 21 16,0-21-16,0 22 0,0-22 15,0 21-15,0-21 0,0 0 0,0 22 16,21-22-16,-21 0 0,21 0 16,0-21-16,0 21 0,0-21 0,1 22 15,-1-22-15,0 0 0,0 0 16,0 0-16,22 0 0,-22-22 16,0 1-16,21 21 0,-21-21 15,1 0-15,20 0 0,-21 0 0,0-22 16,0 22-16,-21 0 0,0-21 15,22 20-15,-22 1 0,0-21 0,0 21 16,0 42 15,0 0-31,-22 0 16,22 0-16,0 22 0,0-22 16,0 0-16,-21 0 0,21 0 0,0 1 15,-21-1-15,21 0 0,0 0 16,0 0-16,0 0 0,21-42 47,0 0-47,-21 0 15,0 0-15</inkml:trace>
  <inkml:trace contextRef="#ctx0" brushRef="#br1" timeOffset="159931.78">12509 17293 0,'0'0'0,"-21"0"0,0 21 16,21 1-16,0-1 15,0 0 1,0 0-16,21-21 16,0 0-1,1 0-15,-1 0 16,-21-21-16,21 0 15,0 0-15,-21-1 16,0 1-16,0 0 16,0 0-16,0 0 0,0 0 15,-21 21-15,0 0 16,0 0-16,-1 0 16,1 21-16,0 0 15,21 0-15,0 0 0,0 0 16,0 1-16,0-1 15,0 0-15,21-21 0,-21 21 16,21-21-16,1 0 0,-1 0 16</inkml:trace>
  <inkml:trace contextRef="#ctx0" brushRef="#br1" timeOffset="160227.66">12975 17230 0,'0'0'0,"-21"21"47,21 0-47,-21 0 0,21 22 0,-21-22 16,21 0-16,-22 21 0,22-21 16,-21 22-16,0-1 0,21-21 0,0 22 15,-21-1-15,21-21 0,-21 0 16,21 22-16,0-22 0,0 0 0,0 0 15,0 0-15,21-21 47,0 0-47,-21-21 16,0 0-16,0 0 0</inkml:trace>
  <inkml:trace contextRef="#ctx0" brushRef="#br1" timeOffset="160411.34">12700 17590 0,'0'0'0,"21"0"47,0 0-47,0 0 16,1 0-16,-1 0 0,0-22 15,21 22-15,-21-21 0,22 0 16,-22 21-16,21-21 0,1 21 0,-1-21 15,0 0-15,1 21 0</inkml:trace>
  <inkml:trace contextRef="#ctx0" brushRef="#br1" timeOffset="161087.82">13420 17357 0,'0'0'16,"-22"0"0,1 0-16,0 21 15,0-21-15,0 21 0,0 0 16,-1 0-16,22 22 0,-21-22 15,0 0-15,21 0 0,-21 22 16,21-22-16,0 0 0,0 0 0,0 0 16,0 0-16,0 1 0,0-1 15,21-21-15,0 0 0,22 21 0,-22-21 16,0 0-16,0 0 0,21 0 16,-20 0-16,20-21 0,-21 0 15,0 21-15,0-43 0,22 22 16,-22-21-16,0 21 0,0-1 15,0 1-15,-21-21 0,0 0 0,22 20 16,-22-20-16,21 21 0,-21-21 0,0 20 16,0 1-16,0 0 15,0 0-15,0 0 0,0 0 0,0 42 32,0 0-32,0 0 15,-21 0-15,21 0 0,-22 1 16,22 20-16,0-21 0,0 21 0,-21 1 15,21-22-15,-21 21 0,21-21 16,0 1-16,0 20 0,0-21 0,-21 0 16,21 0-16,-21 1 15,21-44 32,0 1-47,21 0 16,0-21-16,0 21 0,0-1 15,1-20-15,20 0 0,-21 21 0,0-1 16,22-20-16,-22 42 0,21-21 16,-21 21-16,0 0 0,22 0 0,-22 0 15,0 21-15,0 0 0,0 0 16,-21 1-16,0-1 0,0 0 0,0 0 16,0 0-16,0 22 0,0-22 15,0 0-15,0 0 0,0 0 0,-21-21 16,21 21-16,0 1 0,-21-22 15,21 21-15,-21-21 0,0 21 16,21-42 15,0 0-15</inkml:trace>
  <inkml:trace contextRef="#ctx0" brushRef="#br1" timeOffset="161531.82">14203 17103 0,'0'0'0,"-21"0"0,21-21 15,0-1 1,21 22-16,0 0 0,0 0 15,0-21-15,22 21 0,-22 0 0,21 0 16,0 0-16,1-21 0,-1 21 16,0 0-16,-20 0 0,20 0 0,0 0 15,-21 0-15,22 0 0,-22 0 16,0 0-16,0 0 0,0 0 0,1 0 16,-22 21-1,-22-21 1,1 0-16,0 0 15,0 21-15,0-21 0</inkml:trace>
  <inkml:trace contextRef="#ctx0" brushRef="#br1" timeOffset="161794.82">14584 17124 0,'0'0'0,"-21"0"0,21 21 15,-22 0 1,1 0-16,21 1 15,0-1-15,0 0 0,0 0 16,-21 0-16,21 22 0,0-22 0,-21 0 16,21 21-16,0-21 15,0 22-15,0-22 0,0 0 0,0 21 16,0-20-16,0-1 0,0 0 16,0 0-16,0 0 0,0 0 15,21-21 1,0 0-16,0 0 0,1 0 15,-1-21-15,0 0 16,21 0-16</inkml:trace>
  <inkml:trace contextRef="#ctx0" brushRef="#br1" timeOffset="162203.32">14922 17357 0,'0'0'0,"0"-21"15,-21 21 1,0 0-16,21 21 15,-21 0-15,0-21 0,0 42 16,21-21-16,0 1 0,-22-1 0,22 21 16,-21-21-16,21 0 0,0 1 15,0-1-15,0 0 0,0 0 0,0 0 16,21 0-16,1-21 0,-1 0 16,0 0-16,21 0 0,-21 0 15,1 0-15,20 0 0,0 0 0,-21-21 16,22 21-16,-22-21 0,21 0 15,-21 0-15,1 0 0,-1-22 16,-21 22-16,0 0 0,0 0 0,0-22 16,0 22-16,-21 0 0,-1 0 15,1 0-15,0 0 0,-21 21 0,21 0 16,-22 0-16,22 0 0,-21 0 16,21 0-16,-22 0 0,22 0 0,0 21 15,0 0-15,0-21 0,-1 21 16,22 0-16,0 0 0,0 1 0,0-1 15,0 0-15,0 0 0,0 0 16,0 0-16,22 1 0,-22-1 16,21-21-16,21 0 0,-21 0 15,22 0-15,-1 0 0</inkml:trace>
  <inkml:trace contextRef="#ctx0" brushRef="#br1" timeOffset="162487.81">15769 17272 0,'0'0'0,"0"-21"0,0 0 0,0 0 16,0-1-16,-21 22 15,0 0-15,0 0 16,-1 22 0,1-1-16,0 0 0,21 0 0,-21 21 15,0-20-15,0-1 0,21 21 16,0 0-16,0-20 0,-22 41 0,22-42 15,0 22-15,0-22 0,0 0 0,0 0 16,22 0-16,-1 0 0,-21 1 16,21-1-16,0-21 0,0 21 15,0-21-15,1 0 0,-1 0 16,0 0-16,0 0 0,0 0 16,-21-21-16,21 0 0</inkml:trace>
  <inkml:trace contextRef="#ctx0" brushRef="#br1" timeOffset="162662.82">16171 17209 0,'21'0'16,"-42"0"-16,64-22 0,-22 22 16,0 0-16,0 0 0,0 0 15,0 22 1,-21-1-16,0 0 0,0 0 0,0 0 15,0 0-15,0 1 0</inkml:trace>
  <inkml:trace contextRef="#ctx0" brushRef="#br1" timeOffset="162771.82">16298 17526 0,'-21'42'15,"42"-84"-15,-42 106 0,0-64 0,21 21 0,-21 0 16,0-21-16,21 21 0,-22-21 16,22 21-16,22-21 31,-1 0-31</inkml:trace>
  <inkml:trace contextRef="#ctx0" brushRef="#br1" timeOffset="163039.41">16764 17653 0,'0'21'31,"21"-42"-16,0 21 1,-21-21-16,0 0 16,0 0-1,-21 21 17,0 0-1,0 0-16</inkml:trace>
  <inkml:trace contextRef="#ctx0" brushRef="#br1" timeOffset="165913.04">18034 17653 0,'0'-21'15,"0"0"-15,0 0 16,0-1-16,0 1 16,0 0-16,0 0 0,0 0 15,-21 0-15,0-1 16,-1 1-16,-20 21 0,21-21 0,0 21 16,-22 0-16,1 0 0,0 0 15,-1 0-15,1 0 0,0 21 16,21 0-16,-22 1 0,1-1 15,21 21-15,-22-21 0,22 22 0,0-1 16,21-21-16,0 21 16,0 1-16,0-22 0,0 0 0,0 0 0,21 0 15,0 1-15,1-22 0,20 0 16,-21 0-16,21 0 0,1 0 0,-22 0 16,21 0-16,1 0 0,-1-22 15,0 1-15,1 0 0,-22 0 0,21-21 16,0-1-16,1 22 0,-1-21 15,-21-1-15,22-20 0,-22 21 0,0-1 16,0 1-16,-21 0 16,0-1-16,0 1 0,0 21 0,0 0 15,0-1-15,0 1 0,-21 21 16,0 0 0,0 21-16,-1 1 0,1 20 15,21-21-15,-21 21 0,21-20 0,-21 20 16,0 0-16,21 1 0,0-1 15,0 0-15,0 1 0,0-1 0,0-21 16,0 21-16,0-20 16,0-1-16,21 0 0,0 0 0,0 0 0,0 0 15,22-21-15,-22 0 16,21 0-16,-21 0 0,22 0 0,-1 0 16,-21 0-16,22-21 0,-22 0 15,21 21-15,-21-21 0,0 0 0,1 0 16,-1-1-16,-21 1 0,0 0 15,0-21-15,0 21 0,0-1 0,0 1 16,0 0-16,0 0 0,0 0 16,-21 21-16,-1 0 0,1 0 15,0 21-15,0 0 0,21 0 16,0 0-16,-21 1 0,21-1 16,0 0-16,0 0 0,0 0 0,0 0 15,0 1-15,21-1 0,-21 0 16,42-21-16,-21 0 0,1 21 0,20-21 15,-21 0-15,21 0 16,1 0-16,-1 0 0,0-21 0,-20 21 16,20-21-16,0 0 0,-21-1 15,22 1-15,-22-21 0,0 21 0,0-22 16,0 22-16,-21-21 0,0 21 16,22-22-16,-22 1 0,0 21 0,0-21 15,0 20-15,0 1 0,0 0 16,0 0-16,0 0 0,0 42 31,0 0-15,-22 0-16,22 0 0,-21 22 15,21-1-15,-21 0 0,21 1 0,-21-1 16,21 0-16,-21 22 0,42-22 0,-21 1 16,0-1-16,-21 21 0,0-20 15,-1 20-15,1-20 0,0 20 0,-21-21 16,42 64-16,0-42 15,-21-22-15,-1 0 0,22 22 0,0-22 16,0 1-16,-21 20 0,21-21 16,0-20-16,0 20 0,0-21 0,21 0 15,-21 0-15,43 1 16,-22-22-16,0 0 0,21 0 0,1 0 16,-1-22-16,0 1 0,-20-21 15,41 21-15,-21-22 0,1 1 0,-22 0 16,21-1-16,-21 1 0,1 0 15,-1-22-15,-21 22 0,0 0 0,0-1 16,-21-20-16,-1 20 0,1 22 16,0-21-16,-21 0 0,-1 20 15,1-20-15,21 21 0,-21 0 0,-1 0 16,1-1-16,21 1 0,-22 21 16,22-21-16,0 21 0,0 0 0,0-21 15,42 0 16,0 21-31,0 0 0,22 0 16,-22 0-16,21-21 0,0-1 0,1 22 16,-1 0-16,22-21 0,-22 0 15,21 21-15,-20-21 0,20 0 0,-20 0 16,20-1-16,-21 1 0,1 0 16,-1 0-16,-21 0 0,0 0 0,1-1 15,-22 1-15,0 0 16,0 0-16,-22 21 0,1-21 0,0 0 15,-21 21-15,21 0 0,-22 0 16,22 0-16,0 0 0,-21 0 16,20 0-16,-20 0 0,21 21 15,0 0-15,0 0 0,-22 0 0,22 0 16,0 43-16,21-43 16,0 21-16,0-20 0,0-1 0,0 0 15,0 0-15,0 0 0,0 0 16,21-21-16,0 0 0,0 22 0,1-22 15,-1 0-15,0 0 0,21 0 16,-21 0-16,1-22 0,20 1 0,-21 21 16,0-21-16,22 0 0,-22 0 15,0 0-15,0-1 0,0 1 16,0-21-16,1 21 0,-22 0 0,0-1 16,0 1-16,0 0 15,0 42 1,0 0-1,0 1-15,-22-1 0,22 0 16,-21 0-16,21 0 0,0 0 0,0 1 16,0-1-16,0 0 0,0 0 15,0 0-15,0 0 0,21 1 0,1-22 16,-1 0-16,0 21 0,0-21 16,0 0-16,0 0 0,1 0 15,-1-21-15,0 21 0,0-22 16,0 1-16,0 21 0,1-21 15,-1-21-15,-21 21 0,21-1 16,-21 1-16,21-21 0,-21 21 0,21 0 16,-21-1-16,0 1 0,0 0 15,0 42 17,0 0-32,0 1 15,0-1-15,0 0 0,0 0 16,0 0-16,0 0 0,0 1 0,0-1 15,0 0-15,0 0 0,0 0 16,21-21 0,1 0-16,-1 0 15,0 0-15,0-21 0,-21 0 16,21 21-16,0-21 0,1 0 16,-22-1-16,21 1 0,0 0 0,-21 0 15,21 0-15,0 21 0,-21-21 16,0-1-16,0 44 31,0-1-31,0 0 0,0 0 16,0 0-16,0 0 0,-21-21 15,21 22-15,0-1 0,0 0 16,0 0 0,21-21-16,0 0 15,1 0-15,-1 0 0,0 0 16,21 0-16,-21 0 0,22-21 0,-22 21 15,21-21-15,1 0 0,-22-1 16,21 1-16,-21 0 0,22 0 0,-22-21 16,0 20-16,0 1 0,0-21 15,-21 21-15,0 0 0,21-1 0,-21-20 16,0 21-16,0 0 16,-21 21-1,0 0-15,0 21 16,21 0-16,-21 0 0,0 0 15,21 22-15,0-22 0,-22 0 16,22 21-16,-21-20 0,21 20 0,0-21 16,0 0-16,0 0 0,0 1 15,0-1-15,0 0 0,21 0 0,1 0 16,-1-21-16,0 0 16,0 0-16,21 0 0,-20 0 0,20 0 15,-21 0-15,21-21 0,-20 0 16,20 21-16,-21-21 0,21 0 0,-20-22 15,-1 22-15,21-21 0,-21 21 16,0-22-16,1 22 0,-22-21 16,21 21-16,0-22 0,0 22 15,0 0-15,-21 0 0,0 0 0,0-1 16,0 1-16,0 0 16,-21 42-1,0 0 1,21 1-16,-21 20 0,0-21 0,21 21 15,-22-20-15,1 20 0,0 0 16,21 1-16,0-22 0,0 21 0,0 0 16,0-20-16,0-1 0,0 0 15,0 0-15,0 0 0,0 0 16,0 1-16,21-22 0,0 0 16,1 0-16,-1 0 0,0 0 15,0 0-15,0-22 0,22 22 16,-22-21-16,21 21 0,-21-21 0,22 0 15,-22 0-15,0 0 0</inkml:trace>
  <inkml:trace contextRef="#ctx0" brushRef="#br1" timeOffset="166159.85">21209 17399 0,'-21'0'0,"42"0"0,-63 0 0,20 0 16,22-21 31,22 21-47,-1 0 0,0 0 0,0 0 15,0 0-15,0 0 16,1-21-16,-1 21 0,0 0 0,0 0 16,0 0-16,0-21 15,1 21-15,-1 0 16,-21-22-16,21 22 15,-21-21-15</inkml:trace>
  <inkml:trace contextRef="#ctx0" brushRef="#br1" timeOffset="166719.82">22013 17187 0,'0'0'0,"21"0"0,1-21 0,-1 0 16,-21 0-1,0 0-15,0 0 16,-21 21-16,-1 0 15,-20 0-15,21 0 16,-106 42 0,106-21-16,-22 0 0,22 0 15,-21 22-15,21-22 0,0 21 0,-1 1 16,1-22-16,21 21 0,0 0 16,0-20-16,0 20 0,0-21 0,0 0 15,21 22-15,1-22 0,-1 0 16,21 0-16,-21-21 0,0 21 0,22 0 15,-1-21-15,-21 0 0,22 0 16,-1 0-16,0 0 0,-21 0 16,22 0-16,-1-21 0,0 0 15,-20 0-15,20 0 0,0 0 0,-21-1 16,22 1-16</inkml:trace>
  <inkml:trace contextRef="#ctx0" brushRef="#br1" timeOffset="167375.65">22415 17399 0,'0'-42'15,"0"105"-15,0-84 16,0-42-16,0 41 0,-21 22 15,0 0-15,0 0 0,0 22 16,0-1-16,-1 0 0,22 0 0,-21 0 16,-21 0-16,42 1 0,0-1 15,0 0-15,0 0 0,0 0 0,0 22 16,0-22-16,0 0 16,-21 0-16,42-21 15,0 0-15,0 0 0,0 0 16,1 0-16,-1 0 0,0-21 15,-21 0-15,0 0 16,0-1-16,0 1 0,0 0 16,0 0-16,0 0 0,0 0 0,0-22 15,0 22-15,0 0 0,21 0 16,-21 0-16,21-1 0,0 1 0,1 21 16,-1-21-16,0 21 0,21-21 15,-21 21-15,1 0 0,20 0 0,-21 0 16,0 21-16,0 0 0,1-21 15,-1 21-15,0 1 0,-21-1 16,0 0-16,0 21 0,0-21 0,0 1 16,0-1-16,0 0 0,0 0 15,0 0-15,0 0 0,0 1 0,0-1 16,-21-21 0,21 21-16,-21-21 15,21-21 16,0 0-31,0-1 0,0 1 16,0 0-16,0 0 0,21-21 16,0 20-16,0 1 0,21-21 15,-20 21-15,20 0 0,0-1 0,-21 1 16,22 0-16,-1 21 0,0 0 16,-20 0-16,20 0 0,-21 0 0,0 0 15,0 0-15,1 21 0,-22 0 16,0 1-16,0-1 0,0 0 15,0 0-15,0 21 0,0-20 0,0-1 16,-22 0-16,22 0 0,-21 0 16,0 0-16,21 1 0,-21-1 15,0-21-15,21 21 16,21-42 15,0 0-31</inkml:trace>
  <inkml:trace contextRef="#ctx0" brushRef="#br1" timeOffset="167636.17">23537 17230 0,'0'0'0,"0"-21"15,0-1-15,-21 22 16,0 0 0,0 22-16,0-22 0,-1 21 15,1 0-15,21 0 0,-21 0 16,0 0-16,21 1 0,-21 20 15,21-21-15,0 0 0,-21 0 16,21 1-16,-22-1 0,22 0 0,0 0 16,0 0-16,0 0 0,0 1 15,0-1-15,0 0 16,22-21 0,-1 0-1,-21-21-15,21 0 16</inkml:trace>
  <inkml:trace contextRef="#ctx0" brushRef="#br1" timeOffset="167819.94">23326 17399 0,'0'0'0,"-22"0"16,22-21-1,22 21 1,-1 0-16,0 0 15,0 0-15,21 0 0,-20-21 0,-1 21 16,21 0-16,-21 0 0,22-21 16,-1 21-16,-21 0 0,0-22 0</inkml:trace>
  <inkml:trace contextRef="#ctx0" brushRef="#br1" timeOffset="168852.67">23664 17441 0,'21'0'32,"1"0"-32,-1 0 0,0 0 15,0-21-15,0 21 16,0-21-16,1 21 0,-1 0 0,0-21 16,0 0-16,0 21 0,-21-21 15,0-1-15,21 22 0,-21-21 0,0 0 16,0 0-1,-21 21 1,0 0-16,0 21 16,0 0-16,0 0 0,-1 1 0,22-1 15,-21 0-15,0 21 0,21-21 16,-21 1-16,21-1 0,0 0 0,0 0 16,0 0-16,0 0 0,0 1 15,21-1-15,21-21 0,-20 0 0,-1 21 16,21-21-16,0 0 0,1 0 15,-1 0-15,-21 0 0,22 0 0,-1 0 16,-21 0-16,21-21 0,-20 0 16,-1-1-16,0 1 0,0 0 15,0 0-15,0 0 0,-21-22 16,0 22-16,22 0 0,-22 0 0,21 0 16,-21 0-16,-21 42 31,-1-21-16,22 21-15,-21 0 0,21 0 0,-21 0 16,21 22-16,-21-22 0,0 0 16,21 0-16,0 0 0,0 1 15,0-1-15,-21-21 16,42 0 15,0 0-15,-21-21-16,21-1 0,0 1 0,0 0 15,-21 0-15,22 0 0,-1 21 16,0-21-16,-21-1 0,21 1 0,0 0 16,-21 42 15,0 0-31,0 1 16,0-1-16,0 0 0,0 0 15,0 0-15,0 0 16,0 1-16,21-22 0,-21 21 0,22-21 15,-1 21-15,0-21 0,0 0 16,21 0-16,-20 21 0,20-21 0,-21 0 16,0 0-16,0 0 0,22 0 15,-22 0-15,0-21 0,0 21 0,22-21 16,-22 0-16,0-22 0,0 22 16,-21-21-16,21 21 0,0-22 0,-21 1 15,22 0-15,-1-1 0,-21 1 16,21 0-16,0-1 0,0 22 0,-21-21 15,0 21-15,0-1 0,0 1 16,21 21-16,-42 21 31,0 1-31,21-1 0,-21 21 0,0-21 16,0 22-16,-1-22 0,1 21 16,0 0-16,-21-20 0,21 20 0,21-21 15,-22 21-15,1-20 0,21 20 16,-21-21-16,21 0 0,0 0 0,0 1 15,0-1-15,0 0 0,0 0 16,21-21-16,0 0 16,1 0-16,-1 0 0,0 0 15,0 0-15,0-21 0,22 0 16,-22 21-16,21-21 0,-21-1 16</inkml:trace>
  <inkml:trace contextRef="#ctx0" brushRef="#br1" timeOffset="169115.94">24850 17272 0,'0'0'0,"21"0"31,0 0-31,0 0 15,0 0-15,0 0 0,1 0 16,-1 0-16,0 0 0,0 0 16,0 0-16,0-21 15,1 21 1,-1 0-16,-21-21 16,21 21-16,0 0 0</inkml:trace>
  <inkml:trace contextRef="#ctx0" brushRef="#br1" timeOffset="169447.81">25993 17145 0,'0'0'0,"-22"-21"0,1 21 0,0 0 15,-21 0-15,21 0 0,-1 0 16,-20 0-16,21 0 0,0 0 0,0 21 16,-1-21-16,-20 21 0,21 0 15,0 1-15,0 20 0,-1-21 16,1 0-16,0 22 0,21-22 16,-21 0-16,21 0 0,-21 21 0,21-20 15,0-1-15,0 0 0,0 0 16,0 0-16,0 0 0,0 1 0,0-1 15,21-21-15,0 21 0,0-21 16,0 0-16,1 0 0,-1 0 16,0 0-16,0 0 0,0 0 15</inkml:trace>
  <inkml:trace contextRef="#ctx0" brushRef="#br1" timeOffset="169783.84">26352 17166 0,'0'0'0,"43"43"16,-22-22-1,-21 21-15,21-21 16,-21 0-16,0 1 0,0-1 16,0 0-16,0 0 0,0 0 0,0 0 15,0 1-15,-21-1 0,0 0 16,21 0-16,-21 0 0,-1 0 0,1-21 16,21 22-16,-21-1 0,0 0 15,0-21-15,0 0 16,-1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1AEE-CCFC-7F66-FC58-3107D535B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FC7FD-6AC9-F9F5-B974-28E139329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4DAC-AE0B-0D0E-AE6F-B79D7753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6D28-D500-450A-A3D4-0734C3BD0BA3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63C1-49F4-CB6E-868C-5042748E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D802-4BA9-1337-1561-BA362995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7D-1490-4165-8D16-6DB83B22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05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19BF-EE9E-BB23-D988-117A3786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01D8-3BB5-F84B-E209-94A4D829F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93D4-9024-B6AA-9C02-66BDFF3D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6D28-D500-450A-A3D4-0734C3BD0BA3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15388-CD71-44BF-3371-FC2761CB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998C-17A7-54B6-279C-1CF509EA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7D-1490-4165-8D16-6DB83B22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6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5442F-D793-0A92-C2EA-9F8D3B97C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46D53-FDEE-C666-15A5-FC1234914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903C-0A1A-5555-C712-512145F9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6D28-D500-450A-A3D4-0734C3BD0BA3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A316-977C-1B3B-4DA6-F16CBE69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573B-5C30-021D-C6DD-FDD9301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7D-1490-4165-8D16-6DB83B22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90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47E9-DBAF-FAAB-9FE4-F215622D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7B65-2DD0-06D8-F498-EA035AC5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62C33-08B7-150F-2A40-2F021CB2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6D28-D500-450A-A3D4-0734C3BD0BA3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080A-E63E-C49D-4B95-F4B81911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2F15-09D6-F6BB-7164-EB631C0D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7D-1490-4165-8D16-6DB83B22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32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DAA3-E435-9B98-48BE-B478CF1D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AC3A1-8EF9-53AF-64FA-E8DB0A5CF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8B2B-AF8B-AAA9-DEEB-D5C67538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6D28-D500-450A-A3D4-0734C3BD0BA3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CA21-597D-5547-2AEE-46C27012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5388-1618-BB0D-EE50-6A3BE436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7D-1490-4165-8D16-6DB83B22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8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BD1E-F5C0-55E2-8DC7-D97570E3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4F81-B172-AAD3-966C-E451F1B08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948C-8DF9-A6C0-0AD8-6236B32F5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324DF-BC7A-26EA-5390-6C4BA3CC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6D28-D500-450A-A3D4-0734C3BD0BA3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2AFC5-DC70-7A88-C364-E13C259D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892E8-EC7C-AEAF-F3EC-66A72B37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7D-1490-4165-8D16-6DB83B22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38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7375-54FA-60FF-C974-C51477B8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1F865-93B7-3478-367B-E0AAF3A9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43973-B2AB-D069-AA37-F9090D844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EDD74-0C4D-0D39-6F7A-32CA6F593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9350A-C734-9A7B-9A13-F0955300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58193-157B-FD02-12A9-4062EBD8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6D28-D500-450A-A3D4-0734C3BD0BA3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1F8D1-F7D5-7E88-64C7-38E9A86D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D79E6-90FF-21B8-9C60-D9A058C6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7D-1490-4165-8D16-6DB83B22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2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D94B-BC0A-43E2-54B8-C9EFCC9F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10E6E-78EC-A932-B483-9F24FA3F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6D28-D500-450A-A3D4-0734C3BD0BA3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F4570-95F6-CF06-69EE-8F7BFA21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84961-D362-7A37-881C-83B34CAA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7D-1490-4165-8D16-6DB83B22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6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3D55F-14A7-6CE9-1FD0-EE4295D3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6D28-D500-450A-A3D4-0734C3BD0BA3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CD1D8-035F-871E-C5BC-926EBD74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1441A-F8C8-3DE7-BA8D-AE4F009E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7D-1490-4165-8D16-6DB83B22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94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9396-22D3-2CBE-F287-AAF29952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F60F-895A-7FC1-CC1C-40B0E3F7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D168B-09F3-FE1E-6408-301B0F6EC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27357-C0D8-16CE-871C-3F0257B4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6D28-D500-450A-A3D4-0734C3BD0BA3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2EA61-FA3A-E84B-EC91-B08D8E01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DDBA8-9B12-780B-F153-86C37462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7D-1490-4165-8D16-6DB83B22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0FAF-3759-3F57-287D-7B2AE499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25270-C6F9-5349-E07A-F4524CDDB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D6429-1AB3-82A6-2552-709BA1F52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F4A9E-3949-D74A-8BCD-7356FC76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6D28-D500-450A-A3D4-0734C3BD0BA3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DDF81-16F6-6F5A-5915-9AF0435E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5F262-293C-6796-A8A2-EE4F4A39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7D-1490-4165-8D16-6DB83B22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85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28E7C-1089-6284-5DEE-FA5DD05D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4C029-B9E3-4E8E-BCE0-2C70EFFA5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56A6-AEAF-2A73-29A5-CEA097D03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6D28-D500-450A-A3D4-0734C3BD0BA3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B13B-679C-314B-7926-5AD58979A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0E1A-6CBF-3429-7A5D-67AE9A25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467D-1490-4165-8D16-6DB83B22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98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9FBD-4804-78E6-8416-4F089EDA0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19808-90A9-D99D-512B-DFBF085FF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EF54AA-5957-A8B3-9E11-51F5A45D0232}"/>
                  </a:ext>
                </a:extLst>
              </p14:cNvPr>
              <p14:cNvContentPartPr/>
              <p14:nvPr/>
            </p14:nvContentPartPr>
            <p14:xfrm>
              <a:off x="0" y="419040"/>
              <a:ext cx="7849080" cy="96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EF54AA-5957-A8B3-9E11-51F5A45D02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09680"/>
                <a:ext cx="786780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EA828D-D8F2-6A18-BECB-45D44C5EB1CE}"/>
                  </a:ext>
                </a:extLst>
              </p14:cNvPr>
              <p14:cNvContentPartPr/>
              <p14:nvPr/>
            </p14:nvContentPartPr>
            <p14:xfrm>
              <a:off x="632520" y="1569600"/>
              <a:ext cx="4199040" cy="1341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EA828D-D8F2-6A18-BECB-45D44C5EB1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160" y="1560240"/>
                <a:ext cx="4217760" cy="13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45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9FBD-4804-78E6-8416-4F089EDA0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19808-90A9-D99D-512B-DFBF085FF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85F740-1C06-71AC-B76D-368B4EB74595}"/>
                  </a:ext>
                </a:extLst>
              </p14:cNvPr>
              <p14:cNvContentPartPr/>
              <p14:nvPr/>
            </p14:nvContentPartPr>
            <p14:xfrm>
              <a:off x="396360" y="122040"/>
              <a:ext cx="8923320" cy="624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85F740-1C06-71AC-B76D-368B4EB74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112680"/>
                <a:ext cx="8942040" cy="62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855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9FBD-4804-78E6-8416-4F089EDA0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19808-90A9-D99D-512B-DFBF085FF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5E0532-1595-8AA6-4343-B5A5DFF70EBB}"/>
                  </a:ext>
                </a:extLst>
              </p14:cNvPr>
              <p14:cNvContentPartPr/>
              <p14:nvPr/>
            </p14:nvContentPartPr>
            <p14:xfrm>
              <a:off x="411480" y="335160"/>
              <a:ext cx="8992080" cy="422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5E0532-1595-8AA6-4343-B5A5DFF70E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325800"/>
                <a:ext cx="9010800" cy="42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17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9FBD-4804-78E6-8416-4F089EDA0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19808-90A9-D99D-512B-DFBF085FF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6FADE1-7C2B-FC28-3E79-8112DB3C0F49}"/>
                  </a:ext>
                </a:extLst>
              </p14:cNvPr>
              <p14:cNvContentPartPr/>
              <p14:nvPr/>
            </p14:nvContentPartPr>
            <p14:xfrm>
              <a:off x="266760" y="419040"/>
              <a:ext cx="8946000" cy="529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6FADE1-7C2B-FC28-3E79-8112DB3C0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409680"/>
                <a:ext cx="8964720" cy="53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980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9FBD-4804-78E6-8416-4F089EDA0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19808-90A9-D99D-512B-DFBF085FF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357266-7604-F7F8-406B-AD9C9FF6C372}"/>
                  </a:ext>
                </a:extLst>
              </p14:cNvPr>
              <p14:cNvContentPartPr/>
              <p14:nvPr/>
            </p14:nvContentPartPr>
            <p14:xfrm>
              <a:off x="236160" y="426600"/>
              <a:ext cx="10127520" cy="641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357266-7604-F7F8-406B-AD9C9FF6C3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417240"/>
                <a:ext cx="10146240" cy="64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50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9FBD-4804-78E6-8416-4F089EDA0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19808-90A9-D99D-512B-DFBF085FF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86108B-8977-9973-3E1F-14931B6CA294}"/>
                  </a:ext>
                </a:extLst>
              </p14:cNvPr>
              <p14:cNvContentPartPr/>
              <p14:nvPr/>
            </p14:nvContentPartPr>
            <p14:xfrm>
              <a:off x="662760" y="320040"/>
              <a:ext cx="7757640" cy="230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86108B-8977-9973-3E1F-14931B6CA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310680"/>
                <a:ext cx="7776360" cy="23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BDDA88-3772-9EA8-49D4-C47B52356AAF}"/>
                  </a:ext>
                </a:extLst>
              </p14:cNvPr>
              <p14:cNvContentPartPr/>
              <p14:nvPr/>
            </p14:nvContentPartPr>
            <p14:xfrm>
              <a:off x="601920" y="2804040"/>
              <a:ext cx="7010640" cy="112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BDDA88-3772-9EA8-49D4-C47B52356A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560" y="2794680"/>
                <a:ext cx="7029360" cy="11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7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9FBD-4804-78E6-8416-4F089EDA0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19808-90A9-D99D-512B-DFBF085FF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01130A-06A0-14DD-3EE9-CC126EB7116D}"/>
                  </a:ext>
                </a:extLst>
              </p14:cNvPr>
              <p14:cNvContentPartPr/>
              <p14:nvPr/>
            </p14:nvContentPartPr>
            <p14:xfrm>
              <a:off x="106560" y="190440"/>
              <a:ext cx="9411120" cy="655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01130A-06A0-14DD-3EE9-CC126EB71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81080"/>
                <a:ext cx="9429840" cy="65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59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2022-08-20T10:40:56Z</dcterms:created>
  <dcterms:modified xsi:type="dcterms:W3CDTF">2022-08-20T11:46:06Z</dcterms:modified>
</cp:coreProperties>
</file>