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aysapakle/Secure-Data-Hiding-In-Images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Ajay Rajendra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Sapkale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Ajay Rajendra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Sapkale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Dr Baba Saheb Ambedkar Technological  University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Lonere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/ Computer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068457" y="0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t="6230" r="9317" b="10573"/>
          <a:stretch/>
        </p:blipFill>
        <p:spPr bwMode="auto">
          <a:xfrm>
            <a:off x="7620000" y="0"/>
            <a:ext cx="4572000" cy="364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98" y="3689541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216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https://github.com/ajaysapakle/Secure-Data-Hiding-In-Images-Using-Steganography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66</TotalTime>
  <Words>386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ajay</cp:lastModifiedBy>
  <cp:revision>29</cp:revision>
  <dcterms:created xsi:type="dcterms:W3CDTF">2021-05-26T16:50:10Z</dcterms:created>
  <dcterms:modified xsi:type="dcterms:W3CDTF">2025-02-28T08:10:39Z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