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72" d="100"/>
          <a:sy n="172" d="100"/>
        </p:scale>
        <p:origin x="-3380" y="-2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611D-37E7-47E8-9565-2BF707482E1D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7FFF7-457D-467D-840B-8922648A0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0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611D-37E7-47E8-9565-2BF707482E1D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7FFF7-457D-467D-840B-8922648A0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79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611D-37E7-47E8-9565-2BF707482E1D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7FFF7-457D-467D-840B-8922648A0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386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611D-37E7-47E8-9565-2BF707482E1D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7FFF7-457D-467D-840B-8922648A0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629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611D-37E7-47E8-9565-2BF707482E1D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7FFF7-457D-467D-840B-8922648A0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34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611D-37E7-47E8-9565-2BF707482E1D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7FFF7-457D-467D-840B-8922648A0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91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611D-37E7-47E8-9565-2BF707482E1D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7FFF7-457D-467D-840B-8922648A0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81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611D-37E7-47E8-9565-2BF707482E1D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7FFF7-457D-467D-840B-8922648A0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52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611D-37E7-47E8-9565-2BF707482E1D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7FFF7-457D-467D-840B-8922648A0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5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611D-37E7-47E8-9565-2BF707482E1D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7FFF7-457D-467D-840B-8922648A0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4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611D-37E7-47E8-9565-2BF707482E1D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7FFF7-457D-467D-840B-8922648A0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98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B611D-37E7-47E8-9565-2BF707482E1D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7FFF7-457D-467D-840B-8922648A0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10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717" y="1706722"/>
            <a:ext cx="681990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186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Nanda, Kedar</dc:creator>
  <cp:lastModifiedBy>Saxena, Ajay</cp:lastModifiedBy>
  <cp:revision>6</cp:revision>
  <dcterms:created xsi:type="dcterms:W3CDTF">2020-05-18T21:27:01Z</dcterms:created>
  <dcterms:modified xsi:type="dcterms:W3CDTF">2024-11-03T15:18:57Z</dcterms:modified>
</cp:coreProperties>
</file>