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4" r:id="rId3"/>
    <p:sldId id="258" r:id="rId4"/>
    <p:sldId id="263" r:id="rId5"/>
    <p:sldId id="262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L" id="{50936E7E-C606-0645-A204-67874746920B}">
          <p14:sldIdLst>
            <p14:sldId id="260"/>
            <p14:sldId id="264"/>
            <p14:sldId id="258"/>
            <p14:sldId id="263"/>
            <p14:sldId id="262"/>
            <p14:sldId id="268"/>
          </p14:sldIdLst>
        </p14:section>
        <p14:section name="Joins" id="{F03FF75C-1EC8-6B43-9CC4-DCCD7B1B050A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C9270-D0D5-5B44-950A-562325423D01}" v="345" dt="2022-09-17T22:42:33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"/>
    <p:restoredTop sz="94960"/>
  </p:normalViewPr>
  <p:slideViewPr>
    <p:cSldViewPr snapToGrid="0" snapToObjects="1">
      <p:cViewPr varScale="1">
        <p:scale>
          <a:sx n="207" d="100"/>
          <a:sy n="207" d="100"/>
        </p:scale>
        <p:origin x="5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ter Shanklin" userId="0f021618779c20e9" providerId="LiveId" clId="{C5AC9270-D0D5-5B44-950A-562325423D01}"/>
    <pc:docChg chg="undo custSel addSld delSld modSld sldOrd addSection delSection modSection">
      <pc:chgData name="Carter Shanklin" userId="0f021618779c20e9" providerId="LiveId" clId="{C5AC9270-D0D5-5B44-950A-562325423D01}" dt="2022-09-17T22:42:33.502" v="7303" actId="164"/>
      <pc:docMkLst>
        <pc:docMk/>
      </pc:docMkLst>
      <pc:sldChg chg="addSp delSp modSp mod">
        <pc:chgData name="Carter Shanklin" userId="0f021618779c20e9" providerId="LiveId" clId="{C5AC9270-D0D5-5B44-950A-562325423D01}" dt="2022-09-17T22:28:05.217" v="7222" actId="164"/>
        <pc:sldMkLst>
          <pc:docMk/>
          <pc:sldMk cId="3666717434" sldId="258"/>
        </pc:sldMkLst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2" creationId="{7E7E7326-C2AF-7B44-AF9C-451842DB9BF6}"/>
          </ac:spMkLst>
        </pc:spChg>
        <pc:spChg chg="add mod">
          <ac:chgData name="Carter Shanklin" userId="0f021618779c20e9" providerId="LiveId" clId="{C5AC9270-D0D5-5B44-950A-562325423D01}" dt="2022-09-17T22:28:05.217" v="7222" actId="164"/>
          <ac:spMkLst>
            <pc:docMk/>
            <pc:sldMk cId="3666717434" sldId="258"/>
            <ac:spMk id="3" creationId="{2AC2FE66-8C72-6217-6BE1-0497C2E3FC59}"/>
          </ac:spMkLst>
        </pc:spChg>
        <pc:spChg chg="add del mod">
          <ac:chgData name="Carter Shanklin" userId="0f021618779c20e9" providerId="LiveId" clId="{C5AC9270-D0D5-5B44-950A-562325423D01}" dt="2022-09-02T01:34:09.554" v="4423" actId="478"/>
          <ac:spMkLst>
            <pc:docMk/>
            <pc:sldMk cId="3666717434" sldId="258"/>
            <ac:spMk id="4" creationId="{60919954-0DF0-C946-51B9-9ECC7D2ADBB7}"/>
          </ac:spMkLst>
        </pc:spChg>
        <pc:spChg chg="del">
          <ac:chgData name="Carter Shanklin" userId="0f021618779c20e9" providerId="LiveId" clId="{C5AC9270-D0D5-5B44-950A-562325423D01}" dt="2022-08-27T17:27:00.469" v="1980" actId="478"/>
          <ac:spMkLst>
            <pc:docMk/>
            <pc:sldMk cId="3666717434" sldId="258"/>
            <ac:spMk id="4" creationId="{D1B429C4-78A7-3D20-2CEF-A8A9531D66B5}"/>
          </ac:spMkLst>
        </pc:spChg>
        <pc:spChg chg="add mod">
          <ac:chgData name="Carter Shanklin" userId="0f021618779c20e9" providerId="LiveId" clId="{C5AC9270-D0D5-5B44-950A-562325423D01}" dt="2022-09-04T12:49:09.371" v="4873" actId="165"/>
          <ac:spMkLst>
            <pc:docMk/>
            <pc:sldMk cId="3666717434" sldId="258"/>
            <ac:spMk id="5" creationId="{E7218DC7-41D8-4810-3D1F-12A5F30D0774}"/>
          </ac:spMkLst>
        </pc:spChg>
        <pc:spChg chg="add mod">
          <ac:chgData name="Carter Shanklin" userId="0f021618779c20e9" providerId="LiveId" clId="{C5AC9270-D0D5-5B44-950A-562325423D01}" dt="2022-09-04T12:49:09.371" v="4873" actId="165"/>
          <ac:spMkLst>
            <pc:docMk/>
            <pc:sldMk cId="3666717434" sldId="258"/>
            <ac:spMk id="6" creationId="{1B149E51-8A77-F362-D716-6DAFA58CC184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8" creationId="{7FD48163-F577-C249-81A9-D3E8E68674FC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9" creationId="{43BFB6CB-49CA-AC49-A0EC-EE14D32C6A0B}"/>
          </ac:spMkLst>
        </pc:spChg>
        <pc:spChg chg="add mod">
          <ac:chgData name="Carter Shanklin" userId="0f021618779c20e9" providerId="LiveId" clId="{C5AC9270-D0D5-5B44-950A-562325423D01}" dt="2022-09-03T11:56:45.198" v="4645" actId="20577"/>
          <ac:spMkLst>
            <pc:docMk/>
            <pc:sldMk cId="3666717434" sldId="258"/>
            <ac:spMk id="10" creationId="{3488AD55-46DE-45BE-2371-1222D739D4ED}"/>
          </ac:spMkLst>
        </pc:spChg>
        <pc:spChg chg="mod">
          <ac:chgData name="Carter Shanklin" userId="0f021618779c20e9" providerId="LiveId" clId="{C5AC9270-D0D5-5B44-950A-562325423D01}" dt="2022-09-04T12:49:09.371" v="4873" actId="165"/>
          <ac:spMkLst>
            <pc:docMk/>
            <pc:sldMk cId="3666717434" sldId="258"/>
            <ac:spMk id="20" creationId="{2952C1AD-9C8C-5443-B56A-3529C7A81877}"/>
          </ac:spMkLst>
        </pc:spChg>
        <pc:spChg chg="mod">
          <ac:chgData name="Carter Shanklin" userId="0f021618779c20e9" providerId="LiveId" clId="{C5AC9270-D0D5-5B44-950A-562325423D01}" dt="2022-09-04T12:49:09.371" v="4873" actId="165"/>
          <ac:spMkLst>
            <pc:docMk/>
            <pc:sldMk cId="3666717434" sldId="258"/>
            <ac:spMk id="21" creationId="{49292F14-6C23-F744-9062-3DC232E5EA17}"/>
          </ac:spMkLst>
        </pc:spChg>
        <pc:spChg chg="mod">
          <ac:chgData name="Carter Shanklin" userId="0f021618779c20e9" providerId="LiveId" clId="{C5AC9270-D0D5-5B44-950A-562325423D01}" dt="2022-09-04T12:49:09.371" v="4873" actId="165"/>
          <ac:spMkLst>
            <pc:docMk/>
            <pc:sldMk cId="3666717434" sldId="258"/>
            <ac:spMk id="22" creationId="{45985606-2E80-A248-82D3-0240614D2B15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24" creationId="{376DC798-E7A2-5046-B1CD-D34B1F7660ED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25" creationId="{CC85ABA1-1AB4-444A-9F70-0A16483574C7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26" creationId="{A6BF1B44-A19D-0340-A781-C92FFCE25001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27" creationId="{D4176827-2AFD-7B47-98B5-41512E8FAA56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32" creationId="{9B7E67B0-3E51-5041-B8B8-B8E340DCD687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67" creationId="{888739E8-11E7-C145-91C2-50127EBE16E9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74" creationId="{F03E9180-A101-4640-9E34-214BB1E4B3FB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81" creationId="{FCF5A68D-C4FE-4B4F-B750-0E9EDAF6A843}"/>
          </ac:spMkLst>
        </pc:spChg>
        <pc:spChg chg="mod topLvl">
          <ac:chgData name="Carter Shanklin" userId="0f021618779c20e9" providerId="LiveId" clId="{C5AC9270-D0D5-5B44-950A-562325423D01}" dt="2022-09-04T13:24:27.968" v="5465" actId="164"/>
          <ac:spMkLst>
            <pc:docMk/>
            <pc:sldMk cId="3666717434" sldId="258"/>
            <ac:spMk id="82" creationId="{82DE6202-941F-1744-8D6D-1F6291C9008B}"/>
          </ac:spMkLst>
        </pc:spChg>
        <pc:grpChg chg="add del mod">
          <ac:chgData name="Carter Shanklin" userId="0f021618779c20e9" providerId="LiveId" clId="{C5AC9270-D0D5-5B44-950A-562325423D01}" dt="2022-09-04T12:49:09.371" v="4873" actId="165"/>
          <ac:grpSpMkLst>
            <pc:docMk/>
            <pc:sldMk cId="3666717434" sldId="258"/>
            <ac:grpSpMk id="3" creationId="{6E057827-1FC0-7709-B2FA-79A24F5B0B21}"/>
          </ac:grpSpMkLst>
        </pc:grpChg>
        <pc:grpChg chg="del">
          <ac:chgData name="Carter Shanklin" userId="0f021618779c20e9" providerId="LiveId" clId="{C5AC9270-D0D5-5B44-950A-562325423D01}" dt="2022-08-27T17:25:13.760" v="1956" actId="165"/>
          <ac:grpSpMkLst>
            <pc:docMk/>
            <pc:sldMk cId="3666717434" sldId="258"/>
            <ac:grpSpMk id="3" creationId="{9D806493-FDFC-B52E-56CE-92499DBFA41E}"/>
          </ac:grpSpMkLst>
        </pc:grpChg>
        <pc:grpChg chg="add mod">
          <ac:chgData name="Carter Shanklin" userId="0f021618779c20e9" providerId="LiveId" clId="{C5AC9270-D0D5-5B44-950A-562325423D01}" dt="2022-09-17T22:28:05.217" v="7222" actId="164"/>
          <ac:grpSpMkLst>
            <pc:docMk/>
            <pc:sldMk cId="3666717434" sldId="258"/>
            <ac:grpSpMk id="4" creationId="{55E42641-D302-6833-59B8-75A05CD30A11}"/>
          </ac:grpSpMkLst>
        </pc:grpChg>
        <pc:grpChg chg="add mod topLvl">
          <ac:chgData name="Carter Shanklin" userId="0f021618779c20e9" providerId="LiveId" clId="{C5AC9270-D0D5-5B44-950A-562325423D01}" dt="2022-09-04T13:24:27.968" v="5465" actId="164"/>
          <ac:grpSpMkLst>
            <pc:docMk/>
            <pc:sldMk cId="3666717434" sldId="258"/>
            <ac:grpSpMk id="7" creationId="{4DE02E29-FA70-D803-47B8-F9CEDDFCE451}"/>
          </ac:grpSpMkLst>
        </pc:grpChg>
        <pc:grpChg chg="add mod">
          <ac:chgData name="Carter Shanklin" userId="0f021618779c20e9" providerId="LiveId" clId="{C5AC9270-D0D5-5B44-950A-562325423D01}" dt="2022-09-17T22:28:05.217" v="7222" actId="164"/>
          <ac:grpSpMkLst>
            <pc:docMk/>
            <pc:sldMk cId="3666717434" sldId="258"/>
            <ac:grpSpMk id="11" creationId="{931E1E91-138C-2CE9-D9FE-52900FD4B7B5}"/>
          </ac:grpSpMkLst>
        </pc:grpChg>
        <pc:grpChg chg="add del mod topLvl">
          <ac:chgData name="Carter Shanklin" userId="0f021618779c20e9" providerId="LiveId" clId="{C5AC9270-D0D5-5B44-950A-562325423D01}" dt="2022-08-27T17:31:52.735" v="1992" actId="165"/>
          <ac:grpSpMkLst>
            <pc:docMk/>
            <pc:sldMk cId="3666717434" sldId="258"/>
            <ac:grpSpMk id="14" creationId="{07ED8229-B1AB-8807-E0E3-E90B3F402BD6}"/>
          </ac:grpSpMkLst>
        </pc:grpChg>
        <pc:grpChg chg="add del mod topLvl">
          <ac:chgData name="Carter Shanklin" userId="0f021618779c20e9" providerId="LiveId" clId="{C5AC9270-D0D5-5B44-950A-562325423D01}" dt="2022-08-27T17:31:49.074" v="1991" actId="165"/>
          <ac:grpSpMkLst>
            <pc:docMk/>
            <pc:sldMk cId="3666717434" sldId="258"/>
            <ac:grpSpMk id="15" creationId="{65527C52-B9D9-1C8C-56E8-EDBC7E7BDA51}"/>
          </ac:grpSpMkLst>
        </pc:grpChg>
        <pc:grpChg chg="add del mod">
          <ac:chgData name="Carter Shanklin" userId="0f021618779c20e9" providerId="LiveId" clId="{C5AC9270-D0D5-5B44-950A-562325423D01}" dt="2022-08-27T17:31:43.650" v="1990" actId="165"/>
          <ac:grpSpMkLst>
            <pc:docMk/>
            <pc:sldMk cId="3666717434" sldId="258"/>
            <ac:grpSpMk id="16" creationId="{AAD8033A-CF03-1254-2B7D-BADCFFB83722}"/>
          </ac:grpSpMkLst>
        </pc:grpChg>
        <pc:grpChg chg="mod topLvl">
          <ac:chgData name="Carter Shanklin" userId="0f021618779c20e9" providerId="LiveId" clId="{C5AC9270-D0D5-5B44-950A-562325423D01}" dt="2022-09-04T13:24:27.968" v="5465" actId="164"/>
          <ac:grpSpMkLst>
            <pc:docMk/>
            <pc:sldMk cId="3666717434" sldId="258"/>
            <ac:grpSpMk id="19" creationId="{CB1AB6FE-95FB-9241-B628-FC4B1B7AEE60}"/>
          </ac:grpSpMkLst>
        </pc:grpChg>
        <pc:grpChg chg="del mod topLvl">
          <ac:chgData name="Carter Shanklin" userId="0f021618779c20e9" providerId="LiveId" clId="{C5AC9270-D0D5-5B44-950A-562325423D01}" dt="2022-08-27T17:25:55.180" v="1968" actId="165"/>
          <ac:grpSpMkLst>
            <pc:docMk/>
            <pc:sldMk cId="3666717434" sldId="258"/>
            <ac:grpSpMk id="23" creationId="{43694053-39FC-4D48-AE24-ECA852821FC5}"/>
          </ac:grpSpMkLst>
        </pc:grpChg>
        <pc:grpChg chg="del mod topLvl">
          <ac:chgData name="Carter Shanklin" userId="0f021618779c20e9" providerId="LiveId" clId="{C5AC9270-D0D5-5B44-950A-562325423D01}" dt="2022-08-27T17:25:15.408" v="1957" actId="165"/>
          <ac:grpSpMkLst>
            <pc:docMk/>
            <pc:sldMk cId="3666717434" sldId="258"/>
            <ac:grpSpMk id="72" creationId="{1A5CC4BE-5E00-8841-B236-72880D6745CF}"/>
          </ac:grpSpMkLst>
        </pc:grpChg>
        <pc:cxnChg chg="mod topLvl">
          <ac:chgData name="Carter Shanklin" userId="0f021618779c20e9" providerId="LiveId" clId="{C5AC9270-D0D5-5B44-950A-562325423D01}" dt="2022-09-04T13:24:27.968" v="5465" actId="164"/>
          <ac:cxnSpMkLst>
            <pc:docMk/>
            <pc:sldMk cId="3666717434" sldId="258"/>
            <ac:cxnSpMk id="39" creationId="{8294CE7D-3E1E-2345-B147-7A23A5EDA0C1}"/>
          </ac:cxnSpMkLst>
        </pc:cxnChg>
        <pc:cxnChg chg="mod topLvl">
          <ac:chgData name="Carter Shanklin" userId="0f021618779c20e9" providerId="LiveId" clId="{C5AC9270-D0D5-5B44-950A-562325423D01}" dt="2022-09-04T13:24:27.968" v="5465" actId="164"/>
          <ac:cxnSpMkLst>
            <pc:docMk/>
            <pc:sldMk cId="3666717434" sldId="258"/>
            <ac:cxnSpMk id="42" creationId="{013807D5-60D2-8C49-B62B-073C66A77ADD}"/>
          </ac:cxnSpMkLst>
        </pc:cxnChg>
        <pc:cxnChg chg="mod topLvl">
          <ac:chgData name="Carter Shanklin" userId="0f021618779c20e9" providerId="LiveId" clId="{C5AC9270-D0D5-5B44-950A-562325423D01}" dt="2022-09-04T13:24:27.968" v="5465" actId="164"/>
          <ac:cxnSpMkLst>
            <pc:docMk/>
            <pc:sldMk cId="3666717434" sldId="258"/>
            <ac:cxnSpMk id="45" creationId="{7B4E1E70-2584-1949-BE90-451ACE825F52}"/>
          </ac:cxnSpMkLst>
        </pc:cxnChg>
        <pc:cxnChg chg="mod topLvl">
          <ac:chgData name="Carter Shanklin" userId="0f021618779c20e9" providerId="LiveId" clId="{C5AC9270-D0D5-5B44-950A-562325423D01}" dt="2022-09-04T13:24:27.968" v="5465" actId="164"/>
          <ac:cxnSpMkLst>
            <pc:docMk/>
            <pc:sldMk cId="3666717434" sldId="258"/>
            <ac:cxnSpMk id="54" creationId="{389C7728-084D-4347-85BA-3E5AE504A0E7}"/>
          </ac:cxnSpMkLst>
        </pc:cxnChg>
        <pc:cxnChg chg="mod topLvl">
          <ac:chgData name="Carter Shanklin" userId="0f021618779c20e9" providerId="LiveId" clId="{C5AC9270-D0D5-5B44-950A-562325423D01}" dt="2022-09-04T13:24:27.968" v="5465" actId="164"/>
          <ac:cxnSpMkLst>
            <pc:docMk/>
            <pc:sldMk cId="3666717434" sldId="258"/>
            <ac:cxnSpMk id="112" creationId="{917271F9-1C7B-514E-AE5C-8DB12FF4F4BA}"/>
          </ac:cxnSpMkLst>
        </pc:cxnChg>
      </pc:sldChg>
      <pc:sldChg chg="addSp delSp modSp mod">
        <pc:chgData name="Carter Shanklin" userId="0f021618779c20e9" providerId="LiveId" clId="{C5AC9270-D0D5-5B44-950A-562325423D01}" dt="2022-09-17T22:42:33.502" v="7303" actId="164"/>
        <pc:sldMkLst>
          <pc:docMk/>
          <pc:sldMk cId="1559556415" sldId="260"/>
        </pc:sldMkLst>
        <pc:spChg chg="add del mod">
          <ac:chgData name="Carter Shanklin" userId="0f021618779c20e9" providerId="LiveId" clId="{C5AC9270-D0D5-5B44-950A-562325423D01}" dt="2022-09-02T01:33:19.442" v="4422" actId="478"/>
          <ac:spMkLst>
            <pc:docMk/>
            <pc:sldMk cId="1559556415" sldId="260"/>
            <ac:spMk id="2" creationId="{1BDC445B-8E0B-0CEB-D72A-E2659256F5B0}"/>
          </ac:spMkLst>
        </pc:spChg>
        <pc:spChg chg="add del mod">
          <ac:chgData name="Carter Shanklin" userId="0f021618779c20e9" providerId="LiveId" clId="{C5AC9270-D0D5-5B44-950A-562325423D01}" dt="2022-09-17T19:45:18.948" v="6440" actId="478"/>
          <ac:spMkLst>
            <pc:docMk/>
            <pc:sldMk cId="1559556415" sldId="260"/>
            <ac:spMk id="2" creationId="{2A549CA5-3171-E0EF-BC83-264A0BAE9408}"/>
          </ac:spMkLst>
        </pc:spChg>
        <pc:spChg chg="add del mod">
          <ac:chgData name="Carter Shanklin" userId="0f021618779c20e9" providerId="LiveId" clId="{C5AC9270-D0D5-5B44-950A-562325423D01}" dt="2022-09-17T18:36:11.064" v="5932"/>
          <ac:spMkLst>
            <pc:docMk/>
            <pc:sldMk cId="1559556415" sldId="260"/>
            <ac:spMk id="3" creationId="{28A8EDB4-90D8-379B-E060-43B60C36F47E}"/>
          </ac:spMkLst>
        </pc:spChg>
        <pc:spChg chg="add del mod">
          <ac:chgData name="Carter Shanklin" userId="0f021618779c20e9" providerId="LiveId" clId="{C5AC9270-D0D5-5B44-950A-562325423D01}" dt="2022-09-17T19:44:26.052" v="6424" actId="478"/>
          <ac:spMkLst>
            <pc:docMk/>
            <pc:sldMk cId="1559556415" sldId="260"/>
            <ac:spMk id="4" creationId="{267A98A6-2963-0578-B58D-83352F9FEEBA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5" creationId="{FFBFD42C-277C-AD42-BC20-D9E687658C68}"/>
          </ac:spMkLst>
        </pc:spChg>
        <pc:spChg chg="add del 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6" creationId="{383A1D28-BAFB-EB40-B532-85F87A38E1FC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7" creationId="{83D54F36-69B5-4E4A-861C-CD6BA15946A7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8" creationId="{A80C0DA6-E9B6-C849-9FA5-0E7745724687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9" creationId="{4C0028EC-2CAC-F34B-9F36-C8E225923173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12" creationId="{75FE8423-8E22-554C-BC68-E5EC71A90B8A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17" creationId="{CB106630-6C51-934A-81F4-E1ABCA3F959A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18" creationId="{93DD96B5-F537-6F49-8755-92EFC77FCDA6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20" creationId="{1C3A1631-F93D-63DE-D2B7-665890C2F584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21" creationId="{24EE4B95-94F4-917B-642D-A27A729116DC}"/>
          </ac:spMkLst>
        </pc:spChg>
        <pc:spChg chg="add mod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26" creationId="{33E964A5-8DDC-1E54-A743-5E5369A1D7C1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30" creationId="{F3973FDE-3B77-2243-A80D-5842CA54B0C8}"/>
          </ac:spMkLst>
        </pc:spChg>
        <pc:spChg chg="mod topLvl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31" creationId="{50BF1B5E-6838-9E49-872B-6BCC1A41BAC8}"/>
          </ac:spMkLst>
        </pc:spChg>
        <pc:spChg chg="add mod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55" creationId="{82998FC4-7E41-B70B-A2EB-C5A6D955E0D6}"/>
          </ac:spMkLst>
        </pc:spChg>
        <pc:spChg chg="add mod">
          <ac:chgData name="Carter Shanklin" userId="0f021618779c20e9" providerId="LiveId" clId="{C5AC9270-D0D5-5B44-950A-562325423D01}" dt="2022-09-17T22:42:22.787" v="7300" actId="165"/>
          <ac:spMkLst>
            <pc:docMk/>
            <pc:sldMk cId="1559556415" sldId="260"/>
            <ac:spMk id="56" creationId="{6F58A33D-89DE-0A87-17DE-1E4EE89F767A}"/>
          </ac:spMkLst>
        </pc:spChg>
        <pc:spChg chg="add mod topLvl">
          <ac:chgData name="Carter Shanklin" userId="0f021618779c20e9" providerId="LiveId" clId="{C5AC9270-D0D5-5B44-950A-562325423D01}" dt="2022-09-17T22:42:33.502" v="7303" actId="164"/>
          <ac:spMkLst>
            <pc:docMk/>
            <pc:sldMk cId="1559556415" sldId="260"/>
            <ac:spMk id="63" creationId="{E1DCD8ED-EFE7-85C2-A0C9-210E2BC3F9E4}"/>
          </ac:spMkLst>
        </pc:spChg>
        <pc:grpChg chg="del mod topLvl">
          <ac:chgData name="Carter Shanklin" userId="0f021618779c20e9" providerId="LiveId" clId="{C5AC9270-D0D5-5B44-950A-562325423D01}" dt="2022-09-17T18:35:11.815" v="5910" actId="165"/>
          <ac:grpSpMkLst>
            <pc:docMk/>
            <pc:sldMk cId="1559556415" sldId="260"/>
            <ac:grpSpMk id="16" creationId="{3CBEAC28-3C21-CA34-84D3-8707FBC8D1EC}"/>
          </ac:grpSpMkLst>
        </pc:grpChg>
        <pc:grpChg chg="del">
          <ac:chgData name="Carter Shanklin" userId="0f021618779c20e9" providerId="LiveId" clId="{C5AC9270-D0D5-5B44-950A-562325423D01}" dt="2022-09-17T18:35:10.673" v="5909" actId="165"/>
          <ac:grpSpMkLst>
            <pc:docMk/>
            <pc:sldMk cId="1559556415" sldId="260"/>
            <ac:grpSpMk id="22" creationId="{5D0DEAA9-0A93-4EC9-FB68-F1531147944E}"/>
          </ac:grpSpMkLst>
        </pc:grpChg>
        <pc:grpChg chg="add mod topLvl">
          <ac:chgData name="Carter Shanklin" userId="0f021618779c20e9" providerId="LiveId" clId="{C5AC9270-D0D5-5B44-950A-562325423D01}" dt="2022-09-17T22:42:22.787" v="7300" actId="165"/>
          <ac:grpSpMkLst>
            <pc:docMk/>
            <pc:sldMk cId="1559556415" sldId="260"/>
            <ac:grpSpMk id="60" creationId="{7D20BC97-2615-9E2D-FEA8-72B32DCE97C0}"/>
          </ac:grpSpMkLst>
        </pc:grpChg>
        <pc:grpChg chg="add del mod">
          <ac:chgData name="Carter Shanklin" userId="0f021618779c20e9" providerId="LiveId" clId="{C5AC9270-D0D5-5B44-950A-562325423D01}" dt="2022-09-17T19:58:24.768" v="7191" actId="165"/>
          <ac:grpSpMkLst>
            <pc:docMk/>
            <pc:sldMk cId="1559556415" sldId="260"/>
            <ac:grpSpMk id="61" creationId="{6325738C-0DE2-8C76-5E63-8A37A290CBA0}"/>
          </ac:grpSpMkLst>
        </pc:grpChg>
        <pc:grpChg chg="add mod topLvl">
          <ac:chgData name="Carter Shanklin" userId="0f021618779c20e9" providerId="LiveId" clId="{C5AC9270-D0D5-5B44-950A-562325423D01}" dt="2022-09-17T22:42:33.502" v="7303" actId="164"/>
          <ac:grpSpMkLst>
            <pc:docMk/>
            <pc:sldMk cId="1559556415" sldId="260"/>
            <ac:grpSpMk id="62" creationId="{EFC993CB-4440-5984-8789-15554C60B9E6}"/>
          </ac:grpSpMkLst>
        </pc:grpChg>
        <pc:grpChg chg="add del mod">
          <ac:chgData name="Carter Shanklin" userId="0f021618779c20e9" providerId="LiveId" clId="{C5AC9270-D0D5-5B44-950A-562325423D01}" dt="2022-09-17T22:42:22.787" v="7300" actId="165"/>
          <ac:grpSpMkLst>
            <pc:docMk/>
            <pc:sldMk cId="1559556415" sldId="260"/>
            <ac:grpSpMk id="64" creationId="{C6030056-75E4-81DE-0470-37CCED32B3DB}"/>
          </ac:grpSpMkLst>
        </pc:grpChg>
        <pc:grpChg chg="add mod">
          <ac:chgData name="Carter Shanklin" userId="0f021618779c20e9" providerId="LiveId" clId="{C5AC9270-D0D5-5B44-950A-562325423D01}" dt="2022-09-17T22:42:33.502" v="7303" actId="164"/>
          <ac:grpSpMkLst>
            <pc:docMk/>
            <pc:sldMk cId="1559556415" sldId="260"/>
            <ac:grpSpMk id="65" creationId="{9502BCEB-6E95-82F3-663A-E08AEB04F891}"/>
          </ac:grpSpMkLst>
        </pc:grpChg>
        <pc:cxnChg chg="mod topLvl">
          <ac:chgData name="Carter Shanklin" userId="0f021618779c20e9" providerId="LiveId" clId="{C5AC9270-D0D5-5B44-950A-562325423D01}" dt="2022-09-17T22:42:22.787" v="7300" actId="165"/>
          <ac:cxnSpMkLst>
            <pc:docMk/>
            <pc:sldMk cId="1559556415" sldId="260"/>
            <ac:cxnSpMk id="11" creationId="{09A4FF3C-A1A2-0747-87FE-82B46B44BB94}"/>
          </ac:cxnSpMkLst>
        </pc:cxnChg>
        <pc:cxnChg chg="add del mod">
          <ac:chgData name="Carter Shanklin" userId="0f021618779c20e9" providerId="LiveId" clId="{C5AC9270-D0D5-5B44-950A-562325423D01}" dt="2022-09-17T19:44:26.052" v="6424" actId="478"/>
          <ac:cxnSpMkLst>
            <pc:docMk/>
            <pc:sldMk cId="1559556415" sldId="260"/>
            <ac:cxnSpMk id="15" creationId="{22171EDF-73BE-6E8A-434D-3B1DB78FA0CA}"/>
          </ac:cxnSpMkLst>
        </pc:cxnChg>
        <pc:cxnChg chg="mod topLvl">
          <ac:chgData name="Carter Shanklin" userId="0f021618779c20e9" providerId="LiveId" clId="{C5AC9270-D0D5-5B44-950A-562325423D01}" dt="2022-09-17T22:42:22.787" v="7300" actId="165"/>
          <ac:cxnSpMkLst>
            <pc:docMk/>
            <pc:sldMk cId="1559556415" sldId="260"/>
            <ac:cxnSpMk id="19" creationId="{2942966C-5600-9F45-8E60-C57F0E35BD61}"/>
          </ac:cxnSpMkLst>
        </pc:cxnChg>
        <pc:cxnChg chg="mod topLvl">
          <ac:chgData name="Carter Shanklin" userId="0f021618779c20e9" providerId="LiveId" clId="{C5AC9270-D0D5-5B44-950A-562325423D01}" dt="2022-09-17T22:42:22.787" v="7300" actId="165"/>
          <ac:cxnSpMkLst>
            <pc:docMk/>
            <pc:sldMk cId="1559556415" sldId="260"/>
            <ac:cxnSpMk id="24" creationId="{4F148782-C8AB-374B-AC5E-4B3B74E0BE1E}"/>
          </ac:cxnSpMkLst>
        </pc:cxnChg>
        <pc:cxnChg chg="mod topLvl">
          <ac:chgData name="Carter Shanklin" userId="0f021618779c20e9" providerId="LiveId" clId="{C5AC9270-D0D5-5B44-950A-562325423D01}" dt="2022-09-17T22:42:22.787" v="7300" actId="165"/>
          <ac:cxnSpMkLst>
            <pc:docMk/>
            <pc:sldMk cId="1559556415" sldId="260"/>
            <ac:cxnSpMk id="27" creationId="{D2AE3CA4-0D85-5148-BFE7-DF1749E8EACC}"/>
          </ac:cxnSpMkLst>
        </pc:cxnChg>
        <pc:cxnChg chg="add mod">
          <ac:chgData name="Carter Shanklin" userId="0f021618779c20e9" providerId="LiveId" clId="{C5AC9270-D0D5-5B44-950A-562325423D01}" dt="2022-09-17T22:42:22.787" v="7300" actId="165"/>
          <ac:cxnSpMkLst>
            <pc:docMk/>
            <pc:sldMk cId="1559556415" sldId="260"/>
            <ac:cxnSpMk id="28" creationId="{687C6205-52CD-8432-581A-A30220117553}"/>
          </ac:cxnSpMkLst>
        </pc:cxnChg>
        <pc:cxnChg chg="add del mod">
          <ac:chgData name="Carter Shanklin" userId="0f021618779c20e9" providerId="LiveId" clId="{C5AC9270-D0D5-5B44-950A-562325423D01}" dt="2022-09-17T19:49:04.947" v="6516" actId="478"/>
          <ac:cxnSpMkLst>
            <pc:docMk/>
            <pc:sldMk cId="1559556415" sldId="260"/>
            <ac:cxnSpMk id="34" creationId="{445C304E-78A0-246C-6151-3913DC794901}"/>
          </ac:cxnSpMkLst>
        </pc:cxnChg>
        <pc:cxnChg chg="add mod">
          <ac:chgData name="Carter Shanklin" userId="0f021618779c20e9" providerId="LiveId" clId="{C5AC9270-D0D5-5B44-950A-562325423D01}" dt="2022-09-17T22:42:22.787" v="7300" actId="165"/>
          <ac:cxnSpMkLst>
            <pc:docMk/>
            <pc:sldMk cId="1559556415" sldId="260"/>
            <ac:cxnSpMk id="35" creationId="{FDB0A500-25CC-3ADC-C133-E27AA4E0E210}"/>
          </ac:cxnSpMkLst>
        </pc:cxnChg>
      </pc:sldChg>
      <pc:sldChg chg="addSp delSp modSp del mod">
        <pc:chgData name="Carter Shanklin" userId="0f021618779c20e9" providerId="LiveId" clId="{C5AC9270-D0D5-5B44-950A-562325423D01}" dt="2022-09-04T12:44:58.912" v="4736" actId="2696"/>
        <pc:sldMkLst>
          <pc:docMk/>
          <pc:sldMk cId="1062988518" sldId="261"/>
        </pc:sldMkLst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2" creationId="{7E7E7326-C2AF-7B44-AF9C-451842DB9BF6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3" creationId="{CD9E3588-ACD9-4C42-BE72-5F07DFD4FAA6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4" creationId="{B7A3EB6A-EC6E-154A-900C-6520C152E0DC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5" creationId="{2915D919-6943-7340-A4D3-39ED23763DBC}"/>
          </ac:spMkLst>
        </pc:spChg>
        <pc:spChg chg="mod topLvl">
          <ac:chgData name="Carter Shanklin" userId="0f021618779c20e9" providerId="LiveId" clId="{C5AC9270-D0D5-5B44-950A-562325423D01}" dt="2022-09-02T01:29:11.337" v="4413" actId="164"/>
          <ac:spMkLst>
            <pc:docMk/>
            <pc:sldMk cId="1062988518" sldId="261"/>
            <ac:spMk id="8" creationId="{7FD48163-F577-C249-81A9-D3E8E68674FC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9" creationId="{43BFB6CB-49CA-AC49-A0EC-EE14D32C6A0B}"/>
          </ac:spMkLst>
        </pc:spChg>
        <pc:spChg chg="mod">
          <ac:chgData name="Carter Shanklin" userId="0f021618779c20e9" providerId="LiveId" clId="{C5AC9270-D0D5-5B44-950A-562325423D01}" dt="2022-08-27T17:53:30.549" v="2466" actId="165"/>
          <ac:spMkLst>
            <pc:docMk/>
            <pc:sldMk cId="1062988518" sldId="261"/>
            <ac:spMk id="10" creationId="{506D4CC3-E485-9E09-1A32-3D06627FAE0A}"/>
          </ac:spMkLst>
        </pc:spChg>
        <pc:spChg chg="mod">
          <ac:chgData name="Carter Shanklin" userId="0f021618779c20e9" providerId="LiveId" clId="{C5AC9270-D0D5-5B44-950A-562325423D01}" dt="2022-08-27T17:53:30.549" v="2466" actId="165"/>
          <ac:spMkLst>
            <pc:docMk/>
            <pc:sldMk cId="1062988518" sldId="261"/>
            <ac:spMk id="11" creationId="{76957D53-0806-F2A1-903C-CF9E11099314}"/>
          </ac:spMkLst>
        </pc:spChg>
        <pc:spChg chg="mod">
          <ac:chgData name="Carter Shanklin" userId="0f021618779c20e9" providerId="LiveId" clId="{C5AC9270-D0D5-5B44-950A-562325423D01}" dt="2022-08-27T17:53:30.549" v="2466" actId="165"/>
          <ac:spMkLst>
            <pc:docMk/>
            <pc:sldMk cId="1062988518" sldId="261"/>
            <ac:spMk id="13" creationId="{0E617C99-FD00-55F9-F7E0-56476EED59FC}"/>
          </ac:spMkLst>
        </pc:spChg>
        <pc:spChg chg="mod">
          <ac:chgData name="Carter Shanklin" userId="0f021618779c20e9" providerId="LiveId" clId="{C5AC9270-D0D5-5B44-950A-562325423D01}" dt="2022-08-27T17:53:30.549" v="2466" actId="165"/>
          <ac:spMkLst>
            <pc:docMk/>
            <pc:sldMk cId="1062988518" sldId="261"/>
            <ac:spMk id="14" creationId="{C672D895-1380-4957-1F1C-1EFEDA7ECD43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18" creationId="{74C48A4D-DCAD-E547-A712-B51822AAA3A6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20" creationId="{2952C1AD-9C8C-5443-B56A-3529C7A81877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21" creationId="{49292F14-6C23-F744-9062-3DC232E5EA17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22" creationId="{45985606-2E80-A248-82D3-0240614D2B15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24" creationId="{376DC798-E7A2-5046-B1CD-D34B1F7660ED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25" creationId="{CC85ABA1-1AB4-444A-9F70-0A16483574C7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26" creationId="{A6BF1B44-A19D-0340-A781-C92FFCE25001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27" creationId="{D4176827-2AFD-7B47-98B5-41512E8FAA56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32" creationId="{9B7E67B0-3E51-5041-B8B8-B8E340DCD687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38" creationId="{A2453561-1DFC-C147-B808-C9BE20AE4C37}"/>
          </ac:spMkLst>
        </pc:spChg>
        <pc:spChg chg="del mod topLvl">
          <ac:chgData name="Carter Shanklin" userId="0f021618779c20e9" providerId="LiveId" clId="{C5AC9270-D0D5-5B44-950A-562325423D01}" dt="2022-08-27T17:37:51.817" v="2103" actId="21"/>
          <ac:spMkLst>
            <pc:docMk/>
            <pc:sldMk cId="1062988518" sldId="261"/>
            <ac:spMk id="43" creationId="{1B22110C-36B5-3D41-B639-7BDD7468A29F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46" creationId="{145725DE-B8B6-7740-91B5-258EDA2FE924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48" creationId="{A79F6157-045C-A04D-A717-A3AE4E5822A4}"/>
          </ac:spMkLst>
        </pc:spChg>
        <pc:spChg chg="del mod topLvl">
          <ac:chgData name="Carter Shanklin" userId="0f021618779c20e9" providerId="LiveId" clId="{C5AC9270-D0D5-5B44-950A-562325423D01}" dt="2022-08-27T17:37:51.817" v="2103" actId="21"/>
          <ac:spMkLst>
            <pc:docMk/>
            <pc:sldMk cId="1062988518" sldId="261"/>
            <ac:spMk id="57" creationId="{3A821195-FC48-D34B-BA96-AB95CEC25E22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58" creationId="{35870BBD-AE82-5E40-BD66-C5DCFDFBBF2D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59" creationId="{ACA42612-BEDC-CF49-B463-01E135EFFC36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67" creationId="{888739E8-11E7-C145-91C2-50127EBE16E9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81" creationId="{FCF5A68D-C4FE-4B4F-B750-0E9EDAF6A843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82" creationId="{82DE6202-941F-1744-8D6D-1F6291C9008B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90" creationId="{1A20A09E-6209-344F-9AC9-8ACC2FE6CD51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91" creationId="{97A81D60-A77F-C34E-A8AA-71CC0E1597B5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100" creationId="{11F67DBC-DFE3-734E-B8F8-EDAD638EF4C5}"/>
          </ac:spMkLst>
        </pc:spChg>
        <pc:spChg chg="mod topLvl">
          <ac:chgData name="Carter Shanklin" userId="0f021618779c20e9" providerId="LiveId" clId="{C5AC9270-D0D5-5B44-950A-562325423D01}" dt="2022-08-29T02:32:49.442" v="3659" actId="164"/>
          <ac:spMkLst>
            <pc:docMk/>
            <pc:sldMk cId="1062988518" sldId="261"/>
            <ac:spMk id="119" creationId="{DAC6AEAF-8B11-724B-9F5B-5516DBB6673B}"/>
          </ac:spMkLst>
        </pc:spChg>
        <pc:grpChg chg="del mod">
          <ac:chgData name="Carter Shanklin" userId="0f021618779c20e9" providerId="LiveId" clId="{C5AC9270-D0D5-5B44-950A-562325423D01}" dt="2022-08-27T17:36:54.501" v="2100" actId="165"/>
          <ac:grpSpMkLst>
            <pc:docMk/>
            <pc:sldMk cId="1062988518" sldId="261"/>
            <ac:grpSpMk id="6" creationId="{1725A01C-B3CA-D0FB-AC0F-9E559C2F866D}"/>
          </ac:grpSpMkLst>
        </pc:grpChg>
        <pc:grpChg chg="add mod">
          <ac:chgData name="Carter Shanklin" userId="0f021618779c20e9" providerId="LiveId" clId="{C5AC9270-D0D5-5B44-950A-562325423D01}" dt="2022-09-02T01:29:11.337" v="4413" actId="164"/>
          <ac:grpSpMkLst>
            <pc:docMk/>
            <pc:sldMk cId="1062988518" sldId="261"/>
            <ac:grpSpMk id="6" creationId="{77AFC4DA-C3D2-008B-9A4E-3548431B8A83}"/>
          </ac:grpSpMkLst>
        </pc:grpChg>
        <pc:grpChg chg="add mod topLvl">
          <ac:chgData name="Carter Shanklin" userId="0f021618779c20e9" providerId="LiveId" clId="{C5AC9270-D0D5-5B44-950A-562325423D01}" dt="2022-08-29T02:32:49.442" v="3659" actId="164"/>
          <ac:grpSpMkLst>
            <pc:docMk/>
            <pc:sldMk cId="1062988518" sldId="261"/>
            <ac:grpSpMk id="7" creationId="{1B069ADA-93BD-8C1B-35AB-99F3946287A4}"/>
          </ac:grpSpMkLst>
        </pc:grpChg>
        <pc:grpChg chg="add mod topLvl">
          <ac:chgData name="Carter Shanklin" userId="0f021618779c20e9" providerId="LiveId" clId="{C5AC9270-D0D5-5B44-950A-562325423D01}" dt="2022-08-29T02:32:49.442" v="3659" actId="164"/>
          <ac:grpSpMkLst>
            <pc:docMk/>
            <pc:sldMk cId="1062988518" sldId="261"/>
            <ac:grpSpMk id="12" creationId="{F4D3591B-0A88-B7EC-3C69-1CCC6E4DE506}"/>
          </ac:grpSpMkLst>
        </pc:grpChg>
        <pc:grpChg chg="del mod topLvl">
          <ac:chgData name="Carter Shanklin" userId="0f021618779c20e9" providerId="LiveId" clId="{C5AC9270-D0D5-5B44-950A-562325423D01}" dt="2022-08-27T17:38:02.049" v="2104" actId="165"/>
          <ac:grpSpMkLst>
            <pc:docMk/>
            <pc:sldMk cId="1062988518" sldId="261"/>
            <ac:grpSpMk id="19" creationId="{CB1AB6FE-95FB-9241-B628-FC4B1B7AEE60}"/>
          </ac:grpSpMkLst>
        </pc:grpChg>
        <pc:grpChg chg="del mod topLvl">
          <ac:chgData name="Carter Shanklin" userId="0f021618779c20e9" providerId="LiveId" clId="{C5AC9270-D0D5-5B44-950A-562325423D01}" dt="2022-08-27T17:38:04.514" v="2105" actId="165"/>
          <ac:grpSpMkLst>
            <pc:docMk/>
            <pc:sldMk cId="1062988518" sldId="261"/>
            <ac:grpSpMk id="23" creationId="{43694053-39FC-4D48-AE24-ECA852821FC5}"/>
          </ac:grpSpMkLst>
        </pc:grpChg>
        <pc:grpChg chg="del mod topLvl">
          <ac:chgData name="Carter Shanklin" userId="0f021618779c20e9" providerId="LiveId" clId="{C5AC9270-D0D5-5B44-950A-562325423D01}" dt="2022-08-27T17:39:56.928" v="2131" actId="165"/>
          <ac:grpSpMkLst>
            <pc:docMk/>
            <pc:sldMk cId="1062988518" sldId="261"/>
            <ac:grpSpMk id="29" creationId="{A89203F9-F57C-3142-B579-24AA54E3FC08}"/>
          </ac:grpSpMkLst>
        </pc:grpChg>
        <pc:grpChg chg="add del mod">
          <ac:chgData name="Carter Shanklin" userId="0f021618779c20e9" providerId="LiveId" clId="{C5AC9270-D0D5-5B44-950A-562325423D01}" dt="2022-08-27T17:53:30.549" v="2466" actId="165"/>
          <ac:grpSpMkLst>
            <pc:docMk/>
            <pc:sldMk cId="1062988518" sldId="261"/>
            <ac:grpSpMk id="51" creationId="{EC8DD277-CF39-B4B5-6CBF-99FAFE3073DA}"/>
          </ac:grpSpMkLst>
        </pc:grpChg>
        <pc:grpChg chg="add mod">
          <ac:chgData name="Carter Shanklin" userId="0f021618779c20e9" providerId="LiveId" clId="{C5AC9270-D0D5-5B44-950A-562325423D01}" dt="2022-09-02T01:29:11.337" v="4413" actId="164"/>
          <ac:grpSpMkLst>
            <pc:docMk/>
            <pc:sldMk cId="1062988518" sldId="261"/>
            <ac:grpSpMk id="64" creationId="{E9F02782-8AFC-5AE8-5E53-A3DE2C09F101}"/>
          </ac:grpSpMkLst>
        </pc:grpChg>
        <pc:cxnChg chg="mod topLvl">
          <ac:chgData name="Carter Shanklin" userId="0f021618779c20e9" providerId="LiveId" clId="{C5AC9270-D0D5-5B44-950A-562325423D01}" dt="2022-08-29T02:32:49.442" v="3659" actId="164"/>
          <ac:cxnSpMkLst>
            <pc:docMk/>
            <pc:sldMk cId="1062988518" sldId="261"/>
            <ac:cxnSpMk id="34" creationId="{7722CD35-2EE4-2344-ADCE-A754D32C7DAE}"/>
          </ac:cxnSpMkLst>
        </pc:cxnChg>
        <pc:cxnChg chg="mod topLvl">
          <ac:chgData name="Carter Shanklin" userId="0f021618779c20e9" providerId="LiveId" clId="{C5AC9270-D0D5-5B44-950A-562325423D01}" dt="2022-08-29T02:32:49.442" v="3659" actId="164"/>
          <ac:cxnSpMkLst>
            <pc:docMk/>
            <pc:sldMk cId="1062988518" sldId="261"/>
            <ac:cxnSpMk id="36" creationId="{277D75EF-31F3-8048-93CA-552248EECC12}"/>
          </ac:cxnSpMkLst>
        </pc:cxnChg>
        <pc:cxnChg chg="mod topLvl">
          <ac:chgData name="Carter Shanklin" userId="0f021618779c20e9" providerId="LiveId" clId="{C5AC9270-D0D5-5B44-950A-562325423D01}" dt="2022-08-29T02:32:49.442" v="3659" actId="164"/>
          <ac:cxnSpMkLst>
            <pc:docMk/>
            <pc:sldMk cId="1062988518" sldId="261"/>
            <ac:cxnSpMk id="39" creationId="{8294CE7D-3E1E-2345-B147-7A23A5EDA0C1}"/>
          </ac:cxnSpMkLst>
        </pc:cxnChg>
        <pc:cxnChg chg="mod topLvl">
          <ac:chgData name="Carter Shanklin" userId="0f021618779c20e9" providerId="LiveId" clId="{C5AC9270-D0D5-5B44-950A-562325423D01}" dt="2022-08-29T02:32:49.442" v="3659" actId="164"/>
          <ac:cxnSpMkLst>
            <pc:docMk/>
            <pc:sldMk cId="1062988518" sldId="261"/>
            <ac:cxnSpMk id="42" creationId="{013807D5-60D2-8C49-B62B-073C66A77ADD}"/>
          </ac:cxnSpMkLst>
        </pc:cxnChg>
        <pc:cxnChg chg="mod topLvl">
          <ac:chgData name="Carter Shanklin" userId="0f021618779c20e9" providerId="LiveId" clId="{C5AC9270-D0D5-5B44-950A-562325423D01}" dt="2022-08-29T02:32:49.442" v="3659" actId="164"/>
          <ac:cxnSpMkLst>
            <pc:docMk/>
            <pc:sldMk cId="1062988518" sldId="261"/>
            <ac:cxnSpMk id="45" creationId="{7B4E1E70-2584-1949-BE90-451ACE825F52}"/>
          </ac:cxnSpMkLst>
        </pc:cxnChg>
        <pc:cxnChg chg="mod topLvl">
          <ac:chgData name="Carter Shanklin" userId="0f021618779c20e9" providerId="LiveId" clId="{C5AC9270-D0D5-5B44-950A-562325423D01}" dt="2022-08-29T02:32:49.442" v="3659" actId="164"/>
          <ac:cxnSpMkLst>
            <pc:docMk/>
            <pc:sldMk cId="1062988518" sldId="261"/>
            <ac:cxnSpMk id="47" creationId="{AC7D947F-10AA-DD41-95D7-97A793082980}"/>
          </ac:cxnSpMkLst>
        </pc:cxnChg>
        <pc:cxnChg chg="mod topLvl">
          <ac:chgData name="Carter Shanklin" userId="0f021618779c20e9" providerId="LiveId" clId="{C5AC9270-D0D5-5B44-950A-562325423D01}" dt="2022-08-29T02:32:49.442" v="3659" actId="164"/>
          <ac:cxnSpMkLst>
            <pc:docMk/>
            <pc:sldMk cId="1062988518" sldId="261"/>
            <ac:cxnSpMk id="54" creationId="{389C7728-084D-4347-85BA-3E5AE504A0E7}"/>
          </ac:cxnSpMkLst>
        </pc:cxnChg>
        <pc:cxnChg chg="del mod topLvl">
          <ac:chgData name="Carter Shanklin" userId="0f021618779c20e9" providerId="LiveId" clId="{C5AC9270-D0D5-5B44-950A-562325423D01}" dt="2022-08-27T17:37:51.817" v="2103" actId="21"/>
          <ac:cxnSpMkLst>
            <pc:docMk/>
            <pc:sldMk cId="1062988518" sldId="261"/>
            <ac:cxnSpMk id="60" creationId="{9C4D255D-0045-8B4A-AA5B-800CEA5AB1EB}"/>
          </ac:cxnSpMkLst>
        </pc:cxnChg>
        <pc:cxnChg chg="mod topLvl">
          <ac:chgData name="Carter Shanklin" userId="0f021618779c20e9" providerId="LiveId" clId="{C5AC9270-D0D5-5B44-950A-562325423D01}" dt="2022-08-29T02:32:49.442" v="3659" actId="164"/>
          <ac:cxnSpMkLst>
            <pc:docMk/>
            <pc:sldMk cId="1062988518" sldId="261"/>
            <ac:cxnSpMk id="108" creationId="{69572986-75B3-7C41-8419-6329E2A69DEA}"/>
          </ac:cxnSpMkLst>
        </pc:cxnChg>
        <pc:cxnChg chg="mod topLvl">
          <ac:chgData name="Carter Shanklin" userId="0f021618779c20e9" providerId="LiveId" clId="{C5AC9270-D0D5-5B44-950A-562325423D01}" dt="2022-08-29T02:32:49.442" v="3659" actId="164"/>
          <ac:cxnSpMkLst>
            <pc:docMk/>
            <pc:sldMk cId="1062988518" sldId="261"/>
            <ac:cxnSpMk id="112" creationId="{917271F9-1C7B-514E-AE5C-8DB12FF4F4BA}"/>
          </ac:cxnSpMkLst>
        </pc:cxnChg>
      </pc:sldChg>
      <pc:sldChg chg="addSp delSp modSp mod">
        <pc:chgData name="Carter Shanklin" userId="0f021618779c20e9" providerId="LiveId" clId="{C5AC9270-D0D5-5B44-950A-562325423D01}" dt="2022-09-17T22:29:13.134" v="7265" actId="164"/>
        <pc:sldMkLst>
          <pc:docMk/>
          <pc:sldMk cId="2663123950" sldId="262"/>
        </pc:sldMkLst>
        <pc:spChg chg="add mod">
          <ac:chgData name="Carter Shanklin" userId="0f021618779c20e9" providerId="LiveId" clId="{C5AC9270-D0D5-5B44-950A-562325423D01}" dt="2022-09-17T22:29:13.134" v="7265" actId="164"/>
          <ac:spMkLst>
            <pc:docMk/>
            <pc:sldMk cId="2663123950" sldId="262"/>
            <ac:spMk id="2" creationId="{741A13D9-8751-C906-5F06-6112F5622D46}"/>
          </ac:spMkLst>
        </pc:spChg>
        <pc:spChg chg="del mod topLvl">
          <ac:chgData name="Carter Shanklin" userId="0f021618779c20e9" providerId="LiveId" clId="{C5AC9270-D0D5-5B44-950A-562325423D01}" dt="2022-08-27T17:43:00.560" v="2218" actId="478"/>
          <ac:spMkLst>
            <pc:docMk/>
            <pc:sldMk cId="2663123950" sldId="262"/>
            <ac:spMk id="2" creationId="{7E7E7326-C2AF-7B44-AF9C-451842DB9BF6}"/>
          </ac:spMkLst>
        </pc:spChg>
        <pc:spChg chg="add 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3" creationId="{35046FEC-5739-A7F9-995D-D5ADAECD3B2B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3" creationId="{CD9E3588-ACD9-4C42-BE72-5F07DFD4FAA6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4" creationId="{B7A3EB6A-EC6E-154A-900C-6520C152E0DC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5" creationId="{2915D919-6943-7340-A4D3-39ED23763DBC}"/>
          </ac:spMkLst>
        </pc:spChg>
        <pc:spChg chg="del mod">
          <ac:chgData name="Carter Shanklin" userId="0f021618779c20e9" providerId="LiveId" clId="{C5AC9270-D0D5-5B44-950A-562325423D01}" dt="2022-08-27T17:45:06.152" v="2261" actId="478"/>
          <ac:spMkLst>
            <pc:docMk/>
            <pc:sldMk cId="2663123950" sldId="262"/>
            <ac:spMk id="6" creationId="{D9615CD3-E038-114B-9939-10C4370E86D8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8" creationId="{7FD48163-F577-C249-81A9-D3E8E68674FC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9" creationId="{43BFB6CB-49CA-AC49-A0EC-EE14D32C6A0B}"/>
          </ac:spMkLst>
        </pc:spChg>
        <pc:spChg chg="mod">
          <ac:chgData name="Carter Shanklin" userId="0f021618779c20e9" providerId="LiveId" clId="{C5AC9270-D0D5-5B44-950A-562325423D01}" dt="2022-08-27T17:32:32.262" v="1998"/>
          <ac:spMkLst>
            <pc:docMk/>
            <pc:sldMk cId="2663123950" sldId="262"/>
            <ac:spMk id="10" creationId="{4604175C-0B61-5572-0775-5F86DC2C6B22}"/>
          </ac:spMkLst>
        </pc:spChg>
        <pc:spChg chg="mod">
          <ac:chgData name="Carter Shanklin" userId="0f021618779c20e9" providerId="LiveId" clId="{C5AC9270-D0D5-5B44-950A-562325423D01}" dt="2022-08-27T17:32:32.262" v="1998"/>
          <ac:spMkLst>
            <pc:docMk/>
            <pc:sldMk cId="2663123950" sldId="262"/>
            <ac:spMk id="11" creationId="{27B571C6-5405-A7D6-B3DB-6844E9F36CF1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13" creationId="{629020A9-194A-A50F-FC0E-7D00135AF0CA}"/>
          </ac:spMkLst>
        </pc:spChg>
        <pc:spChg chg="del mod topLvl">
          <ac:chgData name="Carter Shanklin" userId="0f021618779c20e9" providerId="LiveId" clId="{C5AC9270-D0D5-5B44-950A-562325423D01}" dt="2022-08-27T17:45:26.882" v="2289" actId="478"/>
          <ac:spMkLst>
            <pc:docMk/>
            <pc:sldMk cId="2663123950" sldId="262"/>
            <ac:spMk id="14" creationId="{5F3C7C28-2956-1996-C8B3-73A00EE6B1F5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15" creationId="{C59E7C27-2ED7-AAF6-1594-4F7F80C6BEA6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16" creationId="{118B5E73-A944-C116-D6D2-6E5C2C2894E3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17" creationId="{7A1C464C-FED2-25D3-18EF-4759E0426953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18" creationId="{74C48A4D-DCAD-E547-A712-B51822AAA3A6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20" creationId="{2952C1AD-9C8C-5443-B56A-3529C7A81877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21" creationId="{49292F14-6C23-F744-9062-3DC232E5EA17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22" creationId="{45985606-2E80-A248-82D3-0240614D2B15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24" creationId="{376DC798-E7A2-5046-B1CD-D34B1F7660ED}"/>
          </ac:spMkLst>
        </pc:spChg>
        <pc:spChg chg="mod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25" creationId="{1378A6CD-EBB8-69D8-9FD0-12C9DD1C1C72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25" creationId="{CC85ABA1-1AB4-444A-9F70-0A16483574C7}"/>
          </ac:spMkLst>
        </pc:spChg>
        <pc:spChg chg="mod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26" creationId="{7E0DFF45-E7C8-766B-93A4-9F5CBBF8074C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26" creationId="{A6BF1B44-A19D-0340-A781-C92FFCE25001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27" creationId="{D4176827-2AFD-7B47-98B5-41512E8FAA56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28" creationId="{473A077D-4FF5-EF37-1FD5-9F827E58EE03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30" creationId="{6F40242E-556C-0DF6-5ADC-4A09D563E79B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31" creationId="{E70B89D3-9CE2-7293-92FF-E212977434CA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32" creationId="{9B7E67B0-3E51-5041-B8B8-B8E340DCD687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33" creationId="{A5AE71A9-A618-CF6C-F18F-84A1E1AE6788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35" creationId="{5A980A8C-F8EC-48F7-377D-D3DED779FACC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37" creationId="{E70DFC5C-4283-C7D9-B100-0C182BA9BB1E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38" creationId="{A2453561-1DFC-C147-B808-C9BE20AE4C37}"/>
          </ac:spMkLst>
        </pc:spChg>
        <pc:spChg chg="del mod topLvl">
          <ac:chgData name="Carter Shanklin" userId="0f021618779c20e9" providerId="LiveId" clId="{C5AC9270-D0D5-5B44-950A-562325423D01}" dt="2022-09-04T12:46:08.510" v="4750" actId="478"/>
          <ac:spMkLst>
            <pc:docMk/>
            <pc:sldMk cId="2663123950" sldId="262"/>
            <ac:spMk id="43" creationId="{1B22110C-36B5-3D41-B639-7BDD7468A29F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46" creationId="{145725DE-B8B6-7740-91B5-258EDA2FE924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48" creationId="{A79F6157-045C-A04D-A717-A3AE4E5822A4}"/>
          </ac:spMkLst>
        </pc:spChg>
        <pc:spChg chg="del mod topLvl">
          <ac:chgData name="Carter Shanklin" userId="0f021618779c20e9" providerId="LiveId" clId="{C5AC9270-D0D5-5B44-950A-562325423D01}" dt="2022-08-27T17:45:29.500" v="2290" actId="478"/>
          <ac:spMkLst>
            <pc:docMk/>
            <pc:sldMk cId="2663123950" sldId="262"/>
            <ac:spMk id="51" creationId="{28C8F469-2AC9-75AC-957A-F2EC3CD875A3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55" creationId="{6A542CEA-D229-82A9-2F1F-E01ABD16DC46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56" creationId="{5B8D97AE-DD3E-6AF3-13B0-2547866FED98}"/>
          </ac:spMkLst>
        </pc:spChg>
        <pc:spChg chg="del mod topLvl">
          <ac:chgData name="Carter Shanklin" userId="0f021618779c20e9" providerId="LiveId" clId="{C5AC9270-D0D5-5B44-950A-562325423D01}" dt="2022-09-04T12:46:05.524" v="4748" actId="478"/>
          <ac:spMkLst>
            <pc:docMk/>
            <pc:sldMk cId="2663123950" sldId="262"/>
            <ac:spMk id="57" creationId="{3A821195-FC48-D34B-BA96-AB95CEC25E22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58" creationId="{35870BBD-AE82-5E40-BD66-C5DCFDFBBF2D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59" creationId="{ACA42612-BEDC-CF49-B463-01E135EFFC36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61" creationId="{B882B365-93B2-12FA-DBCF-DFE970E235D9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62" creationId="{D7E5A930-CAE6-596B-1800-ADE65F0EE228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63" creationId="{FAF3E7DD-EBA2-E8E1-0C22-D3A93DB9AD08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64" creationId="{C1A99ECE-89F0-24B4-941D-E7A54486BAA9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65" creationId="{EA3BF18B-52C6-2826-75BC-02373E27E3A4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66" creationId="{F9A58F1C-3338-E8E2-9B91-AA9C69EF0027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67" creationId="{888739E8-11E7-C145-91C2-50127EBE16E9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68" creationId="{93B42AFA-D98A-227A-D9AA-F3C3F371F32A}"/>
          </ac:spMkLst>
        </pc:spChg>
        <pc:spChg chg="del mod topLvl">
          <ac:chgData name="Carter Shanklin" userId="0f021618779c20e9" providerId="LiveId" clId="{C5AC9270-D0D5-5B44-950A-562325423D01}" dt="2022-08-27T17:44:50.908" v="2257" actId="478"/>
          <ac:spMkLst>
            <pc:docMk/>
            <pc:sldMk cId="2663123950" sldId="262"/>
            <ac:spMk id="69" creationId="{3AA1C132-F9B7-CAE0-4125-F35A2A00E4EF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70" creationId="{A95AC2A7-BA92-EC59-038F-A6EA668F4479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73" creationId="{B107ED96-BFC9-5560-FAE6-859B525C0DC9}"/>
          </ac:spMkLst>
        </pc:spChg>
        <pc:spChg chg="mod topLvl">
          <ac:chgData name="Carter Shanklin" userId="0f021618779c20e9" providerId="LiveId" clId="{C5AC9270-D0D5-5B44-950A-562325423D01}" dt="2022-09-04T21:45:33.739" v="5496" actId="20577"/>
          <ac:spMkLst>
            <pc:docMk/>
            <pc:sldMk cId="2663123950" sldId="262"/>
            <ac:spMk id="74" creationId="{B4D1AB1A-4A1C-7702-AE24-DA5A0EA588FC}"/>
          </ac:spMkLst>
        </pc:spChg>
        <pc:spChg chg="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75" creationId="{9C5ADE36-3A81-B96A-80B0-FA76D0F1EF9A}"/>
          </ac:spMkLst>
        </pc:spChg>
        <pc:spChg chg="mod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79" creationId="{30399985-BB54-DAD8-3DC8-5873C9CC4F7C}"/>
          </ac:spMkLst>
        </pc:spChg>
        <pc:spChg chg="mod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80" creationId="{1D47BAA3-1056-48BA-275F-1D5910060E1E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81" creationId="{FCF5A68D-C4FE-4B4F-B750-0E9EDAF6A843}"/>
          </ac:spMkLst>
        </pc:spChg>
        <pc:spChg chg="mod">
          <ac:chgData name="Carter Shanklin" userId="0f021618779c20e9" providerId="LiveId" clId="{C5AC9270-D0D5-5B44-950A-562325423D01}" dt="2022-08-27T17:42:49.079" v="2215" actId="165"/>
          <ac:spMkLst>
            <pc:docMk/>
            <pc:sldMk cId="2663123950" sldId="262"/>
            <ac:spMk id="82" creationId="{82DE6202-941F-1744-8D6D-1F6291C9008B}"/>
          </ac:spMkLst>
        </pc:spChg>
        <pc:spChg chg="mod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83" creationId="{5F2796AB-BC4F-D456-C3F1-3AF6E31AA6A8}"/>
          </ac:spMkLst>
        </pc:spChg>
        <pc:spChg chg="mod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84" creationId="{253B378F-ABA9-D4AB-E95A-17FB29C40711}"/>
          </ac:spMkLst>
        </pc:spChg>
        <pc:spChg chg="add del mod topLvl">
          <ac:chgData name="Carter Shanklin" userId="0f021618779c20e9" providerId="LiveId" clId="{C5AC9270-D0D5-5B44-950A-562325423D01}" dt="2022-09-04T12:45:50.056" v="4743" actId="478"/>
          <ac:spMkLst>
            <pc:docMk/>
            <pc:sldMk cId="2663123950" sldId="262"/>
            <ac:spMk id="88" creationId="{5E63717D-D514-AC41-EDA4-06851EE0CBD2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90" creationId="{1A20A09E-6209-344F-9AC9-8ACC2FE6CD51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91" creationId="{97A81D60-A77F-C34E-A8AA-71CC0E1597B5}"/>
          </ac:spMkLst>
        </pc:spChg>
        <pc:spChg chg="add 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96" creationId="{C6339854-280E-4165-BE2E-656618B69511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100" creationId="{11F67DBC-DFE3-734E-B8F8-EDAD638EF4C5}"/>
          </ac:spMkLst>
        </pc:spChg>
        <pc:spChg chg="add del mod topLvl">
          <ac:chgData name="Carter Shanklin" userId="0f021618779c20e9" providerId="LiveId" clId="{C5AC9270-D0D5-5B44-950A-562325423D01}" dt="2022-09-04T12:45:49.094" v="4742" actId="478"/>
          <ac:spMkLst>
            <pc:docMk/>
            <pc:sldMk cId="2663123950" sldId="262"/>
            <ac:spMk id="101" creationId="{8CD243F6-E1D8-8FCB-D6AC-AC4DC18C2EBB}"/>
          </ac:spMkLst>
        </pc:spChg>
        <pc:spChg chg="del mod">
          <ac:chgData name="Carter Shanklin" userId="0f021618779c20e9" providerId="LiveId" clId="{C5AC9270-D0D5-5B44-950A-562325423D01}" dt="2022-08-27T17:51:22.085" v="2447" actId="478"/>
          <ac:spMkLst>
            <pc:docMk/>
            <pc:sldMk cId="2663123950" sldId="262"/>
            <ac:spMk id="106" creationId="{BFC3D926-1ED3-B46B-5D9F-78615140CDDF}"/>
          </ac:spMkLst>
        </pc:spChg>
        <pc:spChg chg="del mod">
          <ac:chgData name="Carter Shanklin" userId="0f021618779c20e9" providerId="LiveId" clId="{C5AC9270-D0D5-5B44-950A-562325423D01}" dt="2022-08-27T17:51:37.372" v="2451" actId="478"/>
          <ac:spMkLst>
            <pc:docMk/>
            <pc:sldMk cId="2663123950" sldId="262"/>
            <ac:spMk id="107" creationId="{E4869F1A-5835-95FF-A3A8-C12B437D523D}"/>
          </ac:spMkLst>
        </pc:spChg>
        <pc:spChg chg="del mod">
          <ac:chgData name="Carter Shanklin" userId="0f021618779c20e9" providerId="LiveId" clId="{C5AC9270-D0D5-5B44-950A-562325423D01}" dt="2022-08-27T17:50:57.924" v="2440" actId="478"/>
          <ac:spMkLst>
            <pc:docMk/>
            <pc:sldMk cId="2663123950" sldId="262"/>
            <ac:spMk id="109" creationId="{55B3D8CF-45F3-F4D6-2510-CEACDA2E605F}"/>
          </ac:spMkLst>
        </pc:spChg>
        <pc:spChg chg="del mod">
          <ac:chgData name="Carter Shanklin" userId="0f021618779c20e9" providerId="LiveId" clId="{C5AC9270-D0D5-5B44-950A-562325423D01}" dt="2022-08-27T17:51:07.660" v="2444" actId="478"/>
          <ac:spMkLst>
            <pc:docMk/>
            <pc:sldMk cId="2663123950" sldId="262"/>
            <ac:spMk id="110" creationId="{69EFA7F2-F5DD-05C5-A20C-B8B2ADDF7CF4}"/>
          </ac:spMkLst>
        </pc:spChg>
        <pc:spChg chg="del mod topLvl">
          <ac:chgData name="Carter Shanklin" userId="0f021618779c20e9" providerId="LiveId" clId="{C5AC9270-D0D5-5B44-950A-562325423D01}" dt="2022-08-27T17:52:01.468" v="2459" actId="478"/>
          <ac:spMkLst>
            <pc:docMk/>
            <pc:sldMk cId="2663123950" sldId="262"/>
            <ac:spMk id="111" creationId="{2FEF25FC-AE11-2DFB-C982-EE060A1009FB}"/>
          </ac:spMkLst>
        </pc:spChg>
        <pc:spChg chg="del mod topLvl">
          <ac:chgData name="Carter Shanklin" userId="0f021618779c20e9" providerId="LiveId" clId="{C5AC9270-D0D5-5B44-950A-562325423D01}" dt="2022-08-27T17:52:01.468" v="2459" actId="478"/>
          <ac:spMkLst>
            <pc:docMk/>
            <pc:sldMk cId="2663123950" sldId="262"/>
            <ac:spMk id="113" creationId="{D697167F-D787-269C-1FC4-A1A85892F57D}"/>
          </ac:spMkLst>
        </pc:spChg>
        <pc:spChg chg="del mod">
          <ac:chgData name="Carter Shanklin" userId="0f021618779c20e9" providerId="LiveId" clId="{C5AC9270-D0D5-5B44-950A-562325423D01}" dt="2022-08-27T17:51:10.892" v="2445" actId="478"/>
          <ac:spMkLst>
            <pc:docMk/>
            <pc:sldMk cId="2663123950" sldId="262"/>
            <ac:spMk id="114" creationId="{4EC737DF-5128-1EE2-A41A-C400BB02DC4A}"/>
          </ac:spMkLst>
        </pc:spChg>
        <pc:spChg chg="del mod topLvl">
          <ac:chgData name="Carter Shanklin" userId="0f021618779c20e9" providerId="LiveId" clId="{C5AC9270-D0D5-5B44-950A-562325423D01}" dt="2022-08-27T17:52:01.468" v="2459" actId="478"/>
          <ac:spMkLst>
            <pc:docMk/>
            <pc:sldMk cId="2663123950" sldId="262"/>
            <ac:spMk id="115" creationId="{F15F7537-46D6-DFC0-98CE-B0B8ABF8D9C1}"/>
          </ac:spMkLst>
        </pc:spChg>
        <pc:spChg chg="del mod topLvl">
          <ac:chgData name="Carter Shanklin" userId="0f021618779c20e9" providerId="LiveId" clId="{C5AC9270-D0D5-5B44-950A-562325423D01}" dt="2022-08-27T17:52:01.468" v="2459" actId="478"/>
          <ac:spMkLst>
            <pc:docMk/>
            <pc:sldMk cId="2663123950" sldId="262"/>
            <ac:spMk id="116" creationId="{B06A80D8-B9BC-8E88-0BF6-4BD581D2D293}"/>
          </ac:spMkLst>
        </pc:spChg>
        <pc:spChg chg="del mod">
          <ac:chgData name="Carter Shanklin" userId="0f021618779c20e9" providerId="LiveId" clId="{C5AC9270-D0D5-5B44-950A-562325423D01}" dt="2022-08-27T17:51:29.212" v="2449" actId="478"/>
          <ac:spMkLst>
            <pc:docMk/>
            <pc:sldMk cId="2663123950" sldId="262"/>
            <ac:spMk id="117" creationId="{2F9266A2-ACD8-52B9-4A19-15F66722ECE1}"/>
          </ac:spMkLst>
        </pc:spChg>
        <pc:spChg chg="del mod">
          <ac:chgData name="Carter Shanklin" userId="0f021618779c20e9" providerId="LiveId" clId="{C5AC9270-D0D5-5B44-950A-562325423D01}" dt="2022-08-27T17:51:46.667" v="2454" actId="478"/>
          <ac:spMkLst>
            <pc:docMk/>
            <pc:sldMk cId="2663123950" sldId="262"/>
            <ac:spMk id="118" creationId="{A2239CD8-3044-256D-5541-17CF061BF481}"/>
          </ac:spMkLst>
        </pc:spChg>
        <pc:spChg chg="del mod topLvl">
          <ac:chgData name="Carter Shanklin" userId="0f021618779c20e9" providerId="LiveId" clId="{C5AC9270-D0D5-5B44-950A-562325423D01}" dt="2022-08-27T17:42:53.045" v="2216" actId="478"/>
          <ac:spMkLst>
            <pc:docMk/>
            <pc:sldMk cId="2663123950" sldId="262"/>
            <ac:spMk id="119" creationId="{DAC6AEAF-8B11-724B-9F5B-5516DBB6673B}"/>
          </ac:spMkLst>
        </pc:spChg>
        <pc:spChg chg="del mod">
          <ac:chgData name="Carter Shanklin" userId="0f021618779c20e9" providerId="LiveId" clId="{C5AC9270-D0D5-5B44-950A-562325423D01}" dt="2022-08-27T17:51:32.395" v="2450" actId="478"/>
          <ac:spMkLst>
            <pc:docMk/>
            <pc:sldMk cId="2663123950" sldId="262"/>
            <ac:spMk id="125" creationId="{0FDC3EBC-935D-C852-425E-A2B06E53F045}"/>
          </ac:spMkLst>
        </pc:spChg>
        <pc:spChg chg="del mod topLvl">
          <ac:chgData name="Carter Shanklin" userId="0f021618779c20e9" providerId="LiveId" clId="{C5AC9270-D0D5-5B44-950A-562325423D01}" dt="2022-08-27T17:52:01.468" v="2459" actId="478"/>
          <ac:spMkLst>
            <pc:docMk/>
            <pc:sldMk cId="2663123950" sldId="262"/>
            <ac:spMk id="127" creationId="{D00B023F-FA21-B3C8-6331-0F7D656B085A}"/>
          </ac:spMkLst>
        </pc:spChg>
        <pc:spChg chg="del mod topLvl">
          <ac:chgData name="Carter Shanklin" userId="0f021618779c20e9" providerId="LiveId" clId="{C5AC9270-D0D5-5B44-950A-562325423D01}" dt="2022-08-27T17:52:01.468" v="2459" actId="478"/>
          <ac:spMkLst>
            <pc:docMk/>
            <pc:sldMk cId="2663123950" sldId="262"/>
            <ac:spMk id="128" creationId="{93C0B973-F946-A4C9-7D82-6359C04F1A4C}"/>
          </ac:spMkLst>
        </pc:spChg>
        <pc:spChg chg="del mod topLvl">
          <ac:chgData name="Carter Shanklin" userId="0f021618779c20e9" providerId="LiveId" clId="{C5AC9270-D0D5-5B44-950A-562325423D01}" dt="2022-08-27T17:52:59.032" v="2465" actId="478"/>
          <ac:spMkLst>
            <pc:docMk/>
            <pc:sldMk cId="2663123950" sldId="262"/>
            <ac:spMk id="129" creationId="{C5447785-5657-378B-9A47-89DD8C30B9A8}"/>
          </ac:spMkLst>
        </pc:spChg>
        <pc:spChg chg="del mod topLvl">
          <ac:chgData name="Carter Shanklin" userId="0f021618779c20e9" providerId="LiveId" clId="{C5AC9270-D0D5-5B44-950A-562325423D01}" dt="2022-08-27T17:52:59.032" v="2465" actId="478"/>
          <ac:spMkLst>
            <pc:docMk/>
            <pc:sldMk cId="2663123950" sldId="262"/>
            <ac:spMk id="130" creationId="{DF36D3F6-1996-4859-9D93-402D05638A08}"/>
          </ac:spMkLst>
        </pc:spChg>
        <pc:spChg chg="del mod topLvl">
          <ac:chgData name="Carter Shanklin" userId="0f021618779c20e9" providerId="LiveId" clId="{C5AC9270-D0D5-5B44-950A-562325423D01}" dt="2022-08-27T17:52:01.468" v="2459" actId="478"/>
          <ac:spMkLst>
            <pc:docMk/>
            <pc:sldMk cId="2663123950" sldId="262"/>
            <ac:spMk id="131" creationId="{6AE863AA-F15F-546B-2159-B7FCA1860106}"/>
          </ac:spMkLst>
        </pc:spChg>
        <pc:spChg chg="del mod topLvl">
          <ac:chgData name="Carter Shanklin" userId="0f021618779c20e9" providerId="LiveId" clId="{C5AC9270-D0D5-5B44-950A-562325423D01}" dt="2022-08-27T17:52:59.032" v="2465" actId="478"/>
          <ac:spMkLst>
            <pc:docMk/>
            <pc:sldMk cId="2663123950" sldId="262"/>
            <ac:spMk id="132" creationId="{19895C7E-1413-EC61-EF83-2DC51C6F79BF}"/>
          </ac:spMkLst>
        </pc:spChg>
        <pc:spChg chg="del mod topLvl">
          <ac:chgData name="Carter Shanklin" userId="0f021618779c20e9" providerId="LiveId" clId="{C5AC9270-D0D5-5B44-950A-562325423D01}" dt="2022-08-27T17:52:59.032" v="2465" actId="478"/>
          <ac:spMkLst>
            <pc:docMk/>
            <pc:sldMk cId="2663123950" sldId="262"/>
            <ac:spMk id="133" creationId="{E5D279CC-1950-C7F7-00E0-EC3330FA0A7A}"/>
          </ac:spMkLst>
        </pc:spChg>
        <pc:spChg chg="del mod topLvl">
          <ac:chgData name="Carter Shanklin" userId="0f021618779c20e9" providerId="LiveId" clId="{C5AC9270-D0D5-5B44-950A-562325423D01}" dt="2022-08-27T17:52:59.032" v="2465" actId="478"/>
          <ac:spMkLst>
            <pc:docMk/>
            <pc:sldMk cId="2663123950" sldId="262"/>
            <ac:spMk id="134" creationId="{6BC2858B-4597-BE81-3406-1229AFE93F61}"/>
          </ac:spMkLst>
        </pc:spChg>
        <pc:spChg chg="del mod">
          <ac:chgData name="Carter Shanklin" userId="0f021618779c20e9" providerId="LiveId" clId="{C5AC9270-D0D5-5B44-950A-562325423D01}" dt="2022-08-27T17:51:19.964" v="2446" actId="478"/>
          <ac:spMkLst>
            <pc:docMk/>
            <pc:sldMk cId="2663123950" sldId="262"/>
            <ac:spMk id="135" creationId="{199C1C1F-EEB5-237E-900D-BEFE45D2104A}"/>
          </ac:spMkLst>
        </pc:spChg>
        <pc:spChg chg="mod topLvl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36" creationId="{4B9B44D9-B677-2A6C-ABEC-00321285DA09}"/>
          </ac:spMkLst>
        </pc:spChg>
        <pc:spChg chg="del mod topLvl">
          <ac:chgData name="Carter Shanklin" userId="0f021618779c20e9" providerId="LiveId" clId="{C5AC9270-D0D5-5B44-950A-562325423D01}" dt="2022-08-27T17:55:18.676" v="2501" actId="478"/>
          <ac:spMkLst>
            <pc:docMk/>
            <pc:sldMk cId="2663123950" sldId="262"/>
            <ac:spMk id="137" creationId="{1CD63896-8C3A-0A46-2EA2-2C131612C425}"/>
          </ac:spMkLst>
        </pc:spChg>
        <pc:spChg chg="del mod topLvl">
          <ac:chgData name="Carter Shanklin" userId="0f021618779c20e9" providerId="LiveId" clId="{C5AC9270-D0D5-5B44-950A-562325423D01}" dt="2022-08-27T17:55:18.676" v="2501" actId="478"/>
          <ac:spMkLst>
            <pc:docMk/>
            <pc:sldMk cId="2663123950" sldId="262"/>
            <ac:spMk id="140" creationId="{FACEA09A-E99A-EBFD-821D-426D12196267}"/>
          </ac:spMkLst>
        </pc:spChg>
        <pc:spChg chg="del mod topLvl">
          <ac:chgData name="Carter Shanklin" userId="0f021618779c20e9" providerId="LiveId" clId="{C5AC9270-D0D5-5B44-950A-562325423D01}" dt="2022-08-27T17:55:18.676" v="2501" actId="478"/>
          <ac:spMkLst>
            <pc:docMk/>
            <pc:sldMk cId="2663123950" sldId="262"/>
            <ac:spMk id="141" creationId="{AA03AB60-4D24-20E9-BA4A-B96EF4AFF48E}"/>
          </ac:spMkLst>
        </pc:spChg>
        <pc:spChg chg="del mod topLvl">
          <ac:chgData name="Carter Shanklin" userId="0f021618779c20e9" providerId="LiveId" clId="{C5AC9270-D0D5-5B44-950A-562325423D01}" dt="2022-08-27T17:55:18.676" v="2501" actId="478"/>
          <ac:spMkLst>
            <pc:docMk/>
            <pc:sldMk cId="2663123950" sldId="262"/>
            <ac:spMk id="142" creationId="{B967803B-8204-DF5F-B6DF-86BA7B096FE8}"/>
          </ac:spMkLst>
        </pc:spChg>
        <pc:spChg chg="mod">
          <ac:chgData name="Carter Shanklin" userId="0f021618779c20e9" providerId="LiveId" clId="{C5AC9270-D0D5-5B44-950A-562325423D01}" dt="2022-08-27T17:51:56.027" v="2458" actId="165"/>
          <ac:spMkLst>
            <pc:docMk/>
            <pc:sldMk cId="2663123950" sldId="262"/>
            <ac:spMk id="146" creationId="{C0C5AE59-3E72-39DA-EBD5-791E6AF49D94}"/>
          </ac:spMkLst>
        </pc:spChg>
        <pc:spChg chg="mod">
          <ac:chgData name="Carter Shanklin" userId="0f021618779c20e9" providerId="LiveId" clId="{C5AC9270-D0D5-5B44-950A-562325423D01}" dt="2022-08-27T17:51:56.027" v="2458" actId="165"/>
          <ac:spMkLst>
            <pc:docMk/>
            <pc:sldMk cId="2663123950" sldId="262"/>
            <ac:spMk id="147" creationId="{1348CAB2-A87C-E5CA-1A2E-FBC874C5D607}"/>
          </ac:spMkLst>
        </pc:spChg>
        <pc:spChg chg="mod">
          <ac:chgData name="Carter Shanklin" userId="0f021618779c20e9" providerId="LiveId" clId="{C5AC9270-D0D5-5B44-950A-562325423D01}" dt="2022-08-27T17:51:56.027" v="2458" actId="165"/>
          <ac:spMkLst>
            <pc:docMk/>
            <pc:sldMk cId="2663123950" sldId="262"/>
            <ac:spMk id="148" creationId="{7487B481-A7B5-F584-99E5-BE3B0017E8B9}"/>
          </ac:spMkLst>
        </pc:spChg>
        <pc:spChg chg="mod">
          <ac:chgData name="Carter Shanklin" userId="0f021618779c20e9" providerId="LiveId" clId="{C5AC9270-D0D5-5B44-950A-562325423D01}" dt="2022-08-27T17:51:56.027" v="2458" actId="165"/>
          <ac:spMkLst>
            <pc:docMk/>
            <pc:sldMk cId="2663123950" sldId="262"/>
            <ac:spMk id="149" creationId="{E2B4E5E5-0F9A-A317-3557-FFF87AE0903E}"/>
          </ac:spMkLst>
        </pc:spChg>
        <pc:spChg chg="add mod topLvl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50" creationId="{A2FE9395-7C0E-9EFC-5D05-B3D0C98D5920}"/>
          </ac:spMkLst>
        </pc:spChg>
        <pc:spChg chg="add del mod topLvl">
          <ac:chgData name="Carter Shanklin" userId="0f021618779c20e9" providerId="LiveId" clId="{C5AC9270-D0D5-5B44-950A-562325423D01}" dt="2022-08-27T17:54:02.090" v="2472" actId="478"/>
          <ac:spMkLst>
            <pc:docMk/>
            <pc:sldMk cId="2663123950" sldId="262"/>
            <ac:spMk id="151" creationId="{773F3BD9-9086-3FE6-524D-B0F82EAFB8AF}"/>
          </ac:spMkLst>
        </pc:spChg>
        <pc:spChg chg="add mod topLvl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55" creationId="{D57B164D-6C76-FF8E-E96F-3317FE812664}"/>
          </ac:spMkLst>
        </pc:spChg>
        <pc:spChg chg="add mod topLvl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56" creationId="{6357F506-11E1-D190-E22C-260AF0FB26A8}"/>
          </ac:spMkLst>
        </pc:spChg>
        <pc:spChg chg="add mod topLvl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57" creationId="{9A458A03-0B95-541D-9406-43EB9DB01D7D}"/>
          </ac:spMkLst>
        </pc:spChg>
        <pc:spChg chg="add mod topLvl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58" creationId="{13FF4604-A73C-4905-5348-BCE6F6FFD9C1}"/>
          </ac:spMkLst>
        </pc:spChg>
        <pc:spChg chg="add mod topLvl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59" creationId="{E60706B2-E8E5-955A-50A3-6C72B46008CB}"/>
          </ac:spMkLst>
        </pc:spChg>
        <pc:spChg chg="add mod topLvl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60" creationId="{511809CA-7CD9-E1D6-13D4-78929062DF0A}"/>
          </ac:spMkLst>
        </pc:spChg>
        <pc:spChg chg="mod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62" creationId="{2785E824-E825-0EAA-ACBE-0D2F70524608}"/>
          </ac:spMkLst>
        </pc:spChg>
        <pc:spChg chg="mod">
          <ac:chgData name="Carter Shanklin" userId="0f021618779c20e9" providerId="LiveId" clId="{C5AC9270-D0D5-5B44-950A-562325423D01}" dt="2022-09-04T12:53:00.326" v="5036" actId="165"/>
          <ac:spMkLst>
            <pc:docMk/>
            <pc:sldMk cId="2663123950" sldId="262"/>
            <ac:spMk id="163" creationId="{6306FF22-E871-75B8-848E-6CB178C9FD68}"/>
          </ac:spMkLst>
        </pc:spChg>
        <pc:spChg chg="add 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171" creationId="{54AA918C-F055-1234-9DAD-FF51868352D3}"/>
          </ac:spMkLst>
        </pc:spChg>
        <pc:spChg chg="add 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177" creationId="{61352708-0A3B-DCEB-5DD7-F9CCC1A3CB6B}"/>
          </ac:spMkLst>
        </pc:spChg>
        <pc:spChg chg="add 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184" creationId="{4812C096-333E-1F73-D022-84BA5F5DA7DD}"/>
          </ac:spMkLst>
        </pc:spChg>
        <pc:spChg chg="add 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192" creationId="{DCC724D0-7894-7C59-66ED-78CA030478E8}"/>
          </ac:spMkLst>
        </pc:spChg>
        <pc:spChg chg="add mod topLvl">
          <ac:chgData name="Carter Shanklin" userId="0f021618779c20e9" providerId="LiveId" clId="{C5AC9270-D0D5-5B44-950A-562325423D01}" dt="2022-09-04T13:00:47.076" v="5463" actId="164"/>
          <ac:spMkLst>
            <pc:docMk/>
            <pc:sldMk cId="2663123950" sldId="262"/>
            <ac:spMk id="196" creationId="{80482729-189E-00E5-C7F8-096339BDE6F1}"/>
          </ac:spMkLst>
        </pc:spChg>
        <pc:spChg chg="add del mod topLvl">
          <ac:chgData name="Carter Shanklin" userId="0f021618779c20e9" providerId="LiveId" clId="{C5AC9270-D0D5-5B44-950A-562325423D01}" dt="2022-09-04T12:45:42.696" v="4740" actId="478"/>
          <ac:spMkLst>
            <pc:docMk/>
            <pc:sldMk cId="2663123950" sldId="262"/>
            <ac:spMk id="212" creationId="{282A5BD7-AC8C-52EB-6AA7-3D87F72E4765}"/>
          </ac:spMkLst>
        </pc:spChg>
        <pc:spChg chg="add del mod topLvl">
          <ac:chgData name="Carter Shanklin" userId="0f021618779c20e9" providerId="LiveId" clId="{C5AC9270-D0D5-5B44-950A-562325423D01}" dt="2022-09-04T12:45:44.446" v="4741" actId="478"/>
          <ac:spMkLst>
            <pc:docMk/>
            <pc:sldMk cId="2663123950" sldId="262"/>
            <ac:spMk id="213" creationId="{64EFA80A-6D56-FF33-08B5-5B55C4C1BDE3}"/>
          </ac:spMkLst>
        </pc:spChg>
        <pc:spChg chg="add del mod topLvl">
          <ac:chgData name="Carter Shanklin" userId="0f021618779c20e9" providerId="LiveId" clId="{C5AC9270-D0D5-5B44-950A-562325423D01}" dt="2022-09-04T12:45:51.422" v="4744" actId="478"/>
          <ac:spMkLst>
            <pc:docMk/>
            <pc:sldMk cId="2663123950" sldId="262"/>
            <ac:spMk id="224" creationId="{E011CDC1-33E0-9719-FA7B-C9A07234CE67}"/>
          </ac:spMkLst>
        </pc:spChg>
        <pc:grpChg chg="add mod">
          <ac:chgData name="Carter Shanklin" userId="0f021618779c20e9" providerId="LiveId" clId="{C5AC9270-D0D5-5B44-950A-562325423D01}" dt="2022-09-17T22:29:13.134" v="7265" actId="164"/>
          <ac:grpSpMkLst>
            <pc:docMk/>
            <pc:sldMk cId="2663123950" sldId="262"/>
            <ac:grpSpMk id="4" creationId="{AE694CB9-2BA3-6A38-9B31-C04330827FE6}"/>
          </ac:grpSpMkLst>
        </pc:grpChg>
        <pc:grpChg chg="add del mod">
          <ac:chgData name="Carter Shanklin" userId="0f021618779c20e9" providerId="LiveId" clId="{C5AC9270-D0D5-5B44-950A-562325423D01}" dt="2022-08-29T02:04:31.427" v="2785" actId="478"/>
          <ac:grpSpMkLst>
            <pc:docMk/>
            <pc:sldMk cId="2663123950" sldId="262"/>
            <ac:grpSpMk id="7" creationId="{5DD6F1A7-DD43-E22F-7487-0B46D249A649}"/>
          </ac:grpSpMkLst>
        </pc:grpChg>
        <pc:grpChg chg="add del mod">
          <ac:chgData name="Carter Shanklin" userId="0f021618779c20e9" providerId="LiveId" clId="{C5AC9270-D0D5-5B44-950A-562325423D01}" dt="2022-09-04T12:45:36.005" v="4739" actId="165"/>
          <ac:grpSpMkLst>
            <pc:docMk/>
            <pc:sldMk cId="2663123950" sldId="262"/>
            <ac:grpSpMk id="9" creationId="{C4ADAB72-E9A4-33E1-E942-06DB8DA34095}"/>
          </ac:grpSpMkLst>
        </pc:grpChg>
        <pc:grpChg chg="add del mod">
          <ac:chgData name="Carter Shanklin" userId="0f021618779c20e9" providerId="LiveId" clId="{C5AC9270-D0D5-5B44-950A-562325423D01}" dt="2022-08-27T17:44:41.956" v="2256" actId="165"/>
          <ac:grpSpMkLst>
            <pc:docMk/>
            <pc:sldMk cId="2663123950" sldId="262"/>
            <ac:grpSpMk id="12" creationId="{00F0F7C3-71AA-368B-B048-3F76848D6241}"/>
          </ac:grpSpMkLst>
        </pc:grpChg>
        <pc:grpChg chg="del mod topLvl">
          <ac:chgData name="Carter Shanklin" userId="0f021618779c20e9" providerId="LiveId" clId="{C5AC9270-D0D5-5B44-950A-562325423D01}" dt="2022-08-27T17:42:53.045" v="2216" actId="478"/>
          <ac:grpSpMkLst>
            <pc:docMk/>
            <pc:sldMk cId="2663123950" sldId="262"/>
            <ac:grpSpMk id="19" creationId="{CB1AB6FE-95FB-9241-B628-FC4B1B7AEE60}"/>
          </ac:grpSpMkLst>
        </pc:grpChg>
        <pc:grpChg chg="del mod topLvl">
          <ac:chgData name="Carter Shanklin" userId="0f021618779c20e9" providerId="LiveId" clId="{C5AC9270-D0D5-5B44-950A-562325423D01}" dt="2022-08-27T17:42:53.045" v="2216" actId="478"/>
          <ac:grpSpMkLst>
            <pc:docMk/>
            <pc:sldMk cId="2663123950" sldId="262"/>
            <ac:grpSpMk id="23" creationId="{43694053-39FC-4D48-AE24-ECA852821FC5}"/>
          </ac:grpSpMkLst>
        </pc:grpChg>
        <pc:grpChg chg="add mod topLvl">
          <ac:chgData name="Carter Shanklin" userId="0f021618779c20e9" providerId="LiveId" clId="{C5AC9270-D0D5-5B44-950A-562325423D01}" dt="2022-09-04T13:00:47.076" v="5463" actId="164"/>
          <ac:grpSpMkLst>
            <pc:docMk/>
            <pc:sldMk cId="2663123950" sldId="262"/>
            <ac:grpSpMk id="24" creationId="{F33194B5-8D47-BD84-E419-A72BE588E2CA}"/>
          </ac:grpSpMkLst>
        </pc:grpChg>
        <pc:grpChg chg="del mod topLvl">
          <ac:chgData name="Carter Shanklin" userId="0f021618779c20e9" providerId="LiveId" clId="{C5AC9270-D0D5-5B44-950A-562325423D01}" dt="2022-08-27T17:42:53.045" v="2216" actId="478"/>
          <ac:grpSpMkLst>
            <pc:docMk/>
            <pc:sldMk cId="2663123950" sldId="262"/>
            <ac:grpSpMk id="29" creationId="{A89203F9-F57C-3142-B579-24AA54E3FC08}"/>
          </ac:grpSpMkLst>
        </pc:grpChg>
        <pc:grpChg chg="add del mod">
          <ac:chgData name="Carter Shanklin" userId="0f021618779c20e9" providerId="LiveId" clId="{C5AC9270-D0D5-5B44-950A-562325423D01}" dt="2022-09-04T12:53:00.326" v="5036" actId="165"/>
          <ac:grpSpMkLst>
            <pc:docMk/>
            <pc:sldMk cId="2663123950" sldId="262"/>
            <ac:grpSpMk id="36" creationId="{F4100D7D-A9F4-5BEF-1D9F-46C2FB3132B3}"/>
          </ac:grpSpMkLst>
        </pc:grpChg>
        <pc:grpChg chg="add mod">
          <ac:chgData name="Carter Shanklin" userId="0f021618779c20e9" providerId="LiveId" clId="{C5AC9270-D0D5-5B44-950A-562325423D01}" dt="2022-09-17T22:29:13.134" v="7265" actId="164"/>
          <ac:grpSpMkLst>
            <pc:docMk/>
            <pc:sldMk cId="2663123950" sldId="262"/>
            <ac:grpSpMk id="38" creationId="{C0900285-0234-27E1-E3AC-484047A6A527}"/>
          </ac:grpSpMkLst>
        </pc:grpChg>
        <pc:grpChg chg="add del mod">
          <ac:chgData name="Carter Shanklin" userId="0f021618779c20e9" providerId="LiveId" clId="{C5AC9270-D0D5-5B44-950A-562325423D01}" dt="2022-08-27T17:42:49.079" v="2215" actId="165"/>
          <ac:grpSpMkLst>
            <pc:docMk/>
            <pc:sldMk cId="2663123950" sldId="262"/>
            <ac:grpSpMk id="52" creationId="{8DC688B9-FC4E-2D4E-9DCE-907751DF46E5}"/>
          </ac:grpSpMkLst>
        </pc:grpChg>
        <pc:grpChg chg="mod topLvl">
          <ac:chgData name="Carter Shanklin" userId="0f021618779c20e9" providerId="LiveId" clId="{C5AC9270-D0D5-5B44-950A-562325423D01}" dt="2022-09-04T13:00:47.076" v="5463" actId="164"/>
          <ac:grpSpMkLst>
            <pc:docMk/>
            <pc:sldMk cId="2663123950" sldId="262"/>
            <ac:grpSpMk id="77" creationId="{6660A7EB-E352-9388-E804-B333CC9EF2E2}"/>
          </ac:grpSpMkLst>
        </pc:grpChg>
        <pc:grpChg chg="mod topLvl">
          <ac:chgData name="Carter Shanklin" userId="0f021618779c20e9" providerId="LiveId" clId="{C5AC9270-D0D5-5B44-950A-562325423D01}" dt="2022-09-04T13:00:47.076" v="5463" actId="164"/>
          <ac:grpSpMkLst>
            <pc:docMk/>
            <pc:sldMk cId="2663123950" sldId="262"/>
            <ac:grpSpMk id="78" creationId="{157778B3-E09B-DC10-6785-8C9332ECD56B}"/>
          </ac:grpSpMkLst>
        </pc:grpChg>
        <pc:grpChg chg="add del mod">
          <ac:chgData name="Carter Shanklin" userId="0f021618779c20e9" providerId="LiveId" clId="{C5AC9270-D0D5-5B44-950A-562325423D01}" dt="2022-08-27T17:51:56.027" v="2458" actId="165"/>
          <ac:grpSpMkLst>
            <pc:docMk/>
            <pc:sldMk cId="2663123950" sldId="262"/>
            <ac:grpSpMk id="105" creationId="{A6A5FA50-6116-895C-26D0-F279B0D17347}"/>
          </ac:grpSpMkLst>
        </pc:grpChg>
        <pc:grpChg chg="del mod topLvl">
          <ac:chgData name="Carter Shanklin" userId="0f021618779c20e9" providerId="LiveId" clId="{C5AC9270-D0D5-5B44-950A-562325423D01}" dt="2022-08-27T17:52:59.032" v="2465" actId="478"/>
          <ac:grpSpMkLst>
            <pc:docMk/>
            <pc:sldMk cId="2663123950" sldId="262"/>
            <ac:grpSpMk id="144" creationId="{68677637-DD55-B0D0-3563-5907915C008E}"/>
          </ac:grpSpMkLst>
        </pc:grpChg>
        <pc:grpChg chg="del mod topLvl">
          <ac:chgData name="Carter Shanklin" userId="0f021618779c20e9" providerId="LiveId" clId="{C5AC9270-D0D5-5B44-950A-562325423D01}" dt="2022-08-27T17:52:01.468" v="2459" actId="478"/>
          <ac:grpSpMkLst>
            <pc:docMk/>
            <pc:sldMk cId="2663123950" sldId="262"/>
            <ac:grpSpMk id="145" creationId="{3C9F7126-D0F2-B075-45BE-234B44861858}"/>
          </ac:grpSpMkLst>
        </pc:grpChg>
        <pc:grpChg chg="add mod topLvl">
          <ac:chgData name="Carter Shanklin" userId="0f021618779c20e9" providerId="LiveId" clId="{C5AC9270-D0D5-5B44-950A-562325423D01}" dt="2022-09-04T12:53:00.326" v="5036" actId="165"/>
          <ac:grpSpMkLst>
            <pc:docMk/>
            <pc:sldMk cId="2663123950" sldId="262"/>
            <ac:grpSpMk id="161" creationId="{97F921B2-F1C8-667D-5480-652B89BC8BA0}"/>
          </ac:grpSpMkLst>
        </pc:grpChg>
        <pc:grpChg chg="add del mod">
          <ac:chgData name="Carter Shanklin" userId="0f021618779c20e9" providerId="LiveId" clId="{C5AC9270-D0D5-5B44-950A-562325423D01}" dt="2022-08-27T17:53:54.074" v="2470" actId="165"/>
          <ac:grpSpMkLst>
            <pc:docMk/>
            <pc:sldMk cId="2663123950" sldId="262"/>
            <ac:grpSpMk id="164" creationId="{6290BFE5-A7D7-F6B7-4DEA-87150D1B4EFC}"/>
          </ac:grpSpMkLst>
        </pc:grpChg>
        <pc:grpChg chg="add mod">
          <ac:chgData name="Carter Shanklin" userId="0f021618779c20e9" providerId="LiveId" clId="{C5AC9270-D0D5-5B44-950A-562325423D01}" dt="2022-09-04T12:53:00.326" v="5036" actId="165"/>
          <ac:grpSpMkLst>
            <pc:docMk/>
            <pc:sldMk cId="2663123950" sldId="262"/>
            <ac:grpSpMk id="165" creationId="{2F45F3BA-D0AE-FEBB-1EAA-C05E8C8A9D0C}"/>
          </ac:grpSpMkLst>
        </pc:grpChg>
        <pc:grpChg chg="add del mod topLvl">
          <ac:chgData name="Carter Shanklin" userId="0f021618779c20e9" providerId="LiveId" clId="{C5AC9270-D0D5-5B44-950A-562325423D01}" dt="2022-08-29T03:36:17.428" v="4257" actId="165"/>
          <ac:grpSpMkLst>
            <pc:docMk/>
            <pc:sldMk cId="2663123950" sldId="262"/>
            <ac:grpSpMk id="168" creationId="{7DACB441-8EC6-7142-24FA-526EA6CAC79F}"/>
          </ac:grpSpMkLst>
        </pc:grpChg>
        <pc:grpChg chg="add mod topLvl">
          <ac:chgData name="Carter Shanklin" userId="0f021618779c20e9" providerId="LiveId" clId="{C5AC9270-D0D5-5B44-950A-562325423D01}" dt="2022-09-04T12:53:00.326" v="5036" actId="165"/>
          <ac:grpSpMkLst>
            <pc:docMk/>
            <pc:sldMk cId="2663123950" sldId="262"/>
            <ac:grpSpMk id="175" creationId="{56032F59-E40B-7A98-7F40-3E549DF95CB6}"/>
          </ac:grpSpMkLst>
        </pc:grpChg>
        <pc:grpChg chg="add del mod">
          <ac:chgData name="Carter Shanklin" userId="0f021618779c20e9" providerId="LiveId" clId="{C5AC9270-D0D5-5B44-950A-562325423D01}" dt="2022-08-29T02:05:10.629" v="2802" actId="165"/>
          <ac:grpSpMkLst>
            <pc:docMk/>
            <pc:sldMk cId="2663123950" sldId="262"/>
            <ac:grpSpMk id="176" creationId="{5B095215-5181-E662-4F60-2B9908B5D2D0}"/>
          </ac:grpSpMkLst>
        </pc:grpChg>
        <pc:grpChg chg="add del mod">
          <ac:chgData name="Carter Shanklin" userId="0f021618779c20e9" providerId="LiveId" clId="{C5AC9270-D0D5-5B44-950A-562325423D01}" dt="2022-08-29T02:07:50.963" v="2908" actId="165"/>
          <ac:grpSpMkLst>
            <pc:docMk/>
            <pc:sldMk cId="2663123950" sldId="262"/>
            <ac:grpSpMk id="178" creationId="{A4FE0B77-E7A2-8E21-199A-D2937BF44266}"/>
          </ac:grpSpMkLst>
        </pc:grpChg>
        <pc:grpChg chg="add del mod">
          <ac:chgData name="Carter Shanklin" userId="0f021618779c20e9" providerId="LiveId" clId="{C5AC9270-D0D5-5B44-950A-562325423D01}" dt="2022-08-29T02:08:35.846" v="2987" actId="165"/>
          <ac:grpSpMkLst>
            <pc:docMk/>
            <pc:sldMk cId="2663123950" sldId="262"/>
            <ac:grpSpMk id="179" creationId="{966B9E4C-2795-2620-DE35-7014F2957225}"/>
          </ac:grpSpMkLst>
        </pc:grpChg>
        <pc:grpChg chg="add mod topLvl">
          <ac:chgData name="Carter Shanklin" userId="0f021618779c20e9" providerId="LiveId" clId="{C5AC9270-D0D5-5B44-950A-562325423D01}" dt="2022-09-04T13:00:47.076" v="5463" actId="164"/>
          <ac:grpSpMkLst>
            <pc:docMk/>
            <pc:sldMk cId="2663123950" sldId="262"/>
            <ac:grpSpMk id="180" creationId="{0E152D1C-3DDB-EC15-4722-58C7C79CDEAD}"/>
          </ac:grpSpMkLst>
        </pc:grpChg>
        <pc:grpChg chg="add del mod topLvl">
          <ac:chgData name="Carter Shanklin" userId="0f021618779c20e9" providerId="LiveId" clId="{C5AC9270-D0D5-5B44-950A-562325423D01}" dt="2022-08-29T02:25:48.355" v="3424" actId="165"/>
          <ac:grpSpMkLst>
            <pc:docMk/>
            <pc:sldMk cId="2663123950" sldId="262"/>
            <ac:grpSpMk id="181" creationId="{CCEF9C16-DEF6-23B4-B95B-BB47923DEF53}"/>
          </ac:grpSpMkLst>
        </pc:grpChg>
        <pc:grpChg chg="add del mod topLvl">
          <ac:chgData name="Carter Shanklin" userId="0f021618779c20e9" providerId="LiveId" clId="{C5AC9270-D0D5-5B44-950A-562325423D01}" dt="2022-08-29T03:34:51.548" v="4222" actId="165"/>
          <ac:grpSpMkLst>
            <pc:docMk/>
            <pc:sldMk cId="2663123950" sldId="262"/>
            <ac:grpSpMk id="182" creationId="{BCD434B1-56D2-EA8D-A230-BD6E61799EC2}"/>
          </ac:grpSpMkLst>
        </pc:grpChg>
        <pc:grpChg chg="add del mod">
          <ac:chgData name="Carter Shanklin" userId="0f021618779c20e9" providerId="LiveId" clId="{C5AC9270-D0D5-5B44-950A-562325423D01}" dt="2022-08-29T02:25:34.662" v="3423" actId="165"/>
          <ac:grpSpMkLst>
            <pc:docMk/>
            <pc:sldMk cId="2663123950" sldId="262"/>
            <ac:grpSpMk id="183" creationId="{06826DFD-C326-FBB2-D75E-B5FF7B4B796B}"/>
          </ac:grpSpMkLst>
        </pc:grpChg>
        <pc:grpChg chg="add del mod">
          <ac:chgData name="Carter Shanklin" userId="0f021618779c20e9" providerId="LiveId" clId="{C5AC9270-D0D5-5B44-950A-562325423D01}" dt="2022-08-29T02:36:42.578" v="3810" actId="165"/>
          <ac:grpSpMkLst>
            <pc:docMk/>
            <pc:sldMk cId="2663123950" sldId="262"/>
            <ac:grpSpMk id="191" creationId="{F4CBFFFB-EBFF-510A-6914-2C3E53212D2E}"/>
          </ac:grpSpMkLst>
        </pc:grpChg>
        <pc:grpChg chg="add del mod">
          <ac:chgData name="Carter Shanklin" userId="0f021618779c20e9" providerId="LiveId" clId="{C5AC9270-D0D5-5B44-950A-562325423D01}" dt="2022-08-29T02:42:42.218" v="4014" actId="165"/>
          <ac:grpSpMkLst>
            <pc:docMk/>
            <pc:sldMk cId="2663123950" sldId="262"/>
            <ac:grpSpMk id="211" creationId="{22FAF2CE-52F7-5CB6-5400-A17AF4CD3D21}"/>
          </ac:grpSpMkLst>
        </pc:grpChg>
        <pc:grpChg chg="add del mod topLvl">
          <ac:chgData name="Carter Shanklin" userId="0f021618779c20e9" providerId="LiveId" clId="{C5AC9270-D0D5-5B44-950A-562325423D01}" dt="2022-08-29T03:38:12.319" v="4268" actId="165"/>
          <ac:grpSpMkLst>
            <pc:docMk/>
            <pc:sldMk cId="2663123950" sldId="262"/>
            <ac:grpSpMk id="214" creationId="{9B868E97-B3BD-639F-75E1-01266A8ECE9A}"/>
          </ac:grpSpMkLst>
        </pc:grpChg>
        <pc:grpChg chg="add del mod">
          <ac:chgData name="Carter Shanklin" userId="0f021618779c20e9" providerId="LiveId" clId="{C5AC9270-D0D5-5B44-950A-562325423D01}" dt="2022-08-29T03:38:10.248" v="4267" actId="165"/>
          <ac:grpSpMkLst>
            <pc:docMk/>
            <pc:sldMk cId="2663123950" sldId="262"/>
            <ac:grpSpMk id="215" creationId="{2BF3298C-5925-3A9D-1A37-983297EEA0D5}"/>
          </ac:grpSpMkLst>
        </pc:grpChg>
        <pc:grpChg chg="add del mod">
          <ac:chgData name="Carter Shanklin" userId="0f021618779c20e9" providerId="LiveId" clId="{C5AC9270-D0D5-5B44-950A-562325423D01}" dt="2022-08-29T03:34:49.467" v="4221" actId="165"/>
          <ac:grpSpMkLst>
            <pc:docMk/>
            <pc:sldMk cId="2663123950" sldId="262"/>
            <ac:grpSpMk id="216" creationId="{B4F6814D-1314-63D3-D9A6-31A2777AAE78}"/>
          </ac:grpSpMkLst>
        </pc:grpChg>
        <pc:grpChg chg="add del mod">
          <ac:chgData name="Carter Shanklin" userId="0f021618779c20e9" providerId="LiveId" clId="{C5AC9270-D0D5-5B44-950A-562325423D01}" dt="2022-08-29T03:35:26.883" v="4228" actId="165"/>
          <ac:grpSpMkLst>
            <pc:docMk/>
            <pc:sldMk cId="2663123950" sldId="262"/>
            <ac:grpSpMk id="217" creationId="{F7EF3D60-86B3-3CDE-EAA0-A29BC986AC00}"/>
          </ac:grpSpMkLst>
        </pc:grpChg>
        <pc:grpChg chg="add del mod">
          <ac:chgData name="Carter Shanklin" userId="0f021618779c20e9" providerId="LiveId" clId="{C5AC9270-D0D5-5B44-950A-562325423D01}" dt="2022-08-29T03:37:35.047" v="4263" actId="165"/>
          <ac:grpSpMkLst>
            <pc:docMk/>
            <pc:sldMk cId="2663123950" sldId="262"/>
            <ac:grpSpMk id="221" creationId="{7AEFB041-C1B4-62E3-B0F5-87E7F0514AE9}"/>
          </ac:grpSpMkLst>
        </pc:grpChg>
        <pc:grpChg chg="add del mod topLvl">
          <ac:chgData name="Carter Shanklin" userId="0f021618779c20e9" providerId="LiveId" clId="{C5AC9270-D0D5-5B44-950A-562325423D01}" dt="2022-09-04T12:46:03.111" v="4747" actId="165"/>
          <ac:grpSpMkLst>
            <pc:docMk/>
            <pc:sldMk cId="2663123950" sldId="262"/>
            <ac:grpSpMk id="223" creationId="{20B8A95A-5A48-81A4-6A3E-D351D74699F9}"/>
          </ac:grpSpMkLst>
        </pc:grpChg>
        <pc:grpChg chg="add del mod">
          <ac:chgData name="Carter Shanklin" userId="0f021618779c20e9" providerId="LiveId" clId="{C5AC9270-D0D5-5B44-950A-562325423D01}" dt="2022-09-02T01:36:01.131" v="4424" actId="165"/>
          <ac:grpSpMkLst>
            <pc:docMk/>
            <pc:sldMk cId="2663123950" sldId="262"/>
            <ac:grpSpMk id="225" creationId="{793C1759-FF14-3C53-8C7E-5F8611D522E1}"/>
          </ac:grpSpMkLst>
        </pc:grpChg>
        <pc:cxnChg chg="add del mod topLvl">
          <ac:chgData name="Carter Shanklin" userId="0f021618779c20e9" providerId="LiveId" clId="{C5AC9270-D0D5-5B44-950A-562325423D01}" dt="2022-09-04T12:45:52.926" v="4745" actId="478"/>
          <ac:cxnSpMkLst>
            <pc:docMk/>
            <pc:sldMk cId="2663123950" sldId="262"/>
            <ac:cxnSpMk id="5" creationId="{23AA02BC-0D80-841A-0C1B-601C0A62E7EB}"/>
          </ac:cxnSpMkLst>
        </pc:cxnChg>
        <pc:cxnChg chg="add 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12" creationId="{8A552751-11C8-5C74-9C44-B4D717A3EDA7}"/>
          </ac:cxnSpMkLst>
        </pc:cxnChg>
        <pc:cxnChg chg="del mod topLvl">
          <ac:chgData name="Carter Shanklin" userId="0f021618779c20e9" providerId="LiveId" clId="{C5AC9270-D0D5-5B44-950A-562325423D01}" dt="2022-08-27T17:42:53.045" v="2216" actId="478"/>
          <ac:cxnSpMkLst>
            <pc:docMk/>
            <pc:sldMk cId="2663123950" sldId="262"/>
            <ac:cxnSpMk id="34" creationId="{7722CD35-2EE4-2344-ADCE-A754D32C7DAE}"/>
          </ac:cxnSpMkLst>
        </pc:cxnChg>
        <pc:cxnChg chg="del mod topLvl">
          <ac:chgData name="Carter Shanklin" userId="0f021618779c20e9" providerId="LiveId" clId="{C5AC9270-D0D5-5B44-950A-562325423D01}" dt="2022-08-27T17:42:53.045" v="2216" actId="478"/>
          <ac:cxnSpMkLst>
            <pc:docMk/>
            <pc:sldMk cId="2663123950" sldId="262"/>
            <ac:cxnSpMk id="36" creationId="{277D75EF-31F3-8048-93CA-552248EECC12}"/>
          </ac:cxnSpMkLst>
        </pc:cxnChg>
        <pc:cxnChg chg="del mod topLvl">
          <ac:chgData name="Carter Shanklin" userId="0f021618779c20e9" providerId="LiveId" clId="{C5AC9270-D0D5-5B44-950A-562325423D01}" dt="2022-08-27T17:42:53.045" v="2216" actId="478"/>
          <ac:cxnSpMkLst>
            <pc:docMk/>
            <pc:sldMk cId="2663123950" sldId="262"/>
            <ac:cxnSpMk id="39" creationId="{8294CE7D-3E1E-2345-B147-7A23A5EDA0C1}"/>
          </ac:cxnSpMkLst>
        </pc:cxnChg>
        <pc:cxnChg chg="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40" creationId="{5F973DD2-9DBF-25FB-26A2-446CC0BEF4B8}"/>
          </ac:cxnSpMkLst>
        </pc:cxnChg>
        <pc:cxnChg chg="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41" creationId="{2C6E7E73-41C3-2165-47E3-03120C7950B8}"/>
          </ac:cxnSpMkLst>
        </pc:cxnChg>
        <pc:cxnChg chg="del mod topLvl">
          <ac:chgData name="Carter Shanklin" userId="0f021618779c20e9" providerId="LiveId" clId="{C5AC9270-D0D5-5B44-950A-562325423D01}" dt="2022-08-27T17:42:53.045" v="2216" actId="478"/>
          <ac:cxnSpMkLst>
            <pc:docMk/>
            <pc:sldMk cId="2663123950" sldId="262"/>
            <ac:cxnSpMk id="42" creationId="{013807D5-60D2-8C49-B62B-073C66A77ADD}"/>
          </ac:cxnSpMkLst>
        </pc:cxnChg>
        <pc:cxnChg chg="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44" creationId="{40FD6D7D-4159-A369-A7AF-05F16DF7433D}"/>
          </ac:cxnSpMkLst>
        </pc:cxnChg>
        <pc:cxnChg chg="del mod topLvl">
          <ac:chgData name="Carter Shanklin" userId="0f021618779c20e9" providerId="LiveId" clId="{C5AC9270-D0D5-5B44-950A-562325423D01}" dt="2022-08-27T17:42:53.045" v="2216" actId="478"/>
          <ac:cxnSpMkLst>
            <pc:docMk/>
            <pc:sldMk cId="2663123950" sldId="262"/>
            <ac:cxnSpMk id="45" creationId="{7B4E1E70-2584-1949-BE90-451ACE825F52}"/>
          </ac:cxnSpMkLst>
        </pc:cxnChg>
        <pc:cxnChg chg="del mod topLvl">
          <ac:chgData name="Carter Shanklin" userId="0f021618779c20e9" providerId="LiveId" clId="{C5AC9270-D0D5-5B44-950A-562325423D01}" dt="2022-08-27T17:42:53.045" v="2216" actId="478"/>
          <ac:cxnSpMkLst>
            <pc:docMk/>
            <pc:sldMk cId="2663123950" sldId="262"/>
            <ac:cxnSpMk id="47" creationId="{AC7D947F-10AA-DD41-95D7-97A793082980}"/>
          </ac:cxnSpMkLst>
        </pc:cxnChg>
        <pc:cxnChg chg="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49" creationId="{E1B54AEC-850C-824D-A862-6F55A71FBDBF}"/>
          </ac:cxnSpMkLst>
        </pc:cxnChg>
        <pc:cxnChg chg="del mod topLvl">
          <ac:chgData name="Carter Shanklin" userId="0f021618779c20e9" providerId="LiveId" clId="{C5AC9270-D0D5-5B44-950A-562325423D01}" dt="2022-08-27T17:45:25.260" v="2288" actId="478"/>
          <ac:cxnSpMkLst>
            <pc:docMk/>
            <pc:sldMk cId="2663123950" sldId="262"/>
            <ac:cxnSpMk id="50" creationId="{28E8CA45-B331-6FEB-9FCA-FDC0E9C8AB0F}"/>
          </ac:cxnSpMkLst>
        </pc:cxnChg>
        <pc:cxnChg chg="del mod topLvl">
          <ac:chgData name="Carter Shanklin" userId="0f021618779c20e9" providerId="LiveId" clId="{C5AC9270-D0D5-5B44-950A-562325423D01}" dt="2022-08-27T17:48:23.299" v="2413" actId="478"/>
          <ac:cxnSpMkLst>
            <pc:docMk/>
            <pc:sldMk cId="2663123950" sldId="262"/>
            <ac:cxnSpMk id="53" creationId="{326DD797-48F6-D66E-C74C-59307D56BBC0}"/>
          </ac:cxnSpMkLst>
        </pc:cxnChg>
        <pc:cxnChg chg="del mod topLvl">
          <ac:chgData name="Carter Shanklin" userId="0f021618779c20e9" providerId="LiveId" clId="{C5AC9270-D0D5-5B44-950A-562325423D01}" dt="2022-08-27T17:43:01.726" v="2219" actId="478"/>
          <ac:cxnSpMkLst>
            <pc:docMk/>
            <pc:sldMk cId="2663123950" sldId="262"/>
            <ac:cxnSpMk id="54" creationId="{389C7728-084D-4347-85BA-3E5AE504A0E7}"/>
          </ac:cxnSpMkLst>
        </pc:cxnChg>
        <pc:cxnChg chg="del mod topLvl">
          <ac:chgData name="Carter Shanklin" userId="0f021618779c20e9" providerId="LiveId" clId="{C5AC9270-D0D5-5B44-950A-562325423D01}" dt="2022-09-04T12:46:06.445" v="4749" actId="478"/>
          <ac:cxnSpMkLst>
            <pc:docMk/>
            <pc:sldMk cId="2663123950" sldId="262"/>
            <ac:cxnSpMk id="60" creationId="{9C4D255D-0045-8B4A-AA5B-800CEA5AB1EB}"/>
          </ac:cxnSpMkLst>
        </pc:cxnChg>
        <pc:cxnChg chg="del mod topLvl">
          <ac:chgData name="Carter Shanklin" userId="0f021618779c20e9" providerId="LiveId" clId="{C5AC9270-D0D5-5B44-950A-562325423D01}" dt="2022-08-27T17:45:30.453" v="2291" actId="478"/>
          <ac:cxnSpMkLst>
            <pc:docMk/>
            <pc:sldMk cId="2663123950" sldId="262"/>
            <ac:cxnSpMk id="71" creationId="{90F67E84-9D3F-535F-A9AA-7BF3F2ED107C}"/>
          </ac:cxnSpMkLst>
        </pc:cxnChg>
        <pc:cxnChg chg="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72" creationId="{DAA10D01-89B2-6B92-FF8D-D07F0CB58695}"/>
          </ac:cxnSpMkLst>
        </pc:cxnChg>
        <pc:cxnChg chg="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76" creationId="{223925F2-F5BD-5291-B4CD-3EFBDD1DA2BC}"/>
          </ac:cxnSpMkLst>
        </pc:cxnChg>
        <pc:cxnChg chg="add del mod topLvl">
          <ac:chgData name="Carter Shanklin" userId="0f021618779c20e9" providerId="LiveId" clId="{C5AC9270-D0D5-5B44-950A-562325423D01}" dt="2022-08-29T02:26:01.312" v="3458" actId="478"/>
          <ac:cxnSpMkLst>
            <pc:docMk/>
            <pc:sldMk cId="2663123950" sldId="262"/>
            <ac:cxnSpMk id="97" creationId="{95D9F91C-4B3F-B399-91C7-2554A70B71BF}"/>
          </ac:cxnSpMkLst>
        </pc:cxnChg>
        <pc:cxnChg chg="add del mod topLvl">
          <ac:chgData name="Carter Shanklin" userId="0f021618779c20e9" providerId="LiveId" clId="{C5AC9270-D0D5-5B44-950A-562325423D01}" dt="2022-09-04T12:47:00.511" v="4852" actId="478"/>
          <ac:cxnSpMkLst>
            <pc:docMk/>
            <pc:sldMk cId="2663123950" sldId="262"/>
            <ac:cxnSpMk id="102" creationId="{87823AD5-3F0A-4458-9C12-2FD7FF471C7A}"/>
          </ac:cxnSpMkLst>
        </pc:cxnChg>
        <pc:cxnChg chg="del mod topLvl">
          <ac:chgData name="Carter Shanklin" userId="0f021618779c20e9" providerId="LiveId" clId="{C5AC9270-D0D5-5B44-950A-562325423D01}" dt="2022-08-27T17:42:53.045" v="2216" actId="478"/>
          <ac:cxnSpMkLst>
            <pc:docMk/>
            <pc:sldMk cId="2663123950" sldId="262"/>
            <ac:cxnSpMk id="108" creationId="{69572986-75B3-7C41-8419-6329E2A69DEA}"/>
          </ac:cxnSpMkLst>
        </pc:cxnChg>
        <pc:cxnChg chg="del mod topLvl">
          <ac:chgData name="Carter Shanklin" userId="0f021618779c20e9" providerId="LiveId" clId="{C5AC9270-D0D5-5B44-950A-562325423D01}" dt="2022-08-27T17:42:53.045" v="2216" actId="478"/>
          <ac:cxnSpMkLst>
            <pc:docMk/>
            <pc:sldMk cId="2663123950" sldId="262"/>
            <ac:cxnSpMk id="112" creationId="{917271F9-1C7B-514E-AE5C-8DB12FF4F4BA}"/>
          </ac:cxnSpMkLst>
        </pc:cxnChg>
        <pc:cxnChg chg="del mod topLvl">
          <ac:chgData name="Carter Shanklin" userId="0f021618779c20e9" providerId="LiveId" clId="{C5AC9270-D0D5-5B44-950A-562325423D01}" dt="2022-08-27T17:52:01.468" v="2459" actId="478"/>
          <ac:cxnSpMkLst>
            <pc:docMk/>
            <pc:sldMk cId="2663123950" sldId="262"/>
            <ac:cxnSpMk id="120" creationId="{66EDEAB9-0DA7-7D08-434F-AFD07FD3CE14}"/>
          </ac:cxnSpMkLst>
        </pc:cxnChg>
        <pc:cxnChg chg="del mod">
          <ac:chgData name="Carter Shanklin" userId="0f021618779c20e9" providerId="LiveId" clId="{C5AC9270-D0D5-5B44-950A-562325423D01}" dt="2022-08-27T17:51:53.684" v="2457" actId="478"/>
          <ac:cxnSpMkLst>
            <pc:docMk/>
            <pc:sldMk cId="2663123950" sldId="262"/>
            <ac:cxnSpMk id="121" creationId="{F13B790C-A82D-8126-3863-C7A78D1FC3D4}"/>
          </ac:cxnSpMkLst>
        </pc:cxnChg>
        <pc:cxnChg chg="del mod">
          <ac:chgData name="Carter Shanklin" userId="0f021618779c20e9" providerId="LiveId" clId="{C5AC9270-D0D5-5B44-950A-562325423D01}" dt="2022-08-27T17:51:51.463" v="2456" actId="478"/>
          <ac:cxnSpMkLst>
            <pc:docMk/>
            <pc:sldMk cId="2663123950" sldId="262"/>
            <ac:cxnSpMk id="122" creationId="{5037AC0D-2E08-C218-C16D-85DFF81ECA03}"/>
          </ac:cxnSpMkLst>
        </pc:cxnChg>
        <pc:cxnChg chg="del mod">
          <ac:chgData name="Carter Shanklin" userId="0f021618779c20e9" providerId="LiveId" clId="{C5AC9270-D0D5-5B44-950A-562325423D01}" dt="2022-08-27T17:51:48.651" v="2455" actId="478"/>
          <ac:cxnSpMkLst>
            <pc:docMk/>
            <pc:sldMk cId="2663123950" sldId="262"/>
            <ac:cxnSpMk id="123" creationId="{9C90036A-C9B1-6ACB-C797-6787AC030349}"/>
          </ac:cxnSpMkLst>
        </pc:cxnChg>
        <pc:cxnChg chg="del mod">
          <ac:chgData name="Carter Shanklin" userId="0f021618779c20e9" providerId="LiveId" clId="{C5AC9270-D0D5-5B44-950A-562325423D01}" dt="2022-08-27T17:51:40.106" v="2452" actId="478"/>
          <ac:cxnSpMkLst>
            <pc:docMk/>
            <pc:sldMk cId="2663123950" sldId="262"/>
            <ac:cxnSpMk id="124" creationId="{EE1B82E2-E753-E212-E4D8-A0E2B32E7A3B}"/>
          </ac:cxnSpMkLst>
        </pc:cxnChg>
        <pc:cxnChg chg="del mod">
          <ac:chgData name="Carter Shanklin" userId="0f021618779c20e9" providerId="LiveId" clId="{C5AC9270-D0D5-5B44-950A-562325423D01}" dt="2022-08-27T17:51:03.516" v="2443" actId="478"/>
          <ac:cxnSpMkLst>
            <pc:docMk/>
            <pc:sldMk cId="2663123950" sldId="262"/>
            <ac:cxnSpMk id="126" creationId="{D11BCD72-C501-0AC2-0FAD-5B4D14E9B5AD}"/>
          </ac:cxnSpMkLst>
        </pc:cxnChg>
        <pc:cxnChg chg="del mod">
          <ac:chgData name="Carter Shanklin" userId="0f021618779c20e9" providerId="LiveId" clId="{C5AC9270-D0D5-5B44-950A-562325423D01}" dt="2022-08-27T17:51:42.532" v="2453" actId="478"/>
          <ac:cxnSpMkLst>
            <pc:docMk/>
            <pc:sldMk cId="2663123950" sldId="262"/>
            <ac:cxnSpMk id="138" creationId="{98483162-AF50-D1F2-FDC5-1CF3ECFC9085}"/>
          </ac:cxnSpMkLst>
        </pc:cxnChg>
        <pc:cxnChg chg="del mod topLvl">
          <ac:chgData name="Carter Shanklin" userId="0f021618779c20e9" providerId="LiveId" clId="{C5AC9270-D0D5-5B44-950A-562325423D01}" dt="2022-08-27T17:55:18.676" v="2501" actId="478"/>
          <ac:cxnSpMkLst>
            <pc:docMk/>
            <pc:sldMk cId="2663123950" sldId="262"/>
            <ac:cxnSpMk id="139" creationId="{23193E50-9ADA-520F-32E2-AFAE6C61A594}"/>
          </ac:cxnSpMkLst>
        </pc:cxnChg>
        <pc:cxnChg chg="del mod topLvl">
          <ac:chgData name="Carter Shanklin" userId="0f021618779c20e9" providerId="LiveId" clId="{C5AC9270-D0D5-5B44-950A-562325423D01}" dt="2022-08-27T17:55:18.676" v="2501" actId="478"/>
          <ac:cxnSpMkLst>
            <pc:docMk/>
            <pc:sldMk cId="2663123950" sldId="262"/>
            <ac:cxnSpMk id="143" creationId="{3BC3437F-FF21-A7D1-0899-D7C587D2C7CA}"/>
          </ac:cxnSpMkLst>
        </pc:cxnChg>
        <pc:cxnChg chg="add 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152" creationId="{73E996B8-3DA5-B368-24BA-8FF2BBD76300}"/>
          </ac:cxnSpMkLst>
        </pc:cxnChg>
        <pc:cxnChg chg="add del mod topLvl">
          <ac:chgData name="Carter Shanklin" userId="0f021618779c20e9" providerId="LiveId" clId="{C5AC9270-D0D5-5B44-950A-562325423D01}" dt="2022-08-27T17:54:10.058" v="2474" actId="478"/>
          <ac:cxnSpMkLst>
            <pc:docMk/>
            <pc:sldMk cId="2663123950" sldId="262"/>
            <ac:cxnSpMk id="153" creationId="{5115AD98-928C-D987-3936-D58BB7973777}"/>
          </ac:cxnSpMkLst>
        </pc:cxnChg>
        <pc:cxnChg chg="add del mod topLvl">
          <ac:chgData name="Carter Shanklin" userId="0f021618779c20e9" providerId="LiveId" clId="{C5AC9270-D0D5-5B44-950A-562325423D01}" dt="2022-08-27T17:54:08.395" v="2473" actId="478"/>
          <ac:cxnSpMkLst>
            <pc:docMk/>
            <pc:sldMk cId="2663123950" sldId="262"/>
            <ac:cxnSpMk id="154" creationId="{88691B2C-33C8-3747-E0DF-3E3A05AB94B1}"/>
          </ac:cxnSpMkLst>
        </pc:cxnChg>
        <pc:cxnChg chg="add del mod">
          <ac:chgData name="Carter Shanklin" userId="0f021618779c20e9" providerId="LiveId" clId="{C5AC9270-D0D5-5B44-950A-562325423D01}" dt="2022-08-29T01:55:24.609" v="2581" actId="478"/>
          <ac:cxnSpMkLst>
            <pc:docMk/>
            <pc:sldMk cId="2663123950" sldId="262"/>
            <ac:cxnSpMk id="169" creationId="{FEC8BE77-4209-132C-E62C-6D005A9C2364}"/>
          </ac:cxnSpMkLst>
        </pc:cxnChg>
        <pc:cxnChg chg="add del mod">
          <ac:chgData name="Carter Shanklin" userId="0f021618779c20e9" providerId="LiveId" clId="{C5AC9270-D0D5-5B44-950A-562325423D01}" dt="2022-08-29T01:57:24.999" v="2707" actId="478"/>
          <ac:cxnSpMkLst>
            <pc:docMk/>
            <pc:sldMk cId="2663123950" sldId="262"/>
            <ac:cxnSpMk id="170" creationId="{28F01D71-4E83-ECE6-8C91-FCF38E219AFA}"/>
          </ac:cxnSpMkLst>
        </pc:cxnChg>
        <pc:cxnChg chg="add mod">
          <ac:chgData name="Carter Shanklin" userId="0f021618779c20e9" providerId="LiveId" clId="{C5AC9270-D0D5-5B44-950A-562325423D01}" dt="2022-09-04T12:53:00.326" v="5036" actId="165"/>
          <ac:cxnSpMkLst>
            <pc:docMk/>
            <pc:sldMk cId="2663123950" sldId="262"/>
            <ac:cxnSpMk id="172" creationId="{516585F0-9113-36C3-E836-2939F89576D7}"/>
          </ac:cxnSpMkLst>
        </pc:cxnChg>
        <pc:cxnChg chg="add 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185" creationId="{69CE1C88-8EFA-436D-6AA5-0471712DDB04}"/>
          </ac:cxnSpMkLst>
        </pc:cxnChg>
        <pc:cxnChg chg="add 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193" creationId="{C9683C83-2C42-272F-62A7-EA97750F18F1}"/>
          </ac:cxnSpMkLst>
        </pc:cxnChg>
        <pc:cxnChg chg="add 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197" creationId="{E6AFF664-8A5E-7FCD-A520-FF45FFECDB38}"/>
          </ac:cxnSpMkLst>
        </pc:cxnChg>
        <pc:cxnChg chg="add 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200" creationId="{F7A3DA92-3BB8-AAC8-8BDB-D4C78B3988E9}"/>
          </ac:cxnSpMkLst>
        </pc:cxnChg>
        <pc:cxnChg chg="add mod topLvl">
          <ac:chgData name="Carter Shanklin" userId="0f021618779c20e9" providerId="LiveId" clId="{C5AC9270-D0D5-5B44-950A-562325423D01}" dt="2022-09-04T13:00:47.076" v="5463" actId="164"/>
          <ac:cxnSpMkLst>
            <pc:docMk/>
            <pc:sldMk cId="2663123950" sldId="262"/>
            <ac:cxnSpMk id="208" creationId="{7CA8CF00-D8C1-6FFA-5275-E8CE3CF9E1F2}"/>
          </ac:cxnSpMkLst>
        </pc:cxnChg>
      </pc:sldChg>
      <pc:sldChg chg="addSp delSp modSp mod">
        <pc:chgData name="Carter Shanklin" userId="0f021618779c20e9" providerId="LiveId" clId="{C5AC9270-D0D5-5B44-950A-562325423D01}" dt="2022-09-17T22:28:37.942" v="7243" actId="164"/>
        <pc:sldMkLst>
          <pc:docMk/>
          <pc:sldMk cId="738815223" sldId="263"/>
        </pc:sldMkLst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2" creationId="{7E7E7326-C2AF-7B44-AF9C-451842DB9BF6}"/>
          </ac:spMkLst>
        </pc:spChg>
        <pc:spChg chg="add mod">
          <ac:chgData name="Carter Shanklin" userId="0f021618779c20e9" providerId="LiveId" clId="{C5AC9270-D0D5-5B44-950A-562325423D01}" dt="2022-09-17T22:28:37.942" v="7243" actId="164"/>
          <ac:spMkLst>
            <pc:docMk/>
            <pc:sldMk cId="738815223" sldId="263"/>
            <ac:spMk id="4" creationId="{462E5934-598E-F019-6575-AC9D39EED535}"/>
          </ac:spMkLst>
        </pc:spChg>
        <pc:spChg chg="add mod">
          <ac:chgData name="Carter Shanklin" userId="0f021618779c20e9" providerId="LiveId" clId="{C5AC9270-D0D5-5B44-950A-562325423D01}" dt="2022-09-03T11:58:19.305" v="4647"/>
          <ac:spMkLst>
            <pc:docMk/>
            <pc:sldMk cId="738815223" sldId="263"/>
            <ac:spMk id="5" creationId="{2FEF073B-A0EC-7576-F05F-F70D7F1FBF70}"/>
          </ac:spMkLst>
        </pc:spChg>
        <pc:spChg chg="add del mod">
          <ac:chgData name="Carter Shanklin" userId="0f021618779c20e9" providerId="LiveId" clId="{C5AC9270-D0D5-5B44-950A-562325423D01}" dt="2022-09-04T12:48:55.918" v="4871" actId="478"/>
          <ac:spMkLst>
            <pc:docMk/>
            <pc:sldMk cId="738815223" sldId="263"/>
            <ac:spMk id="6" creationId="{FADFE618-F7C4-F1FF-8112-6B5469E384EC}"/>
          </ac:spMkLst>
        </pc:spChg>
        <pc:spChg chg="add del mod">
          <ac:chgData name="Carter Shanklin" userId="0f021618779c20e9" providerId="LiveId" clId="{C5AC9270-D0D5-5B44-950A-562325423D01}" dt="2022-09-04T12:48:52.015" v="4869" actId="478"/>
          <ac:spMkLst>
            <pc:docMk/>
            <pc:sldMk cId="738815223" sldId="263"/>
            <ac:spMk id="7" creationId="{452A0EAE-B5BD-632D-97C1-F9DE0152F520}"/>
          </ac:spMkLst>
        </pc:spChg>
        <pc:spChg chg="mod topLvl">
          <ac:chgData name="Carter Shanklin" userId="0f021618779c20e9" providerId="LiveId" clId="{C5AC9270-D0D5-5B44-950A-562325423D01}" dt="2022-08-27T17:33:10.049" v="2003" actId="164"/>
          <ac:spMkLst>
            <pc:docMk/>
            <pc:sldMk cId="738815223" sldId="263"/>
            <ac:spMk id="7" creationId="{7B5CFD29-950E-B799-BFB5-8FFB1197E1C7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8" creationId="{7FD48163-F577-C249-81A9-D3E8E68674FC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9" creationId="{43BFB6CB-49CA-AC49-A0EC-EE14D32C6A0B}"/>
          </ac:spMkLst>
        </pc:spChg>
        <pc:spChg chg="add del mod">
          <ac:chgData name="Carter Shanklin" userId="0f021618779c20e9" providerId="LiveId" clId="{C5AC9270-D0D5-5B44-950A-562325423D01}" dt="2022-09-04T12:48:55.918" v="4871" actId="478"/>
          <ac:spMkLst>
            <pc:docMk/>
            <pc:sldMk cId="738815223" sldId="263"/>
            <ac:spMk id="10" creationId="{3D05D30D-1001-7054-196F-42F511D8646C}"/>
          </ac:spMkLst>
        </pc:spChg>
        <pc:spChg chg="mod topLvl">
          <ac:chgData name="Carter Shanklin" userId="0f021618779c20e9" providerId="LiveId" clId="{C5AC9270-D0D5-5B44-950A-562325423D01}" dt="2022-08-27T17:33:10.049" v="2003" actId="164"/>
          <ac:spMkLst>
            <pc:docMk/>
            <pc:sldMk cId="738815223" sldId="263"/>
            <ac:spMk id="10" creationId="{835E20CB-FE6C-2604-71BE-AC1B2976F763}"/>
          </ac:spMkLst>
        </pc:spChg>
        <pc:spChg chg="add del mod">
          <ac:chgData name="Carter Shanklin" userId="0f021618779c20e9" providerId="LiveId" clId="{C5AC9270-D0D5-5B44-950A-562325423D01}" dt="2022-09-04T12:48:52.015" v="4869" actId="478"/>
          <ac:spMkLst>
            <pc:docMk/>
            <pc:sldMk cId="738815223" sldId="263"/>
            <ac:spMk id="11" creationId="{3D26E4C5-865A-3371-40F5-E490F6461D4B}"/>
          </ac:spMkLst>
        </pc:spChg>
        <pc:spChg chg="add del mod">
          <ac:chgData name="Carter Shanklin" userId="0f021618779c20e9" providerId="LiveId" clId="{C5AC9270-D0D5-5B44-950A-562325423D01}" dt="2022-09-04T12:48:52.015" v="4869" actId="478"/>
          <ac:spMkLst>
            <pc:docMk/>
            <pc:sldMk cId="738815223" sldId="263"/>
            <ac:spMk id="12" creationId="{80D32044-25B7-C12A-A9AC-EE1C5B6A1342}"/>
          </ac:spMkLst>
        </pc:spChg>
        <pc:spChg chg="add del mod">
          <ac:chgData name="Carter Shanklin" userId="0f021618779c20e9" providerId="LiveId" clId="{C5AC9270-D0D5-5B44-950A-562325423D01}" dt="2022-09-04T12:48:52.015" v="4869" actId="478"/>
          <ac:spMkLst>
            <pc:docMk/>
            <pc:sldMk cId="738815223" sldId="263"/>
            <ac:spMk id="13" creationId="{A0E75A64-213B-D6FA-4140-1646681BD22A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20" creationId="{2952C1AD-9C8C-5443-B56A-3529C7A81877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21" creationId="{49292F14-6C23-F744-9062-3DC232E5EA17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22" creationId="{45985606-2E80-A248-82D3-0240614D2B15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24" creationId="{376DC798-E7A2-5046-B1CD-D34B1F7660ED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25" creationId="{CC85ABA1-1AB4-444A-9F70-0A16483574C7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26" creationId="{A6BF1B44-A19D-0340-A781-C92FFCE25001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27" creationId="{D4176827-2AFD-7B47-98B5-41512E8FAA56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28" creationId="{C7F41EF7-54F5-2946-B68D-5E7A54442E3C}"/>
          </ac:spMkLst>
        </pc:spChg>
        <pc:spChg chg="mod">
          <ac:chgData name="Carter Shanklin" userId="0f021618779c20e9" providerId="LiveId" clId="{C5AC9270-D0D5-5B44-950A-562325423D01}" dt="2022-09-04T12:48:16.480" v="4864" actId="165"/>
          <ac:spMkLst>
            <pc:docMk/>
            <pc:sldMk cId="738815223" sldId="263"/>
            <ac:spMk id="29" creationId="{80DB5FCF-B688-E54F-B3FC-5714552A7EFC}"/>
          </ac:spMkLst>
        </pc:spChg>
        <pc:spChg chg="mod">
          <ac:chgData name="Carter Shanklin" userId="0f021618779c20e9" providerId="LiveId" clId="{C5AC9270-D0D5-5B44-950A-562325423D01}" dt="2022-09-04T12:48:16.480" v="4864" actId="165"/>
          <ac:spMkLst>
            <pc:docMk/>
            <pc:sldMk cId="738815223" sldId="263"/>
            <ac:spMk id="31" creationId="{C4E1CB91-ACEB-9E44-9CB2-605AB2AFA187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32" creationId="{9B7E67B0-3E51-5041-B8B8-B8E340DCD687}"/>
          </ac:spMkLst>
        </pc:spChg>
        <pc:spChg chg="mod">
          <ac:chgData name="Carter Shanklin" userId="0f021618779c20e9" providerId="LiveId" clId="{C5AC9270-D0D5-5B44-950A-562325423D01}" dt="2022-09-04T21:45:39.678" v="5498" actId="20577"/>
          <ac:spMkLst>
            <pc:docMk/>
            <pc:sldMk cId="738815223" sldId="263"/>
            <ac:spMk id="33" creationId="{0888C77B-0314-D14F-854A-49240C59D168}"/>
          </ac:spMkLst>
        </pc:spChg>
        <pc:spChg chg="mod">
          <ac:chgData name="Carter Shanklin" userId="0f021618779c20e9" providerId="LiveId" clId="{C5AC9270-D0D5-5B44-950A-562325423D01}" dt="2022-09-04T12:48:16.480" v="4864" actId="165"/>
          <ac:spMkLst>
            <pc:docMk/>
            <pc:sldMk cId="738815223" sldId="263"/>
            <ac:spMk id="34" creationId="{E9980583-84F6-A14C-A868-0FBDEB044171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67" creationId="{888739E8-11E7-C145-91C2-50127EBE16E9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81" creationId="{FCF5A68D-C4FE-4B4F-B750-0E9EDAF6A843}"/>
          </ac:spMkLst>
        </pc:spChg>
        <pc:spChg chg="mod topLvl">
          <ac:chgData name="Carter Shanklin" userId="0f021618779c20e9" providerId="LiveId" clId="{C5AC9270-D0D5-5B44-950A-562325423D01}" dt="2022-09-04T13:24:49.699" v="5466" actId="164"/>
          <ac:spMkLst>
            <pc:docMk/>
            <pc:sldMk cId="738815223" sldId="263"/>
            <ac:spMk id="82" creationId="{82DE6202-941F-1744-8D6D-1F6291C9008B}"/>
          </ac:spMkLst>
        </pc:spChg>
        <pc:grpChg chg="mod topLvl">
          <ac:chgData name="Carter Shanklin" userId="0f021618779c20e9" providerId="LiveId" clId="{C5AC9270-D0D5-5B44-950A-562325423D01}" dt="2022-09-04T13:24:49.699" v="5466" actId="164"/>
          <ac:grpSpMkLst>
            <pc:docMk/>
            <pc:sldMk cId="738815223" sldId="263"/>
            <ac:grpSpMk id="3" creationId="{7C79108F-5334-474D-BB16-006FB8A3A044}"/>
          </ac:grpSpMkLst>
        </pc:grpChg>
        <pc:grpChg chg="add del mod">
          <ac:chgData name="Carter Shanklin" userId="0f021618779c20e9" providerId="LiveId" clId="{C5AC9270-D0D5-5B44-950A-562325423D01}" dt="2022-09-04T12:48:13.086" v="4863" actId="165"/>
          <ac:grpSpMkLst>
            <pc:docMk/>
            <pc:sldMk cId="738815223" sldId="263"/>
            <ac:grpSpMk id="4" creationId="{29D21EEA-8867-FCC4-86C6-C1542D4DA590}"/>
          </ac:grpSpMkLst>
        </pc:grpChg>
        <pc:grpChg chg="del mod topLvl">
          <ac:chgData name="Carter Shanklin" userId="0f021618779c20e9" providerId="LiveId" clId="{C5AC9270-D0D5-5B44-950A-562325423D01}" dt="2022-08-27T17:33:15.219" v="2004" actId="165"/>
          <ac:grpSpMkLst>
            <pc:docMk/>
            <pc:sldMk cId="738815223" sldId="263"/>
            <ac:grpSpMk id="4" creationId="{696303E5-435C-3F46-8345-65313FFFC783}"/>
          </ac:grpSpMkLst>
        </pc:grpChg>
        <pc:grpChg chg="del">
          <ac:chgData name="Carter Shanklin" userId="0f021618779c20e9" providerId="LiveId" clId="{C5AC9270-D0D5-5B44-950A-562325423D01}" dt="2022-08-27T17:33:03.857" v="2002" actId="165"/>
          <ac:grpSpMkLst>
            <pc:docMk/>
            <pc:sldMk cId="738815223" sldId="263"/>
            <ac:grpSpMk id="5" creationId="{C51EB20B-425C-B307-B29B-38A1D5A69590}"/>
          </ac:grpSpMkLst>
        </pc:grpChg>
        <pc:grpChg chg="add del mod">
          <ac:chgData name="Carter Shanklin" userId="0f021618779c20e9" providerId="LiveId" clId="{C5AC9270-D0D5-5B44-950A-562325423D01}" dt="2022-08-27T17:33:03.857" v="2002" actId="165"/>
          <ac:grpSpMkLst>
            <pc:docMk/>
            <pc:sldMk cId="738815223" sldId="263"/>
            <ac:grpSpMk id="6" creationId="{E186D976-FE3F-C581-D017-366D8C1B59CA}"/>
          </ac:grpSpMkLst>
        </pc:grpChg>
        <pc:grpChg chg="add mod">
          <ac:chgData name="Carter Shanklin" userId="0f021618779c20e9" providerId="LiveId" clId="{C5AC9270-D0D5-5B44-950A-562325423D01}" dt="2022-09-17T22:28:37.942" v="7243" actId="164"/>
          <ac:grpSpMkLst>
            <pc:docMk/>
            <pc:sldMk cId="738815223" sldId="263"/>
            <ac:grpSpMk id="6" creationId="{FD54A7B5-514F-3F08-A224-384DDDA45F4A}"/>
          </ac:grpSpMkLst>
        </pc:grpChg>
        <pc:grpChg chg="add del mod">
          <ac:chgData name="Carter Shanklin" userId="0f021618779c20e9" providerId="LiveId" clId="{C5AC9270-D0D5-5B44-950A-562325423D01}" dt="2022-08-29T02:19:14.489" v="3291" actId="478"/>
          <ac:grpSpMkLst>
            <pc:docMk/>
            <pc:sldMk cId="738815223" sldId="263"/>
            <ac:grpSpMk id="11" creationId="{F51E4F6A-E81B-2C2B-52CA-65BAFA144163}"/>
          </ac:grpSpMkLst>
        </pc:grpChg>
        <pc:grpChg chg="add mod">
          <ac:chgData name="Carter Shanklin" userId="0f021618779c20e9" providerId="LiveId" clId="{C5AC9270-D0D5-5B44-950A-562325423D01}" dt="2022-09-17T22:28:37.942" v="7243" actId="164"/>
          <ac:grpSpMkLst>
            <pc:docMk/>
            <pc:sldMk cId="738815223" sldId="263"/>
            <ac:grpSpMk id="14" creationId="{D99FE692-C3A3-1973-100B-BBCBF12E4A9A}"/>
          </ac:grpSpMkLst>
        </pc:grpChg>
        <pc:grpChg chg="add del mod topLvl">
          <ac:chgData name="Carter Shanklin" userId="0f021618779c20e9" providerId="LiveId" clId="{C5AC9270-D0D5-5B44-950A-562325423D01}" dt="2022-09-04T12:48:16.480" v="4864" actId="165"/>
          <ac:grpSpMkLst>
            <pc:docMk/>
            <pc:sldMk cId="738815223" sldId="263"/>
            <ac:grpSpMk id="16" creationId="{2F6B693F-92CF-A64B-AC8E-D94353BED448}"/>
          </ac:grpSpMkLst>
        </pc:grpChg>
        <pc:grpChg chg="del mod topLvl">
          <ac:chgData name="Carter Shanklin" userId="0f021618779c20e9" providerId="LiveId" clId="{C5AC9270-D0D5-5B44-950A-562325423D01}" dt="2022-08-27T17:35:20.849" v="2089" actId="165"/>
          <ac:grpSpMkLst>
            <pc:docMk/>
            <pc:sldMk cId="738815223" sldId="263"/>
            <ac:grpSpMk id="19" creationId="{CB1AB6FE-95FB-9241-B628-FC4B1B7AEE60}"/>
          </ac:grpSpMkLst>
        </pc:grpChg>
        <pc:grpChg chg="del mod topLvl">
          <ac:chgData name="Carter Shanklin" userId="0f021618779c20e9" providerId="LiveId" clId="{C5AC9270-D0D5-5B44-950A-562325423D01}" dt="2022-08-27T17:35:11.321" v="2088" actId="165"/>
          <ac:grpSpMkLst>
            <pc:docMk/>
            <pc:sldMk cId="738815223" sldId="263"/>
            <ac:grpSpMk id="23" creationId="{43694053-39FC-4D48-AE24-ECA852821FC5}"/>
          </ac:grpSpMkLst>
        </pc:grpChg>
        <pc:cxnChg chg="mod">
          <ac:chgData name="Carter Shanklin" userId="0f021618779c20e9" providerId="LiveId" clId="{C5AC9270-D0D5-5B44-950A-562325423D01}" dt="2022-09-04T12:48:16.480" v="4864" actId="165"/>
          <ac:cxnSpMkLst>
            <pc:docMk/>
            <pc:sldMk cId="738815223" sldId="263"/>
            <ac:cxnSpMk id="30" creationId="{8E52EADE-5B38-6847-9D82-88481119E18F}"/>
          </ac:cxnSpMkLst>
        </pc:cxnChg>
        <pc:cxnChg chg="mod">
          <ac:chgData name="Carter Shanklin" userId="0f021618779c20e9" providerId="LiveId" clId="{C5AC9270-D0D5-5B44-950A-562325423D01}" dt="2022-09-04T12:48:16.480" v="4864" actId="165"/>
          <ac:cxnSpMkLst>
            <pc:docMk/>
            <pc:sldMk cId="738815223" sldId="263"/>
            <ac:cxnSpMk id="35" creationId="{8ADFCB39-A5C2-5844-8F6B-E3DED3969A1D}"/>
          </ac:cxnSpMkLst>
        </pc:cxnChg>
        <pc:cxnChg chg="mod topLvl">
          <ac:chgData name="Carter Shanklin" userId="0f021618779c20e9" providerId="LiveId" clId="{C5AC9270-D0D5-5B44-950A-562325423D01}" dt="2022-09-04T13:24:49.699" v="5466" actId="164"/>
          <ac:cxnSpMkLst>
            <pc:docMk/>
            <pc:sldMk cId="738815223" sldId="263"/>
            <ac:cxnSpMk id="39" creationId="{8294CE7D-3E1E-2345-B147-7A23A5EDA0C1}"/>
          </ac:cxnSpMkLst>
        </pc:cxnChg>
        <pc:cxnChg chg="mod topLvl">
          <ac:chgData name="Carter Shanklin" userId="0f021618779c20e9" providerId="LiveId" clId="{C5AC9270-D0D5-5B44-950A-562325423D01}" dt="2022-09-04T13:24:49.699" v="5466" actId="164"/>
          <ac:cxnSpMkLst>
            <pc:docMk/>
            <pc:sldMk cId="738815223" sldId="263"/>
            <ac:cxnSpMk id="42" creationId="{013807D5-60D2-8C49-B62B-073C66A77ADD}"/>
          </ac:cxnSpMkLst>
        </pc:cxnChg>
        <pc:cxnChg chg="mod topLvl">
          <ac:chgData name="Carter Shanklin" userId="0f021618779c20e9" providerId="LiveId" clId="{C5AC9270-D0D5-5B44-950A-562325423D01}" dt="2022-09-04T13:24:49.699" v="5466" actId="164"/>
          <ac:cxnSpMkLst>
            <pc:docMk/>
            <pc:sldMk cId="738815223" sldId="263"/>
            <ac:cxnSpMk id="45" creationId="{7B4E1E70-2584-1949-BE90-451ACE825F52}"/>
          </ac:cxnSpMkLst>
        </pc:cxnChg>
        <pc:cxnChg chg="mod topLvl">
          <ac:chgData name="Carter Shanklin" userId="0f021618779c20e9" providerId="LiveId" clId="{C5AC9270-D0D5-5B44-950A-562325423D01}" dt="2022-09-04T13:24:49.699" v="5466" actId="164"/>
          <ac:cxnSpMkLst>
            <pc:docMk/>
            <pc:sldMk cId="738815223" sldId="263"/>
            <ac:cxnSpMk id="54" creationId="{389C7728-084D-4347-85BA-3E5AE504A0E7}"/>
          </ac:cxnSpMkLst>
        </pc:cxnChg>
      </pc:sldChg>
      <pc:sldChg chg="addSp modSp mod ord">
        <pc:chgData name="Carter Shanklin" userId="0f021618779c20e9" providerId="LiveId" clId="{C5AC9270-D0D5-5B44-950A-562325423D01}" dt="2022-09-06T16:33:01.684" v="5672" actId="1076"/>
        <pc:sldMkLst>
          <pc:docMk/>
          <pc:sldMk cId="387505717" sldId="264"/>
        </pc:sldMkLst>
        <pc:spChg chg="add mod">
          <ac:chgData name="Carter Shanklin" userId="0f021618779c20e9" providerId="LiveId" clId="{C5AC9270-D0D5-5B44-950A-562325423D01}" dt="2022-09-05T19:02:18.333" v="5671" actId="164"/>
          <ac:spMkLst>
            <pc:docMk/>
            <pc:sldMk cId="387505717" sldId="264"/>
            <ac:spMk id="2" creationId="{4D286BEA-3386-B27D-DA06-D768D29014BB}"/>
          </ac:spMkLst>
        </pc:spChg>
        <pc:spChg chg="mod">
          <ac:chgData name="Carter Shanklin" userId="0f021618779c20e9" providerId="LiveId" clId="{C5AC9270-D0D5-5B44-950A-562325423D01}" dt="2022-09-06T16:33:01.684" v="5672" actId="1076"/>
          <ac:spMkLst>
            <pc:docMk/>
            <pc:sldMk cId="387505717" sldId="264"/>
            <ac:spMk id="4" creationId="{D82E5533-51B6-358C-0956-8EB6ADC2AB2F}"/>
          </ac:spMkLst>
        </pc:spChg>
        <pc:spChg chg="add mod">
          <ac:chgData name="Carter Shanklin" userId="0f021618779c20e9" providerId="LiveId" clId="{C5AC9270-D0D5-5B44-950A-562325423D01}" dt="2022-09-05T19:02:18.333" v="5671" actId="164"/>
          <ac:spMkLst>
            <pc:docMk/>
            <pc:sldMk cId="387505717" sldId="264"/>
            <ac:spMk id="5" creationId="{32879B46-E1CC-564D-4DC2-EA2534AFD684}"/>
          </ac:spMkLst>
        </pc:spChg>
        <pc:spChg chg="add mod">
          <ac:chgData name="Carter Shanklin" userId="0f021618779c20e9" providerId="LiveId" clId="{C5AC9270-D0D5-5B44-950A-562325423D01}" dt="2022-09-05T19:02:18.333" v="5671" actId="164"/>
          <ac:spMkLst>
            <pc:docMk/>
            <pc:sldMk cId="387505717" sldId="264"/>
            <ac:spMk id="6" creationId="{07153FC7-C35D-69C3-9578-9C0C08CD87F3}"/>
          </ac:spMkLst>
        </pc:spChg>
        <pc:grpChg chg="add mod">
          <ac:chgData name="Carter Shanklin" userId="0f021618779c20e9" providerId="LiveId" clId="{C5AC9270-D0D5-5B44-950A-562325423D01}" dt="2022-09-05T19:02:18.333" v="5671" actId="164"/>
          <ac:grpSpMkLst>
            <pc:docMk/>
            <pc:sldMk cId="387505717" sldId="264"/>
            <ac:grpSpMk id="12" creationId="{07B6A752-340E-7251-BBA3-CB105B828033}"/>
          </ac:grpSpMkLst>
        </pc:grpChg>
        <pc:picChg chg="add mod">
          <ac:chgData name="Carter Shanklin" userId="0f021618779c20e9" providerId="LiveId" clId="{C5AC9270-D0D5-5B44-950A-562325423D01}" dt="2022-09-05T19:02:18.333" v="5671" actId="164"/>
          <ac:picMkLst>
            <pc:docMk/>
            <pc:sldMk cId="387505717" sldId="264"/>
            <ac:picMk id="3" creationId="{ED5EA0F8-172F-847D-1566-59E2FAC4F8C9}"/>
          </ac:picMkLst>
        </pc:picChg>
        <pc:cxnChg chg="add mod">
          <ac:chgData name="Carter Shanklin" userId="0f021618779c20e9" providerId="LiveId" clId="{C5AC9270-D0D5-5B44-950A-562325423D01}" dt="2022-09-05T19:02:18.333" v="5671" actId="164"/>
          <ac:cxnSpMkLst>
            <pc:docMk/>
            <pc:sldMk cId="387505717" sldId="264"/>
            <ac:cxnSpMk id="8" creationId="{2D389444-B5B5-9367-D7E5-187F9F903FB2}"/>
          </ac:cxnSpMkLst>
        </pc:cxnChg>
        <pc:cxnChg chg="add mod">
          <ac:chgData name="Carter Shanklin" userId="0f021618779c20e9" providerId="LiveId" clId="{C5AC9270-D0D5-5B44-950A-562325423D01}" dt="2022-09-05T19:02:18.333" v="5671" actId="164"/>
          <ac:cxnSpMkLst>
            <pc:docMk/>
            <pc:sldMk cId="387505717" sldId="264"/>
            <ac:cxnSpMk id="9" creationId="{A226ABC6-872C-21DC-0880-9AC17BC720EC}"/>
          </ac:cxnSpMkLst>
        </pc:cxnChg>
      </pc:sldChg>
      <pc:sldChg chg="addSp delSp modSp add mod">
        <pc:chgData name="Carter Shanklin" userId="0f021618779c20e9" providerId="LiveId" clId="{C5AC9270-D0D5-5B44-950A-562325423D01}" dt="2022-09-02T23:11:58.289" v="4624" actId="20577"/>
        <pc:sldMkLst>
          <pc:docMk/>
          <pc:sldMk cId="1958758364" sldId="265"/>
        </pc:sldMkLst>
        <pc:spChg chg="add mod">
          <ac:chgData name="Carter Shanklin" userId="0f021618779c20e9" providerId="LiveId" clId="{C5AC9270-D0D5-5B44-950A-562325423D01}" dt="2022-09-02T23:11:58.289" v="4624" actId="20577"/>
          <ac:spMkLst>
            <pc:docMk/>
            <pc:sldMk cId="1958758364" sldId="265"/>
            <ac:spMk id="2" creationId="{B8075CA8-BDCA-E31A-B9BD-9436A31CEC6B}"/>
          </ac:spMkLst>
        </pc:spChg>
        <pc:spChg chg="del">
          <ac:chgData name="Carter Shanklin" userId="0f021618779c20e9" providerId="LiveId" clId="{C5AC9270-D0D5-5B44-950A-562325423D01}" dt="2022-08-12T17:04:04.775" v="5" actId="478"/>
          <ac:spMkLst>
            <pc:docMk/>
            <pc:sldMk cId="1958758364" sldId="265"/>
            <ac:spMk id="4" creationId="{D82E5533-51B6-358C-0956-8EB6ADC2AB2F}"/>
          </ac:spMkLst>
        </pc:spChg>
      </pc:sldChg>
      <pc:sldChg chg="addSp delSp modSp add del mod ord">
        <pc:chgData name="Carter Shanklin" userId="0f021618779c20e9" providerId="LiveId" clId="{C5AC9270-D0D5-5B44-950A-562325423D01}" dt="2022-08-12T20:22:21.463" v="1612" actId="2696"/>
        <pc:sldMkLst>
          <pc:docMk/>
          <pc:sldMk cId="2782088342" sldId="266"/>
        </pc:sldMkLst>
        <pc:spChg chg="add 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" creationId="{3121B58A-71A4-BFAF-0C0F-8533DE2D919D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9" creationId="{F4DC5F21-97F2-B6F5-2BD4-433F5C0A440E}"/>
          </ac:spMkLst>
        </pc:spChg>
        <pc:spChg chg="add 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0" creationId="{54BB2CDC-532F-CB2E-57F4-E3A2D275E4A0}"/>
          </ac:spMkLst>
        </pc:spChg>
        <pc:spChg chg="add 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1" creationId="{4E811028-2D00-06E7-DE96-7E3B61A51515}"/>
          </ac:spMkLst>
        </pc:spChg>
        <pc:spChg chg="add 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3" creationId="{4D37313A-8A90-8A90-7D27-7F383CBDA812}"/>
          </ac:spMkLst>
        </pc:spChg>
        <pc:spChg chg="mod">
          <ac:chgData name="Carter Shanklin" userId="0f021618779c20e9" providerId="LiveId" clId="{C5AC9270-D0D5-5B44-950A-562325423D01}" dt="2022-08-12T17:37:18.972" v="564" actId="20577"/>
          <ac:spMkLst>
            <pc:docMk/>
            <pc:sldMk cId="2782088342" sldId="266"/>
            <ac:spMk id="15" creationId="{568577E2-212F-D2A5-FE03-6472E7AA8985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18" creationId="{70D535A1-B470-9AA5-A55E-C602FFBA660E}"/>
          </ac:spMkLst>
        </pc:spChg>
        <pc:spChg chg="add 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9" creationId="{A792EB4C-E32B-E8D6-5732-6FB3DBAA6645}"/>
          </ac:spMkLst>
        </pc:spChg>
        <pc:spChg chg="add 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20" creationId="{2C343D7C-D6BB-EC37-6CB4-CD785B78BA47}"/>
          </ac:spMkLst>
        </pc:spChg>
        <pc:spChg chg="add 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21" creationId="{0760F846-322D-A948-7E77-1B4F76F22DB5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22" creationId="{403D0EAA-4CD3-8F3D-D762-9221D3EB0B5F}"/>
          </ac:spMkLst>
        </pc:spChg>
        <pc:spChg chg="add del mod">
          <ac:chgData name="Carter Shanklin" userId="0f021618779c20e9" providerId="LiveId" clId="{C5AC9270-D0D5-5B44-950A-562325423D01}" dt="2022-08-12T17:29:01.115" v="145" actId="478"/>
          <ac:spMkLst>
            <pc:docMk/>
            <pc:sldMk cId="2782088342" sldId="266"/>
            <ac:spMk id="23" creationId="{20A09F0F-9484-94CB-C4E9-098C6782D99F}"/>
          </ac:spMkLst>
        </pc:spChg>
        <pc:spChg chg="add 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24" creationId="{DDA285D7-026C-8DF9-F327-4EEFA7DBCDA7}"/>
          </ac:spMkLst>
        </pc:spChg>
        <pc:spChg chg="add 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25" creationId="{2239CDED-C060-0217-AB9E-9FCE891248A1}"/>
          </ac:spMkLst>
        </pc:spChg>
        <pc:spChg chg="add 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26" creationId="{BFD6EEBC-CEC7-EFC5-920B-6A1F6958FAC8}"/>
          </ac:spMkLst>
        </pc:spChg>
        <pc:spChg chg="add 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27" creationId="{9AE835D3-B1F5-7F7A-3974-5BE9E89BBD3F}"/>
          </ac:spMkLst>
        </pc:spChg>
        <pc:spChg chg="add 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30" creationId="{FBCFE161-2776-ED00-E666-3FE77DECF488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31" creationId="{02F37A32-DA16-C316-59F6-A5463092BF57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32" creationId="{11238E0C-F64B-072D-EF66-4088401697A9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33" creationId="{6DFE602E-955C-D7EC-73DC-61EDBD9B5B52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34" creationId="{61071523-1321-76BB-80CE-C76C99511917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35" creationId="{9DE18FA8-B42E-9591-8494-04BDD69BA01A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36" creationId="{DC391CB4-65EA-A3D4-F0CC-5EA99B9D0737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37" creationId="{6E6A8646-A72F-5A25-E476-681FB19F3F93}"/>
          </ac:spMkLst>
        </pc:spChg>
        <pc:spChg chg="mod">
          <ac:chgData name="Carter Shanklin" userId="0f021618779c20e9" providerId="LiveId" clId="{C5AC9270-D0D5-5B44-950A-562325423D01}" dt="2022-08-12T17:37:13.071" v="558"/>
          <ac:spMkLst>
            <pc:docMk/>
            <pc:sldMk cId="2782088342" sldId="266"/>
            <ac:spMk id="38" creationId="{DB05D91D-EDDD-48C7-25AA-32A400F9FC9B}"/>
          </ac:spMkLst>
        </pc:spChg>
        <pc:spChg chg="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42" creationId="{184B4449-B042-568C-E58B-A043C9076E59}"/>
          </ac:spMkLst>
        </pc:spChg>
        <pc:spChg chg="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44" creationId="{4CC10319-C774-B922-9F22-FEB7D90C7671}"/>
          </ac:spMkLst>
        </pc:spChg>
        <pc:spChg chg="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46" creationId="{BBDF23BE-7F96-FD42-BE9D-6058B09FBD07}"/>
          </ac:spMkLst>
        </pc:spChg>
        <pc:spChg chg="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47" creationId="{76671A74-BDD8-4689-BE56-A6E82A9B9454}"/>
          </ac:spMkLst>
        </pc:spChg>
        <pc:spChg chg="del mod topLvl">
          <ac:chgData name="Carter Shanklin" userId="0f021618779c20e9" providerId="LiveId" clId="{C5AC9270-D0D5-5B44-950A-562325423D01}" dt="2022-08-12T17:37:42.975" v="579" actId="478"/>
          <ac:spMkLst>
            <pc:docMk/>
            <pc:sldMk cId="2782088342" sldId="266"/>
            <ac:spMk id="49" creationId="{94B216AE-91CC-BE43-64D0-D28602CAA09C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0" creationId="{8AA443DA-7A3F-ABCD-634F-4359CC766C99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1" creationId="{C31E8899-CEE8-BB41-3985-B87F38D03B1C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2" creationId="{23823426-91A6-6A79-EB7B-9C36FCFB0496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3" creationId="{D321F6C4-6232-4891-F5AD-F448E04613ED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4" creationId="{1FC6921C-2A0A-A7D0-9379-3BF03E19D358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5" creationId="{C79D1D25-E725-E758-D366-C0F4D1B5C5C5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6" creationId="{3BD0D338-E57A-C8F9-85FC-0EF5A89BBDB3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8" creationId="{6E662D0C-DDD2-2563-142E-48CFE0474E0A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59" creationId="{F3EFFB73-139F-D451-CD67-CC4F36F1F305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64" creationId="{7E69F95B-2908-11A6-8DF1-08782CCFF053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66" creationId="{D13D4920-9FCA-603F-54DF-440BC42BE652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68" creationId="{7932276E-F6A7-179B-C987-6898214D564A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69" creationId="{1C2742C1-66A3-F51F-3F36-CEAA9CD479A3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72" creationId="{3DFB0FDD-CDDC-04C6-37E5-14E3337441B2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73" creationId="{5628DB5E-38FB-3903-7FA9-99AFCC2D3934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74" creationId="{91431049-E6CF-1185-1A00-1A94EEF714DE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75" creationId="{BB596B6E-A5AA-78C3-4FDD-4456D880D82E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76" creationId="{CF9B63FA-F7D5-FEBC-429D-E5C8C2F74DC5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77" creationId="{AFA3E350-5B38-F116-6D1C-76BDD9DBF6BC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78" creationId="{65CAC05D-F7A0-FA02-CDD3-1106AAD34785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79" creationId="{40A9B1AD-F85A-BA72-112C-EDF4C9F4AB56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80" creationId="{A33EC80E-69B7-3308-1DD5-25FF83FD9608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84" creationId="{C88ACDD4-D648-2575-AFF1-4320CF231911}"/>
          </ac:spMkLst>
        </pc:spChg>
        <pc:spChg chg="mod">
          <ac:chgData name="Carter Shanklin" userId="0f021618779c20e9" providerId="LiveId" clId="{C5AC9270-D0D5-5B44-950A-562325423D01}" dt="2022-08-12T17:38:58.472" v="606" actId="20577"/>
          <ac:spMkLst>
            <pc:docMk/>
            <pc:sldMk cId="2782088342" sldId="266"/>
            <ac:spMk id="86" creationId="{D1C1F7D1-0B59-DC6E-1114-62EC9C59057D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88" creationId="{59CD6B81-906C-D581-7570-2DE9B0309936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89" creationId="{451FB177-A978-8576-F995-DD5E4B2744B2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92" creationId="{5DFD5CC2-73CE-6EA3-31C9-A2B19220B597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93" creationId="{9BC12D0C-1325-C533-C267-CEB3B8E58A48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94" creationId="{F9301951-7CCD-356A-EB04-8C1665531D60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95" creationId="{B5364C71-EE1E-3EB8-0FB9-F9801568B1DD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96" creationId="{DD28F8DF-FAE4-8E21-A8B3-02432D504A0C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97" creationId="{2B13144B-23D4-A632-41DD-44096D36BB72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98" creationId="{C1257BE9-0BAC-FEBF-98D4-8A38A9CFD81C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99" creationId="{025375C5-6A97-4BAA-3109-21FBA19EC4B9}"/>
          </ac:spMkLst>
        </pc:spChg>
        <pc:spChg chg="mod">
          <ac:chgData name="Carter Shanklin" userId="0f021618779c20e9" providerId="LiveId" clId="{C5AC9270-D0D5-5B44-950A-562325423D01}" dt="2022-08-12T17:38:53.339" v="594"/>
          <ac:spMkLst>
            <pc:docMk/>
            <pc:sldMk cId="2782088342" sldId="266"/>
            <ac:spMk id="100" creationId="{E18C9578-3DA5-3749-F4DC-A48114F23343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04" creationId="{BC6B320D-B2BB-044C-4521-4F36CE03FCD9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06" creationId="{7AAE8C2E-BF96-113F-AB35-EE06456DDFB1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08" creationId="{B8B6F879-1C22-6BC3-067A-B3F3B07ED805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09" creationId="{9741EF45-4B95-1E12-F493-89CD4FB5C39A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11" creationId="{5C10C145-7054-0B83-E292-F6A9F5FC553F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12" creationId="{DA192BB8-42E7-61D1-4F5A-408EBFB2A0F3}"/>
          </ac:spMkLst>
        </pc:spChg>
        <pc:spChg chg="del mod">
          <ac:chgData name="Carter Shanklin" userId="0f021618779c20e9" providerId="LiveId" clId="{C5AC9270-D0D5-5B44-950A-562325423D01}" dt="2022-08-12T17:39:24.486" v="619" actId="478"/>
          <ac:spMkLst>
            <pc:docMk/>
            <pc:sldMk cId="2782088342" sldId="266"/>
            <ac:spMk id="113" creationId="{BC04109C-7279-83EA-7170-024E008E7122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14" creationId="{71E14540-72EE-4667-7983-A814A2B02A42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15" creationId="{073C16E9-60C6-23A8-63F7-88F7AFA9053A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16" creationId="{2B557996-8D3E-3057-6889-E3E726AF4FB9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17" creationId="{94BB1E49-E5B3-3EE2-A155-7FFF9C4ACB2E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18" creationId="{6E9DE767-A429-49DC-AA63-19917447C78F}"/>
          </ac:spMkLst>
        </pc:spChg>
        <pc:spChg chg="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22" creationId="{E94AFD30-9A8B-AB1B-4244-3A1A09903DEE}"/>
          </ac:spMkLst>
        </pc:spChg>
        <pc:spChg chg="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24" creationId="{78EC93EA-EEDA-E734-86BA-1807CE5C67BB}"/>
          </ac:spMkLst>
        </pc:spChg>
        <pc:spChg chg="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26" creationId="{2C33C2BA-D911-8315-7916-84AC91D50B7D}"/>
          </ac:spMkLst>
        </pc:spChg>
        <pc:spChg chg="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27" creationId="{44DBF000-BAA3-BDBC-43F2-66EBA36E105B}"/>
          </ac:spMkLst>
        </pc:spChg>
        <pc:spChg chg="del mod topLvl">
          <ac:chgData name="Carter Shanklin" userId="0f021618779c20e9" providerId="LiveId" clId="{C5AC9270-D0D5-5B44-950A-562325423D01}" dt="2022-08-12T17:40:11.640" v="674" actId="478"/>
          <ac:spMkLst>
            <pc:docMk/>
            <pc:sldMk cId="2782088342" sldId="266"/>
            <ac:spMk id="128" creationId="{58CBBDBC-4475-E8EA-CE0F-29C376F1761D}"/>
          </ac:spMkLst>
        </pc:spChg>
        <pc:spChg chg="mod topLvl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29" creationId="{DBE4B753-1D86-D249-A01A-34A91E7C191D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30" creationId="{3DEC52DF-B33F-0C6B-5C9D-8CDE8097937E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31" creationId="{9322635A-66AF-27C4-E925-E25A1E92D7D7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32" creationId="{00D4EB11-2B30-71A9-98DE-413E069FD244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33" creationId="{EB7C3EC7-E85C-1280-3FBF-22F9200C2F90}"/>
          </ac:spMkLst>
        </pc:spChg>
        <pc:spChg chg="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34" creationId="{26466217-4AC1-391B-59D4-3AA51B906051}"/>
          </ac:spMkLst>
        </pc:spChg>
        <pc:spChg chg="add mod">
          <ac:chgData name="Carter Shanklin" userId="0f021618779c20e9" providerId="LiveId" clId="{C5AC9270-D0D5-5B44-950A-562325423D01}" dt="2022-08-12T20:09:35" v="976" actId="165"/>
          <ac:spMkLst>
            <pc:docMk/>
            <pc:sldMk cId="2782088342" sldId="266"/>
            <ac:spMk id="135" creationId="{0F75BCB6-3986-48C3-C42F-6742A37471B1}"/>
          </ac:spMkLst>
        </pc:spChg>
        <pc:spChg chg="add del mod topLvl">
          <ac:chgData name="Carter Shanklin" userId="0f021618779c20e9" providerId="LiveId" clId="{C5AC9270-D0D5-5B44-950A-562325423D01}" dt="2022-08-12T20:20:37.458" v="1480" actId="478"/>
          <ac:spMkLst>
            <pc:docMk/>
            <pc:sldMk cId="2782088342" sldId="266"/>
            <ac:spMk id="140" creationId="{252C7949-41B0-A67D-AF79-5C6D5D821980}"/>
          </ac:spMkLst>
        </pc:spChg>
        <pc:spChg chg="add del mod topLvl">
          <ac:chgData name="Carter Shanklin" userId="0f021618779c20e9" providerId="LiveId" clId="{C5AC9270-D0D5-5B44-950A-562325423D01}" dt="2022-08-12T20:20:37.458" v="1480" actId="478"/>
          <ac:spMkLst>
            <pc:docMk/>
            <pc:sldMk cId="2782088342" sldId="266"/>
            <ac:spMk id="142" creationId="{6B7A2E62-4C1C-F088-951C-276D02A69F1D}"/>
          </ac:spMkLst>
        </pc:spChg>
        <pc:spChg chg="add del mod topLvl">
          <ac:chgData name="Carter Shanklin" userId="0f021618779c20e9" providerId="LiveId" clId="{C5AC9270-D0D5-5B44-950A-562325423D01}" dt="2022-08-12T20:20:37.458" v="1480" actId="478"/>
          <ac:spMkLst>
            <pc:docMk/>
            <pc:sldMk cId="2782088342" sldId="266"/>
            <ac:spMk id="144" creationId="{12578340-98C7-58AB-69D9-1082B7CB9D40}"/>
          </ac:spMkLst>
        </pc:spChg>
        <pc:spChg chg="add del mod topLvl">
          <ac:chgData name="Carter Shanklin" userId="0f021618779c20e9" providerId="LiveId" clId="{C5AC9270-D0D5-5B44-950A-562325423D01}" dt="2022-08-12T20:20:37.458" v="1480" actId="478"/>
          <ac:spMkLst>
            <pc:docMk/>
            <pc:sldMk cId="2782088342" sldId="266"/>
            <ac:spMk id="145" creationId="{08C33B17-EBD9-C540-D437-81EDE2152983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48" creationId="{E1793E76-9347-918D-7C1E-0D8B12ABFC0D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49" creationId="{E3CAB846-99B1-3559-6994-B02FA82C2524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50" creationId="{026D365B-FA9F-62E6-3CAB-6D241A0F0184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51" creationId="{8B54A93F-5D7D-3DFD-5174-0D7932FDCADC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52" creationId="{F09AC42B-D758-CB62-8715-2C8BDCF59270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53" creationId="{3F29CB3C-ADE3-E5B9-44EC-A342527D5845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54" creationId="{44F072D9-B0C7-A99B-7700-0700578E1E23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55" creationId="{29439391-8613-ADC6-BB94-992182F01C60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56" creationId="{274D33DA-A46A-8B4D-2192-27E67BEC569B}"/>
          </ac:spMkLst>
        </pc:spChg>
        <pc:spChg chg="add del mod">
          <ac:chgData name="Carter Shanklin" userId="0f021618779c20e9" providerId="LiveId" clId="{C5AC9270-D0D5-5B44-950A-562325423D01}" dt="2022-08-12T17:42:48.155" v="754"/>
          <ac:spMkLst>
            <pc:docMk/>
            <pc:sldMk cId="2782088342" sldId="266"/>
            <ac:spMk id="157" creationId="{AA613F5A-06E2-62FB-0698-2D5E6AE7798A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59" creationId="{68D103D4-1A07-B5F7-8111-F5DD3FDDFD3C}"/>
          </ac:spMkLst>
        </pc:spChg>
        <pc:spChg chg="mod">
          <ac:chgData name="Carter Shanklin" userId="0f021618779c20e9" providerId="LiveId" clId="{C5AC9270-D0D5-5B44-950A-562325423D01}" dt="2022-08-12T20:19:49.661" v="1445" actId="165"/>
          <ac:spMkLst>
            <pc:docMk/>
            <pc:sldMk cId="2782088342" sldId="266"/>
            <ac:spMk id="160" creationId="{6E31A6E3-DA02-3646-EE49-10D71CFC66A8}"/>
          </ac:spMkLst>
        </pc:spChg>
        <pc:spChg chg="add del mod">
          <ac:chgData name="Carter Shanklin" userId="0f021618779c20e9" providerId="LiveId" clId="{C5AC9270-D0D5-5B44-950A-562325423D01}" dt="2022-08-12T17:48:52.212" v="907"/>
          <ac:spMkLst>
            <pc:docMk/>
            <pc:sldMk cId="2782088342" sldId="266"/>
            <ac:spMk id="167" creationId="{6A4F8438-D207-1FA4-FFBB-3F42AD0D87FE}"/>
          </ac:spMkLst>
        </pc:spChg>
        <pc:spChg chg="add del mod topLvl">
          <ac:chgData name="Carter Shanklin" userId="0f021618779c20e9" providerId="LiveId" clId="{C5AC9270-D0D5-5B44-950A-562325423D01}" dt="2022-08-12T20:19:46.447" v="1444" actId="478"/>
          <ac:spMkLst>
            <pc:docMk/>
            <pc:sldMk cId="2782088342" sldId="266"/>
            <ac:spMk id="168" creationId="{746BA85E-1113-5AB5-8842-006792ECCF6E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73" creationId="{4601CC99-2432-8BB3-55A9-0059BA1932C6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75" creationId="{A8BADA04-8CB4-BD52-81BD-56D3AA99DD10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77" creationId="{72D5C792-1CEE-6B5E-DEB5-F115C3D6AD57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78" creationId="{CD73A372-7349-C579-F683-5268EE454222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81" creationId="{49137590-DB5A-5310-E49D-D612B7DDBF9A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82" creationId="{CC6E3684-0487-3440-75DA-539F42A940A2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83" creationId="{63FFDA43-09A0-8019-EB3E-DA14EA2863C4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84" creationId="{79914CE8-E661-CCB7-0AD7-229CC1B589E6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85" creationId="{84F99931-1D29-F4A2-584F-C2E097AC193D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86" creationId="{C930475A-C267-DDB5-382A-496B775C4A7D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87" creationId="{328B84C9-96D4-C6B8-080F-E6EC7E78AA6C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88" creationId="{B010898C-4C6B-DBDE-29BD-30022D74191D}"/>
          </ac:spMkLst>
        </pc:spChg>
        <pc:spChg chg="mod">
          <ac:chgData name="Carter Shanklin" userId="0f021618779c20e9" providerId="LiveId" clId="{C5AC9270-D0D5-5B44-950A-562325423D01}" dt="2022-08-12T20:09:40.314" v="977"/>
          <ac:spMkLst>
            <pc:docMk/>
            <pc:sldMk cId="2782088342" sldId="266"/>
            <ac:spMk id="189" creationId="{88A784E1-5936-DCB3-BACA-5D7C8F4EF2E0}"/>
          </ac:spMkLst>
        </pc:spChg>
        <pc:grpChg chg="add del mod topLvl">
          <ac:chgData name="Carter Shanklin" userId="0f021618779c20e9" providerId="LiveId" clId="{C5AC9270-D0D5-5B44-950A-562325423D01}" dt="2022-08-12T20:14:31.415" v="1168" actId="478"/>
          <ac:grpSpMkLst>
            <pc:docMk/>
            <pc:sldMk cId="2782088342" sldId="266"/>
            <ac:grpSpMk id="4" creationId="{DC3BA1BF-78F6-D2A9-94A0-EAFB6A143303}"/>
          </ac:grpSpMkLst>
        </pc:grpChg>
        <pc:grpChg chg="add del mod">
          <ac:chgData name="Carter Shanklin" userId="0f021618779c20e9" providerId="LiveId" clId="{C5AC9270-D0D5-5B44-950A-562325423D01}" dt="2022-08-12T17:37:20.179" v="566"/>
          <ac:grpSpMkLst>
            <pc:docMk/>
            <pc:sldMk cId="2782088342" sldId="266"/>
            <ac:grpSpMk id="6" creationId="{26CFC505-68E8-45C2-BAD5-EF1E37C3DA9E}"/>
          </ac:grpSpMkLst>
        </pc:grpChg>
        <pc:grpChg chg="mod">
          <ac:chgData name="Carter Shanklin" userId="0f021618779c20e9" providerId="LiveId" clId="{C5AC9270-D0D5-5B44-950A-562325423D01}" dt="2022-08-12T17:37:13.071" v="558"/>
          <ac:grpSpMkLst>
            <pc:docMk/>
            <pc:sldMk cId="2782088342" sldId="266"/>
            <ac:grpSpMk id="8" creationId="{E36CA762-E5CF-AFE5-BA92-5A62AA45A90F}"/>
          </ac:grpSpMkLst>
        </pc:grpChg>
        <pc:grpChg chg="add del 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12" creationId="{0EF952F4-360B-5905-EFA7-BC525BF14E39}"/>
          </ac:grpSpMkLst>
        </pc:grpChg>
        <pc:grpChg chg="mod">
          <ac:chgData name="Carter Shanklin" userId="0f021618779c20e9" providerId="LiveId" clId="{C5AC9270-D0D5-5B44-950A-562325423D01}" dt="2022-08-12T17:37:13.071" v="558"/>
          <ac:grpSpMkLst>
            <pc:docMk/>
            <pc:sldMk cId="2782088342" sldId="266"/>
            <ac:grpSpMk id="17" creationId="{E0C7CC19-B9DB-5CE7-97D8-9A1A3DB48362}"/>
          </ac:grpSpMkLst>
        </pc:grpChg>
        <pc:grpChg chg="add del mod">
          <ac:chgData name="Carter Shanklin" userId="0f021618779c20e9" providerId="LiveId" clId="{C5AC9270-D0D5-5B44-950A-562325423D01}" dt="2022-08-12T17:32:42.251" v="225" actId="165"/>
          <ac:grpSpMkLst>
            <pc:docMk/>
            <pc:sldMk cId="2782088342" sldId="266"/>
            <ac:grpSpMk id="22" creationId="{D8DB5CE7-2539-7DB2-94F8-8F900CB09F4A}"/>
          </ac:grpSpMkLst>
        </pc:grpChg>
        <pc:grpChg chg="mod">
          <ac:chgData name="Carter Shanklin" userId="0f021618779c20e9" providerId="LiveId" clId="{C5AC9270-D0D5-5B44-950A-562325423D01}" dt="2022-08-12T17:37:13.071" v="558"/>
          <ac:grpSpMkLst>
            <pc:docMk/>
            <pc:sldMk cId="2782088342" sldId="266"/>
            <ac:grpSpMk id="23" creationId="{8F2784C1-6C4A-977E-761D-F8D74EF05C74}"/>
          </ac:grpSpMkLst>
        </pc:grpChg>
        <pc:grpChg chg="add 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28" creationId="{DE3F0034-F10F-BD76-4DF2-46224C0FED7A}"/>
          </ac:grpSpMkLst>
        </pc:grpChg>
        <pc:grpChg chg="add del 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29" creationId="{40D5A2AB-07E8-A86F-399C-6EC4403A6FC3}"/>
          </ac:grpSpMkLst>
        </pc:grpChg>
        <pc:grpChg chg="add del mod">
          <ac:chgData name="Carter Shanklin" userId="0f021618779c20e9" providerId="LiveId" clId="{C5AC9270-D0D5-5B44-950A-562325423D01}" dt="2022-08-12T17:34:39.475" v="409" actId="165"/>
          <ac:grpSpMkLst>
            <pc:docMk/>
            <pc:sldMk cId="2782088342" sldId="266"/>
            <ac:grpSpMk id="31" creationId="{EDC7755E-3271-DA2F-AF33-83D7F6778A13}"/>
          </ac:grpSpMkLst>
        </pc:grpChg>
        <pc:grpChg chg="add del mod">
          <ac:chgData name="Carter Shanklin" userId="0f021618779c20e9" providerId="LiveId" clId="{C5AC9270-D0D5-5B44-950A-562325423D01}" dt="2022-08-12T17:37:40.192" v="578" actId="165"/>
          <ac:grpSpMkLst>
            <pc:docMk/>
            <pc:sldMk cId="2782088342" sldId="266"/>
            <ac:grpSpMk id="39" creationId="{36C9821C-877B-3A99-63BA-87856884AD8F}"/>
          </ac:grpSpMkLst>
        </pc:grpChg>
        <pc:grpChg chg="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41" creationId="{077FA69D-951B-AAE3-8639-A0217CE9B75F}"/>
          </ac:grpSpMkLst>
        </pc:grpChg>
        <pc:grpChg chg="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45" creationId="{85A477D6-E6E8-B71D-21C5-744140991709}"/>
          </ac:grpSpMkLst>
        </pc:grpChg>
        <pc:grpChg chg="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48" creationId="{8FA8A108-6A3B-2C95-4B59-296E38D78589}"/>
          </ac:grpSpMkLst>
        </pc:grpChg>
        <pc:grpChg chg="add mod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57" creationId="{69C1B4C0-1216-3762-4FD8-B53BCA9B7DC0}"/>
          </ac:grpSpMkLst>
        </pc:grpChg>
        <pc:grpChg chg="add del mod topLvl">
          <ac:chgData name="Carter Shanklin" userId="0f021618779c20e9" providerId="LiveId" clId="{C5AC9270-D0D5-5B44-950A-562325423D01}" dt="2022-08-12T20:19:10.821" v="1402" actId="478"/>
          <ac:grpSpMkLst>
            <pc:docMk/>
            <pc:sldMk cId="2782088342" sldId="266"/>
            <ac:grpSpMk id="60" creationId="{7557CCD8-19B4-F753-8474-8FAB32E687A4}"/>
          </ac:grpSpMkLst>
        </pc:grpChg>
        <pc:grpChg chg="add del mod topLvl">
          <ac:chgData name="Carter Shanklin" userId="0f021618779c20e9" providerId="LiveId" clId="{C5AC9270-D0D5-5B44-950A-562325423D01}" dt="2022-08-12T20:19:44.702" v="1443" actId="478"/>
          <ac:grpSpMkLst>
            <pc:docMk/>
            <pc:sldMk cId="2782088342" sldId="266"/>
            <ac:grpSpMk id="61" creationId="{A7EDF459-ECF1-539E-51C2-1895EF596113}"/>
          </ac:grpSpMkLst>
        </pc:grpChg>
        <pc:grpChg chg="mod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63" creationId="{00DD2BEF-9854-0ED3-EF13-CE8BB72F961F}"/>
          </ac:grpSpMkLst>
        </pc:grpChg>
        <pc:grpChg chg="mod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67" creationId="{A880A848-AA21-8A4E-821A-3A220585987D}"/>
          </ac:grpSpMkLst>
        </pc:grpChg>
        <pc:grpChg chg="mod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70" creationId="{C449CAA6-E8DC-B8EC-F248-32E137E2F711}"/>
          </ac:grpSpMkLst>
        </pc:grpChg>
        <pc:grpChg chg="mod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71" creationId="{E1B984B4-A5F8-591C-49DC-6CB211390B25}"/>
          </ac:grpSpMkLst>
        </pc:grpChg>
        <pc:grpChg chg="add del mod">
          <ac:chgData name="Carter Shanklin" userId="0f021618779c20e9" providerId="LiveId" clId="{C5AC9270-D0D5-5B44-950A-562325423D01}" dt="2022-08-12T17:39:14.338" v="607" actId="478"/>
          <ac:grpSpMkLst>
            <pc:docMk/>
            <pc:sldMk cId="2782088342" sldId="266"/>
            <ac:grpSpMk id="81" creationId="{12FA99AF-8553-3558-9689-8F82452E993A}"/>
          </ac:grpSpMkLst>
        </pc:grpChg>
        <pc:grpChg chg="mod">
          <ac:chgData name="Carter Shanklin" userId="0f021618779c20e9" providerId="LiveId" clId="{C5AC9270-D0D5-5B44-950A-562325423D01}" dt="2022-08-12T17:38:53.339" v="594"/>
          <ac:grpSpMkLst>
            <pc:docMk/>
            <pc:sldMk cId="2782088342" sldId="266"/>
            <ac:grpSpMk id="83" creationId="{D23B575D-D69A-6C9C-DD71-02CB0854F326}"/>
          </ac:grpSpMkLst>
        </pc:grpChg>
        <pc:grpChg chg="mod">
          <ac:chgData name="Carter Shanklin" userId="0f021618779c20e9" providerId="LiveId" clId="{C5AC9270-D0D5-5B44-950A-562325423D01}" dt="2022-08-12T17:38:53.339" v="594"/>
          <ac:grpSpMkLst>
            <pc:docMk/>
            <pc:sldMk cId="2782088342" sldId="266"/>
            <ac:grpSpMk id="87" creationId="{3BFC4F0D-8FFE-F402-06B4-06B53304F18E}"/>
          </ac:grpSpMkLst>
        </pc:grpChg>
        <pc:grpChg chg="mod">
          <ac:chgData name="Carter Shanklin" userId="0f021618779c20e9" providerId="LiveId" clId="{C5AC9270-D0D5-5B44-950A-562325423D01}" dt="2022-08-12T17:38:53.339" v="594"/>
          <ac:grpSpMkLst>
            <pc:docMk/>
            <pc:sldMk cId="2782088342" sldId="266"/>
            <ac:grpSpMk id="90" creationId="{53733F27-BAE0-8E02-BE0F-1417CDF99EBA}"/>
          </ac:grpSpMkLst>
        </pc:grpChg>
        <pc:grpChg chg="mod">
          <ac:chgData name="Carter Shanklin" userId="0f021618779c20e9" providerId="LiveId" clId="{C5AC9270-D0D5-5B44-950A-562325423D01}" dt="2022-08-12T17:38:53.339" v="594"/>
          <ac:grpSpMkLst>
            <pc:docMk/>
            <pc:sldMk cId="2782088342" sldId="266"/>
            <ac:grpSpMk id="91" creationId="{2410FA38-3767-87CB-4475-AD073695653D}"/>
          </ac:grpSpMkLst>
        </pc:grpChg>
        <pc:grpChg chg="add del mod topLvl">
          <ac:chgData name="Carter Shanklin" userId="0f021618779c20e9" providerId="LiveId" clId="{C5AC9270-D0D5-5B44-950A-562325423D01}" dt="2022-08-12T20:21:13.218" v="1555" actId="478"/>
          <ac:grpSpMkLst>
            <pc:docMk/>
            <pc:sldMk cId="2782088342" sldId="266"/>
            <ac:grpSpMk id="101" creationId="{82C1B3A3-9A27-EBB4-CD81-BE5C9D14F84B}"/>
          </ac:grpSpMkLst>
        </pc:grpChg>
        <pc:grpChg chg="mod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103" creationId="{059227FA-9AD2-57D5-6EEE-0C450B4E8FB2}"/>
          </ac:grpSpMkLst>
        </pc:grpChg>
        <pc:grpChg chg="mod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107" creationId="{F416DDB6-9C28-6397-1721-9387283C3F7F}"/>
          </ac:grpSpMkLst>
        </pc:grpChg>
        <pc:grpChg chg="del mod">
          <ac:chgData name="Carter Shanklin" userId="0f021618779c20e9" providerId="LiveId" clId="{C5AC9270-D0D5-5B44-950A-562325423D01}" dt="2022-08-12T17:39:24.486" v="619" actId="478"/>
          <ac:grpSpMkLst>
            <pc:docMk/>
            <pc:sldMk cId="2782088342" sldId="266"/>
            <ac:grpSpMk id="110" creationId="{372F6A31-D7AF-73BF-1CC3-37FE43A03F3D}"/>
          </ac:grpSpMkLst>
        </pc:grpChg>
        <pc:grpChg chg="add del mod">
          <ac:chgData name="Carter Shanklin" userId="0f021618779c20e9" providerId="LiveId" clId="{C5AC9270-D0D5-5B44-950A-562325423D01}" dt="2022-08-12T17:39:54.039" v="636" actId="165"/>
          <ac:grpSpMkLst>
            <pc:docMk/>
            <pc:sldMk cId="2782088342" sldId="266"/>
            <ac:grpSpMk id="119" creationId="{1D01423B-70AD-0791-6603-1F94A567597B}"/>
          </ac:grpSpMkLst>
        </pc:grpChg>
        <pc:grpChg chg="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121" creationId="{589C3B9D-CF5A-EC2E-7A9A-DC38AD86BDFC}"/>
          </ac:grpSpMkLst>
        </pc:grpChg>
        <pc:grpChg chg="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125" creationId="{0B4D7C22-1F3A-1A47-255F-F09C17108CE2}"/>
          </ac:grpSpMkLst>
        </pc:grpChg>
        <pc:grpChg chg="add del mod topLvl">
          <ac:chgData name="Carter Shanklin" userId="0f021618779c20e9" providerId="LiveId" clId="{C5AC9270-D0D5-5B44-950A-562325423D01}" dt="2022-08-12T20:21:14.310" v="1556" actId="478"/>
          <ac:grpSpMkLst>
            <pc:docMk/>
            <pc:sldMk cId="2782088342" sldId="266"/>
            <ac:grpSpMk id="136" creationId="{8CDFB44D-5914-E729-E591-D54DBE68F98A}"/>
          </ac:grpSpMkLst>
        </pc:grpChg>
        <pc:grpChg chg="add del mod">
          <ac:chgData name="Carter Shanklin" userId="0f021618779c20e9" providerId="LiveId" clId="{C5AC9270-D0D5-5B44-950A-562325423D01}" dt="2022-08-12T17:42:39.648" v="739" actId="165"/>
          <ac:grpSpMkLst>
            <pc:docMk/>
            <pc:sldMk cId="2782088342" sldId="266"/>
            <ac:grpSpMk id="137" creationId="{A480B1CE-0755-2B36-1850-CD7959154889}"/>
          </ac:grpSpMkLst>
        </pc:grpChg>
        <pc:grpChg chg="add del mod topLvl">
          <ac:chgData name="Carter Shanklin" userId="0f021618779c20e9" providerId="LiveId" clId="{C5AC9270-D0D5-5B44-950A-562325423D01}" dt="2022-08-12T20:20:37.458" v="1480" actId="478"/>
          <ac:grpSpMkLst>
            <pc:docMk/>
            <pc:sldMk cId="2782088342" sldId="266"/>
            <ac:grpSpMk id="139" creationId="{6F1C2229-F76C-8C13-004B-D89D205CC405}"/>
          </ac:grpSpMkLst>
        </pc:grpChg>
        <pc:grpChg chg="add del mod topLvl">
          <ac:chgData name="Carter Shanklin" userId="0f021618779c20e9" providerId="LiveId" clId="{C5AC9270-D0D5-5B44-950A-562325423D01}" dt="2022-08-12T20:20:37.458" v="1480" actId="478"/>
          <ac:grpSpMkLst>
            <pc:docMk/>
            <pc:sldMk cId="2782088342" sldId="266"/>
            <ac:grpSpMk id="143" creationId="{61DA2AB7-7DF6-1713-AF73-C947AA5B31D6}"/>
          </ac:grpSpMkLst>
        </pc:grpChg>
        <pc:grpChg chg="add del mod topLvl">
          <ac:chgData name="Carter Shanklin" userId="0f021618779c20e9" providerId="LiveId" clId="{C5AC9270-D0D5-5B44-950A-562325423D01}" dt="2022-08-12T20:20:37.458" v="1480" actId="478"/>
          <ac:grpSpMkLst>
            <pc:docMk/>
            <pc:sldMk cId="2782088342" sldId="266"/>
            <ac:grpSpMk id="146" creationId="{E52A961C-BDCB-CB29-1B8F-DDD7255C1C88}"/>
          </ac:grpSpMkLst>
        </pc:grpChg>
        <pc:grpChg chg="add del mod topLvl">
          <ac:chgData name="Carter Shanklin" userId="0f021618779c20e9" providerId="LiveId" clId="{C5AC9270-D0D5-5B44-950A-562325423D01}" dt="2022-08-12T20:20:37.458" v="1480" actId="478"/>
          <ac:grpSpMkLst>
            <pc:docMk/>
            <pc:sldMk cId="2782088342" sldId="266"/>
            <ac:grpSpMk id="147" creationId="{B0087218-6989-58DF-31D5-F19FAA20B939}"/>
          </ac:grpSpMkLst>
        </pc:grpChg>
        <pc:grpChg chg="add del mod topLvl">
          <ac:chgData name="Carter Shanklin" userId="0f021618779c20e9" providerId="LiveId" clId="{C5AC9270-D0D5-5B44-950A-562325423D01}" dt="2022-08-12T20:20:37.458" v="1480" actId="478"/>
          <ac:grpSpMkLst>
            <pc:docMk/>
            <pc:sldMk cId="2782088342" sldId="266"/>
            <ac:grpSpMk id="158" creationId="{13C39425-9A22-7F7A-8BA3-96872F886D67}"/>
          </ac:grpSpMkLst>
        </pc:grpChg>
        <pc:grpChg chg="add del mod topLvl">
          <ac:chgData name="Carter Shanklin" userId="0f021618779c20e9" providerId="LiveId" clId="{C5AC9270-D0D5-5B44-950A-562325423D01}" dt="2022-08-12T20:19:49.661" v="1445" actId="165"/>
          <ac:grpSpMkLst>
            <pc:docMk/>
            <pc:sldMk cId="2782088342" sldId="266"/>
            <ac:grpSpMk id="161" creationId="{BB59B706-6AC4-7052-BCE9-89BEDAEA312D}"/>
          </ac:grpSpMkLst>
        </pc:grpChg>
        <pc:grpChg chg="add del mod">
          <ac:chgData name="Carter Shanklin" userId="0f021618779c20e9" providerId="LiveId" clId="{C5AC9270-D0D5-5B44-950A-562325423D01}" dt="2022-08-12T17:48:16.255" v="877" actId="165"/>
          <ac:grpSpMkLst>
            <pc:docMk/>
            <pc:sldMk cId="2782088342" sldId="266"/>
            <ac:grpSpMk id="162" creationId="{D2D31E01-02D6-3089-3C01-366378055895}"/>
          </ac:grpSpMkLst>
        </pc:grpChg>
        <pc:grpChg chg="add del mod">
          <ac:chgData name="Carter Shanklin" userId="0f021618779c20e9" providerId="LiveId" clId="{C5AC9270-D0D5-5B44-950A-562325423D01}" dt="2022-08-12T17:48:19.551" v="879" actId="165"/>
          <ac:grpSpMkLst>
            <pc:docMk/>
            <pc:sldMk cId="2782088342" sldId="266"/>
            <ac:grpSpMk id="163" creationId="{CB912EBF-CB02-1888-F52E-009685E86275}"/>
          </ac:grpSpMkLst>
        </pc:grpChg>
        <pc:grpChg chg="add del 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164" creationId="{D93A7CD6-4056-809A-E353-C9FFEBB96979}"/>
          </ac:grpSpMkLst>
        </pc:grpChg>
        <pc:grpChg chg="add del mod topLvl">
          <ac:chgData name="Carter Shanklin" userId="0f021618779c20e9" providerId="LiveId" clId="{C5AC9270-D0D5-5B44-950A-562325423D01}" dt="2022-08-12T20:09:35" v="976" actId="165"/>
          <ac:grpSpMkLst>
            <pc:docMk/>
            <pc:sldMk cId="2782088342" sldId="266"/>
            <ac:grpSpMk id="165" creationId="{71CAE36E-BC1D-DE64-4D44-735AF838248B}"/>
          </ac:grpSpMkLst>
        </pc:grpChg>
        <pc:grpChg chg="add del mod topLvl">
          <ac:chgData name="Carter Shanklin" userId="0f021618779c20e9" providerId="LiveId" clId="{C5AC9270-D0D5-5B44-950A-562325423D01}" dt="2022-08-12T20:09:33.456" v="975" actId="165"/>
          <ac:grpSpMkLst>
            <pc:docMk/>
            <pc:sldMk cId="2782088342" sldId="266"/>
            <ac:grpSpMk id="166" creationId="{F27E255E-89D5-9FA3-6FEC-7CCA200D2C1A}"/>
          </ac:grpSpMkLst>
        </pc:grpChg>
        <pc:grpChg chg="add del mod">
          <ac:chgData name="Carter Shanklin" userId="0f021618779c20e9" providerId="LiveId" clId="{C5AC9270-D0D5-5B44-950A-562325423D01}" dt="2022-08-12T20:09:24.416" v="945" actId="165"/>
          <ac:grpSpMkLst>
            <pc:docMk/>
            <pc:sldMk cId="2782088342" sldId="266"/>
            <ac:grpSpMk id="169" creationId="{7D384B81-112B-93F6-A049-2C101077B55A}"/>
          </ac:grpSpMkLst>
        </pc:grpChg>
        <pc:grpChg chg="add del mod">
          <ac:chgData name="Carter Shanklin" userId="0f021618779c20e9" providerId="LiveId" clId="{C5AC9270-D0D5-5B44-950A-562325423D01}" dt="2022-08-12T20:09:52.993" v="980" actId="478"/>
          <ac:grpSpMkLst>
            <pc:docMk/>
            <pc:sldMk cId="2782088342" sldId="266"/>
            <ac:grpSpMk id="170" creationId="{55125D68-10B5-9D74-D074-1BE451888AE2}"/>
          </ac:grpSpMkLst>
        </pc:grpChg>
        <pc:grpChg chg="mod">
          <ac:chgData name="Carter Shanklin" userId="0f021618779c20e9" providerId="LiveId" clId="{C5AC9270-D0D5-5B44-950A-562325423D01}" dt="2022-08-12T20:09:40.314" v="977"/>
          <ac:grpSpMkLst>
            <pc:docMk/>
            <pc:sldMk cId="2782088342" sldId="266"/>
            <ac:grpSpMk id="172" creationId="{4B3F29E0-8F6C-9E27-17A4-F0E265AA9E3D}"/>
          </ac:grpSpMkLst>
        </pc:grpChg>
        <pc:grpChg chg="mod">
          <ac:chgData name="Carter Shanklin" userId="0f021618779c20e9" providerId="LiveId" clId="{C5AC9270-D0D5-5B44-950A-562325423D01}" dt="2022-08-12T20:09:40.314" v="977"/>
          <ac:grpSpMkLst>
            <pc:docMk/>
            <pc:sldMk cId="2782088342" sldId="266"/>
            <ac:grpSpMk id="176" creationId="{36B84181-8D34-6C17-1214-1F69FD136A31}"/>
          </ac:grpSpMkLst>
        </pc:grpChg>
        <pc:grpChg chg="mod">
          <ac:chgData name="Carter Shanklin" userId="0f021618779c20e9" providerId="LiveId" clId="{C5AC9270-D0D5-5B44-950A-562325423D01}" dt="2022-08-12T20:09:40.314" v="977"/>
          <ac:grpSpMkLst>
            <pc:docMk/>
            <pc:sldMk cId="2782088342" sldId="266"/>
            <ac:grpSpMk id="179" creationId="{1ABC0AB7-C259-D3DB-A688-50ECE94C9F3D}"/>
          </ac:grpSpMkLst>
        </pc:grpChg>
        <pc:grpChg chg="mod">
          <ac:chgData name="Carter Shanklin" userId="0f021618779c20e9" providerId="LiveId" clId="{C5AC9270-D0D5-5B44-950A-562325423D01}" dt="2022-08-12T20:09:40.314" v="977"/>
          <ac:grpSpMkLst>
            <pc:docMk/>
            <pc:sldMk cId="2782088342" sldId="266"/>
            <ac:grpSpMk id="180" creationId="{E9B9CDC8-FE04-55F6-1A35-3EA99D9E0A33}"/>
          </ac:grpSpMkLst>
        </pc:grpChg>
        <pc:cxnChg chg="add mod topLvl">
          <ac:chgData name="Carter Shanklin" userId="0f021618779c20e9" providerId="LiveId" clId="{C5AC9270-D0D5-5B44-950A-562325423D01}" dt="2022-08-12T20:14:31.415" v="1168" actId="478"/>
          <ac:cxnSpMkLst>
            <pc:docMk/>
            <pc:sldMk cId="2782088342" sldId="266"/>
            <ac:cxnSpMk id="3" creationId="{C39D5807-16A9-F6F8-741B-4C058C8678E8}"/>
          </ac:cxnSpMkLst>
        </pc:cxnChg>
        <pc:cxnChg chg="mod">
          <ac:chgData name="Carter Shanklin" userId="0f021618779c20e9" providerId="LiveId" clId="{C5AC9270-D0D5-5B44-950A-562325423D01}" dt="2022-08-12T17:37:13.071" v="558"/>
          <ac:cxnSpMkLst>
            <pc:docMk/>
            <pc:sldMk cId="2782088342" sldId="266"/>
            <ac:cxnSpMk id="7" creationId="{563BA086-AB57-3093-9844-92F4355A0656}"/>
          </ac:cxnSpMkLst>
        </pc:cxnChg>
        <pc:cxnChg chg="mod">
          <ac:chgData name="Carter Shanklin" userId="0f021618779c20e9" providerId="LiveId" clId="{C5AC9270-D0D5-5B44-950A-562325423D01}" dt="2022-08-12T17:37:13.071" v="558"/>
          <ac:cxnSpMkLst>
            <pc:docMk/>
            <pc:sldMk cId="2782088342" sldId="266"/>
            <ac:cxnSpMk id="14" creationId="{3FEDA1CF-5B93-EBF9-327E-4D05D2C89699}"/>
          </ac:cxnSpMkLst>
        </pc:cxnChg>
        <pc:cxnChg chg="add mod topLvl">
          <ac:chgData name="Carter Shanklin" userId="0f021618779c20e9" providerId="LiveId" clId="{C5AC9270-D0D5-5B44-950A-562325423D01}" dt="2022-08-12T20:14:31.415" v="1168" actId="478"/>
          <ac:cxnSpMkLst>
            <pc:docMk/>
            <pc:sldMk cId="2782088342" sldId="266"/>
            <ac:cxnSpMk id="16" creationId="{0F2A7A74-6D68-55FA-5A62-52007DC1E020}"/>
          </ac:cxnSpMkLst>
        </pc:cxnChg>
        <pc:cxnChg chg="mod topLvl">
          <ac:chgData name="Carter Shanklin" userId="0f021618779c20e9" providerId="LiveId" clId="{C5AC9270-D0D5-5B44-950A-562325423D01}" dt="2022-08-12T20:19:10.821" v="1402" actId="478"/>
          <ac:cxnSpMkLst>
            <pc:docMk/>
            <pc:sldMk cId="2782088342" sldId="266"/>
            <ac:cxnSpMk id="40" creationId="{B40A2DA7-CF0F-86AA-5B2A-6633DF7C0B2C}"/>
          </ac:cxnSpMkLst>
        </pc:cxnChg>
        <pc:cxnChg chg="mod topLvl">
          <ac:chgData name="Carter Shanklin" userId="0f021618779c20e9" providerId="LiveId" clId="{C5AC9270-D0D5-5B44-950A-562325423D01}" dt="2022-08-12T20:19:10.821" v="1402" actId="478"/>
          <ac:cxnSpMkLst>
            <pc:docMk/>
            <pc:sldMk cId="2782088342" sldId="266"/>
            <ac:cxnSpMk id="43" creationId="{68AEE299-9894-473A-8A0B-07FAB1756A9C}"/>
          </ac:cxnSpMkLst>
        </pc:cxnChg>
        <pc:cxnChg chg="mod">
          <ac:chgData name="Carter Shanklin" userId="0f021618779c20e9" providerId="LiveId" clId="{C5AC9270-D0D5-5B44-950A-562325423D01}" dt="2022-08-12T20:19:44.702" v="1443" actId="478"/>
          <ac:cxnSpMkLst>
            <pc:docMk/>
            <pc:sldMk cId="2782088342" sldId="266"/>
            <ac:cxnSpMk id="62" creationId="{470A9B2F-2B1E-BFD2-8B42-F77D23114439}"/>
          </ac:cxnSpMkLst>
        </pc:cxnChg>
        <pc:cxnChg chg="mod">
          <ac:chgData name="Carter Shanklin" userId="0f021618779c20e9" providerId="LiveId" clId="{C5AC9270-D0D5-5B44-950A-562325423D01}" dt="2022-08-12T20:19:44.702" v="1443" actId="478"/>
          <ac:cxnSpMkLst>
            <pc:docMk/>
            <pc:sldMk cId="2782088342" sldId="266"/>
            <ac:cxnSpMk id="65" creationId="{C4E732B8-B7FC-EC27-A1DB-995E3CF17E19}"/>
          </ac:cxnSpMkLst>
        </pc:cxnChg>
        <pc:cxnChg chg="mod">
          <ac:chgData name="Carter Shanklin" userId="0f021618779c20e9" providerId="LiveId" clId="{C5AC9270-D0D5-5B44-950A-562325423D01}" dt="2022-08-12T17:39:14.338" v="607" actId="478"/>
          <ac:cxnSpMkLst>
            <pc:docMk/>
            <pc:sldMk cId="2782088342" sldId="266"/>
            <ac:cxnSpMk id="82" creationId="{BCC20B56-54D4-D8A4-019A-F38FF66EF8B9}"/>
          </ac:cxnSpMkLst>
        </pc:cxnChg>
        <pc:cxnChg chg="mod">
          <ac:chgData name="Carter Shanklin" userId="0f021618779c20e9" providerId="LiveId" clId="{C5AC9270-D0D5-5B44-950A-562325423D01}" dt="2022-08-12T17:39:14.338" v="607" actId="478"/>
          <ac:cxnSpMkLst>
            <pc:docMk/>
            <pc:sldMk cId="2782088342" sldId="266"/>
            <ac:cxnSpMk id="85" creationId="{12E413E0-771D-00A4-4B19-89A75A37D609}"/>
          </ac:cxnSpMkLst>
        </pc:cxnChg>
        <pc:cxnChg chg="mod">
          <ac:chgData name="Carter Shanklin" userId="0f021618779c20e9" providerId="LiveId" clId="{C5AC9270-D0D5-5B44-950A-562325423D01}" dt="2022-08-12T20:21:13.218" v="1555" actId="478"/>
          <ac:cxnSpMkLst>
            <pc:docMk/>
            <pc:sldMk cId="2782088342" sldId="266"/>
            <ac:cxnSpMk id="102" creationId="{C6CDC02B-2A14-6559-15F7-4489B065DFEE}"/>
          </ac:cxnSpMkLst>
        </pc:cxnChg>
        <pc:cxnChg chg="mod">
          <ac:chgData name="Carter Shanklin" userId="0f021618779c20e9" providerId="LiveId" clId="{C5AC9270-D0D5-5B44-950A-562325423D01}" dt="2022-08-12T20:21:13.218" v="1555" actId="478"/>
          <ac:cxnSpMkLst>
            <pc:docMk/>
            <pc:sldMk cId="2782088342" sldId="266"/>
            <ac:cxnSpMk id="105" creationId="{F36B9E8C-9A13-C598-4BD2-23A89A65F86A}"/>
          </ac:cxnSpMkLst>
        </pc:cxnChg>
        <pc:cxnChg chg="mod topLvl">
          <ac:chgData name="Carter Shanklin" userId="0f021618779c20e9" providerId="LiveId" clId="{C5AC9270-D0D5-5B44-950A-562325423D01}" dt="2022-08-12T20:21:14.310" v="1556" actId="478"/>
          <ac:cxnSpMkLst>
            <pc:docMk/>
            <pc:sldMk cId="2782088342" sldId="266"/>
            <ac:cxnSpMk id="120" creationId="{9510822F-005D-3617-E4F5-04D6D160DB23}"/>
          </ac:cxnSpMkLst>
        </pc:cxnChg>
        <pc:cxnChg chg="mod topLvl">
          <ac:chgData name="Carter Shanklin" userId="0f021618779c20e9" providerId="LiveId" clId="{C5AC9270-D0D5-5B44-950A-562325423D01}" dt="2022-08-12T20:21:14.310" v="1556" actId="478"/>
          <ac:cxnSpMkLst>
            <pc:docMk/>
            <pc:sldMk cId="2782088342" sldId="266"/>
            <ac:cxnSpMk id="123" creationId="{F2B2C842-3A58-DF15-60B1-C9ABFDAA089A}"/>
          </ac:cxnSpMkLst>
        </pc:cxnChg>
        <pc:cxnChg chg="add del mod topLvl">
          <ac:chgData name="Carter Shanklin" userId="0f021618779c20e9" providerId="LiveId" clId="{C5AC9270-D0D5-5B44-950A-562325423D01}" dt="2022-08-12T20:20:37.458" v="1480" actId="478"/>
          <ac:cxnSpMkLst>
            <pc:docMk/>
            <pc:sldMk cId="2782088342" sldId="266"/>
            <ac:cxnSpMk id="138" creationId="{C93C801A-ADE5-B37B-73AE-695FA087F5DB}"/>
          </ac:cxnSpMkLst>
        </pc:cxnChg>
        <pc:cxnChg chg="add del mod topLvl">
          <ac:chgData name="Carter Shanklin" userId="0f021618779c20e9" providerId="LiveId" clId="{C5AC9270-D0D5-5B44-950A-562325423D01}" dt="2022-08-12T20:20:37.458" v="1480" actId="478"/>
          <ac:cxnSpMkLst>
            <pc:docMk/>
            <pc:sldMk cId="2782088342" sldId="266"/>
            <ac:cxnSpMk id="141" creationId="{89DF25E4-00C2-0F36-169F-E0ECE66DDA2E}"/>
          </ac:cxnSpMkLst>
        </pc:cxnChg>
        <pc:cxnChg chg="mod">
          <ac:chgData name="Carter Shanklin" userId="0f021618779c20e9" providerId="LiveId" clId="{C5AC9270-D0D5-5B44-950A-562325423D01}" dt="2022-08-12T20:09:52.993" v="980" actId="478"/>
          <ac:cxnSpMkLst>
            <pc:docMk/>
            <pc:sldMk cId="2782088342" sldId="266"/>
            <ac:cxnSpMk id="171" creationId="{D8EECFD5-404D-52ED-472F-EF248BA72A8E}"/>
          </ac:cxnSpMkLst>
        </pc:cxnChg>
        <pc:cxnChg chg="mod">
          <ac:chgData name="Carter Shanklin" userId="0f021618779c20e9" providerId="LiveId" clId="{C5AC9270-D0D5-5B44-950A-562325423D01}" dt="2022-08-12T20:09:52.993" v="980" actId="478"/>
          <ac:cxnSpMkLst>
            <pc:docMk/>
            <pc:sldMk cId="2782088342" sldId="266"/>
            <ac:cxnSpMk id="174" creationId="{87EE2F7B-45AD-2F4A-C73F-F848C0B77751}"/>
          </ac:cxnSpMkLst>
        </pc:cxnChg>
      </pc:sldChg>
      <pc:sldChg chg="addSp delSp modSp add mod">
        <pc:chgData name="Carter Shanklin" userId="0f021618779c20e9" providerId="LiveId" clId="{C5AC9270-D0D5-5B44-950A-562325423D01}" dt="2022-09-10T13:29:44.267" v="5693" actId="164"/>
        <pc:sldMkLst>
          <pc:docMk/>
          <pc:sldMk cId="1269852237" sldId="267"/>
        </pc:sldMkLst>
        <pc:spChg chg="mod topLvl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5" creationId="{3121B58A-71A4-BFAF-0C0F-8533DE2D919D}"/>
          </ac:spMkLst>
        </pc:spChg>
        <pc:spChg chg="add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6" creationId="{7F4A5F84-BA30-E12A-9FFA-1CEA07E2E342}"/>
          </ac:spMkLst>
        </pc:spChg>
        <pc:spChg chg="add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7" creationId="{D4EAC110-3D37-AA54-D7D0-7BC6E5E7A0A1}"/>
          </ac:spMkLst>
        </pc:spChg>
        <pc:spChg chg="add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8" creationId="{7C8DBF43-341E-43E5-5F5E-3807E6311C86}"/>
          </ac:spMkLst>
        </pc:spChg>
        <pc:spChg chg="add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9" creationId="{E910DB27-A412-E583-8E56-BD3D148AE6A1}"/>
          </ac:spMkLst>
        </pc:spChg>
        <pc:spChg chg="mod topLvl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0" creationId="{54BB2CDC-532F-CB2E-57F4-E3A2D275E4A0}"/>
          </ac:spMkLst>
        </pc:spChg>
        <pc:spChg chg="mod topLvl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1" creationId="{4E811028-2D00-06E7-DE96-7E3B61A51515}"/>
          </ac:spMkLst>
        </pc:spChg>
        <pc:spChg chg="mod topLvl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3" creationId="{4D37313A-8A90-8A90-7D27-7F383CBDA812}"/>
          </ac:spMkLst>
        </pc:spChg>
        <pc:spChg chg="mod topLvl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9" creationId="{A792EB4C-E32B-E8D6-5732-6FB3DBAA6645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0" creationId="{2C343D7C-D6BB-EC37-6CB4-CD785B78BA47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1" creationId="{0760F846-322D-A948-7E77-1B4F76F22DB5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2" creationId="{B53D5EEB-1ACC-F329-D9D8-8E26BBE1FF21}"/>
          </ac:spMkLst>
        </pc:spChg>
        <pc:spChg chg="mod topLvl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4" creationId="{DDA285D7-026C-8DF9-F327-4EEFA7DBCDA7}"/>
          </ac:spMkLst>
        </pc:spChg>
        <pc:spChg chg="mod topLvl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5" creationId="{2239CDED-C060-0217-AB9E-9FCE891248A1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6" creationId="{BFD6EEBC-CEC7-EFC5-920B-6A1F6958FAC8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7" creationId="{9AE835D3-B1F5-7F7A-3974-5BE9E89BBD3F}"/>
          </ac:spMkLst>
        </pc:spChg>
        <pc:spChg chg="mod topLvl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30" creationId="{FBCFE161-2776-ED00-E666-3FE77DECF488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31" creationId="{506287A8-6D5D-9CAF-A352-61EF37CBCE1C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33" creationId="{B45CD5A0-A68E-8388-F2DC-A0644051D8A0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34" creationId="{E3B0D42B-EFD8-1F29-AC2D-F787B0312131}"/>
          </ac:spMkLst>
        </pc:spChg>
        <pc:spChg chg="del mod">
          <ac:chgData name="Carter Shanklin" userId="0f021618779c20e9" providerId="LiveId" clId="{C5AC9270-D0D5-5B44-950A-562325423D01}" dt="2022-08-12T20:18:37.738" v="1382" actId="478"/>
          <ac:spMkLst>
            <pc:docMk/>
            <pc:sldMk cId="1269852237" sldId="267"/>
            <ac:spMk id="36" creationId="{2133E467-7AC8-0CAD-A710-A54FEB59742C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37" creationId="{31D0BC29-90AE-F547-C1C3-8AF2ED2D39F7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38" creationId="{999E9627-AFB3-FBD3-9228-58F1FB4F553F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39" creationId="{FEDEF671-25FB-2F77-61B8-29F8CAE79CB6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49" creationId="{ED05BC41-546E-78F5-86C0-89CC9C6D1B01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81" creationId="{B335FCCA-EAF4-F874-CB73-92C552AC9ABD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82" creationId="{E384F869-230B-86CC-58D3-811D06D002AE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83" creationId="{DE860FE0-C949-34C5-4035-44A705F7CF3D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87" creationId="{1485DE94-84BD-CC6A-F977-DD5397DE8D19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89" creationId="{A5D52B92-5DFF-4A4F-BC39-B0F2416422CC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91" creationId="{F18696B6-2908-2E2A-6F64-0066C7C79519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92" creationId="{660DBF01-C365-0B18-96A2-CA31CBE27734}"/>
          </ac:spMkLst>
        </pc:spChg>
        <pc:spChg chg="del mod topLvl">
          <ac:chgData name="Carter Shanklin" userId="0f021618779c20e9" providerId="LiveId" clId="{C5AC9270-D0D5-5B44-950A-562325423D01}" dt="2022-08-12T20:19:19.059" v="1404" actId="478"/>
          <ac:spMkLst>
            <pc:docMk/>
            <pc:sldMk cId="1269852237" sldId="267"/>
            <ac:spMk id="94" creationId="{EB75C4D9-D94C-9656-5CBF-5D6BC751E4E5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95" creationId="{963A291A-5162-0AB6-11B5-460E0562C6A6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96" creationId="{617950A3-2510-BE8B-5BA9-8E3B759A62EF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97" creationId="{1DAB42E1-23B6-52A5-B1F3-AF10A6D6276C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98" creationId="{E1C241D8-0FA0-15A2-67EB-E7DE036AF2BB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99" creationId="{89F42769-8C02-4C5A-AF96-45E6E8BC65DC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00" creationId="{0809C080-7D77-83B5-EB47-50EBAB4E7A15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10" creationId="{BFC5F13D-5696-163A-18D4-FEA93F27B62D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64" creationId="{83385205-7DF4-30D0-CCD3-2552B60372C2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66" creationId="{2D886710-60E3-2211-57F6-380190159FF9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68" creationId="{746BA85E-1113-5AB5-8842-006792ECCF6E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69" creationId="{E61A3DA7-32B0-CAE7-C55C-B24AB6727DEB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70" creationId="{E1DD1D0C-BDFA-AF78-2CF1-3DB789AF8816}"/>
          </ac:spMkLst>
        </pc:spChg>
        <pc:spChg chg="add del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72" creationId="{80B39757-52DE-EB75-3AD9-870C49B9DB6A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73" creationId="{CB454599-4AF2-AF9D-2F55-30559ABE35AC}"/>
          </ac:spMkLst>
        </pc:spChg>
        <pc:spChg chg="del mod topLvl">
          <ac:chgData name="Carter Shanklin" userId="0f021618779c20e9" providerId="LiveId" clId="{C5AC9270-D0D5-5B44-950A-562325423D01}" dt="2022-08-12T20:20:47.783" v="1482" actId="478"/>
          <ac:spMkLst>
            <pc:docMk/>
            <pc:sldMk cId="1269852237" sldId="267"/>
            <ac:spMk id="174" creationId="{FA1A003A-14BD-9499-4EF5-E154E3B707C7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75" creationId="{36465B55-93FD-AF82-D5E4-2AE3C5EE4C88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76" creationId="{27E440F2-6B52-B96C-0C6D-636630F79710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77" creationId="{389989F1-6A11-F61C-1468-C4321FC90938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78" creationId="{C7F3CE55-7007-F121-BCB1-E4346C42F871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79" creationId="{E4F603CA-889F-CF71-E5B1-FBED02964A35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82" creationId="{C2A3B623-17AA-BFE0-C8D3-5E98418D406D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84" creationId="{668C518F-3EE4-11AC-292E-6FB496F97609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86" creationId="{00D8E349-4545-0B4A-9458-848A6AED31C4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87" creationId="{7E92C824-7AB1-A401-BE12-AC362B2BCB21}"/>
          </ac:spMkLst>
        </pc:spChg>
        <pc:spChg chg="add del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89" creationId="{54F011F5-BD40-4F8A-F0DE-CE1B19441A32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90" creationId="{CDA82856-3DEA-9B79-05F8-233BD2141D55}"/>
          </ac:spMkLst>
        </pc:spChg>
        <pc:spChg chg="del mod topLvl">
          <ac:chgData name="Carter Shanklin" userId="0f021618779c20e9" providerId="LiveId" clId="{C5AC9270-D0D5-5B44-950A-562325423D01}" dt="2022-08-12T20:20:40.712" v="1481" actId="478"/>
          <ac:spMkLst>
            <pc:docMk/>
            <pc:sldMk cId="1269852237" sldId="267"/>
            <ac:spMk id="191" creationId="{0522B97F-0188-7657-1A6E-C25E4BFDA916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92" creationId="{7DB8D0E1-85FB-D733-79E3-1D70B5C40863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93" creationId="{00F74C07-74F7-E045-DA41-1894AF94134C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94" creationId="{89402736-5C04-45AA-1E7F-9B797B9489D1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95" creationId="{707174F9-CE6D-43D5-BFA0-B14F89B25A89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196" creationId="{53DF4E75-F399-9681-8B38-B6CAC5CE6FB3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199" creationId="{0AA2E247-FD75-DCF0-3213-4B1640058B77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01" creationId="{919AD0EF-AA10-C245-083C-07552310F23F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03" creationId="{71AFFEB2-EE14-4889-26E4-9F0C7EEE0F2C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04" creationId="{F058551B-D9FD-31B4-6987-24AE95C9540D}"/>
          </ac:spMkLst>
        </pc:spChg>
        <pc:spChg chg="del mod topLvl">
          <ac:chgData name="Carter Shanklin" userId="0f021618779c20e9" providerId="LiveId" clId="{C5AC9270-D0D5-5B44-950A-562325423D01}" dt="2022-08-12T20:20:00.133" v="1447" actId="478"/>
          <ac:spMkLst>
            <pc:docMk/>
            <pc:sldMk cId="1269852237" sldId="267"/>
            <ac:spMk id="206" creationId="{A0858CC1-7B02-2919-5DF9-170EF8658818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07" creationId="{F4F44AD3-5B2A-85B5-49B8-788CF01E51E5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08" creationId="{CA2CD0EB-2BB3-A43E-C702-7805939E0A91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09" creationId="{19FBDEC7-EF31-FF94-14C9-6D35B137754A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10" creationId="{5E4A86B0-7403-742D-4604-2DA549B563C9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11" creationId="{5C56D722-B9A2-35C1-2042-5466041BCE2C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12" creationId="{6A69DFDF-FE65-D2A4-DAA5-E111BF4CD1D2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13" creationId="{5B6F8A89-D44B-D8DE-E610-B80C7629E5AB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17" creationId="{2DC065D5-F8CC-D116-0BC9-F7A400E2E110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19" creationId="{033CA5A4-A39C-363D-344D-A3BAED892085}"/>
          </ac:spMkLst>
        </pc:spChg>
        <pc:spChg chg="del mod topLvl">
          <ac:chgData name="Carter Shanklin" userId="0f021618779c20e9" providerId="LiveId" clId="{C5AC9270-D0D5-5B44-950A-562325423D01}" dt="2022-08-12T20:16:13.073" v="1316" actId="478"/>
          <ac:spMkLst>
            <pc:docMk/>
            <pc:sldMk cId="1269852237" sldId="267"/>
            <ac:spMk id="221" creationId="{22B9D5BF-4339-56D5-1860-42607FE3FA7C}"/>
          </ac:spMkLst>
        </pc:spChg>
        <pc:spChg chg="del mod topLvl">
          <ac:chgData name="Carter Shanklin" userId="0f021618779c20e9" providerId="LiveId" clId="{C5AC9270-D0D5-5B44-950A-562325423D01}" dt="2022-08-12T20:16:14.529" v="1317" actId="478"/>
          <ac:spMkLst>
            <pc:docMk/>
            <pc:sldMk cId="1269852237" sldId="267"/>
            <ac:spMk id="222" creationId="{D86D62E6-D2E2-5F49-2BD5-A6F743B9ED41}"/>
          </ac:spMkLst>
        </pc:spChg>
        <pc:spChg chg="del mod topLvl">
          <ac:chgData name="Carter Shanklin" userId="0f021618779c20e9" providerId="LiveId" clId="{C5AC9270-D0D5-5B44-950A-562325423D01}" dt="2022-08-12T20:15:59.432" v="1247" actId="478"/>
          <ac:spMkLst>
            <pc:docMk/>
            <pc:sldMk cId="1269852237" sldId="267"/>
            <ac:spMk id="224" creationId="{E186A11B-774F-566B-2773-5AFE3436AC56}"/>
          </ac:spMkLst>
        </pc:spChg>
        <pc:spChg chg="mod">
          <ac:chgData name="Carter Shanklin" userId="0f021618779c20e9" providerId="LiveId" clId="{C5AC9270-D0D5-5B44-950A-562325423D01}" dt="2022-08-12T20:15:17.318" v="1241" actId="165"/>
          <ac:spMkLst>
            <pc:docMk/>
            <pc:sldMk cId="1269852237" sldId="267"/>
            <ac:spMk id="225" creationId="{521DFC87-B050-21A1-F7AE-00CF9717D30D}"/>
          </ac:spMkLst>
        </pc:spChg>
        <pc:spChg chg="mod">
          <ac:chgData name="Carter Shanklin" userId="0f021618779c20e9" providerId="LiveId" clId="{C5AC9270-D0D5-5B44-950A-562325423D01}" dt="2022-08-12T20:15:17.318" v="1241" actId="165"/>
          <ac:spMkLst>
            <pc:docMk/>
            <pc:sldMk cId="1269852237" sldId="267"/>
            <ac:spMk id="226" creationId="{D1B21495-EC0F-6A59-FCA0-657086ED3938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27" creationId="{E4F9C279-539D-C8F6-435E-3BDD4F8549A6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28" creationId="{1BAA38F8-5FF3-4E7A-F160-168B71AB8305}"/>
          </ac:spMkLst>
        </pc:spChg>
        <pc:spChg chg="del mod topLvl">
          <ac:chgData name="Carter Shanklin" userId="0f021618779c20e9" providerId="LiveId" clId="{C5AC9270-D0D5-5B44-950A-562325423D01}" dt="2022-08-12T20:15:52.163" v="1244" actId="478"/>
          <ac:spMkLst>
            <pc:docMk/>
            <pc:sldMk cId="1269852237" sldId="267"/>
            <ac:spMk id="229" creationId="{AB5CC91F-EF07-B9F1-2E44-F2080FEB2D2B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30" creationId="{575121EB-EA2A-4755-E697-A3516C3A7ED9}"/>
          </ac:spMkLst>
        </pc:spChg>
        <pc:spChg chg="del mod topLvl">
          <ac:chgData name="Carter Shanklin" userId="0f021618779c20e9" providerId="LiveId" clId="{C5AC9270-D0D5-5B44-950A-562325423D01}" dt="2022-08-12T20:15:55.708" v="1246" actId="478"/>
          <ac:spMkLst>
            <pc:docMk/>
            <pc:sldMk cId="1269852237" sldId="267"/>
            <ac:spMk id="231" creationId="{9ADE29BD-4DE9-AD10-1A60-3E40F80BDC2F}"/>
          </ac:spMkLst>
        </pc:spChg>
        <pc:spChg chg="add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34" creationId="{D5B91F30-524F-07A3-CE4F-F6ACB292416A}"/>
          </ac:spMkLst>
        </pc:spChg>
        <pc:spChg chg="add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35" creationId="{4B9056DF-C2A1-4A53-5568-EA938DE90F20}"/>
          </ac:spMkLst>
        </pc:spChg>
        <pc:spChg chg="add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36" creationId="{1AC82574-EFDB-3CCA-F16E-5EBC1710642A}"/>
          </ac:spMkLst>
        </pc:spChg>
        <pc:spChg chg="add 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37" creationId="{099000F2-A1E0-8C61-1BB3-D65C13FEA1EE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40" creationId="{DDF43FD1-529E-E1A0-1761-00766014AE96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41" creationId="{52D400FB-648F-2333-42D8-B60AF57C7C96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42" creationId="{320DAC35-1097-0F1A-1DA5-A6BD309980E8}"/>
          </ac:spMkLst>
        </pc:spChg>
        <pc:spChg chg="mod topLvl">
          <ac:chgData name="Carter Shanklin" userId="0f021618779c20e9" providerId="LiveId" clId="{C5AC9270-D0D5-5B44-950A-562325423D01}" dt="2022-09-10T13:29:44.267" v="5693" actId="164"/>
          <ac:spMkLst>
            <pc:docMk/>
            <pc:sldMk cId="1269852237" sldId="267"/>
            <ac:spMk id="243" creationId="{112260C0-BBF2-80F8-196E-300FD094F596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47" creationId="{D66B14CC-B62F-6731-4E64-21C6B1CC8CA1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48" creationId="{2DACB757-F528-DF39-00AE-0F9DA18FE234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50" creationId="{79B19E45-3998-E37D-EF4E-7C708D480F91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51" creationId="{999E2382-0C85-FDC1-1659-B54960E28887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53" creationId="{510BDCD0-03DD-433D-2871-939DBE8ECFAF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54" creationId="{E5A7BECC-DDFD-A2EA-540E-3B102D8D16FC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56" creationId="{30077A11-D7D2-091E-2252-EDDC1AE24E08}"/>
          </ac:spMkLst>
        </pc:spChg>
        <pc:spChg chg="mod">
          <ac:chgData name="Carter Shanklin" userId="0f021618779c20e9" providerId="LiveId" clId="{C5AC9270-D0D5-5B44-950A-562325423D01}" dt="2022-09-10T13:29:30.665" v="5690" actId="165"/>
          <ac:spMkLst>
            <pc:docMk/>
            <pc:sldMk cId="1269852237" sldId="267"/>
            <ac:spMk id="257" creationId="{F97116B2-E319-6BF3-A2FD-7697876C0639}"/>
          </ac:spMkLst>
        </pc:spChg>
        <pc:spChg chg="add del mod">
          <ac:chgData name="Carter Shanklin" userId="0f021618779c20e9" providerId="LiveId" clId="{C5AC9270-D0D5-5B44-950A-562325423D01}" dt="2022-08-13T13:49:40.735" v="1667" actId="478"/>
          <ac:spMkLst>
            <pc:docMk/>
            <pc:sldMk cId="1269852237" sldId="267"/>
            <ac:spMk id="260" creationId="{999A3A80-62F9-EBCD-532A-A4B71208E7B7}"/>
          </ac:spMkLst>
        </pc:spChg>
        <pc:spChg chg="del mod topLvl">
          <ac:chgData name="Carter Shanklin" userId="0f021618779c20e9" providerId="LiveId" clId="{C5AC9270-D0D5-5B44-950A-562325423D01}" dt="2022-08-13T13:52:07.468" v="1774" actId="478"/>
          <ac:spMkLst>
            <pc:docMk/>
            <pc:sldMk cId="1269852237" sldId="267"/>
            <ac:spMk id="262" creationId="{3BE47A6E-145A-54D9-A147-AAE46D0E3080}"/>
          </ac:spMkLst>
        </pc:spChg>
        <pc:spChg chg="del mod topLvl">
          <ac:chgData name="Carter Shanklin" userId="0f021618779c20e9" providerId="LiveId" clId="{C5AC9270-D0D5-5B44-950A-562325423D01}" dt="2022-08-13T13:52:07.468" v="1774" actId="478"/>
          <ac:spMkLst>
            <pc:docMk/>
            <pc:sldMk cId="1269852237" sldId="267"/>
            <ac:spMk id="263" creationId="{10F1E026-80F6-CDE1-FCE8-668C84A17D67}"/>
          </ac:spMkLst>
        </pc:spChg>
        <pc:spChg chg="add del mod">
          <ac:chgData name="Carter Shanklin" userId="0f021618779c20e9" providerId="LiveId" clId="{C5AC9270-D0D5-5B44-950A-562325423D01}" dt="2022-08-13T13:52:07.468" v="1774" actId="478"/>
          <ac:spMkLst>
            <pc:docMk/>
            <pc:sldMk cId="1269852237" sldId="267"/>
            <ac:spMk id="264" creationId="{B2710895-2AD1-A9F8-DA0B-57F822196B86}"/>
          </ac:spMkLst>
        </pc:spChg>
        <pc:spChg chg="add del mod">
          <ac:chgData name="Carter Shanklin" userId="0f021618779c20e9" providerId="LiveId" clId="{C5AC9270-D0D5-5B44-950A-562325423D01}" dt="2022-08-13T13:52:10.749" v="1775" actId="478"/>
          <ac:spMkLst>
            <pc:docMk/>
            <pc:sldMk cId="1269852237" sldId="267"/>
            <ac:spMk id="265" creationId="{5CA6F639-D776-C534-3855-83F140DEC8F5}"/>
          </ac:spMkLst>
        </pc:spChg>
        <pc:spChg chg="add del mod">
          <ac:chgData name="Carter Shanklin" userId="0f021618779c20e9" providerId="LiveId" clId="{C5AC9270-D0D5-5B44-950A-562325423D01}" dt="2022-08-13T13:52:12.152" v="1776" actId="478"/>
          <ac:spMkLst>
            <pc:docMk/>
            <pc:sldMk cId="1269852237" sldId="267"/>
            <ac:spMk id="266" creationId="{1A9FCC4F-1780-B092-8852-FB5B848D0E01}"/>
          </ac:spMkLst>
        </pc:spChg>
        <pc:spChg chg="add del mod">
          <ac:chgData name="Carter Shanklin" userId="0f021618779c20e9" providerId="LiveId" clId="{C5AC9270-D0D5-5B44-950A-562325423D01}" dt="2022-08-13T13:52:12.152" v="1776" actId="478"/>
          <ac:spMkLst>
            <pc:docMk/>
            <pc:sldMk cId="1269852237" sldId="267"/>
            <ac:spMk id="267" creationId="{6E8CD086-0768-FC6F-3FE7-A9CB07322FC4}"/>
          </ac:spMkLst>
        </pc:spChg>
        <pc:spChg chg="add del mod">
          <ac:chgData name="Carter Shanklin" userId="0f021618779c20e9" providerId="LiveId" clId="{C5AC9270-D0D5-5B44-950A-562325423D01}" dt="2022-08-13T13:55:30.043" v="1914" actId="478"/>
          <ac:spMkLst>
            <pc:docMk/>
            <pc:sldMk cId="1269852237" sldId="267"/>
            <ac:spMk id="269" creationId="{B0296F5F-0C08-6A10-865B-D2AE5F254E7C}"/>
          </ac:spMkLst>
        </pc:spChg>
        <pc:grpChg chg="add mod">
          <ac:chgData name="Carter Shanklin" userId="0f021618779c20e9" providerId="LiveId" clId="{C5AC9270-D0D5-5B44-950A-562325423D01}" dt="2022-09-10T13:29:30.665" v="5690" actId="165"/>
          <ac:grpSpMkLst>
            <pc:docMk/>
            <pc:sldMk cId="1269852237" sldId="267"/>
            <ac:grpSpMk id="2" creationId="{9F6EABD2-3B89-0B90-8509-436D6D5563D8}"/>
          </ac:grpSpMkLst>
        </pc:grpChg>
        <pc:grpChg chg="add del mod">
          <ac:chgData name="Carter Shanklin" userId="0f021618779c20e9" providerId="LiveId" clId="{C5AC9270-D0D5-5B44-950A-562325423D01}" dt="2022-09-10T13:28:21.683" v="5673" actId="165"/>
          <ac:grpSpMkLst>
            <pc:docMk/>
            <pc:sldMk cId="1269852237" sldId="267"/>
            <ac:grpSpMk id="4" creationId="{034ADD67-DC14-141E-6968-B56C861A7D8C}"/>
          </ac:grpSpMkLst>
        </pc:grpChg>
        <pc:grpChg chg="del">
          <ac:chgData name="Carter Shanklin" userId="0f021618779c20e9" providerId="LiveId" clId="{C5AC9270-D0D5-5B44-950A-562325423D01}" dt="2022-08-12T20:10:32.990" v="987" actId="165"/>
          <ac:grpSpMkLst>
            <pc:docMk/>
            <pc:sldMk cId="1269852237" sldId="267"/>
            <ac:grpSpMk id="4" creationId="{DC3BA1BF-78F6-D2A9-94A0-EAFB6A143303}"/>
          </ac:grpSpMkLst>
        </pc:grpChg>
        <pc:grpChg chg="del mod topLvl">
          <ac:chgData name="Carter Shanklin" userId="0f021618779c20e9" providerId="LiveId" clId="{C5AC9270-D0D5-5B44-950A-562325423D01}" dt="2022-08-12T20:11:11.397" v="1026" actId="165"/>
          <ac:grpSpMkLst>
            <pc:docMk/>
            <pc:sldMk cId="1269852237" sldId="267"/>
            <ac:grpSpMk id="12" creationId="{0EF952F4-360B-5905-EFA7-BC525BF14E39}"/>
          </ac:grpSpMkLst>
        </pc:grpChg>
        <pc:grpChg chg="add del mod">
          <ac:chgData name="Carter Shanklin" userId="0f021618779c20e9" providerId="LiveId" clId="{C5AC9270-D0D5-5B44-950A-562325423D01}" dt="2022-09-10T13:29:29.939" v="5689" actId="165"/>
          <ac:grpSpMkLst>
            <pc:docMk/>
            <pc:sldMk cId="1269852237" sldId="267"/>
            <ac:grpSpMk id="12" creationId="{3696128D-E541-4521-AEA0-E5515EF67458}"/>
          </ac:grpSpMkLst>
        </pc:grpChg>
        <pc:grpChg chg="add 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14" creationId="{97C7909D-7E9D-6360-EF56-7BA0A7083038}"/>
          </ac:grpSpMkLst>
        </pc:grpChg>
        <pc:grpChg chg="add del mod topLvl">
          <ac:chgData name="Carter Shanklin" userId="0f021618779c20e9" providerId="LiveId" clId="{C5AC9270-D0D5-5B44-950A-562325423D01}" dt="2022-08-12T20:18:43.783" v="1385" actId="165"/>
          <ac:grpSpMkLst>
            <pc:docMk/>
            <pc:sldMk cId="1269852237" sldId="267"/>
            <ac:grpSpMk id="15" creationId="{1B516576-1B08-9456-C113-FEE2E9E75382}"/>
          </ac:grpSpMkLst>
        </pc:grpChg>
        <pc:grpChg chg="add mod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15" creationId="{571950C3-D140-1F89-1198-54E67C2F3E98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18" creationId="{E5440B30-1DE7-A832-6B87-857A065C8D15}"/>
          </ac:grpSpMkLst>
        </pc:grpChg>
        <pc:grpChg chg="mod topLvl">
          <ac:chgData name="Carter Shanklin" userId="0f021618779c20e9" providerId="LiveId" clId="{C5AC9270-D0D5-5B44-950A-562325423D01}" dt="2022-09-10T13:29:30.665" v="5690" actId="165"/>
          <ac:grpSpMkLst>
            <pc:docMk/>
            <pc:sldMk cId="1269852237" sldId="267"/>
            <ac:grpSpMk id="28" creationId="{DE3F0034-F10F-BD76-4DF2-46224C0FED7A}"/>
          </ac:grpSpMkLst>
        </pc:grpChg>
        <pc:grpChg chg="mod topLvl">
          <ac:chgData name="Carter Shanklin" userId="0f021618779c20e9" providerId="LiveId" clId="{C5AC9270-D0D5-5B44-950A-562325423D01}" dt="2022-09-10T13:29:30.665" v="5690" actId="165"/>
          <ac:grpSpMkLst>
            <pc:docMk/>
            <pc:sldMk cId="1269852237" sldId="267"/>
            <ac:grpSpMk id="29" creationId="{40D5A2AB-07E8-A86F-399C-6EC4403A6FC3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32" creationId="{F06B3DA5-ABEF-7BD1-F54B-80ABCEF7B784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35" creationId="{BF347D98-E735-288C-17A4-1C4F2F37F1BE}"/>
          </ac:grpSpMkLst>
        </pc:grpChg>
        <pc:grpChg chg="del">
          <ac:chgData name="Carter Shanklin" userId="0f021618779c20e9" providerId="LiveId" clId="{C5AC9270-D0D5-5B44-950A-562325423D01}" dt="2022-08-12T20:10:20.627" v="982" actId="478"/>
          <ac:grpSpMkLst>
            <pc:docMk/>
            <pc:sldMk cId="1269852237" sldId="267"/>
            <ac:grpSpMk id="60" creationId="{7557CCD8-19B4-F753-8474-8FAB32E687A4}"/>
          </ac:grpSpMkLst>
        </pc:grpChg>
        <pc:grpChg chg="del">
          <ac:chgData name="Carter Shanklin" userId="0f021618779c20e9" providerId="LiveId" clId="{C5AC9270-D0D5-5B44-950A-562325423D01}" dt="2022-08-12T20:10:21.735" v="983" actId="478"/>
          <ac:grpSpMkLst>
            <pc:docMk/>
            <pc:sldMk cId="1269852237" sldId="267"/>
            <ac:grpSpMk id="61" creationId="{A7EDF459-ECF1-539E-51C2-1895EF596113}"/>
          </ac:grpSpMkLst>
        </pc:grpChg>
        <pc:grpChg chg="add del mod topLvl">
          <ac:chgData name="Carter Shanklin" userId="0f021618779c20e9" providerId="LiveId" clId="{C5AC9270-D0D5-5B44-950A-562325423D01}" dt="2022-08-12T20:19:15.714" v="1403" actId="165"/>
          <ac:grpSpMkLst>
            <pc:docMk/>
            <pc:sldMk cId="1269852237" sldId="267"/>
            <ac:grpSpMk id="84" creationId="{1644B101-A77C-224D-06F4-677694E969A2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86" creationId="{DD860EE8-72D3-F26D-33FC-4417AD7C6CDF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90" creationId="{504B1442-F7FB-1DEC-B963-D19388BE0C81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93" creationId="{99F285EA-BEAC-AF61-BCF1-683DB8FC0463}"/>
          </ac:grpSpMkLst>
        </pc:grpChg>
        <pc:grpChg chg="del">
          <ac:chgData name="Carter Shanklin" userId="0f021618779c20e9" providerId="LiveId" clId="{C5AC9270-D0D5-5B44-950A-562325423D01}" dt="2022-08-12T20:10:23.065" v="984" actId="478"/>
          <ac:grpSpMkLst>
            <pc:docMk/>
            <pc:sldMk cId="1269852237" sldId="267"/>
            <ac:grpSpMk id="101" creationId="{82C1B3A3-9A27-EBB4-CD81-BE5C9D14F84B}"/>
          </ac:grpSpMkLst>
        </pc:grpChg>
        <pc:grpChg chg="add del mod topLvl">
          <ac:chgData name="Carter Shanklin" userId="0f021618779c20e9" providerId="LiveId" clId="{C5AC9270-D0D5-5B44-950A-562325423D01}" dt="2022-08-12T20:18:40.416" v="1384" actId="165"/>
          <ac:grpSpMkLst>
            <pc:docMk/>
            <pc:sldMk cId="1269852237" sldId="267"/>
            <ac:grpSpMk id="113" creationId="{94A1087E-CEB2-216B-2403-526EB3646599}"/>
          </ac:grpSpMkLst>
        </pc:grpChg>
        <pc:grpChg chg="add del mod">
          <ac:chgData name="Carter Shanklin" userId="0f021618779c20e9" providerId="LiveId" clId="{C5AC9270-D0D5-5B44-950A-562325423D01}" dt="2022-08-12T20:13:46.727" v="1146" actId="165"/>
          <ac:grpSpMkLst>
            <pc:docMk/>
            <pc:sldMk cId="1269852237" sldId="267"/>
            <ac:grpSpMk id="119" creationId="{CCEF89D1-683F-0874-4C91-C46228D5EA7A}"/>
          </ac:grpSpMkLst>
        </pc:grpChg>
        <pc:grpChg chg="del mod topLvl">
          <ac:chgData name="Carter Shanklin" userId="0f021618779c20e9" providerId="LiveId" clId="{C5AC9270-D0D5-5B44-950A-562325423D01}" dt="2022-08-12T20:19:57.760" v="1446" actId="165"/>
          <ac:grpSpMkLst>
            <pc:docMk/>
            <pc:sldMk cId="1269852237" sldId="267"/>
            <ac:grpSpMk id="128" creationId="{FB9399F4-7E60-FF47-8AB3-650F7A66AF8D}"/>
          </ac:grpSpMkLst>
        </pc:grpChg>
        <pc:grpChg chg="del">
          <ac:chgData name="Carter Shanklin" userId="0f021618779c20e9" providerId="LiveId" clId="{C5AC9270-D0D5-5B44-950A-562325423D01}" dt="2022-08-12T20:10:23.909" v="985" actId="478"/>
          <ac:grpSpMkLst>
            <pc:docMk/>
            <pc:sldMk cId="1269852237" sldId="267"/>
            <ac:grpSpMk id="136" creationId="{8CDFB44D-5914-E729-E591-D54DBE68F98A}"/>
          </ac:grpSpMkLst>
        </pc:grpChg>
        <pc:grpChg chg="del mod topLvl">
          <ac:chgData name="Carter Shanklin" userId="0f021618779c20e9" providerId="LiveId" clId="{C5AC9270-D0D5-5B44-950A-562325423D01}" dt="2022-08-12T20:20:17.281" v="1472" actId="165"/>
          <ac:grpSpMkLst>
            <pc:docMk/>
            <pc:sldMk cId="1269852237" sldId="267"/>
            <ac:grpSpMk id="137" creationId="{FC22AD5C-23D3-AB56-4874-6785D40A535A}"/>
          </ac:grpSpMkLst>
        </pc:grpChg>
        <pc:grpChg chg="del mod topLvl">
          <ac:chgData name="Carter Shanklin" userId="0f021618779c20e9" providerId="LiveId" clId="{C5AC9270-D0D5-5B44-950A-562325423D01}" dt="2022-08-12T20:20:19.201" v="1473" actId="165"/>
          <ac:grpSpMkLst>
            <pc:docMk/>
            <pc:sldMk cId="1269852237" sldId="267"/>
            <ac:grpSpMk id="157" creationId="{28063346-FEE7-38AA-4122-BBBDDFF41201}"/>
          </ac:grpSpMkLst>
        </pc:grpChg>
        <pc:grpChg chg="del">
          <ac:chgData name="Carter Shanklin" userId="0f021618779c20e9" providerId="LiveId" clId="{C5AC9270-D0D5-5B44-950A-562325423D01}" dt="2022-08-12T20:10:25.193" v="986" actId="478"/>
          <ac:grpSpMkLst>
            <pc:docMk/>
            <pc:sldMk cId="1269852237" sldId="267"/>
            <ac:grpSpMk id="161" creationId="{BB59B706-6AC4-7052-BCE9-89BEDAEA312D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163" creationId="{7612F398-60AA-EF56-CD7B-4857215BBB08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167" creationId="{16337CB4-B1D9-A881-E905-36FC6867FBAB}"/>
          </ac:grpSpMkLst>
        </pc:grpChg>
        <pc:grpChg chg="del mod topLvl">
          <ac:chgData name="Carter Shanklin" userId="0f021618779c20e9" providerId="LiveId" clId="{C5AC9270-D0D5-5B44-950A-562325423D01}" dt="2022-08-12T20:20:47.783" v="1482" actId="478"/>
          <ac:grpSpMkLst>
            <pc:docMk/>
            <pc:sldMk cId="1269852237" sldId="267"/>
            <ac:grpSpMk id="171" creationId="{0A809394-8794-3A55-723A-850BA7DC575E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181" creationId="{C2690EF6-AD18-F23F-5B8D-784ECD0E4633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185" creationId="{DE5D0EDD-F2D7-F9E0-E9E9-638FC7294CF1}"/>
          </ac:grpSpMkLst>
        </pc:grpChg>
        <pc:grpChg chg="del mod topLvl">
          <ac:chgData name="Carter Shanklin" userId="0f021618779c20e9" providerId="LiveId" clId="{C5AC9270-D0D5-5B44-950A-562325423D01}" dt="2022-08-12T20:20:40.712" v="1481" actId="478"/>
          <ac:grpSpMkLst>
            <pc:docMk/>
            <pc:sldMk cId="1269852237" sldId="267"/>
            <ac:grpSpMk id="188" creationId="{9CD82E48-6637-D5AE-8620-5118EC5709EB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198" creationId="{9F702BDE-1841-F979-A761-CB83CFF26344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202" creationId="{932B6917-A4D8-BD95-BB7A-BF278A00312D}"/>
          </ac:grpSpMkLst>
        </pc:grpChg>
        <pc:grpChg chg="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205" creationId="{A0AF7C1A-646E-60FE-A342-E63F5630DFE1}"/>
          </ac:grpSpMkLst>
        </pc:grpChg>
        <pc:grpChg chg="add del mod">
          <ac:chgData name="Carter Shanklin" userId="0f021618779c20e9" providerId="LiveId" clId="{C5AC9270-D0D5-5B44-950A-562325423D01}" dt="2022-08-12T20:15:17.318" v="1241" actId="165"/>
          <ac:grpSpMkLst>
            <pc:docMk/>
            <pc:sldMk cId="1269852237" sldId="267"/>
            <ac:grpSpMk id="214" creationId="{FDE2DEB8-8240-2B04-B131-3822246F3397}"/>
          </ac:grpSpMkLst>
        </pc:grpChg>
        <pc:grpChg chg="del mod topLvl">
          <ac:chgData name="Carter Shanklin" userId="0f021618779c20e9" providerId="LiveId" clId="{C5AC9270-D0D5-5B44-950A-562325423D01}" dt="2022-08-12T20:15:50.166" v="1243" actId="165"/>
          <ac:grpSpMkLst>
            <pc:docMk/>
            <pc:sldMk cId="1269852237" sldId="267"/>
            <ac:grpSpMk id="216" creationId="{B290484D-8B1C-D78F-DAAB-48CB5439C55E}"/>
          </ac:grpSpMkLst>
        </pc:grpChg>
        <pc:grpChg chg="del mod topLvl">
          <ac:chgData name="Carter Shanklin" userId="0f021618779c20e9" providerId="LiveId" clId="{C5AC9270-D0D5-5B44-950A-562325423D01}" dt="2022-09-10T13:29:30.665" v="5690" actId="165"/>
          <ac:grpSpMkLst>
            <pc:docMk/>
            <pc:sldMk cId="1269852237" sldId="267"/>
            <ac:grpSpMk id="220" creationId="{7C6E36F8-EF7D-065E-C845-8A51073C84E7}"/>
          </ac:grpSpMkLst>
        </pc:grpChg>
        <pc:grpChg chg="del mod topLvl">
          <ac:chgData name="Carter Shanklin" userId="0f021618779c20e9" providerId="LiveId" clId="{C5AC9270-D0D5-5B44-950A-562325423D01}" dt="2022-08-12T20:15:54.561" v="1245" actId="478"/>
          <ac:grpSpMkLst>
            <pc:docMk/>
            <pc:sldMk cId="1269852237" sldId="267"/>
            <ac:grpSpMk id="223" creationId="{5652CFA9-E0FD-452B-86B0-F174604293FA}"/>
          </ac:grpSpMkLst>
        </pc:grpChg>
        <pc:grpChg chg="add del mod topLvl">
          <ac:chgData name="Carter Shanklin" userId="0f021618779c20e9" providerId="LiveId" clId="{C5AC9270-D0D5-5B44-950A-562325423D01}" dt="2022-08-12T20:18:40.416" v="1384" actId="165"/>
          <ac:grpSpMkLst>
            <pc:docMk/>
            <pc:sldMk cId="1269852237" sldId="267"/>
            <ac:grpSpMk id="232" creationId="{D27D29E9-0EAA-88F0-58DA-D2EF91A2E2BB}"/>
          </ac:grpSpMkLst>
        </pc:grpChg>
        <pc:grpChg chg="add del mod">
          <ac:chgData name="Carter Shanklin" userId="0f021618779c20e9" providerId="LiveId" clId="{C5AC9270-D0D5-5B44-950A-562325423D01}" dt="2022-08-12T20:18:39.815" v="1383" actId="165"/>
          <ac:grpSpMkLst>
            <pc:docMk/>
            <pc:sldMk cId="1269852237" sldId="267"/>
            <ac:grpSpMk id="233" creationId="{8F222077-037D-1747-0E32-CF96306DF795}"/>
          </ac:grpSpMkLst>
        </pc:grpChg>
        <pc:grpChg chg="add del mod topLvl">
          <ac:chgData name="Carter Shanklin" userId="0f021618779c20e9" providerId="LiveId" clId="{C5AC9270-D0D5-5B44-950A-562325423D01}" dt="2022-09-10T13:28:27.022" v="5676" actId="165"/>
          <ac:grpSpMkLst>
            <pc:docMk/>
            <pc:sldMk cId="1269852237" sldId="267"/>
            <ac:grpSpMk id="238" creationId="{C28A4521-368F-CA9A-459E-33C35B1AA7DB}"/>
          </ac:grpSpMkLst>
        </pc:grpChg>
        <pc:grpChg chg="add del mod topLvl">
          <ac:chgData name="Carter Shanklin" userId="0f021618779c20e9" providerId="LiveId" clId="{C5AC9270-D0D5-5B44-950A-562325423D01}" dt="2022-09-10T13:28:27.022" v="5676" actId="165"/>
          <ac:grpSpMkLst>
            <pc:docMk/>
            <pc:sldMk cId="1269852237" sldId="267"/>
            <ac:grpSpMk id="239" creationId="{8109E2DE-76D3-CBB1-38AD-E7CCBD565CCF}"/>
          </ac:grpSpMkLst>
        </pc:grpChg>
        <pc:grpChg chg="add del mod topLvl">
          <ac:chgData name="Carter Shanklin" userId="0f021618779c20e9" providerId="LiveId" clId="{C5AC9270-D0D5-5B44-950A-562325423D01}" dt="2022-09-10T13:28:25.431" v="5675" actId="165"/>
          <ac:grpSpMkLst>
            <pc:docMk/>
            <pc:sldMk cId="1269852237" sldId="267"/>
            <ac:grpSpMk id="244" creationId="{DA981B24-7A04-C45F-FCBC-72BD81A7C415}"/>
          </ac:grpSpMkLst>
        </pc:grpChg>
        <pc:grpChg chg="add del mod topLvl">
          <ac:chgData name="Carter Shanklin" userId="0f021618779c20e9" providerId="LiveId" clId="{C5AC9270-D0D5-5B44-950A-562325423D01}" dt="2022-09-10T13:28:22.982" v="5674" actId="165"/>
          <ac:grpSpMkLst>
            <pc:docMk/>
            <pc:sldMk cId="1269852237" sldId="267"/>
            <ac:grpSpMk id="245" creationId="{47D130B5-680A-05A8-B107-8516A666ED48}"/>
          </ac:grpSpMkLst>
        </pc:grpChg>
        <pc:grpChg chg="add 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246" creationId="{2FCAA541-55C3-9E68-7AEB-AF15F40686A7}"/>
          </ac:grpSpMkLst>
        </pc:grpChg>
        <pc:grpChg chg="add 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249" creationId="{3E15B486-498A-9674-B44B-EF11F9E720BB}"/>
          </ac:grpSpMkLst>
        </pc:grpChg>
        <pc:grpChg chg="add mod">
          <ac:chgData name="Carter Shanklin" userId="0f021618779c20e9" providerId="LiveId" clId="{C5AC9270-D0D5-5B44-950A-562325423D01}" dt="2022-09-10T13:29:30.665" v="5690" actId="165"/>
          <ac:grpSpMkLst>
            <pc:docMk/>
            <pc:sldMk cId="1269852237" sldId="267"/>
            <ac:grpSpMk id="252" creationId="{16A0472F-DCDD-01D6-491E-FBFDFFFC80EE}"/>
          </ac:grpSpMkLst>
        </pc:grpChg>
        <pc:grpChg chg="add mod">
          <ac:chgData name="Carter Shanklin" userId="0f021618779c20e9" providerId="LiveId" clId="{C5AC9270-D0D5-5B44-950A-562325423D01}" dt="2022-09-10T13:29:30.665" v="5690" actId="165"/>
          <ac:grpSpMkLst>
            <pc:docMk/>
            <pc:sldMk cId="1269852237" sldId="267"/>
            <ac:grpSpMk id="255" creationId="{0D7F8932-C92B-E24D-9B54-C1AE9F033B16}"/>
          </ac:grpSpMkLst>
        </pc:grpChg>
        <pc:grpChg chg="add mod topLvl">
          <ac:chgData name="Carter Shanklin" userId="0f021618779c20e9" providerId="LiveId" clId="{C5AC9270-D0D5-5B44-950A-562325423D01}" dt="2022-09-10T13:29:44.267" v="5693" actId="164"/>
          <ac:grpSpMkLst>
            <pc:docMk/>
            <pc:sldMk cId="1269852237" sldId="267"/>
            <ac:grpSpMk id="258" creationId="{42EE55C8-E4C8-7ADA-58E2-88F59018A535}"/>
          </ac:grpSpMkLst>
        </pc:grpChg>
        <pc:grpChg chg="add del mod">
          <ac:chgData name="Carter Shanklin" userId="0f021618779c20e9" providerId="LiveId" clId="{C5AC9270-D0D5-5B44-950A-562325423D01}" dt="2022-08-13T13:48:50.951" v="1624" actId="165"/>
          <ac:grpSpMkLst>
            <pc:docMk/>
            <pc:sldMk cId="1269852237" sldId="267"/>
            <ac:grpSpMk id="259" creationId="{14FF563C-9DCB-52B2-87D8-C82D118FCF8C}"/>
          </ac:grpSpMkLst>
        </pc:grpChg>
        <pc:grpChg chg="add del mod">
          <ac:chgData name="Carter Shanklin" userId="0f021618779c20e9" providerId="LiveId" clId="{C5AC9270-D0D5-5B44-950A-562325423D01}" dt="2022-08-13T13:49:24.207" v="1646" actId="165"/>
          <ac:grpSpMkLst>
            <pc:docMk/>
            <pc:sldMk cId="1269852237" sldId="267"/>
            <ac:grpSpMk id="261" creationId="{4C4DD72E-3D23-CF18-99A9-E6D99D335AB9}"/>
          </ac:grpSpMkLst>
        </pc:grpChg>
        <pc:grpChg chg="add del mod topLvl">
          <ac:chgData name="Carter Shanklin" userId="0f021618779c20e9" providerId="LiveId" clId="{C5AC9270-D0D5-5B44-950A-562325423D01}" dt="2022-09-10T13:29:30.665" v="5690" actId="165"/>
          <ac:grpSpMkLst>
            <pc:docMk/>
            <pc:sldMk cId="1269852237" sldId="267"/>
            <ac:grpSpMk id="270" creationId="{C2B33EC0-5BBF-0B51-E3AC-C0ACF2B838EB}"/>
          </ac:grpSpMkLst>
        </pc:grpChg>
        <pc:grpChg chg="add del mod topLvl">
          <ac:chgData name="Carter Shanklin" userId="0f021618779c20e9" providerId="LiveId" clId="{C5AC9270-D0D5-5B44-950A-562325423D01}" dt="2022-09-10T13:29:30.665" v="5690" actId="165"/>
          <ac:grpSpMkLst>
            <pc:docMk/>
            <pc:sldMk cId="1269852237" sldId="267"/>
            <ac:grpSpMk id="271" creationId="{942A6A51-4B0C-9792-B3C4-E1234C78E3FC}"/>
          </ac:grpSpMkLst>
        </pc:grpChg>
        <pc:grpChg chg="add del mod topLvl">
          <ac:chgData name="Carter Shanklin" userId="0f021618779c20e9" providerId="LiveId" clId="{C5AC9270-D0D5-5B44-950A-562325423D01}" dt="2022-09-10T13:28:22.982" v="5674" actId="165"/>
          <ac:grpSpMkLst>
            <pc:docMk/>
            <pc:sldMk cId="1269852237" sldId="267"/>
            <ac:grpSpMk id="272" creationId="{9AD912A2-3576-9F13-4DA2-6A1F2B3B0662}"/>
          </ac:grpSpMkLst>
        </pc:grpChg>
        <pc:grpChg chg="add del mod">
          <ac:chgData name="Carter Shanklin" userId="0f021618779c20e9" providerId="LiveId" clId="{C5AC9270-D0D5-5B44-950A-562325423D01}" dt="2022-09-03T13:34:20.017" v="4648" actId="165"/>
          <ac:grpSpMkLst>
            <pc:docMk/>
            <pc:sldMk cId="1269852237" sldId="267"/>
            <ac:grpSpMk id="273" creationId="{71C85068-01B0-A518-A296-28EA87F1ED0B}"/>
          </ac:grpSpMkLst>
        </pc:grpChg>
        <pc:graphicFrameChg chg="add mod modGraphic">
          <ac:chgData name="Carter Shanklin" userId="0f021618779c20e9" providerId="LiveId" clId="{C5AC9270-D0D5-5B44-950A-562325423D01}" dt="2022-08-13T13:57:00.690" v="1919" actId="1035"/>
          <ac:graphicFrameMkLst>
            <pc:docMk/>
            <pc:sldMk cId="1269852237" sldId="267"/>
            <ac:graphicFrameMk id="268" creationId="{D4F5A957-48F7-F076-90D3-3E835D10E561}"/>
          </ac:graphicFrameMkLst>
        </pc:graphicFrameChg>
        <pc:cxnChg chg="mod topLvl">
          <ac:chgData name="Carter Shanklin" userId="0f021618779c20e9" providerId="LiveId" clId="{C5AC9270-D0D5-5B44-950A-562325423D01}" dt="2022-09-10T13:29:30.665" v="5690" actId="165"/>
          <ac:cxnSpMkLst>
            <pc:docMk/>
            <pc:sldMk cId="1269852237" sldId="267"/>
            <ac:cxnSpMk id="3" creationId="{C39D5807-16A9-F6F8-741B-4C058C8678E8}"/>
          </ac:cxnSpMkLst>
        </pc:cxnChg>
        <pc:cxnChg chg="mod topLvl">
          <ac:chgData name="Carter Shanklin" userId="0f021618779c20e9" providerId="LiveId" clId="{C5AC9270-D0D5-5B44-950A-562325423D01}" dt="2022-09-10T13:29:30.665" v="5690" actId="165"/>
          <ac:cxnSpMkLst>
            <pc:docMk/>
            <pc:sldMk cId="1269852237" sldId="267"/>
            <ac:cxnSpMk id="16" creationId="{0F2A7A74-6D68-55FA-5A62-52007DC1E020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17" creationId="{6BE4566E-31D0-E04A-1009-93BF0AB785B3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23" creationId="{DA996ECE-775E-2C9C-58C5-B3A35742E9FA}"/>
          </ac:cxnSpMkLst>
        </pc:cxnChg>
        <pc:cxnChg chg="mod">
          <ac:chgData name="Carter Shanklin" userId="0f021618779c20e9" providerId="LiveId" clId="{C5AC9270-D0D5-5B44-950A-562325423D01}" dt="2022-08-12T20:10:20.627" v="982" actId="478"/>
          <ac:cxnSpMkLst>
            <pc:docMk/>
            <pc:sldMk cId="1269852237" sldId="267"/>
            <ac:cxnSpMk id="40" creationId="{B40A2DA7-CF0F-86AA-5B2A-6633DF7C0B2C}"/>
          </ac:cxnSpMkLst>
        </pc:cxnChg>
        <pc:cxnChg chg="mod">
          <ac:chgData name="Carter Shanklin" userId="0f021618779c20e9" providerId="LiveId" clId="{C5AC9270-D0D5-5B44-950A-562325423D01}" dt="2022-08-12T20:10:20.627" v="982" actId="478"/>
          <ac:cxnSpMkLst>
            <pc:docMk/>
            <pc:sldMk cId="1269852237" sldId="267"/>
            <ac:cxnSpMk id="43" creationId="{68AEE299-9894-473A-8A0B-07FAB1756A9C}"/>
          </ac:cxnSpMkLst>
        </pc:cxnChg>
        <pc:cxnChg chg="mod">
          <ac:chgData name="Carter Shanklin" userId="0f021618779c20e9" providerId="LiveId" clId="{C5AC9270-D0D5-5B44-950A-562325423D01}" dt="2022-08-12T20:10:21.735" v="983" actId="478"/>
          <ac:cxnSpMkLst>
            <pc:docMk/>
            <pc:sldMk cId="1269852237" sldId="267"/>
            <ac:cxnSpMk id="62" creationId="{470A9B2F-2B1E-BFD2-8B42-F77D23114439}"/>
          </ac:cxnSpMkLst>
        </pc:cxnChg>
        <pc:cxnChg chg="mod">
          <ac:chgData name="Carter Shanklin" userId="0f021618779c20e9" providerId="LiveId" clId="{C5AC9270-D0D5-5B44-950A-562325423D01}" dt="2022-08-12T20:10:21.735" v="983" actId="478"/>
          <ac:cxnSpMkLst>
            <pc:docMk/>
            <pc:sldMk cId="1269852237" sldId="267"/>
            <ac:cxnSpMk id="65" creationId="{C4E732B8-B7FC-EC27-A1DB-995E3CF17E19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85" creationId="{564C1B7C-AEF1-C75F-EBEA-A1CD8A325409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88" creationId="{55716023-65C8-3ABA-6519-980EBD53A2D4}"/>
          </ac:cxnSpMkLst>
        </pc:cxnChg>
        <pc:cxnChg chg="mod">
          <ac:chgData name="Carter Shanklin" userId="0f021618779c20e9" providerId="LiveId" clId="{C5AC9270-D0D5-5B44-950A-562325423D01}" dt="2022-08-12T20:10:23.065" v="984" actId="478"/>
          <ac:cxnSpMkLst>
            <pc:docMk/>
            <pc:sldMk cId="1269852237" sldId="267"/>
            <ac:cxnSpMk id="102" creationId="{C6CDC02B-2A14-6559-15F7-4489B065DFEE}"/>
          </ac:cxnSpMkLst>
        </pc:cxnChg>
        <pc:cxnChg chg="mod">
          <ac:chgData name="Carter Shanklin" userId="0f021618779c20e9" providerId="LiveId" clId="{C5AC9270-D0D5-5B44-950A-562325423D01}" dt="2022-08-12T20:10:23.065" v="984" actId="478"/>
          <ac:cxnSpMkLst>
            <pc:docMk/>
            <pc:sldMk cId="1269852237" sldId="267"/>
            <ac:cxnSpMk id="105" creationId="{F36B9E8C-9A13-C598-4BD2-23A89A65F86A}"/>
          </ac:cxnSpMkLst>
        </pc:cxnChg>
        <pc:cxnChg chg="mod">
          <ac:chgData name="Carter Shanklin" userId="0f021618779c20e9" providerId="LiveId" clId="{C5AC9270-D0D5-5B44-950A-562325423D01}" dt="2022-08-12T20:10:23.909" v="985" actId="478"/>
          <ac:cxnSpMkLst>
            <pc:docMk/>
            <pc:sldMk cId="1269852237" sldId="267"/>
            <ac:cxnSpMk id="120" creationId="{9510822F-005D-3617-E4F5-04D6D160DB23}"/>
          </ac:cxnSpMkLst>
        </pc:cxnChg>
        <pc:cxnChg chg="mod">
          <ac:chgData name="Carter Shanklin" userId="0f021618779c20e9" providerId="LiveId" clId="{C5AC9270-D0D5-5B44-950A-562325423D01}" dt="2022-08-12T20:10:23.909" v="985" actId="478"/>
          <ac:cxnSpMkLst>
            <pc:docMk/>
            <pc:sldMk cId="1269852237" sldId="267"/>
            <ac:cxnSpMk id="123" creationId="{F2B2C842-3A58-DF15-60B1-C9ABFDAA089A}"/>
          </ac:cxnSpMkLst>
        </pc:cxnChg>
        <pc:cxnChg chg="mod">
          <ac:chgData name="Carter Shanklin" userId="0f021618779c20e9" providerId="LiveId" clId="{C5AC9270-D0D5-5B44-950A-562325423D01}" dt="2022-08-12T20:10:25.193" v="986" actId="478"/>
          <ac:cxnSpMkLst>
            <pc:docMk/>
            <pc:sldMk cId="1269852237" sldId="267"/>
            <ac:cxnSpMk id="138" creationId="{C93C801A-ADE5-B37B-73AE-695FA087F5DB}"/>
          </ac:cxnSpMkLst>
        </pc:cxnChg>
        <pc:cxnChg chg="mod">
          <ac:chgData name="Carter Shanklin" userId="0f021618779c20e9" providerId="LiveId" clId="{C5AC9270-D0D5-5B44-950A-562325423D01}" dt="2022-08-12T20:10:25.193" v="986" actId="478"/>
          <ac:cxnSpMkLst>
            <pc:docMk/>
            <pc:sldMk cId="1269852237" sldId="267"/>
            <ac:cxnSpMk id="141" creationId="{89DF25E4-00C2-0F36-169F-E0ECE66DDA2E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162" creationId="{CEC3047E-10C9-4A06-E757-6DBA5377A341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165" creationId="{659C11AD-F9ED-650D-7DFB-333792A28C75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180" creationId="{41DC0FAD-4BB0-73DE-A249-E9A5290A68DF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183" creationId="{6688A6AD-8809-516B-68BC-DF7528F645A9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197" creationId="{C154A607-61B4-837E-242A-23891D561165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200" creationId="{247183CF-B6AF-CBF0-9FE6-081E61F22C5B}"/>
          </ac:cxnSpMkLst>
        </pc:cxnChg>
        <pc:cxnChg chg="del mod topLvl">
          <ac:chgData name="Carter Shanklin" userId="0f021618779c20e9" providerId="LiveId" clId="{C5AC9270-D0D5-5B44-950A-562325423D01}" dt="2022-08-12T20:16:10.817" v="1315" actId="478"/>
          <ac:cxnSpMkLst>
            <pc:docMk/>
            <pc:sldMk cId="1269852237" sldId="267"/>
            <ac:cxnSpMk id="215" creationId="{B3925847-1D94-88C1-6287-D2F2F52F13B5}"/>
          </ac:cxnSpMkLst>
        </pc:cxnChg>
        <pc:cxnChg chg="mod topLvl">
          <ac:chgData name="Carter Shanklin" userId="0f021618779c20e9" providerId="LiveId" clId="{C5AC9270-D0D5-5B44-950A-562325423D01}" dt="2022-09-10T13:29:44.267" v="5693" actId="164"/>
          <ac:cxnSpMkLst>
            <pc:docMk/>
            <pc:sldMk cId="1269852237" sldId="267"/>
            <ac:cxnSpMk id="218" creationId="{E7F0D307-4792-467D-7535-9214E150C107}"/>
          </ac:cxnSpMkLst>
        </pc:cxnChg>
      </pc:sldChg>
      <pc:sldChg chg="addSp delSp modSp add mod">
        <pc:chgData name="Carter Shanklin" userId="0f021618779c20e9" providerId="LiveId" clId="{C5AC9270-D0D5-5B44-950A-562325423D01}" dt="2022-09-17T22:29:43.352" v="7282" actId="164"/>
        <pc:sldMkLst>
          <pc:docMk/>
          <pc:sldMk cId="27937396" sldId="268"/>
        </pc:sldMkLst>
        <pc:spChg chg="add 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2" creationId="{3BB41C9B-B09A-3C3F-154B-4674C5D8088A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3" creationId="{35046FEC-5739-A7F9-995D-D5ADAECD3B2B}"/>
          </ac:spMkLst>
        </pc:spChg>
        <pc:spChg chg="add mod">
          <ac:chgData name="Carter Shanklin" userId="0f021618779c20e9" providerId="LiveId" clId="{C5AC9270-D0D5-5B44-950A-562325423D01}" dt="2022-09-17T22:29:43.352" v="7282" actId="164"/>
          <ac:spMkLst>
            <pc:docMk/>
            <pc:sldMk cId="27937396" sldId="268"/>
            <ac:spMk id="7" creationId="{619C8F25-DD27-E8DF-5181-1784AC91F73C}"/>
          </ac:spMkLst>
        </pc:spChg>
        <pc:spChg chg="mod topLvl">
          <ac:chgData name="Carter Shanklin" userId="0f021618779c20e9" providerId="LiveId" clId="{C5AC9270-D0D5-5B44-950A-562325423D01}" dt="2022-09-04T13:00:26.774" v="5462" actId="164"/>
          <ac:spMkLst>
            <pc:docMk/>
            <pc:sldMk cId="27937396" sldId="268"/>
            <ac:spMk id="8" creationId="{7FD48163-F577-C249-81A9-D3E8E68674FC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0" creationId="{5ECD7101-D603-DB66-DB14-ABD11BA0D6C8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1" creationId="{97A2D269-9E2D-C38F-0F70-83FF06CDF1E5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3" creationId="{629020A9-194A-A50F-FC0E-7D00135AF0CA}"/>
          </ac:spMkLst>
        </pc:spChg>
        <pc:spChg chg="add mod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4" creationId="{BB93FED4-9D20-C895-ED53-573B19D03D2A}"/>
          </ac:spMkLst>
        </pc:spChg>
        <pc:spChg chg="del mod topLvl">
          <ac:chgData name="Carter Shanklin" userId="0f021618779c20e9" providerId="LiveId" clId="{C5AC9270-D0D5-5B44-950A-562325423D01}" dt="2022-09-04T12:51:12.342" v="4897" actId="478"/>
          <ac:spMkLst>
            <pc:docMk/>
            <pc:sldMk cId="27937396" sldId="268"/>
            <ac:spMk id="15" creationId="{C59E7C27-2ED7-AAF6-1594-4F7F80C6BEA6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6" creationId="{118B5E73-A944-C116-D6D2-6E5C2C2894E3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7" creationId="{7A1C464C-FED2-25D3-18EF-4759E0426953}"/>
          </ac:spMkLst>
        </pc:spChg>
        <pc:spChg chg="add mod">
          <ac:chgData name="Carter Shanklin" userId="0f021618779c20e9" providerId="LiveId" clId="{C5AC9270-D0D5-5B44-950A-562325423D01}" dt="2022-09-04T13:26:11.540" v="5484" actId="1037"/>
          <ac:spMkLst>
            <pc:docMk/>
            <pc:sldMk cId="27937396" sldId="268"/>
            <ac:spMk id="24" creationId="{8C19B152-8D4E-2442-6208-E999BAD079D0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28" creationId="{473A077D-4FF5-EF37-1FD5-9F827E58EE03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30" creationId="{6F40242E-556C-0DF6-5ADC-4A09D563E79B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31" creationId="{E70B89D3-9CE2-7293-92FF-E212977434CA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33" creationId="{A5AE71A9-A618-CF6C-F18F-84A1E1AE6788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35" creationId="{5A980A8C-F8EC-48F7-377D-D3DED779FACC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37" creationId="{E70DFC5C-4283-C7D9-B100-0C182BA9BB1E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43" creationId="{1B22110C-36B5-3D41-B639-7BDD7468A29F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55" creationId="{6A542CEA-D229-82A9-2F1F-E01ABD16DC46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56" creationId="{5B8D97AE-DD3E-6AF3-13B0-2547866FED98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57" creationId="{3A821195-FC48-D34B-BA96-AB95CEC25E22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61" creationId="{B882B365-93B2-12FA-DBCF-DFE970E235D9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62" creationId="{D7E5A930-CAE6-596B-1800-ADE65F0EE228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63" creationId="{FAF3E7DD-EBA2-E8E1-0C22-D3A93DB9AD08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64" creationId="{C1A99ECE-89F0-24B4-941D-E7A54486BAA9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65" creationId="{EA3BF18B-52C6-2826-75BC-02373E27E3A4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66" creationId="{F9A58F1C-3338-E8E2-9B91-AA9C69EF0027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68" creationId="{93B42AFA-D98A-227A-D9AA-F3C3F371F32A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70" creationId="{A95AC2A7-BA92-EC59-038F-A6EA668F4479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73" creationId="{B107ED96-BFC9-5560-FAE6-859B525C0DC9}"/>
          </ac:spMkLst>
        </pc:spChg>
        <pc:spChg chg="mod topLvl">
          <ac:chgData name="Carter Shanklin" userId="0f021618779c20e9" providerId="LiveId" clId="{C5AC9270-D0D5-5B44-950A-562325423D01}" dt="2022-09-04T21:45:29.013" v="5494" actId="20577"/>
          <ac:spMkLst>
            <pc:docMk/>
            <pc:sldMk cId="27937396" sldId="268"/>
            <ac:spMk id="74" creationId="{B4D1AB1A-4A1C-7702-AE24-DA5A0EA588FC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75" creationId="{9C5ADE36-3A81-B96A-80B0-FA76D0F1EF9A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79" creationId="{30399985-BB54-DAD8-3DC8-5873C9CC4F7C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80" creationId="{1D47BAA3-1056-48BA-275F-1D5910060E1E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83" creationId="{5F2796AB-BC4F-D456-C3F1-3AF6E31AA6A8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84" creationId="{253B378F-ABA9-D4AB-E95A-17FB29C40711}"/>
          </ac:spMkLst>
        </pc:spChg>
        <pc:spChg chg="mod topLvl">
          <ac:chgData name="Carter Shanklin" userId="0f021618779c20e9" providerId="LiveId" clId="{C5AC9270-D0D5-5B44-950A-562325423D01}" dt="2022-09-04T13:25:32.357" v="5467" actId="207"/>
          <ac:spMkLst>
            <pc:docMk/>
            <pc:sldMk cId="27937396" sldId="268"/>
            <ac:spMk id="88" creationId="{5E63717D-D514-AC41-EDA4-06851EE0CBD2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96" creationId="{C6339854-280E-4165-BE2E-656618B69511}"/>
          </ac:spMkLst>
        </pc:spChg>
        <pc:spChg chg="mod topLvl">
          <ac:chgData name="Carter Shanklin" userId="0f021618779c20e9" providerId="LiveId" clId="{C5AC9270-D0D5-5B44-950A-562325423D01}" dt="2022-09-04T13:27:40.105" v="5492" actId="1037"/>
          <ac:spMkLst>
            <pc:docMk/>
            <pc:sldMk cId="27937396" sldId="268"/>
            <ac:spMk id="101" creationId="{8CD243F6-E1D8-8FCB-D6AC-AC4DC18C2EBB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36" creationId="{4B9B44D9-B677-2A6C-ABEC-00321285DA09}"/>
          </ac:spMkLst>
        </pc:spChg>
        <pc:spChg chg="mod">
          <ac:chgData name="Carter Shanklin" userId="0f021618779c20e9" providerId="LiveId" clId="{C5AC9270-D0D5-5B44-950A-562325423D01}" dt="2022-09-04T12:53:49.860" v="5164" actId="165"/>
          <ac:spMkLst>
            <pc:docMk/>
            <pc:sldMk cId="27937396" sldId="268"/>
            <ac:spMk id="150" creationId="{A2FE9395-7C0E-9EFC-5D05-B3D0C98D5920}"/>
          </ac:spMkLst>
        </pc:spChg>
        <pc:spChg chg="mod">
          <ac:chgData name="Carter Shanklin" userId="0f021618779c20e9" providerId="LiveId" clId="{C5AC9270-D0D5-5B44-950A-562325423D01}" dt="2022-09-04T12:53:49.860" v="5164" actId="165"/>
          <ac:spMkLst>
            <pc:docMk/>
            <pc:sldMk cId="27937396" sldId="268"/>
            <ac:spMk id="155" creationId="{D57B164D-6C76-FF8E-E96F-3317FE812664}"/>
          </ac:spMkLst>
        </pc:spChg>
        <pc:spChg chg="mod">
          <ac:chgData name="Carter Shanklin" userId="0f021618779c20e9" providerId="LiveId" clId="{C5AC9270-D0D5-5B44-950A-562325423D01}" dt="2022-09-04T12:53:49.860" v="5164" actId="165"/>
          <ac:spMkLst>
            <pc:docMk/>
            <pc:sldMk cId="27937396" sldId="268"/>
            <ac:spMk id="156" creationId="{6357F506-11E1-D190-E22C-260AF0FB26A8}"/>
          </ac:spMkLst>
        </pc:spChg>
        <pc:spChg chg="mod">
          <ac:chgData name="Carter Shanklin" userId="0f021618779c20e9" providerId="LiveId" clId="{C5AC9270-D0D5-5B44-950A-562325423D01}" dt="2022-09-04T12:53:49.860" v="5164" actId="165"/>
          <ac:spMkLst>
            <pc:docMk/>
            <pc:sldMk cId="27937396" sldId="268"/>
            <ac:spMk id="157" creationId="{9A458A03-0B95-541D-9406-43EB9DB01D7D}"/>
          </ac:spMkLst>
        </pc:spChg>
        <pc:spChg chg="mod">
          <ac:chgData name="Carter Shanklin" userId="0f021618779c20e9" providerId="LiveId" clId="{C5AC9270-D0D5-5B44-950A-562325423D01}" dt="2022-09-04T12:53:49.860" v="5164" actId="165"/>
          <ac:spMkLst>
            <pc:docMk/>
            <pc:sldMk cId="27937396" sldId="268"/>
            <ac:spMk id="158" creationId="{13FF4604-A73C-4905-5348-BCE6F6FFD9C1}"/>
          </ac:spMkLst>
        </pc:spChg>
        <pc:spChg chg="mod">
          <ac:chgData name="Carter Shanklin" userId="0f021618779c20e9" providerId="LiveId" clId="{C5AC9270-D0D5-5B44-950A-562325423D01}" dt="2022-09-04T12:53:49.860" v="5164" actId="165"/>
          <ac:spMkLst>
            <pc:docMk/>
            <pc:sldMk cId="27937396" sldId="268"/>
            <ac:spMk id="159" creationId="{E60706B2-E8E5-955A-50A3-6C72B46008CB}"/>
          </ac:spMkLst>
        </pc:spChg>
        <pc:spChg chg="mod">
          <ac:chgData name="Carter Shanklin" userId="0f021618779c20e9" providerId="LiveId" clId="{C5AC9270-D0D5-5B44-950A-562325423D01}" dt="2022-09-04T12:53:49.860" v="5164" actId="165"/>
          <ac:spMkLst>
            <pc:docMk/>
            <pc:sldMk cId="27937396" sldId="268"/>
            <ac:spMk id="160" creationId="{511809CA-7CD9-E1D6-13D4-78929062DF0A}"/>
          </ac:spMkLst>
        </pc:spChg>
        <pc:spChg chg="mod">
          <ac:chgData name="Carter Shanklin" userId="0f021618779c20e9" providerId="LiveId" clId="{C5AC9270-D0D5-5B44-950A-562325423D01}" dt="2022-09-04T12:53:49.860" v="5164" actId="165"/>
          <ac:spMkLst>
            <pc:docMk/>
            <pc:sldMk cId="27937396" sldId="268"/>
            <ac:spMk id="162" creationId="{2785E824-E825-0EAA-ACBE-0D2F70524608}"/>
          </ac:spMkLst>
        </pc:spChg>
        <pc:spChg chg="mod">
          <ac:chgData name="Carter Shanklin" userId="0f021618779c20e9" providerId="LiveId" clId="{C5AC9270-D0D5-5B44-950A-562325423D01}" dt="2022-09-04T12:53:49.860" v="5164" actId="165"/>
          <ac:spMkLst>
            <pc:docMk/>
            <pc:sldMk cId="27937396" sldId="268"/>
            <ac:spMk id="163" creationId="{6306FF22-E871-75B8-848E-6CB178C9FD68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71" creationId="{54AA918C-F055-1234-9DAD-FF51868352D3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77" creationId="{61352708-0A3B-DCEB-5DD7-F9CCC1A3CB6B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84" creationId="{4812C096-333E-1F73-D022-84BA5F5DA7DD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92" creationId="{DCC724D0-7894-7C59-66ED-78CA030478E8}"/>
          </ac:spMkLst>
        </pc:spChg>
        <pc:spChg chg="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196" creationId="{80482729-189E-00E5-C7F8-096339BDE6F1}"/>
          </ac:spMkLst>
        </pc:spChg>
        <pc:spChg chg="add del mod topLvl">
          <ac:chgData name="Carter Shanklin" userId="0f021618779c20e9" providerId="LiveId" clId="{C5AC9270-D0D5-5B44-950A-562325423D01}" dt="2022-09-04T13:00:21.418" v="5460" actId="164"/>
          <ac:spMkLst>
            <pc:docMk/>
            <pc:sldMk cId="27937396" sldId="268"/>
            <ac:spMk id="212" creationId="{282A5BD7-AC8C-52EB-6AA7-3D87F72E4765}"/>
          </ac:spMkLst>
        </pc:spChg>
        <pc:spChg chg="del mod topLvl">
          <ac:chgData name="Carter Shanklin" userId="0f021618779c20e9" providerId="LiveId" clId="{C5AC9270-D0D5-5B44-950A-562325423D01}" dt="2022-09-04T12:51:18.335" v="4901" actId="478"/>
          <ac:spMkLst>
            <pc:docMk/>
            <pc:sldMk cId="27937396" sldId="268"/>
            <ac:spMk id="213" creationId="{64EFA80A-6D56-FF33-08B5-5B55C4C1BDE3}"/>
          </ac:spMkLst>
        </pc:spChg>
        <pc:spChg chg="mod topLvl">
          <ac:chgData name="Carter Shanklin" userId="0f021618779c20e9" providerId="LiveId" clId="{C5AC9270-D0D5-5B44-950A-562325423D01}" dt="2022-09-04T13:26:13.863" v="5488" actId="1035"/>
          <ac:spMkLst>
            <pc:docMk/>
            <pc:sldMk cId="27937396" sldId="268"/>
            <ac:spMk id="224" creationId="{E011CDC1-33E0-9719-FA7B-C9A07234CE67}"/>
          </ac:spMkLst>
        </pc:spChg>
        <pc:grpChg chg="add del mod topLvl">
          <ac:chgData name="Carter Shanklin" userId="0f021618779c20e9" providerId="LiveId" clId="{C5AC9270-D0D5-5B44-950A-562325423D01}" dt="2022-09-04T12:53:49.860" v="5164" actId="165"/>
          <ac:grpSpMkLst>
            <pc:docMk/>
            <pc:sldMk cId="27937396" sldId="268"/>
            <ac:grpSpMk id="7" creationId="{4937D560-1F36-F5F0-6DAC-A268D2E0BED6}"/>
          </ac:grpSpMkLst>
        </pc:grpChg>
        <pc:grpChg chg="add mod">
          <ac:chgData name="Carter Shanklin" userId="0f021618779c20e9" providerId="LiveId" clId="{C5AC9270-D0D5-5B44-950A-562325423D01}" dt="2022-09-17T22:29:43.352" v="7282" actId="164"/>
          <ac:grpSpMkLst>
            <pc:docMk/>
            <pc:sldMk cId="27937396" sldId="268"/>
            <ac:grpSpMk id="9" creationId="{B3667EE1-FCF2-3C3A-8B24-BCCE04D9BBC1}"/>
          </ac:grpSpMkLst>
        </pc:grpChg>
        <pc:grpChg chg="del">
          <ac:chgData name="Carter Shanklin" userId="0f021618779c20e9" providerId="LiveId" clId="{C5AC9270-D0D5-5B44-950A-562325423D01}" dt="2022-09-04T12:51:10.440" v="4896" actId="165"/>
          <ac:grpSpMkLst>
            <pc:docMk/>
            <pc:sldMk cId="27937396" sldId="268"/>
            <ac:grpSpMk id="9" creationId="{C4ADAB72-E9A4-33E1-E942-06DB8DA34095}"/>
          </ac:grpSpMkLst>
        </pc:grpChg>
        <pc:grpChg chg="add del mod">
          <ac:chgData name="Carter Shanklin" userId="0f021618779c20e9" providerId="LiveId" clId="{C5AC9270-D0D5-5B44-950A-562325423D01}" dt="2022-09-04T12:53:48.287" v="5163" actId="165"/>
          <ac:grpSpMkLst>
            <pc:docMk/>
            <pc:sldMk cId="27937396" sldId="268"/>
            <ac:grpSpMk id="12" creationId="{F1BF378D-588C-CA9A-A54A-EBA9F9E57895}"/>
          </ac:grpSpMkLst>
        </pc:grpChg>
        <pc:grpChg chg="add mod">
          <ac:chgData name="Carter Shanklin" userId="0f021618779c20e9" providerId="LiveId" clId="{C5AC9270-D0D5-5B44-950A-562325423D01}" dt="2022-09-04T13:00:26.774" v="5462" actId="164"/>
          <ac:grpSpMkLst>
            <pc:docMk/>
            <pc:sldMk cId="27937396" sldId="268"/>
            <ac:grpSpMk id="34" creationId="{16F355FA-EC00-494E-F68F-71928B1DAD59}"/>
          </ac:grpSpMkLst>
        </pc:grpChg>
        <pc:grpChg chg="add mod">
          <ac:chgData name="Carter Shanklin" userId="0f021618779c20e9" providerId="LiveId" clId="{C5AC9270-D0D5-5B44-950A-562325423D01}" dt="2022-09-17T22:29:43.352" v="7282" actId="164"/>
          <ac:grpSpMkLst>
            <pc:docMk/>
            <pc:sldMk cId="27937396" sldId="268"/>
            <ac:grpSpMk id="36" creationId="{4872DA1C-FABD-AFE2-E20F-155E24BF2E43}"/>
          </ac:grpSpMkLst>
        </pc:grpChg>
        <pc:grpChg chg="del mod topLvl">
          <ac:chgData name="Carter Shanklin" userId="0f021618779c20e9" providerId="LiveId" clId="{C5AC9270-D0D5-5B44-950A-562325423D01}" dt="2022-09-04T12:53:49.860" v="5164" actId="165"/>
          <ac:grpSpMkLst>
            <pc:docMk/>
            <pc:sldMk cId="27937396" sldId="268"/>
            <ac:grpSpMk id="77" creationId="{6660A7EB-E352-9388-E804-B333CC9EF2E2}"/>
          </ac:grpSpMkLst>
        </pc:grpChg>
        <pc:grpChg chg="del mod topLvl">
          <ac:chgData name="Carter Shanklin" userId="0f021618779c20e9" providerId="LiveId" clId="{C5AC9270-D0D5-5B44-950A-562325423D01}" dt="2022-09-04T12:53:49.860" v="5164" actId="165"/>
          <ac:grpSpMkLst>
            <pc:docMk/>
            <pc:sldMk cId="27937396" sldId="268"/>
            <ac:grpSpMk id="78" creationId="{157778B3-E09B-DC10-6785-8C9332ECD56B}"/>
          </ac:grpSpMkLst>
        </pc:grpChg>
        <pc:grpChg chg="mod">
          <ac:chgData name="Carter Shanklin" userId="0f021618779c20e9" providerId="LiveId" clId="{C5AC9270-D0D5-5B44-950A-562325423D01}" dt="2022-09-04T12:53:49.860" v="5164" actId="165"/>
          <ac:grpSpMkLst>
            <pc:docMk/>
            <pc:sldMk cId="27937396" sldId="268"/>
            <ac:grpSpMk id="161" creationId="{97F921B2-F1C8-667D-5480-652B89BC8BA0}"/>
          </ac:grpSpMkLst>
        </pc:grpChg>
        <pc:grpChg chg="mod">
          <ac:chgData name="Carter Shanklin" userId="0f021618779c20e9" providerId="LiveId" clId="{C5AC9270-D0D5-5B44-950A-562325423D01}" dt="2022-09-04T12:53:49.860" v="5164" actId="165"/>
          <ac:grpSpMkLst>
            <pc:docMk/>
            <pc:sldMk cId="27937396" sldId="268"/>
            <ac:grpSpMk id="165" creationId="{2F45F3BA-D0AE-FEBB-1EAA-C05E8C8A9D0C}"/>
          </ac:grpSpMkLst>
        </pc:grpChg>
        <pc:grpChg chg="mod topLvl">
          <ac:chgData name="Carter Shanklin" userId="0f021618779c20e9" providerId="LiveId" clId="{C5AC9270-D0D5-5B44-950A-562325423D01}" dt="2022-09-04T13:00:21.418" v="5460" actId="164"/>
          <ac:grpSpMkLst>
            <pc:docMk/>
            <pc:sldMk cId="27937396" sldId="268"/>
            <ac:grpSpMk id="175" creationId="{56032F59-E40B-7A98-7F40-3E549DF95CB6}"/>
          </ac:grpSpMkLst>
        </pc:grpChg>
        <pc:grpChg chg="del mod topLvl">
          <ac:chgData name="Carter Shanklin" userId="0f021618779c20e9" providerId="LiveId" clId="{C5AC9270-D0D5-5B44-950A-562325423D01}" dt="2022-09-04T12:53:49.860" v="5164" actId="165"/>
          <ac:grpSpMkLst>
            <pc:docMk/>
            <pc:sldMk cId="27937396" sldId="268"/>
            <ac:grpSpMk id="180" creationId="{0E152D1C-3DDB-EC15-4722-58C7C79CDEAD}"/>
          </ac:grpSpMkLst>
        </pc:grpChg>
        <pc:grpChg chg="del mod topLvl">
          <ac:chgData name="Carter Shanklin" userId="0f021618779c20e9" providerId="LiveId" clId="{C5AC9270-D0D5-5B44-950A-562325423D01}" dt="2022-09-04T12:53:49.860" v="5164" actId="165"/>
          <ac:grpSpMkLst>
            <pc:docMk/>
            <pc:sldMk cId="27937396" sldId="268"/>
            <ac:grpSpMk id="223" creationId="{20B8A95A-5A48-81A4-6A3E-D351D74699F9}"/>
          </ac:grpSpMkLst>
        </pc:grpChg>
        <pc:cxnChg chg="add 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4" creationId="{91860EC3-395D-8253-4C5C-21A7BD78D40E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5" creationId="{23AA02BC-0D80-841A-0C1B-601C0A62E7EB}"/>
          </ac:cxnSpMkLst>
        </pc:cxnChg>
        <pc:cxnChg chg="add 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6" creationId="{F627E830-D39F-7B66-8ECD-5EA0660A41D3}"/>
          </ac:cxnSpMkLst>
        </pc:cxnChg>
        <pc:cxnChg chg="add mod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21" creationId="{ADA5A7C8-4773-229C-6933-03CEBE500075}"/>
          </ac:cxnSpMkLst>
        </pc:cxnChg>
        <pc:cxnChg chg="add mod">
          <ac:chgData name="Carter Shanklin" userId="0f021618779c20e9" providerId="LiveId" clId="{C5AC9270-D0D5-5B44-950A-562325423D01}" dt="2022-09-04T13:25:46.132" v="5469" actId="208"/>
          <ac:cxnSpMkLst>
            <pc:docMk/>
            <pc:sldMk cId="27937396" sldId="268"/>
            <ac:cxnSpMk id="25" creationId="{0F04BC71-6092-20AA-28B5-5AE79953E9DC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40" creationId="{5F973DD2-9DBF-25FB-26A2-446CC0BEF4B8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41" creationId="{2C6E7E73-41C3-2165-47E3-03120C7950B8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44" creationId="{40FD6D7D-4159-A369-A7AF-05F16DF7433D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49" creationId="{E1B54AEC-850C-824D-A862-6F55A71FBDBF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60" creationId="{9C4D255D-0045-8B4A-AA5B-800CEA5AB1EB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72" creationId="{DAA10D01-89B2-6B92-FF8D-D07F0CB58695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76" creationId="{223925F2-F5BD-5291-B4CD-3EFBDD1DA2BC}"/>
          </ac:cxnSpMkLst>
        </pc:cxnChg>
        <pc:cxnChg chg="del mod topLvl">
          <ac:chgData name="Carter Shanklin" userId="0f021618779c20e9" providerId="LiveId" clId="{C5AC9270-D0D5-5B44-950A-562325423D01}" dt="2022-09-04T12:51:16.478" v="4900" actId="478"/>
          <ac:cxnSpMkLst>
            <pc:docMk/>
            <pc:sldMk cId="27937396" sldId="268"/>
            <ac:cxnSpMk id="102" creationId="{87823AD5-3F0A-4458-9C12-2FD7FF471C7A}"/>
          </ac:cxnSpMkLst>
        </pc:cxnChg>
        <pc:cxnChg chg="mod topLvl">
          <ac:chgData name="Carter Shanklin" userId="0f021618779c20e9" providerId="LiveId" clId="{C5AC9270-D0D5-5B44-950A-562325423D01}" dt="2022-09-04T13:25:37.881" v="5468" actId="208"/>
          <ac:cxnSpMkLst>
            <pc:docMk/>
            <pc:sldMk cId="27937396" sldId="268"/>
            <ac:cxnSpMk id="152" creationId="{73E996B8-3DA5-B368-24BA-8FF2BBD76300}"/>
          </ac:cxnSpMkLst>
        </pc:cxnChg>
        <pc:cxnChg chg="mod">
          <ac:chgData name="Carter Shanklin" userId="0f021618779c20e9" providerId="LiveId" clId="{C5AC9270-D0D5-5B44-950A-562325423D01}" dt="2022-09-04T12:53:49.860" v="5164" actId="165"/>
          <ac:cxnSpMkLst>
            <pc:docMk/>
            <pc:sldMk cId="27937396" sldId="268"/>
            <ac:cxnSpMk id="172" creationId="{516585F0-9113-36C3-E836-2939F89576D7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185" creationId="{69CE1C88-8EFA-436D-6AA5-0471712DDB04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193" creationId="{C9683C83-2C42-272F-62A7-EA97750F18F1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197" creationId="{E6AFF664-8A5E-7FCD-A520-FF45FFECDB38}"/>
          </ac:cxnSpMkLst>
        </pc:cxnChg>
        <pc:cxnChg chg="del mod topLvl">
          <ac:chgData name="Carter Shanklin" userId="0f021618779c20e9" providerId="LiveId" clId="{C5AC9270-D0D5-5B44-950A-562325423D01}" dt="2022-09-04T12:51:19.703" v="4902" actId="478"/>
          <ac:cxnSpMkLst>
            <pc:docMk/>
            <pc:sldMk cId="27937396" sldId="268"/>
            <ac:cxnSpMk id="200" creationId="{F7A3DA92-3BB8-AAC8-8BDB-D4C78B3988E9}"/>
          </ac:cxnSpMkLst>
        </pc:cxnChg>
        <pc:cxnChg chg="mod topLvl">
          <ac:chgData name="Carter Shanklin" userId="0f021618779c20e9" providerId="LiveId" clId="{C5AC9270-D0D5-5B44-950A-562325423D01}" dt="2022-09-04T13:00:21.418" v="5460" actId="164"/>
          <ac:cxnSpMkLst>
            <pc:docMk/>
            <pc:sldMk cId="27937396" sldId="268"/>
            <ac:cxnSpMk id="208" creationId="{7CA8CF00-D8C1-6FFA-5275-E8CE3CF9E1F2}"/>
          </ac:cxnSpMkLst>
        </pc:cxnChg>
      </pc:sldChg>
      <pc:sldChg chg="delSp modSp add del mod">
        <pc:chgData name="Carter Shanklin" userId="0f021618779c20e9" providerId="LiveId" clId="{C5AC9270-D0D5-5B44-950A-562325423D01}" dt="2022-09-04T12:44:59.328" v="4737" actId="2696"/>
        <pc:sldMkLst>
          <pc:docMk/>
          <pc:sldMk cId="334681201" sldId="268"/>
        </pc:sldMkLst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2" creationId="{7E7E7326-C2AF-7B44-AF9C-451842DB9BF6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3" creationId="{CD9E3588-ACD9-4C42-BE72-5F07DFD4FAA6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4" creationId="{B7A3EB6A-EC6E-154A-900C-6520C152E0DC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5" creationId="{2915D919-6943-7340-A4D3-39ED23763DBC}"/>
          </ac:spMkLst>
        </pc:spChg>
        <pc:spChg chg="mod topLvl">
          <ac:chgData name="Carter Shanklin" userId="0f021618779c20e9" providerId="LiveId" clId="{C5AC9270-D0D5-5B44-950A-562325423D01}" dt="2022-09-04T12:42:35.339" v="4662" actId="20577"/>
          <ac:spMkLst>
            <pc:docMk/>
            <pc:sldMk cId="334681201" sldId="268"/>
            <ac:spMk id="8" creationId="{7FD48163-F577-C249-81A9-D3E8E68674FC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9" creationId="{43BFB6CB-49CA-AC49-A0EC-EE14D32C6A0B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10" creationId="{506D4CC3-E485-9E09-1A32-3D06627FAE0A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11" creationId="{76957D53-0806-F2A1-903C-CF9E11099314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13" creationId="{0E617C99-FD00-55F9-F7E0-56476EED59FC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14" creationId="{C672D895-1380-4957-1F1C-1EFEDA7ECD43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18" creationId="{74C48A4D-DCAD-E547-A712-B51822AAA3A6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20" creationId="{2952C1AD-9C8C-5443-B56A-3529C7A81877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21" creationId="{49292F14-6C23-F744-9062-3DC232E5EA17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22" creationId="{45985606-2E80-A248-82D3-0240614D2B15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24" creationId="{376DC798-E7A2-5046-B1CD-D34B1F7660ED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25" creationId="{CC85ABA1-1AB4-444A-9F70-0A16483574C7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26" creationId="{A6BF1B44-A19D-0340-A781-C92FFCE25001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27" creationId="{D4176827-2AFD-7B47-98B5-41512E8FAA56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32" creationId="{9B7E67B0-3E51-5041-B8B8-B8E340DCD687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38" creationId="{A2453561-1DFC-C147-B808-C9BE20AE4C37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46" creationId="{145725DE-B8B6-7740-91B5-258EDA2FE924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48" creationId="{A79F6157-045C-A04D-A717-A3AE4E5822A4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58" creationId="{35870BBD-AE82-5E40-BD66-C5DCFDFBBF2D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59" creationId="{ACA42612-BEDC-CF49-B463-01E135EFFC36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67" creationId="{888739E8-11E7-C145-91C2-50127EBE16E9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81" creationId="{FCF5A68D-C4FE-4B4F-B750-0E9EDAF6A843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82" creationId="{82DE6202-941F-1744-8D6D-1F6291C9008B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90" creationId="{1A20A09E-6209-344F-9AC9-8ACC2FE6CD51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91" creationId="{97A81D60-A77F-C34E-A8AA-71CC0E1597B5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100" creationId="{11F67DBC-DFE3-734E-B8F8-EDAD638EF4C5}"/>
          </ac:spMkLst>
        </pc:spChg>
        <pc:spChg chg="mod">
          <ac:chgData name="Carter Shanklin" userId="0f021618779c20e9" providerId="LiveId" clId="{C5AC9270-D0D5-5B44-950A-562325423D01}" dt="2022-09-04T12:42:31.163" v="4651" actId="165"/>
          <ac:spMkLst>
            <pc:docMk/>
            <pc:sldMk cId="334681201" sldId="268"/>
            <ac:spMk id="119" creationId="{DAC6AEAF-8B11-724B-9F5B-5516DBB6673B}"/>
          </ac:spMkLst>
        </pc:spChg>
        <pc:grpChg chg="del">
          <ac:chgData name="Carter Shanklin" userId="0f021618779c20e9" providerId="LiveId" clId="{C5AC9270-D0D5-5B44-950A-562325423D01}" dt="2022-09-04T12:42:31.163" v="4651" actId="165"/>
          <ac:grpSpMkLst>
            <pc:docMk/>
            <pc:sldMk cId="334681201" sldId="268"/>
            <ac:grpSpMk id="6" creationId="{77AFC4DA-C3D2-008B-9A4E-3548431B8A83}"/>
          </ac:grpSpMkLst>
        </pc:grpChg>
        <pc:grpChg chg="mod">
          <ac:chgData name="Carter Shanklin" userId="0f021618779c20e9" providerId="LiveId" clId="{C5AC9270-D0D5-5B44-950A-562325423D01}" dt="2022-09-04T12:42:31.163" v="4651" actId="165"/>
          <ac:grpSpMkLst>
            <pc:docMk/>
            <pc:sldMk cId="334681201" sldId="268"/>
            <ac:grpSpMk id="7" creationId="{1B069ADA-93BD-8C1B-35AB-99F3946287A4}"/>
          </ac:grpSpMkLst>
        </pc:grpChg>
        <pc:grpChg chg="mod">
          <ac:chgData name="Carter Shanklin" userId="0f021618779c20e9" providerId="LiveId" clId="{C5AC9270-D0D5-5B44-950A-562325423D01}" dt="2022-09-04T12:42:31.163" v="4651" actId="165"/>
          <ac:grpSpMkLst>
            <pc:docMk/>
            <pc:sldMk cId="334681201" sldId="268"/>
            <ac:grpSpMk id="12" creationId="{F4D3591B-0A88-B7EC-3C69-1CCC6E4DE506}"/>
          </ac:grpSpMkLst>
        </pc:grpChg>
        <pc:grpChg chg="mod topLvl">
          <ac:chgData name="Carter Shanklin" userId="0f021618779c20e9" providerId="LiveId" clId="{C5AC9270-D0D5-5B44-950A-562325423D01}" dt="2022-09-04T12:44:14.425" v="4735" actId="1037"/>
          <ac:grpSpMkLst>
            <pc:docMk/>
            <pc:sldMk cId="334681201" sldId="268"/>
            <ac:grpSpMk id="64" creationId="{E9F02782-8AFC-5AE8-5E53-A3DE2C09F101}"/>
          </ac:grpSpMkLst>
        </pc:grpChg>
        <pc:cxnChg chg="mod">
          <ac:chgData name="Carter Shanklin" userId="0f021618779c20e9" providerId="LiveId" clId="{C5AC9270-D0D5-5B44-950A-562325423D01}" dt="2022-09-04T12:42:31.163" v="4651" actId="165"/>
          <ac:cxnSpMkLst>
            <pc:docMk/>
            <pc:sldMk cId="334681201" sldId="268"/>
            <ac:cxnSpMk id="34" creationId="{7722CD35-2EE4-2344-ADCE-A754D32C7DAE}"/>
          </ac:cxnSpMkLst>
        </pc:cxnChg>
        <pc:cxnChg chg="mod">
          <ac:chgData name="Carter Shanklin" userId="0f021618779c20e9" providerId="LiveId" clId="{C5AC9270-D0D5-5B44-950A-562325423D01}" dt="2022-09-04T12:42:31.163" v="4651" actId="165"/>
          <ac:cxnSpMkLst>
            <pc:docMk/>
            <pc:sldMk cId="334681201" sldId="268"/>
            <ac:cxnSpMk id="36" creationId="{277D75EF-31F3-8048-93CA-552248EECC12}"/>
          </ac:cxnSpMkLst>
        </pc:cxnChg>
        <pc:cxnChg chg="mod">
          <ac:chgData name="Carter Shanklin" userId="0f021618779c20e9" providerId="LiveId" clId="{C5AC9270-D0D5-5B44-950A-562325423D01}" dt="2022-09-04T12:42:31.163" v="4651" actId="165"/>
          <ac:cxnSpMkLst>
            <pc:docMk/>
            <pc:sldMk cId="334681201" sldId="268"/>
            <ac:cxnSpMk id="39" creationId="{8294CE7D-3E1E-2345-B147-7A23A5EDA0C1}"/>
          </ac:cxnSpMkLst>
        </pc:cxnChg>
        <pc:cxnChg chg="mod">
          <ac:chgData name="Carter Shanklin" userId="0f021618779c20e9" providerId="LiveId" clId="{C5AC9270-D0D5-5B44-950A-562325423D01}" dt="2022-09-04T12:42:31.163" v="4651" actId="165"/>
          <ac:cxnSpMkLst>
            <pc:docMk/>
            <pc:sldMk cId="334681201" sldId="268"/>
            <ac:cxnSpMk id="42" creationId="{013807D5-60D2-8C49-B62B-073C66A77ADD}"/>
          </ac:cxnSpMkLst>
        </pc:cxnChg>
        <pc:cxnChg chg="mod">
          <ac:chgData name="Carter Shanklin" userId="0f021618779c20e9" providerId="LiveId" clId="{C5AC9270-D0D5-5B44-950A-562325423D01}" dt="2022-09-04T12:42:31.163" v="4651" actId="165"/>
          <ac:cxnSpMkLst>
            <pc:docMk/>
            <pc:sldMk cId="334681201" sldId="268"/>
            <ac:cxnSpMk id="45" creationId="{7B4E1E70-2584-1949-BE90-451ACE825F52}"/>
          </ac:cxnSpMkLst>
        </pc:cxnChg>
        <pc:cxnChg chg="mod">
          <ac:chgData name="Carter Shanklin" userId="0f021618779c20e9" providerId="LiveId" clId="{C5AC9270-D0D5-5B44-950A-562325423D01}" dt="2022-09-04T12:42:31.163" v="4651" actId="165"/>
          <ac:cxnSpMkLst>
            <pc:docMk/>
            <pc:sldMk cId="334681201" sldId="268"/>
            <ac:cxnSpMk id="47" creationId="{AC7D947F-10AA-DD41-95D7-97A793082980}"/>
          </ac:cxnSpMkLst>
        </pc:cxnChg>
        <pc:cxnChg chg="mod">
          <ac:chgData name="Carter Shanklin" userId="0f021618779c20e9" providerId="LiveId" clId="{C5AC9270-D0D5-5B44-950A-562325423D01}" dt="2022-09-04T12:42:31.163" v="4651" actId="165"/>
          <ac:cxnSpMkLst>
            <pc:docMk/>
            <pc:sldMk cId="334681201" sldId="268"/>
            <ac:cxnSpMk id="54" creationId="{389C7728-084D-4347-85BA-3E5AE504A0E7}"/>
          </ac:cxnSpMkLst>
        </pc:cxnChg>
        <pc:cxnChg chg="mod">
          <ac:chgData name="Carter Shanklin" userId="0f021618779c20e9" providerId="LiveId" clId="{C5AC9270-D0D5-5B44-950A-562325423D01}" dt="2022-09-04T12:42:31.163" v="4651" actId="165"/>
          <ac:cxnSpMkLst>
            <pc:docMk/>
            <pc:sldMk cId="334681201" sldId="268"/>
            <ac:cxnSpMk id="108" creationId="{69572986-75B3-7C41-8419-6329E2A69DEA}"/>
          </ac:cxnSpMkLst>
        </pc:cxnChg>
        <pc:cxnChg chg="mod">
          <ac:chgData name="Carter Shanklin" userId="0f021618779c20e9" providerId="LiveId" clId="{C5AC9270-D0D5-5B44-950A-562325423D01}" dt="2022-09-04T12:42:31.163" v="4651" actId="165"/>
          <ac:cxnSpMkLst>
            <pc:docMk/>
            <pc:sldMk cId="334681201" sldId="268"/>
            <ac:cxnSpMk id="112" creationId="{917271F9-1C7B-514E-AE5C-8DB12FF4F4BA}"/>
          </ac:cxnSpMkLst>
        </pc:cxnChg>
      </pc:sldChg>
      <pc:sldChg chg="addSp delSp modSp add del mod">
        <pc:chgData name="Carter Shanklin" userId="0f021618779c20e9" providerId="LiveId" clId="{C5AC9270-D0D5-5B44-950A-562325423D01}" dt="2022-09-17T19:42:21.270" v="6378" actId="2696"/>
        <pc:sldMkLst>
          <pc:docMk/>
          <pc:sldMk cId="792357439" sldId="269"/>
        </pc:sldMkLst>
        <pc:spChg chg="mod">
          <ac:chgData name="Carter Shanklin" userId="0f021618779c20e9" providerId="LiveId" clId="{C5AC9270-D0D5-5B44-950A-562325423D01}" dt="2022-09-17T19:21:21.983" v="6264" actId="164"/>
          <ac:spMkLst>
            <pc:docMk/>
            <pc:sldMk cId="792357439" sldId="269"/>
            <ac:spMk id="2" creationId="{2A549CA5-3171-E0EF-BC83-264A0BAE9408}"/>
          </ac:spMkLst>
        </pc:spChg>
        <pc:spChg chg="mod">
          <ac:chgData name="Carter Shanklin" userId="0f021618779c20e9" providerId="LiveId" clId="{C5AC9270-D0D5-5B44-950A-562325423D01}" dt="2022-09-17T19:22:31.813" v="6332" actId="255"/>
          <ac:spMkLst>
            <pc:docMk/>
            <pc:sldMk cId="792357439" sldId="269"/>
            <ac:spMk id="4" creationId="{267A98A6-2963-0578-B58D-83352F9FEEBA}"/>
          </ac:spMkLst>
        </pc:spChg>
        <pc:spChg chg="mod">
          <ac:chgData name="Carter Shanklin" userId="0f021618779c20e9" providerId="LiveId" clId="{C5AC9270-D0D5-5B44-950A-562325423D01}" dt="2022-09-17T19:21:21.983" v="6264" actId="164"/>
          <ac:spMkLst>
            <pc:docMk/>
            <pc:sldMk cId="792357439" sldId="269"/>
            <ac:spMk id="5" creationId="{FFBFD42C-277C-AD42-BC20-D9E687658C68}"/>
          </ac:spMkLst>
        </pc:spChg>
        <pc:spChg chg="del">
          <ac:chgData name="Carter Shanklin" userId="0f021618779c20e9" providerId="LiveId" clId="{C5AC9270-D0D5-5B44-950A-562325423D01}" dt="2022-09-17T19:21:16.815" v="6261" actId="478"/>
          <ac:spMkLst>
            <pc:docMk/>
            <pc:sldMk cId="792357439" sldId="269"/>
            <ac:spMk id="6" creationId="{383A1D28-BAFB-EB40-B532-85F87A38E1FC}"/>
          </ac:spMkLst>
        </pc:spChg>
        <pc:spChg chg="mod">
          <ac:chgData name="Carter Shanklin" userId="0f021618779c20e9" providerId="LiveId" clId="{C5AC9270-D0D5-5B44-950A-562325423D01}" dt="2022-09-17T19:22:42.046" v="6336" actId="255"/>
          <ac:spMkLst>
            <pc:docMk/>
            <pc:sldMk cId="792357439" sldId="269"/>
            <ac:spMk id="7" creationId="{83D54F36-69B5-4E4A-861C-CD6BA15946A7}"/>
          </ac:spMkLst>
        </pc:spChg>
        <pc:spChg chg="mod">
          <ac:chgData name="Carter Shanklin" userId="0f021618779c20e9" providerId="LiveId" clId="{C5AC9270-D0D5-5B44-950A-562325423D01}" dt="2022-09-17T19:22:36.846" v="6334" actId="255"/>
          <ac:spMkLst>
            <pc:docMk/>
            <pc:sldMk cId="792357439" sldId="269"/>
            <ac:spMk id="8" creationId="{A80C0DA6-E9B6-C849-9FA5-0E7745724687}"/>
          </ac:spMkLst>
        </pc:spChg>
        <pc:spChg chg="mod">
          <ac:chgData name="Carter Shanklin" userId="0f021618779c20e9" providerId="LiveId" clId="{C5AC9270-D0D5-5B44-950A-562325423D01}" dt="2022-09-17T19:22:25.524" v="6330" actId="255"/>
          <ac:spMkLst>
            <pc:docMk/>
            <pc:sldMk cId="792357439" sldId="269"/>
            <ac:spMk id="9" creationId="{4C0028EC-2CAC-F34B-9F36-C8E225923173}"/>
          </ac:spMkLst>
        </pc:spChg>
        <pc:spChg chg="mod">
          <ac:chgData name="Carter Shanklin" userId="0f021618779c20e9" providerId="LiveId" clId="{C5AC9270-D0D5-5B44-950A-562325423D01}" dt="2022-09-17T19:23:00.036" v="6364" actId="1035"/>
          <ac:spMkLst>
            <pc:docMk/>
            <pc:sldMk cId="792357439" sldId="269"/>
            <ac:spMk id="12" creationId="{75FE8423-8E22-554C-BC68-E5EC71A90B8A}"/>
          </ac:spMkLst>
        </pc:spChg>
        <pc:spChg chg="mod">
          <ac:chgData name="Carter Shanklin" userId="0f021618779c20e9" providerId="LiveId" clId="{C5AC9270-D0D5-5B44-950A-562325423D01}" dt="2022-09-17T19:21:21.983" v="6264" actId="164"/>
          <ac:spMkLst>
            <pc:docMk/>
            <pc:sldMk cId="792357439" sldId="269"/>
            <ac:spMk id="17" creationId="{CB106630-6C51-934A-81F4-E1ABCA3F959A}"/>
          </ac:spMkLst>
        </pc:spChg>
        <pc:spChg chg="mod">
          <ac:chgData name="Carter Shanklin" userId="0f021618779c20e9" providerId="LiveId" clId="{C5AC9270-D0D5-5B44-950A-562325423D01}" dt="2022-09-17T19:21:21.983" v="6264" actId="164"/>
          <ac:spMkLst>
            <pc:docMk/>
            <pc:sldMk cId="792357439" sldId="269"/>
            <ac:spMk id="18" creationId="{93DD96B5-F537-6F49-8755-92EFC77FCDA6}"/>
          </ac:spMkLst>
        </pc:spChg>
        <pc:spChg chg="del">
          <ac:chgData name="Carter Shanklin" userId="0f021618779c20e9" providerId="LiveId" clId="{C5AC9270-D0D5-5B44-950A-562325423D01}" dt="2022-09-17T19:21:18.535" v="6262" actId="478"/>
          <ac:spMkLst>
            <pc:docMk/>
            <pc:sldMk cId="792357439" sldId="269"/>
            <ac:spMk id="20" creationId="{1C3A1631-F93D-63DE-D2B7-665890C2F584}"/>
          </ac:spMkLst>
        </pc:spChg>
        <pc:spChg chg="mod">
          <ac:chgData name="Carter Shanklin" userId="0f021618779c20e9" providerId="LiveId" clId="{C5AC9270-D0D5-5B44-950A-562325423D01}" dt="2022-09-17T19:23:05.302" v="6377" actId="1036"/>
          <ac:spMkLst>
            <pc:docMk/>
            <pc:sldMk cId="792357439" sldId="269"/>
            <ac:spMk id="21" creationId="{24EE4B95-94F4-917B-642D-A27A729116DC}"/>
          </ac:spMkLst>
        </pc:spChg>
        <pc:spChg chg="mod">
          <ac:chgData name="Carter Shanklin" userId="0f021618779c20e9" providerId="LiveId" clId="{C5AC9270-D0D5-5B44-950A-562325423D01}" dt="2022-09-17T19:21:21.983" v="6264" actId="164"/>
          <ac:spMkLst>
            <pc:docMk/>
            <pc:sldMk cId="792357439" sldId="269"/>
            <ac:spMk id="30" creationId="{F3973FDE-3B77-2243-A80D-5842CA54B0C8}"/>
          </ac:spMkLst>
        </pc:spChg>
        <pc:spChg chg="mod">
          <ac:chgData name="Carter Shanklin" userId="0f021618779c20e9" providerId="LiveId" clId="{C5AC9270-D0D5-5B44-950A-562325423D01}" dt="2022-09-17T19:21:21.983" v="6264" actId="164"/>
          <ac:spMkLst>
            <pc:docMk/>
            <pc:sldMk cId="792357439" sldId="269"/>
            <ac:spMk id="31" creationId="{50BF1B5E-6838-9E49-872B-6BCC1A41BAC8}"/>
          </ac:spMkLst>
        </pc:spChg>
        <pc:grpChg chg="add mod">
          <ac:chgData name="Carter Shanklin" userId="0f021618779c20e9" providerId="LiveId" clId="{C5AC9270-D0D5-5B44-950A-562325423D01}" dt="2022-09-17T19:21:27.099" v="6268" actId="12788"/>
          <ac:grpSpMkLst>
            <pc:docMk/>
            <pc:sldMk cId="792357439" sldId="269"/>
            <ac:grpSpMk id="3" creationId="{D9B2789F-0AC7-50AA-428C-2BE71A1DEB1F}"/>
          </ac:grpSpMkLst>
        </pc:grpChg>
        <pc:cxnChg chg="mod">
          <ac:chgData name="Carter Shanklin" userId="0f021618779c20e9" providerId="LiveId" clId="{C5AC9270-D0D5-5B44-950A-562325423D01}" dt="2022-09-17T19:21:21.983" v="6264" actId="164"/>
          <ac:cxnSpMkLst>
            <pc:docMk/>
            <pc:sldMk cId="792357439" sldId="269"/>
            <ac:cxnSpMk id="11" creationId="{09A4FF3C-A1A2-0747-87FE-82B46B44BB94}"/>
          </ac:cxnSpMkLst>
        </pc:cxnChg>
        <pc:cxnChg chg="mod">
          <ac:chgData name="Carter Shanklin" userId="0f021618779c20e9" providerId="LiveId" clId="{C5AC9270-D0D5-5B44-950A-562325423D01}" dt="2022-09-17T19:21:21.983" v="6264" actId="164"/>
          <ac:cxnSpMkLst>
            <pc:docMk/>
            <pc:sldMk cId="792357439" sldId="269"/>
            <ac:cxnSpMk id="15" creationId="{22171EDF-73BE-6E8A-434D-3B1DB78FA0CA}"/>
          </ac:cxnSpMkLst>
        </pc:cxnChg>
        <pc:cxnChg chg="del mod">
          <ac:chgData name="Carter Shanklin" userId="0f021618779c20e9" providerId="LiveId" clId="{C5AC9270-D0D5-5B44-950A-562325423D01}" dt="2022-09-17T19:21:19.433" v="6263" actId="478"/>
          <ac:cxnSpMkLst>
            <pc:docMk/>
            <pc:sldMk cId="792357439" sldId="269"/>
            <ac:cxnSpMk id="19" creationId="{2942966C-5600-9F45-8E60-C57F0E35BD61}"/>
          </ac:cxnSpMkLst>
        </pc:cxnChg>
        <pc:cxnChg chg="mod">
          <ac:chgData name="Carter Shanklin" userId="0f021618779c20e9" providerId="LiveId" clId="{C5AC9270-D0D5-5B44-950A-562325423D01}" dt="2022-09-17T19:21:21.983" v="6264" actId="164"/>
          <ac:cxnSpMkLst>
            <pc:docMk/>
            <pc:sldMk cId="792357439" sldId="269"/>
            <ac:cxnSpMk id="24" creationId="{4F148782-C8AB-374B-AC5E-4B3B74E0BE1E}"/>
          </ac:cxnSpMkLst>
        </pc:cxnChg>
        <pc:cxnChg chg="mod">
          <ac:chgData name="Carter Shanklin" userId="0f021618779c20e9" providerId="LiveId" clId="{C5AC9270-D0D5-5B44-950A-562325423D01}" dt="2022-09-17T19:21:21.983" v="6264" actId="164"/>
          <ac:cxnSpMkLst>
            <pc:docMk/>
            <pc:sldMk cId="792357439" sldId="269"/>
            <ac:cxnSpMk id="27" creationId="{D2AE3CA4-0D85-5148-BFE7-DF1749E8EAC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17569-CB7B-544D-BADD-94A0500C74BC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1E34-7ED9-DC42-9708-CF133EA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C1E34-7ED9-DC42-9708-CF133EA1A5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C1E34-7ED9-DC42-9708-CF133EA1A5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318B-A0EA-9A4C-9A0E-1C8F93093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23758-DCFF-5748-A516-F47149C7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FDB5-97C6-CB42-B15B-C2C8B50E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0969-1A24-8C48-A240-7BD9AE6E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2D78-E6F5-2145-820C-9199E848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8D9-112E-8C4B-8BD1-81359A29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6AC61-A4B1-B347-9314-5330D62AF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4C35-40B2-EB44-B80D-C87DEE43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7129-B267-C847-A6E9-E4C808D3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AC30-12E9-8548-B82D-50A27FFA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5B948-78E9-3C47-AB04-DC69981D5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8006A-BC79-8040-8B5C-A0A59BEAD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8B74-838A-5249-AD24-0865D730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01A1-CEF5-D041-9FBE-D536997E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B96B-6716-D649-ABF2-E89D2EB9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0B79-B233-3E4C-AD8A-BA278665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34D3-8304-994B-8E2F-37A52F92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B232-2200-7146-9C1C-D3CE56EB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6864-3939-7A4B-A244-256CB913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4928-251B-DE48-A412-41922B3A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474D-F8E8-EE4B-B320-C0BEE561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554A7-1B15-444D-93D8-1F64E38EB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2261-5A1D-A74D-B49F-1AE0AD0E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4611-1C70-E14B-A575-535F52EA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6C0A-A412-3049-A84E-63E63626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D6AF-2E9A-1A4B-B41C-D6EB9D7B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1092-EF17-864E-AFA8-835FB27C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D4FC3-567B-E44F-ADE2-20D04062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A338-255A-954F-B795-3AC9B10F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7D874-EA97-5D4A-927E-D004097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DBD65-8E78-144F-8EBB-4BC51FB8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F030-C4AB-5B47-B830-27061AE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CC3A-6FD6-014F-8031-528CE654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61073-37E0-2D40-9B58-7492C3705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70D9D-FF58-BF41-BE23-3A12326C6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2EF47-D84F-AB4D-9160-77A367536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0C614-6AD1-3D4C-ACD1-6027BD40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83734-D5EF-304D-B0EF-3BFE2E56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30040-2F17-5C4B-A25E-57BE4139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6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A574-8FD2-3349-877A-8DB71350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C0606-B930-9F44-93CB-0D83426E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1757-C95A-5E4B-9EBD-F6293426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5A1E8-795B-E047-89B9-30A53E15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41194-CE38-3D4D-88DE-C71D8C08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5D890-18AD-954D-801D-7087E2CB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EBDAF-D24C-7744-B6E5-517E1CA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737A-6E88-9647-9331-0443DDBC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B5FA-CEA2-E340-AEA6-A979E39C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F7D10-69AD-F949-9085-7D9A97F0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FDBF6-9D58-AE4F-B95C-55848A1A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2148D-A7C8-8340-815E-103281B1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A3E1C-AF0E-4949-B502-6F2FEA2A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C007-FB06-3A41-AA59-F21E2B03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E2DFA-3534-A84D-8FB0-3B2AE230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6ACF5-CF7B-6E43-AA83-7E091FEE9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529B-90E7-A64D-83EE-58BFB862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1E476-A39C-B548-B275-C00B728F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476ED-56BC-C646-A900-5CCDFDB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2C499-3264-E546-A28B-7482CF36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B8E5-B3D4-C54F-B59E-2CA64DC4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61F3-844F-4643-9CD7-EE8CF50A9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8D50-EBAE-5B44-8EE6-83BAB4BFE22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B6DE-3CB7-614D-9135-675C5DEBE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141DD-13D6-7543-AE0F-D3CD03CD0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216D-217C-354E-8460-07603051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9502BCEB-6E95-82F3-663A-E08AEB04F891}"/>
              </a:ext>
            </a:extLst>
          </p:cNvPr>
          <p:cNvGrpSpPr/>
          <p:nvPr/>
        </p:nvGrpSpPr>
        <p:grpSpPr>
          <a:xfrm>
            <a:off x="3470187" y="515134"/>
            <a:ext cx="5251625" cy="5761304"/>
            <a:chOff x="3470187" y="515134"/>
            <a:chExt cx="5251625" cy="576130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1DCD8ED-EFE7-85C2-A0C9-210E2BC3F9E4}"/>
                </a:ext>
              </a:extLst>
            </p:cNvPr>
            <p:cNvSpPr/>
            <p:nvPr/>
          </p:nvSpPr>
          <p:spPr>
            <a:xfrm>
              <a:off x="3470187" y="581562"/>
              <a:ext cx="5251625" cy="5694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FC993CB-4440-5984-8789-15554C60B9E6}"/>
                </a:ext>
              </a:extLst>
            </p:cNvPr>
            <p:cNvGrpSpPr/>
            <p:nvPr/>
          </p:nvGrpSpPr>
          <p:grpSpPr>
            <a:xfrm>
              <a:off x="3470188" y="515134"/>
              <a:ext cx="5251624" cy="5761304"/>
              <a:chOff x="3470188" y="515134"/>
              <a:chExt cx="5251624" cy="576130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E4B95-94F4-917B-642D-A27A729116DC}"/>
                  </a:ext>
                </a:extLst>
              </p:cNvPr>
              <p:cNvSpPr txBox="1"/>
              <p:nvPr/>
            </p:nvSpPr>
            <p:spPr>
              <a:xfrm>
                <a:off x="3982472" y="515134"/>
                <a:ext cx="4227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err="1"/>
                  <a:t>SparkML</a:t>
                </a:r>
                <a:r>
                  <a:rPr lang="en-US" sz="2000" b="1" dirty="0"/>
                  <a:t> Object Inheritance Hierarchy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D20BC97-2615-9E2D-FEA8-72B32DCE97C0}"/>
                  </a:ext>
                </a:extLst>
              </p:cNvPr>
              <p:cNvGrpSpPr/>
              <p:nvPr/>
            </p:nvGrpSpPr>
            <p:grpSpPr>
              <a:xfrm>
                <a:off x="3470188" y="1008135"/>
                <a:ext cx="5251624" cy="5268303"/>
                <a:chOff x="3260557" y="923912"/>
                <a:chExt cx="5251624" cy="5268303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FBFD42C-277C-AD42-BC20-D9E687658C68}"/>
                    </a:ext>
                  </a:extLst>
                </p:cNvPr>
                <p:cNvSpPr/>
                <p:nvPr/>
              </p:nvSpPr>
              <p:spPr>
                <a:xfrm>
                  <a:off x="6476347" y="2957223"/>
                  <a:ext cx="2035834" cy="9877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u="sng" dirty="0"/>
                    <a:t>Model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83A1D28-BAFB-EB40-B532-85F87A38E1FC}"/>
                    </a:ext>
                  </a:extLst>
                </p:cNvPr>
                <p:cNvSpPr/>
                <p:nvPr/>
              </p:nvSpPr>
              <p:spPr>
                <a:xfrm>
                  <a:off x="6476347" y="923912"/>
                  <a:ext cx="2035834" cy="172851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 algn="ctr"/>
                  <a:r>
                    <a:rPr lang="en-US" u="sng" dirty="0">
                      <a:solidFill>
                        <a:prstClr val="white"/>
                      </a:solidFill>
                    </a:rPr>
                    <a:t>Transformer</a:t>
                  </a:r>
                </a:p>
                <a:p>
                  <a:pPr lvl="0" algn="ctr"/>
                  <a:endParaRPr lang="en-US" sz="400" u="sng" dirty="0">
                    <a:solidFill>
                      <a:prstClr val="white"/>
                    </a:solidFill>
                  </a:endParaRPr>
                </a:p>
                <a:p>
                  <a:pPr lvl="0"/>
                  <a:r>
                    <a:rPr lang="en-US" sz="1200" dirty="0">
                      <a:solidFill>
                        <a:prstClr val="white"/>
                      </a:solidFill>
                    </a:rPr>
                    <a:t>Transformers create new </a:t>
                  </a:r>
                  <a:r>
                    <a:rPr lang="en-US" sz="1200" dirty="0" err="1">
                      <a:solidFill>
                        <a:prstClr val="white"/>
                      </a:solidFill>
                    </a:rPr>
                    <a:t>DataFrames</a:t>
                  </a:r>
                  <a:r>
                    <a:rPr lang="en-US" sz="1200" dirty="0">
                      <a:solidFill>
                        <a:prstClr val="white"/>
                      </a:solidFill>
                    </a:rPr>
                    <a:t> using the </a:t>
                  </a:r>
                  <a:r>
                    <a:rPr lang="en-US" sz="1200" i="1" dirty="0">
                      <a:solidFill>
                        <a:prstClr val="white"/>
                      </a:solidFill>
                    </a:rPr>
                    <a:t>transform</a:t>
                  </a:r>
                  <a:r>
                    <a:rPr lang="en-US" sz="1200" dirty="0">
                      <a:solidFill>
                        <a:prstClr val="white"/>
                      </a:solidFill>
                    </a:rPr>
                    <a:t> API, which applies algorithms to the input </a:t>
                  </a:r>
                  <a:r>
                    <a:rPr lang="en-US" sz="1200" dirty="0" err="1">
                      <a:solidFill>
                        <a:prstClr val="white"/>
                      </a:solidFill>
                    </a:rPr>
                    <a:t>DataFrame</a:t>
                  </a:r>
                  <a:r>
                    <a:rPr lang="en-US" sz="1200" dirty="0">
                      <a:solidFill>
                        <a:prstClr val="white"/>
                      </a:solidFill>
                    </a:rPr>
                    <a:t> and outputs a </a:t>
                  </a:r>
                  <a:r>
                    <a:rPr lang="en-US" sz="1200" dirty="0" err="1">
                      <a:solidFill>
                        <a:prstClr val="white"/>
                      </a:solidFill>
                    </a:rPr>
                    <a:t>DataFrame</a:t>
                  </a:r>
                  <a:r>
                    <a:rPr lang="en-US" sz="1200" dirty="0">
                      <a:solidFill>
                        <a:prstClr val="white"/>
                      </a:solidFill>
                    </a:rPr>
                    <a:t> with additional columns.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D54F36-69B5-4E4A-861C-CD6BA15946A7}"/>
                    </a:ext>
                  </a:extLst>
                </p:cNvPr>
                <p:cNvSpPr/>
                <p:nvPr/>
              </p:nvSpPr>
              <p:spPr>
                <a:xfrm>
                  <a:off x="6476347" y="4323075"/>
                  <a:ext cx="2035834" cy="14539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 algn="ctr"/>
                  <a:r>
                    <a:rPr lang="en-US" u="sng" dirty="0" err="1">
                      <a:solidFill>
                        <a:prstClr val="white"/>
                      </a:solidFill>
                    </a:rPr>
                    <a:t>PredictionModel</a:t>
                  </a:r>
                  <a:endParaRPr lang="en-US" u="sng" dirty="0">
                    <a:solidFill>
                      <a:prstClr val="white"/>
                    </a:solidFill>
                  </a:endParaRPr>
                </a:p>
                <a:p>
                  <a:pPr lvl="0" algn="ctr"/>
                  <a:endParaRPr lang="en-US" sz="400" u="sng" dirty="0">
                    <a:solidFill>
                      <a:prstClr val="white"/>
                    </a:solidFill>
                  </a:endParaRPr>
                </a:p>
                <a:p>
                  <a:pPr lvl="0"/>
                  <a:r>
                    <a:rPr lang="en-US" sz="1200" dirty="0" err="1">
                      <a:solidFill>
                        <a:prstClr val="white"/>
                      </a:solidFill>
                    </a:rPr>
                    <a:t>PredictionModels</a:t>
                  </a:r>
                  <a:r>
                    <a:rPr lang="en-US" sz="1200" dirty="0">
                      <a:solidFill>
                        <a:prstClr val="white"/>
                      </a:solidFill>
                    </a:rPr>
                    <a:t> include Regression and Classification models. These have a label column and most support the predict API.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0C0DA6-E9B6-C849-9FA5-0E7745724687}"/>
                    </a:ext>
                  </a:extLst>
                </p:cNvPr>
                <p:cNvSpPr/>
                <p:nvPr/>
              </p:nvSpPr>
              <p:spPr>
                <a:xfrm>
                  <a:off x="3260559" y="4323075"/>
                  <a:ext cx="2455096" cy="145399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u="sng" dirty="0"/>
                    <a:t>Predictor</a:t>
                  </a:r>
                </a:p>
                <a:p>
                  <a:pPr algn="ctr"/>
                  <a:endParaRPr lang="en-US" sz="400" u="sng" dirty="0"/>
                </a:p>
                <a:p>
                  <a:r>
                    <a:rPr lang="en-US" sz="1200" dirty="0"/>
                    <a:t>A special type of Estimator for predictive models (Regression and Classification). These require a label column when fitting.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C0028EC-2CAC-F34B-9F36-C8E225923173}"/>
                    </a:ext>
                  </a:extLst>
                </p:cNvPr>
                <p:cNvSpPr/>
                <p:nvPr/>
              </p:nvSpPr>
              <p:spPr>
                <a:xfrm>
                  <a:off x="3260557" y="2957223"/>
                  <a:ext cx="2455097" cy="9877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Ins="182880" rtlCol="0" anchor="t"/>
                <a:lstStyle/>
                <a:p>
                  <a:pPr lvl="0" algn="ctr"/>
                  <a:r>
                    <a:rPr lang="en-US" u="sng" dirty="0">
                      <a:solidFill>
                        <a:prstClr val="white"/>
                      </a:solidFill>
                    </a:rPr>
                    <a:t>Estimator</a:t>
                  </a:r>
                </a:p>
                <a:p>
                  <a:pPr lvl="0"/>
                  <a:endParaRPr lang="en-US" sz="400" dirty="0">
                    <a:solidFill>
                      <a:prstClr val="white"/>
                    </a:solidFill>
                  </a:endParaRPr>
                </a:p>
                <a:p>
                  <a:pPr lvl="0"/>
                  <a:r>
                    <a:rPr lang="en-US" sz="1200" dirty="0">
                      <a:solidFill>
                        <a:prstClr val="white"/>
                      </a:solidFill>
                    </a:rPr>
                    <a:t>Estimators create Models of data using the fit method.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9A4FF3C-A1A2-0747-87FE-82B46B44BB94}"/>
                    </a:ext>
                  </a:extLst>
                </p:cNvPr>
                <p:cNvCxnSpPr>
                  <a:cxnSpLocks/>
                  <a:stCxn id="9" idx="3"/>
                  <a:endCxn id="5" idx="1"/>
                </p:cNvCxnSpPr>
                <p:nvPr/>
              </p:nvCxnSpPr>
              <p:spPr>
                <a:xfrm>
                  <a:off x="5715654" y="3451086"/>
                  <a:ext cx="760693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5FE8423-8E22-554C-BC68-E5EC71A90B8A}"/>
                    </a:ext>
                  </a:extLst>
                </p:cNvPr>
                <p:cNvSpPr txBox="1"/>
                <p:nvPr/>
              </p:nvSpPr>
              <p:spPr>
                <a:xfrm>
                  <a:off x="5696693" y="2759215"/>
                  <a:ext cx="798616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/>
                    <a:t>fit</a:t>
                  </a:r>
                </a:p>
                <a:p>
                  <a:pPr algn="ctr"/>
                  <a:r>
                    <a:rPr lang="en-US" sz="1000" dirty="0"/>
                    <a:t>(against</a:t>
                  </a:r>
                </a:p>
                <a:p>
                  <a:pPr algn="ctr"/>
                  <a:r>
                    <a:rPr lang="en-US" sz="1000" dirty="0" err="1"/>
                    <a:t>DataFrame</a:t>
                  </a:r>
                  <a:r>
                    <a:rPr lang="en-US" sz="1000" dirty="0"/>
                    <a:t>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106630-6C51-934A-81F4-E1ABCA3F959A}"/>
                    </a:ext>
                  </a:extLst>
                </p:cNvPr>
                <p:cNvSpPr txBox="1"/>
                <p:nvPr/>
              </p:nvSpPr>
              <p:spPr>
                <a:xfrm>
                  <a:off x="4015510" y="5822883"/>
                  <a:ext cx="9451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Training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DD96B5-F537-6F49-8755-92EFC77FCDA6}"/>
                    </a:ext>
                  </a:extLst>
                </p:cNvPr>
                <p:cNvSpPr txBox="1"/>
                <p:nvPr/>
              </p:nvSpPr>
              <p:spPr>
                <a:xfrm>
                  <a:off x="6894262" y="5822883"/>
                  <a:ext cx="12529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Predictions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2942966C-5600-9F45-8E60-C57F0E35BD61}"/>
                    </a:ext>
                  </a:extLst>
                </p:cNvPr>
                <p:cNvCxnSpPr>
                  <a:cxnSpLocks/>
                  <a:stCxn id="5" idx="0"/>
                  <a:endCxn id="6" idx="2"/>
                </p:cNvCxnSpPr>
                <p:nvPr/>
              </p:nvCxnSpPr>
              <p:spPr>
                <a:xfrm flipV="1">
                  <a:off x="7494264" y="2652425"/>
                  <a:ext cx="0" cy="304798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F148782-C8AB-374B-AC5E-4B3B74E0BE1E}"/>
                    </a:ext>
                  </a:extLst>
                </p:cNvPr>
                <p:cNvCxnSpPr>
                  <a:cxnSpLocks/>
                  <a:stCxn id="7" idx="0"/>
                  <a:endCxn id="5" idx="2"/>
                </p:cNvCxnSpPr>
                <p:nvPr/>
              </p:nvCxnSpPr>
              <p:spPr>
                <a:xfrm flipV="1">
                  <a:off x="7494264" y="3944948"/>
                  <a:ext cx="0" cy="378127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2AE3CA4-0D85-5148-BFE7-DF1749E8EACC}"/>
                    </a:ext>
                  </a:extLst>
                </p:cNvPr>
                <p:cNvCxnSpPr>
                  <a:cxnSpLocks/>
                  <a:stCxn id="8" idx="0"/>
                  <a:endCxn id="9" idx="2"/>
                </p:cNvCxnSpPr>
                <p:nvPr/>
              </p:nvCxnSpPr>
              <p:spPr>
                <a:xfrm flipH="1" flipV="1">
                  <a:off x="4488106" y="3944948"/>
                  <a:ext cx="1" cy="378127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3973FDE-3B77-2243-A80D-5842CA54B0C8}"/>
                    </a:ext>
                  </a:extLst>
                </p:cNvPr>
                <p:cNvSpPr txBox="1"/>
                <p:nvPr/>
              </p:nvSpPr>
              <p:spPr>
                <a:xfrm>
                  <a:off x="3463771" y="3995512"/>
                  <a:ext cx="9948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inherits from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BF1B5E-6838-9E49-872B-6BCC1A41BAC8}"/>
                    </a:ext>
                  </a:extLst>
                </p:cNvPr>
                <p:cNvSpPr txBox="1"/>
                <p:nvPr/>
              </p:nvSpPr>
              <p:spPr>
                <a:xfrm>
                  <a:off x="6486928" y="3995512"/>
                  <a:ext cx="9948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inherits from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C3A1631-F93D-63DE-D2B7-665890C2F584}"/>
                    </a:ext>
                  </a:extLst>
                </p:cNvPr>
                <p:cNvSpPr txBox="1"/>
                <p:nvPr/>
              </p:nvSpPr>
              <p:spPr>
                <a:xfrm>
                  <a:off x="6486928" y="2666324"/>
                  <a:ext cx="9948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inherits from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3E964A5-8DDC-1E54-A743-5E5369A1D7C1}"/>
                    </a:ext>
                  </a:extLst>
                </p:cNvPr>
                <p:cNvSpPr/>
                <p:nvPr/>
              </p:nvSpPr>
              <p:spPr>
                <a:xfrm>
                  <a:off x="3261119" y="923912"/>
                  <a:ext cx="2455096" cy="172851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u="sng" dirty="0"/>
                    <a:t>Feature Prep</a:t>
                  </a:r>
                </a:p>
                <a:p>
                  <a:pPr algn="ctr"/>
                  <a:endParaRPr lang="en-US" sz="400" u="sng" dirty="0"/>
                </a:p>
                <a:p>
                  <a:r>
                    <a:rPr lang="en-US" sz="1200" dirty="0"/>
                    <a:t>Classes from </a:t>
                  </a:r>
                  <a:r>
                    <a:rPr lang="en-US" sz="1200" i="1" dirty="0" err="1">
                      <a:solidFill>
                        <a:prstClr val="white"/>
                      </a:solidFill>
                    </a:rPr>
                    <a:t>spark.ml.feature</a:t>
                  </a:r>
                  <a:r>
                    <a:rPr lang="en-US" sz="1200" i="1" dirty="0">
                      <a:solidFill>
                        <a:prstClr val="white"/>
                      </a:solidFill>
                    </a:rPr>
                    <a:t>.* </a:t>
                  </a:r>
                  <a:r>
                    <a:rPr lang="en-US" sz="1200" dirty="0">
                      <a:solidFill>
                        <a:prstClr val="white"/>
                      </a:solidFill>
                    </a:rPr>
                    <a:t>which prepare features. Classes that need to look at the whole dataset, like One Hot Encoding, need to be </a:t>
                  </a:r>
                  <a:r>
                    <a:rPr lang="en-US" sz="1200" i="1" dirty="0">
                      <a:solidFill>
                        <a:prstClr val="white"/>
                      </a:solidFill>
                    </a:rPr>
                    <a:t>fit</a:t>
                  </a:r>
                  <a:r>
                    <a:rPr lang="en-US" sz="1200" dirty="0">
                      <a:solidFill>
                        <a:prstClr val="white"/>
                      </a:solidFill>
                    </a:rPr>
                    <a:t> into Models. Classes like </a:t>
                  </a:r>
                  <a:r>
                    <a:rPr lang="en-US" sz="1200" dirty="0" err="1">
                      <a:solidFill>
                        <a:prstClr val="white"/>
                      </a:solidFill>
                    </a:rPr>
                    <a:t>Bucketizer</a:t>
                  </a:r>
                  <a:r>
                    <a:rPr lang="en-US" sz="1200" dirty="0">
                      <a:solidFill>
                        <a:prstClr val="white"/>
                      </a:solidFill>
                    </a:rPr>
                    <a:t> follow simple rules and inherit directly from Transformer.</a:t>
                  </a:r>
                  <a:endParaRPr lang="en-US" sz="1200" dirty="0"/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87C6205-52CD-8432-581A-A30220117553}"/>
                    </a:ext>
                  </a:extLst>
                </p:cNvPr>
                <p:cNvCxnSpPr>
                  <a:cxnSpLocks/>
                  <a:stCxn id="26" idx="2"/>
                  <a:endCxn id="9" idx="0"/>
                </p:cNvCxnSpPr>
                <p:nvPr/>
              </p:nvCxnSpPr>
              <p:spPr>
                <a:xfrm flipH="1">
                  <a:off x="4488106" y="2652425"/>
                  <a:ext cx="561" cy="304798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FDB0A500-25CC-3ADC-C133-E27AA4E0E210}"/>
                    </a:ext>
                  </a:extLst>
                </p:cNvPr>
                <p:cNvCxnSpPr>
                  <a:cxnSpLocks/>
                  <a:stCxn id="26" idx="3"/>
                  <a:endCxn id="6" idx="1"/>
                </p:cNvCxnSpPr>
                <p:nvPr/>
              </p:nvCxnSpPr>
              <p:spPr>
                <a:xfrm>
                  <a:off x="5716215" y="1788169"/>
                  <a:ext cx="760132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998FC4-7E41-B70B-A2EB-C5A6D955E0D6}"/>
                    </a:ext>
                  </a:extLst>
                </p:cNvPr>
                <p:cNvSpPr txBox="1"/>
                <p:nvPr/>
              </p:nvSpPr>
              <p:spPr>
                <a:xfrm>
                  <a:off x="3461270" y="2666324"/>
                  <a:ext cx="9973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some classes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F58A33D-89DE-0A87-17DE-1E4EE89F767A}"/>
                    </a:ext>
                  </a:extLst>
                </p:cNvPr>
                <p:cNvSpPr txBox="1"/>
                <p:nvPr/>
              </p:nvSpPr>
              <p:spPr>
                <a:xfrm>
                  <a:off x="5786741" y="1799428"/>
                  <a:ext cx="6190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some</a:t>
                  </a:r>
                </a:p>
                <a:p>
                  <a:pPr algn="ctr"/>
                  <a:r>
                    <a:rPr lang="en-US" sz="1200" dirty="0"/>
                    <a:t>classes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5955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7B6A752-340E-7251-BBA3-CB105B828033}"/>
              </a:ext>
            </a:extLst>
          </p:cNvPr>
          <p:cNvGrpSpPr/>
          <p:nvPr/>
        </p:nvGrpSpPr>
        <p:grpSpPr>
          <a:xfrm>
            <a:off x="2103856" y="0"/>
            <a:ext cx="7984288" cy="6858000"/>
            <a:chOff x="2103856" y="0"/>
            <a:chExt cx="7984288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5EA0F8-172F-847D-1566-59E2FAC4F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3856" y="0"/>
              <a:ext cx="7984288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286BEA-3386-B27D-DA06-D768D29014BB}"/>
                </a:ext>
              </a:extLst>
            </p:cNvPr>
            <p:cNvSpPr txBox="1"/>
            <p:nvPr/>
          </p:nvSpPr>
          <p:spPr>
            <a:xfrm>
              <a:off x="2488541" y="2298033"/>
              <a:ext cx="2041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Transformers and Models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879B46-E1CC-564D-4DC2-EA2534AFD684}"/>
                </a:ext>
              </a:extLst>
            </p:cNvPr>
            <p:cNvSpPr txBox="1"/>
            <p:nvPr/>
          </p:nvSpPr>
          <p:spPr>
            <a:xfrm>
              <a:off x="4688512" y="640713"/>
              <a:ext cx="955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Estimators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153FC7-C35D-69C3-9578-9C0C08CD87F3}"/>
                </a:ext>
              </a:extLst>
            </p:cNvPr>
            <p:cNvSpPr txBox="1"/>
            <p:nvPr/>
          </p:nvSpPr>
          <p:spPr>
            <a:xfrm>
              <a:off x="3356811" y="1161596"/>
              <a:ext cx="15392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Class Mapping</a:t>
              </a:r>
            </a:p>
            <a:p>
              <a:pPr algn="ctr"/>
              <a:r>
                <a:rPr lang="en-US" dirty="0" err="1"/>
                <a:t>MLlib</a:t>
              </a:r>
              <a:endParaRPr lang="en-US" dirty="0"/>
            </a:p>
            <a:p>
              <a:pPr algn="ctr"/>
              <a:r>
                <a:rPr lang="en-US" dirty="0"/>
                <a:t>Spark 3.2.1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389444-B5B5-9367-D7E5-187F9F903FB2}"/>
                </a:ext>
              </a:extLst>
            </p:cNvPr>
            <p:cNvCxnSpPr/>
            <p:nvPr/>
          </p:nvCxnSpPr>
          <p:spPr>
            <a:xfrm>
              <a:off x="5648826" y="794602"/>
              <a:ext cx="378995" cy="107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26ABC6-872C-21DC-0880-9AC17BC720EC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509365" y="2605810"/>
              <a:ext cx="316677" cy="474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50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E42641-D302-6833-59B8-75A05CD30A11}"/>
              </a:ext>
            </a:extLst>
          </p:cNvPr>
          <p:cNvGrpSpPr/>
          <p:nvPr/>
        </p:nvGrpSpPr>
        <p:grpSpPr>
          <a:xfrm>
            <a:off x="2773279" y="1584742"/>
            <a:ext cx="6689558" cy="3688516"/>
            <a:chOff x="2773279" y="1584742"/>
            <a:chExt cx="6689558" cy="36885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C2FE66-8C72-6217-6BE1-0497C2E3FC59}"/>
                </a:ext>
              </a:extLst>
            </p:cNvPr>
            <p:cNvSpPr/>
            <p:nvPr/>
          </p:nvSpPr>
          <p:spPr>
            <a:xfrm>
              <a:off x="2773279" y="1654342"/>
              <a:ext cx="6689558" cy="3618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1E1E91-138C-2CE9-D9FE-52900FD4B7B5}"/>
                </a:ext>
              </a:extLst>
            </p:cNvPr>
            <p:cNvGrpSpPr/>
            <p:nvPr/>
          </p:nvGrpSpPr>
          <p:grpSpPr>
            <a:xfrm>
              <a:off x="2856553" y="1584742"/>
              <a:ext cx="6478894" cy="3688516"/>
              <a:chOff x="2856553" y="1584742"/>
              <a:chExt cx="6478894" cy="368851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76DC798-E7A2-5046-B1CD-D34B1F7660ED}"/>
                  </a:ext>
                </a:extLst>
              </p:cNvPr>
              <p:cNvSpPr/>
              <p:nvPr/>
            </p:nvSpPr>
            <p:spPr>
              <a:xfrm>
                <a:off x="5512499" y="3698938"/>
                <a:ext cx="1777041" cy="145673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64008" rtlCol="0" anchor="t"/>
              <a:lstStyle/>
              <a:p>
                <a:pPr algn="ctr"/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Prepared </a:t>
                </a:r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DataFrame</a:t>
                </a:r>
                <a:endParaRPr lang="en-US" sz="1200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48163-F577-C249-81A9-D3E8E68674FC}"/>
                  </a:ext>
                </a:extLst>
              </p:cNvPr>
              <p:cNvSpPr txBox="1"/>
              <p:nvPr/>
            </p:nvSpPr>
            <p:spPr>
              <a:xfrm>
                <a:off x="4209106" y="1584742"/>
                <a:ext cx="37737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A Simple ML Model Pipeline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BFB6CB-49CA-AC49-A0EC-EE14D32C6A0B}"/>
                  </a:ext>
                </a:extLst>
              </p:cNvPr>
              <p:cNvSpPr/>
              <p:nvPr/>
            </p:nvSpPr>
            <p:spPr>
              <a:xfrm>
                <a:off x="6659740" y="2232154"/>
                <a:ext cx="1278380" cy="67286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rPr>
                  <a:t>Estimator</a:t>
                </a:r>
              </a:p>
              <a:p>
                <a:pPr algn="ctr"/>
                <a:r>
                  <a:rPr lang="en-US" sz="16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fit</a:t>
                </a:r>
              </a:p>
            </p:txBody>
          </p:sp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7E7E7326-C2AF-7B44-AF9C-451842DB9BF6}"/>
                  </a:ext>
                </a:extLst>
              </p:cNvPr>
              <p:cNvSpPr/>
              <p:nvPr/>
            </p:nvSpPr>
            <p:spPr>
              <a:xfrm>
                <a:off x="2856553" y="2905013"/>
                <a:ext cx="1133631" cy="545111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ea typeface="Verdana" panose="020B0604030504040204" pitchFamily="34" charset="0"/>
                    <a:cs typeface="Segoe UI" panose="020B0502040204020203" pitchFamily="34" charset="0"/>
                  </a:rPr>
                  <a:t>Raw Data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B1AB6FE-95FB-9241-B628-FC4B1B7AEE60}"/>
                  </a:ext>
                </a:extLst>
              </p:cNvPr>
              <p:cNvGrpSpPr/>
              <p:nvPr/>
            </p:nvGrpSpPr>
            <p:grpSpPr>
              <a:xfrm>
                <a:off x="3885545" y="3698603"/>
                <a:ext cx="1777041" cy="1574322"/>
                <a:chOff x="3221922" y="3308246"/>
                <a:chExt cx="1777041" cy="1574322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952C1AD-9C8C-5443-B56A-3529C7A81877}"/>
                    </a:ext>
                  </a:extLst>
                </p:cNvPr>
                <p:cNvSpPr/>
                <p:nvPr/>
              </p:nvSpPr>
              <p:spPr>
                <a:xfrm>
                  <a:off x="3221922" y="3308248"/>
                  <a:ext cx="1436269" cy="145673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64008" rtlCol="0" anchor="t"/>
                <a:lstStyle/>
                <a:p>
                  <a:pPr algn="ctr"/>
                  <a:r>
                    <a:rPr lang="en-US" sz="12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Raw </a:t>
                  </a:r>
                  <a:r>
                    <a:rPr lang="en-US" sz="1200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DataFrame</a:t>
                  </a:r>
                  <a:endParaRPr lang="en-US" sz="1200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9292F14-6C23-F744-9062-3DC232E5EA17}"/>
                    </a:ext>
                  </a:extLst>
                </p:cNvPr>
                <p:cNvSpPr/>
                <p:nvPr/>
              </p:nvSpPr>
              <p:spPr>
                <a:xfrm>
                  <a:off x="3222202" y="3630159"/>
                  <a:ext cx="1776761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5985606-2E80-A248-82D3-0240614D2B15}"/>
                    </a:ext>
                  </a:extLst>
                </p:cNvPr>
                <p:cNvSpPr/>
                <p:nvPr/>
              </p:nvSpPr>
              <p:spPr>
                <a:xfrm rot="5400000">
                  <a:off x="2650075" y="4072547"/>
                  <a:ext cx="157432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76827-2AFD-7B47-98B5-41512E8FAA56}"/>
                  </a:ext>
                </a:extLst>
              </p:cNvPr>
              <p:cNvSpPr/>
              <p:nvPr/>
            </p:nvSpPr>
            <p:spPr>
              <a:xfrm>
                <a:off x="4502050" y="2232154"/>
                <a:ext cx="1731041" cy="6728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VectorAssembler</a:t>
                </a:r>
                <a:endParaRPr lang="en-US" sz="1600" b="1" u="sng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6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transform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E67B0-3E51-5041-B8B8-B8E340DCD687}"/>
                  </a:ext>
                </a:extLst>
              </p:cNvPr>
              <p:cNvSpPr txBox="1"/>
              <p:nvPr/>
            </p:nvSpPr>
            <p:spPr>
              <a:xfrm>
                <a:off x="5553412" y="2974960"/>
                <a:ext cx="1728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featuresCol</a:t>
                </a:r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 (vector)</a:t>
                </a:r>
              </a:p>
              <a:p>
                <a:pPr algn="r"/>
                <a:r>
                  <a:rPr lang="en-US" sz="1200" i="1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labelCol</a:t>
                </a:r>
                <a:r>
                  <a:rPr lang="en-US" sz="12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 (predictors only)</a:t>
                </a:r>
              </a:p>
            </p:txBody>
          </p:sp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013807D5-60D2-8C49-B62B-073C66A77ADD}"/>
                  </a:ext>
                </a:extLst>
              </p:cNvPr>
              <p:cNvCxnSpPr>
                <a:cxnSpLocks/>
                <a:stCxn id="27" idx="2"/>
                <a:endCxn id="5" idx="0"/>
              </p:cNvCxnSpPr>
              <p:nvPr/>
            </p:nvCxnSpPr>
            <p:spPr>
              <a:xfrm rot="16200000" flipH="1">
                <a:off x="5405668" y="2866917"/>
                <a:ext cx="793924" cy="870118"/>
              </a:xfrm>
              <a:prstGeom prst="bentConnector3">
                <a:avLst>
                  <a:gd name="adj1" fmla="val 71195"/>
                </a:avLst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7B4E1E70-2584-1949-BE90-451ACE825F52}"/>
                  </a:ext>
                </a:extLst>
              </p:cNvPr>
              <p:cNvCxnSpPr>
                <a:cxnSpLocks/>
                <a:stCxn id="6" idx="0"/>
                <a:endCxn id="9" idx="2"/>
              </p:cNvCxnSpPr>
              <p:nvPr/>
            </p:nvCxnSpPr>
            <p:spPr>
              <a:xfrm rot="5400000" flipH="1" flipV="1">
                <a:off x="6534677" y="2934686"/>
                <a:ext cx="793924" cy="734581"/>
              </a:xfrm>
              <a:prstGeom prst="bentConnector3">
                <a:avLst>
                  <a:gd name="adj1" fmla="val 29204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89C7728-084D-4347-85BA-3E5AE504A0E7}"/>
                  </a:ext>
                </a:extLst>
              </p:cNvPr>
              <p:cNvCxnSpPr>
                <a:cxnSpLocks/>
                <a:stCxn id="2" idx="3"/>
                <a:endCxn id="20" idx="1"/>
              </p:cNvCxnSpPr>
              <p:nvPr/>
            </p:nvCxnSpPr>
            <p:spPr>
              <a:xfrm rot="16200000" flipH="1">
                <a:off x="3166033" y="3707460"/>
                <a:ext cx="976849" cy="462176"/>
              </a:xfrm>
              <a:prstGeom prst="bentConnector2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07">
                <a:extLst>
                  <a:ext uri="{FF2B5EF4-FFF2-40B4-BE49-F238E27FC236}">
                    <a16:creationId xmlns:a16="http://schemas.microsoft.com/office/drawing/2014/main" id="{917271F9-1C7B-514E-AE5C-8DB12FF4F4BA}"/>
                  </a:ext>
                </a:extLst>
              </p:cNvPr>
              <p:cNvCxnSpPr>
                <a:cxnSpLocks/>
                <a:stCxn id="9" idx="3"/>
                <a:endCxn id="74" idx="1"/>
              </p:cNvCxnSpPr>
              <p:nvPr/>
            </p:nvCxnSpPr>
            <p:spPr>
              <a:xfrm flipV="1">
                <a:off x="7938120" y="2567162"/>
                <a:ext cx="319030" cy="1422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3E9180-A101-4640-9E34-214BB1E4B3FB}"/>
                  </a:ext>
                </a:extLst>
              </p:cNvPr>
              <p:cNvSpPr/>
              <p:nvPr/>
            </p:nvSpPr>
            <p:spPr>
              <a:xfrm>
                <a:off x="8257150" y="2230732"/>
                <a:ext cx="1078297" cy="6728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rPr>
                  <a:t>Model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C85ABA1-1AB4-444A-9F70-0A16483574C7}"/>
                  </a:ext>
                </a:extLst>
              </p:cNvPr>
              <p:cNvSpPr/>
              <p:nvPr/>
            </p:nvSpPr>
            <p:spPr>
              <a:xfrm>
                <a:off x="5512779" y="4020849"/>
                <a:ext cx="17767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6BF1B44-A19D-0340-A781-C92FFCE25001}"/>
                  </a:ext>
                </a:extLst>
              </p:cNvPr>
              <p:cNvSpPr/>
              <p:nvPr/>
            </p:nvSpPr>
            <p:spPr>
              <a:xfrm rot="5400000">
                <a:off x="4940652" y="4463237"/>
                <a:ext cx="157432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88739E8-11E7-C145-91C2-50127EBE16E9}"/>
                  </a:ext>
                </a:extLst>
              </p:cNvPr>
              <p:cNvSpPr/>
              <p:nvPr/>
            </p:nvSpPr>
            <p:spPr>
              <a:xfrm>
                <a:off x="6307249" y="4152440"/>
                <a:ext cx="434626" cy="924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i="1" dirty="0" err="1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featuresCol</a:t>
                </a:r>
                <a:endParaRPr lang="en-US" sz="1400" i="1" dirty="0">
                  <a:solidFill>
                    <a:schemeClr val="tx1"/>
                  </a:solidFill>
                  <a:ea typeface="Verdana" panose="020B0604030504040204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(vectors)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CF5A68D-C4FE-4B4F-B750-0E9EDAF6A843}"/>
                  </a:ext>
                </a:extLst>
              </p:cNvPr>
              <p:cNvSpPr/>
              <p:nvPr/>
            </p:nvSpPr>
            <p:spPr>
              <a:xfrm>
                <a:off x="6807595" y="4152440"/>
                <a:ext cx="434626" cy="924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i="1" dirty="0" err="1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labelCol</a:t>
                </a:r>
                <a:endParaRPr lang="en-US" sz="1400" i="1" dirty="0">
                  <a:solidFill>
                    <a:schemeClr val="tx1"/>
                  </a:solidFill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2DE6202-941F-1744-8D6D-1F6291C9008B}"/>
                  </a:ext>
                </a:extLst>
              </p:cNvPr>
              <p:cNvSpPr/>
              <p:nvPr/>
            </p:nvSpPr>
            <p:spPr>
              <a:xfrm>
                <a:off x="5806902" y="4152440"/>
                <a:ext cx="434626" cy="924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other columns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E02E29-FA70-D803-47B8-F9CEDDFCE451}"/>
                  </a:ext>
                </a:extLst>
              </p:cNvPr>
              <p:cNvGrpSpPr/>
              <p:nvPr/>
            </p:nvGrpSpPr>
            <p:grpSpPr>
              <a:xfrm>
                <a:off x="6143180" y="3698938"/>
                <a:ext cx="515678" cy="72838"/>
                <a:chOff x="8257151" y="4426973"/>
                <a:chExt cx="515678" cy="7283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7218DC7-41D8-4810-3D1F-12A5F30D0774}"/>
                    </a:ext>
                  </a:extLst>
                </p:cNvPr>
                <p:cNvSpPr/>
                <p:nvPr/>
              </p:nvSpPr>
              <p:spPr>
                <a:xfrm>
                  <a:off x="8257151" y="4426973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B149E51-8A77-F362-D716-6DAFA58CC184}"/>
                    </a:ext>
                  </a:extLst>
                </p:cNvPr>
                <p:cNvSpPr/>
                <p:nvPr/>
              </p:nvSpPr>
              <p:spPr>
                <a:xfrm>
                  <a:off x="8583811" y="4426973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8294CE7D-3E1E-2345-B147-7A23A5EDA0C1}"/>
                  </a:ext>
                </a:extLst>
              </p:cNvPr>
              <p:cNvCxnSpPr>
                <a:cxnSpLocks/>
                <a:stCxn id="20" idx="0"/>
                <a:endCxn id="27" idx="2"/>
              </p:cNvCxnSpPr>
              <p:nvPr/>
            </p:nvCxnSpPr>
            <p:spPr>
              <a:xfrm rot="5400000" flipH="1" flipV="1">
                <a:off x="4588830" y="2919865"/>
                <a:ext cx="793591" cy="763891"/>
              </a:xfrm>
              <a:prstGeom prst="bentConnector3">
                <a:avLst>
                  <a:gd name="adj1" fmla="val 28750"/>
                </a:avLst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88AD55-46DE-45BE-2371-1222D739D4ED}"/>
              </a:ext>
            </a:extLst>
          </p:cNvPr>
          <p:cNvSpPr txBox="1"/>
          <p:nvPr/>
        </p:nvSpPr>
        <p:spPr>
          <a:xfrm>
            <a:off x="976393" y="356461"/>
            <a:ext cx="215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ml_linear_regression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1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54A7B5-514F-3F08-A224-384DDDA45F4A}"/>
              </a:ext>
            </a:extLst>
          </p:cNvPr>
          <p:cNvGrpSpPr/>
          <p:nvPr/>
        </p:nvGrpSpPr>
        <p:grpSpPr>
          <a:xfrm>
            <a:off x="2153652" y="1454165"/>
            <a:ext cx="7910764" cy="4146535"/>
            <a:chOff x="2153652" y="1454165"/>
            <a:chExt cx="7910764" cy="41465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2E5934-598E-F019-6575-AC9D39EED535}"/>
                </a:ext>
              </a:extLst>
            </p:cNvPr>
            <p:cNvSpPr/>
            <p:nvPr/>
          </p:nvSpPr>
          <p:spPr>
            <a:xfrm>
              <a:off x="2153652" y="1547860"/>
              <a:ext cx="7910764" cy="4052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9FE692-C3A3-1973-100B-BBCBF12E4A9A}"/>
                </a:ext>
              </a:extLst>
            </p:cNvPr>
            <p:cNvGrpSpPr/>
            <p:nvPr/>
          </p:nvGrpSpPr>
          <p:grpSpPr>
            <a:xfrm>
              <a:off x="2211399" y="1454165"/>
              <a:ext cx="7769202" cy="4082018"/>
              <a:chOff x="2211399" y="1454165"/>
              <a:chExt cx="7769202" cy="408201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48163-F577-C249-81A9-D3E8E68674FC}"/>
                  </a:ext>
                </a:extLst>
              </p:cNvPr>
              <p:cNvSpPr txBox="1"/>
              <p:nvPr/>
            </p:nvSpPr>
            <p:spPr>
              <a:xfrm>
                <a:off x="2665895" y="1454165"/>
                <a:ext cx="6860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Optimize Parameter Selection using a </a:t>
                </a:r>
                <a:r>
                  <a:rPr lang="en-US" sz="2400" b="1" dirty="0" err="1"/>
                  <a:t>CrossValidator</a:t>
                </a:r>
                <a:endParaRPr lang="en-US" sz="2400" b="1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BFB6CB-49CA-AC49-A0EC-EE14D32C6A0B}"/>
                  </a:ext>
                </a:extLst>
              </p:cNvPr>
              <p:cNvSpPr/>
              <p:nvPr/>
            </p:nvSpPr>
            <p:spPr>
              <a:xfrm>
                <a:off x="6251213" y="2495079"/>
                <a:ext cx="1278380" cy="67286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rPr>
                  <a:t>Estimator</a:t>
                </a:r>
              </a:p>
              <a:p>
                <a:pPr algn="ctr"/>
                <a:r>
                  <a:rPr lang="en-US" sz="16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fit/transform</a:t>
                </a:r>
              </a:p>
              <a:p>
                <a:pPr algn="ctr"/>
                <a:r>
                  <a:rPr lang="en-US" sz="10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(not called directly)</a:t>
                </a:r>
              </a:p>
            </p:txBody>
          </p:sp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7E7E7326-C2AF-7B44-AF9C-451842DB9BF6}"/>
                  </a:ext>
                </a:extLst>
              </p:cNvPr>
              <p:cNvSpPr/>
              <p:nvPr/>
            </p:nvSpPr>
            <p:spPr>
              <a:xfrm>
                <a:off x="2448026" y="3167938"/>
                <a:ext cx="1133631" cy="545111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ea typeface="Verdana" panose="020B0604030504040204" pitchFamily="34" charset="0"/>
                    <a:cs typeface="Segoe UI" panose="020B0502040204020203" pitchFamily="34" charset="0"/>
                  </a:rPr>
                  <a:t>Raw Data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52C1AD-9C8C-5443-B56A-3529C7A81877}"/>
                  </a:ext>
                </a:extLst>
              </p:cNvPr>
              <p:cNvSpPr/>
              <p:nvPr/>
            </p:nvSpPr>
            <p:spPr>
              <a:xfrm>
                <a:off x="3477018" y="3961530"/>
                <a:ext cx="1436269" cy="14567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64008" rtlCol="0" anchor="t"/>
              <a:lstStyle/>
              <a:p>
                <a:pPr algn="ctr"/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Raw </a:t>
                </a:r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DataFrame</a:t>
                </a:r>
                <a:endParaRPr lang="en-US" sz="1200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292F14-6C23-F744-9062-3DC232E5EA17}"/>
                  </a:ext>
                </a:extLst>
              </p:cNvPr>
              <p:cNvSpPr/>
              <p:nvPr/>
            </p:nvSpPr>
            <p:spPr>
              <a:xfrm>
                <a:off x="3477298" y="4283441"/>
                <a:ext cx="17767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985606-2E80-A248-82D3-0240614D2B15}"/>
                  </a:ext>
                </a:extLst>
              </p:cNvPr>
              <p:cNvSpPr/>
              <p:nvPr/>
            </p:nvSpPr>
            <p:spPr>
              <a:xfrm rot="5400000">
                <a:off x="2905171" y="4725829"/>
                <a:ext cx="157432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76827-2AFD-7B47-98B5-41512E8FAA56}"/>
                  </a:ext>
                </a:extLst>
              </p:cNvPr>
              <p:cNvSpPr/>
              <p:nvPr/>
            </p:nvSpPr>
            <p:spPr>
              <a:xfrm>
                <a:off x="4093523" y="2495079"/>
                <a:ext cx="1731041" cy="6728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1600" b="1" u="sng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VectorAssembler</a:t>
                </a:r>
                <a:endParaRPr lang="en-US" sz="1600" b="1" u="sng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6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fit/transform</a:t>
                </a:r>
              </a:p>
              <a:p>
                <a:pPr algn="ctr"/>
                <a:r>
                  <a:rPr lang="en-US" sz="10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(not called directly)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E67B0-3E51-5041-B8B8-B8E340DCD687}"/>
                  </a:ext>
                </a:extLst>
              </p:cNvPr>
              <p:cNvSpPr txBox="1"/>
              <p:nvPr/>
            </p:nvSpPr>
            <p:spPr>
              <a:xfrm>
                <a:off x="5144885" y="3237885"/>
                <a:ext cx="1728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featuresCol</a:t>
                </a:r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 (vector)</a:t>
                </a:r>
              </a:p>
              <a:p>
                <a:pPr algn="r"/>
                <a:r>
                  <a:rPr lang="en-US" sz="1200" i="1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labelCol</a:t>
                </a:r>
                <a:r>
                  <a:rPr lang="en-US" sz="12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 (predictors only)</a:t>
                </a:r>
              </a:p>
            </p:txBody>
          </p:sp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013807D5-60D2-8C49-B62B-073C66A77ADD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rot="16200000" flipH="1">
                <a:off x="4997142" y="3129841"/>
                <a:ext cx="793922" cy="870118"/>
              </a:xfrm>
              <a:prstGeom prst="bentConnector3">
                <a:avLst>
                  <a:gd name="adj1" fmla="val 71195"/>
                </a:avLst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7B4E1E70-2584-1949-BE90-451ACE825F52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rot="5400000" flipH="1" flipV="1">
                <a:off x="6126151" y="3197610"/>
                <a:ext cx="793922" cy="734581"/>
              </a:xfrm>
              <a:prstGeom prst="bentConnector3">
                <a:avLst>
                  <a:gd name="adj1" fmla="val 28804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89C7728-084D-4347-85BA-3E5AE504A0E7}"/>
                  </a:ext>
                </a:extLst>
              </p:cNvPr>
              <p:cNvCxnSpPr>
                <a:cxnSpLocks/>
                <a:stCxn id="2" idx="3"/>
                <a:endCxn id="20" idx="1"/>
              </p:cNvCxnSpPr>
              <p:nvPr/>
            </p:nvCxnSpPr>
            <p:spPr>
              <a:xfrm rot="16200000" flipH="1">
                <a:off x="2757506" y="3970385"/>
                <a:ext cx="976849" cy="462176"/>
              </a:xfrm>
              <a:prstGeom prst="bentConnector2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76DC798-E7A2-5046-B1CD-D34B1F7660ED}"/>
                  </a:ext>
                </a:extLst>
              </p:cNvPr>
              <p:cNvSpPr/>
              <p:nvPr/>
            </p:nvSpPr>
            <p:spPr>
              <a:xfrm>
                <a:off x="5103972" y="3961863"/>
                <a:ext cx="1777041" cy="145673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64008" rtlCol="0" anchor="t"/>
              <a:lstStyle/>
              <a:p>
                <a:pPr algn="ctr"/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Prepared </a:t>
                </a:r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DataFrame</a:t>
                </a:r>
                <a:endParaRPr lang="en-US" sz="1200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C85ABA1-1AB4-444A-9F70-0A16483574C7}"/>
                  </a:ext>
                </a:extLst>
              </p:cNvPr>
              <p:cNvSpPr/>
              <p:nvPr/>
            </p:nvSpPr>
            <p:spPr>
              <a:xfrm>
                <a:off x="5104252" y="4283774"/>
                <a:ext cx="17767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6BF1B44-A19D-0340-A781-C92FFCE25001}"/>
                  </a:ext>
                </a:extLst>
              </p:cNvPr>
              <p:cNvSpPr/>
              <p:nvPr/>
            </p:nvSpPr>
            <p:spPr>
              <a:xfrm rot="5400000">
                <a:off x="4532125" y="4726162"/>
                <a:ext cx="157432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88739E8-11E7-C145-91C2-50127EBE16E9}"/>
                  </a:ext>
                </a:extLst>
              </p:cNvPr>
              <p:cNvSpPr/>
              <p:nvPr/>
            </p:nvSpPr>
            <p:spPr>
              <a:xfrm>
                <a:off x="5898722" y="4415365"/>
                <a:ext cx="434626" cy="924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i="1" dirty="0" err="1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featuresCol</a:t>
                </a:r>
                <a:endParaRPr lang="en-US" sz="1400" i="1" dirty="0">
                  <a:solidFill>
                    <a:schemeClr val="tx1"/>
                  </a:solidFill>
                  <a:ea typeface="Verdana" panose="020B0604030504040204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(vectors)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CF5A68D-C4FE-4B4F-B750-0E9EDAF6A843}"/>
                  </a:ext>
                </a:extLst>
              </p:cNvPr>
              <p:cNvSpPr/>
              <p:nvPr/>
            </p:nvSpPr>
            <p:spPr>
              <a:xfrm>
                <a:off x="6399068" y="4415365"/>
                <a:ext cx="434626" cy="924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i="1" dirty="0" err="1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labelCol</a:t>
                </a:r>
                <a:endParaRPr lang="en-US" sz="1400" i="1" dirty="0">
                  <a:solidFill>
                    <a:schemeClr val="tx1"/>
                  </a:solidFill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2DE6202-941F-1744-8D6D-1F6291C9008B}"/>
                  </a:ext>
                </a:extLst>
              </p:cNvPr>
              <p:cNvSpPr/>
              <p:nvPr/>
            </p:nvSpPr>
            <p:spPr>
              <a:xfrm>
                <a:off x="5398375" y="4415365"/>
                <a:ext cx="434626" cy="924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other columns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F41EF7-54F5-2946-B68D-5E7A54442E3C}"/>
                  </a:ext>
                </a:extLst>
              </p:cNvPr>
              <p:cNvSpPr/>
              <p:nvPr/>
            </p:nvSpPr>
            <p:spPr>
              <a:xfrm>
                <a:off x="2211399" y="1949611"/>
                <a:ext cx="7769202" cy="3586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Estimator:</a:t>
                </a:r>
                <a:r>
                  <a:rPr lang="en-US" i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i="1" dirty="0" err="1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pyspark.ml.tuning.CrossValidator</a:t>
                </a:r>
                <a:endParaRPr lang="en-US" i="1" dirty="0">
                  <a:solidFill>
                    <a:schemeClr val="tx1"/>
                  </a:solidFill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79108F-5334-474D-BB16-006FB8A3A044}"/>
                  </a:ext>
                </a:extLst>
              </p:cNvPr>
              <p:cNvGrpSpPr/>
              <p:nvPr/>
            </p:nvGrpSpPr>
            <p:grpSpPr>
              <a:xfrm>
                <a:off x="7517388" y="2349353"/>
                <a:ext cx="2254676" cy="2786754"/>
                <a:chOff x="7105423" y="2020895"/>
                <a:chExt cx="2254676" cy="278675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0DB5FCF-B688-E54F-B3FC-5714552A7EFC}"/>
                    </a:ext>
                  </a:extLst>
                </p:cNvPr>
                <p:cNvSpPr/>
                <p:nvPr/>
              </p:nvSpPr>
              <p:spPr>
                <a:xfrm>
                  <a:off x="7365046" y="2020895"/>
                  <a:ext cx="1995053" cy="9210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sng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CrossValidator</a:t>
                  </a:r>
                  <a:endPara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en-US" sz="16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fit</a:t>
                  </a:r>
                </a:p>
              </p:txBody>
            </p:sp>
            <p:cxnSp>
              <p:nvCxnSpPr>
                <p:cNvPr id="30" name="Elbow Connector 107">
                  <a:extLst>
                    <a:ext uri="{FF2B5EF4-FFF2-40B4-BE49-F238E27FC236}">
                      <a16:creationId xmlns:a16="http://schemas.microsoft.com/office/drawing/2014/main" id="{8E52EADE-5B38-6847-9D82-88481119E18F}"/>
                    </a:ext>
                  </a:extLst>
                </p:cNvPr>
                <p:cNvCxnSpPr>
                  <a:cxnSpLocks/>
                  <a:endCxn id="29" idx="1"/>
                </p:cNvCxnSpPr>
                <p:nvPr/>
              </p:nvCxnSpPr>
              <p:spPr>
                <a:xfrm>
                  <a:off x="7105423" y="2481439"/>
                  <a:ext cx="259623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4E1CB91-ACEB-9E44-9CB2-605AB2AFA187}"/>
                    </a:ext>
                  </a:extLst>
                </p:cNvPr>
                <p:cNvSpPr txBox="1"/>
                <p:nvPr/>
              </p:nvSpPr>
              <p:spPr>
                <a:xfrm>
                  <a:off x="8022248" y="2964286"/>
                  <a:ext cx="3257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fit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888C77B-0314-D14F-854A-49240C59D168}"/>
                    </a:ext>
                  </a:extLst>
                </p:cNvPr>
                <p:cNvSpPr/>
                <p:nvPr/>
              </p:nvSpPr>
              <p:spPr>
                <a:xfrm>
                  <a:off x="7365045" y="3886564"/>
                  <a:ext cx="1995053" cy="92108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i="1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bestModel</a:t>
                  </a:r>
                  <a:endParaRPr lang="en-US" sz="1600" i="1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en-US" sz="16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returns the best </a:t>
                  </a:r>
                  <a:r>
                    <a:rPr lang="en-US" sz="1600" b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Model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9980583-84F6-A14C-A868-0FBDEB044171}"/>
                    </a:ext>
                  </a:extLst>
                </p:cNvPr>
                <p:cNvSpPr/>
                <p:nvPr/>
              </p:nvSpPr>
              <p:spPr>
                <a:xfrm>
                  <a:off x="7365046" y="3264057"/>
                  <a:ext cx="1995053" cy="56262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sng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CrossValidatorModel</a:t>
                  </a:r>
                  <a:endPara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35" name="Elbow Connector 107">
                  <a:extLst>
                    <a:ext uri="{FF2B5EF4-FFF2-40B4-BE49-F238E27FC236}">
                      <a16:creationId xmlns:a16="http://schemas.microsoft.com/office/drawing/2014/main" id="{8ADFCB39-A5C2-5844-8F6B-E3DED3969A1D}"/>
                    </a:ext>
                  </a:extLst>
                </p:cNvPr>
                <p:cNvCxnSpPr>
                  <a:cxnSpLocks/>
                  <a:stCxn id="29" idx="2"/>
                  <a:endCxn id="34" idx="0"/>
                </p:cNvCxnSpPr>
                <p:nvPr/>
              </p:nvCxnSpPr>
              <p:spPr>
                <a:xfrm>
                  <a:off x="8362573" y="2941983"/>
                  <a:ext cx="0" cy="322074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8294CE7D-3E1E-2345-B147-7A23A5EDA0C1}"/>
                  </a:ext>
                </a:extLst>
              </p:cNvPr>
              <p:cNvCxnSpPr>
                <a:cxnSpLocks/>
                <a:stCxn id="20" idx="0"/>
                <a:endCxn id="27" idx="2"/>
              </p:cNvCxnSpPr>
              <p:nvPr/>
            </p:nvCxnSpPr>
            <p:spPr>
              <a:xfrm rot="5400000" flipH="1" flipV="1">
                <a:off x="4180303" y="3182790"/>
                <a:ext cx="793591" cy="763891"/>
              </a:xfrm>
              <a:prstGeom prst="bentConnector3">
                <a:avLst>
                  <a:gd name="adj1" fmla="val 28750"/>
                </a:avLst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FEF073B-A0EC-7576-F05F-F70D7F1FBF70}"/>
              </a:ext>
            </a:extLst>
          </p:cNvPr>
          <p:cNvSpPr txBox="1"/>
          <p:nvPr/>
        </p:nvSpPr>
        <p:spPr>
          <a:xfrm>
            <a:off x="271220" y="565688"/>
            <a:ext cx="278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ml_hyperparameter_tuning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1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694CB9-2BA3-6A38-9B31-C04330827FE6}"/>
              </a:ext>
            </a:extLst>
          </p:cNvPr>
          <p:cNvGrpSpPr/>
          <p:nvPr/>
        </p:nvGrpSpPr>
        <p:grpSpPr>
          <a:xfrm>
            <a:off x="2000892" y="-1749368"/>
            <a:ext cx="8260867" cy="9173056"/>
            <a:chOff x="2000892" y="-1749368"/>
            <a:chExt cx="8260867" cy="91730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41A13D9-8751-C906-5F06-6112F5622D46}"/>
                </a:ext>
              </a:extLst>
            </p:cNvPr>
            <p:cNvSpPr/>
            <p:nvPr/>
          </p:nvSpPr>
          <p:spPr>
            <a:xfrm>
              <a:off x="2027099" y="-1719146"/>
              <a:ext cx="8234660" cy="9142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0900285-0234-27E1-E3AC-484047A6A527}"/>
                </a:ext>
              </a:extLst>
            </p:cNvPr>
            <p:cNvGrpSpPr/>
            <p:nvPr/>
          </p:nvGrpSpPr>
          <p:grpSpPr>
            <a:xfrm>
              <a:off x="2000892" y="-1749368"/>
              <a:ext cx="8190216" cy="9070580"/>
              <a:chOff x="268330" y="-1749368"/>
              <a:chExt cx="8190216" cy="9070580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4AA918C-F055-1234-9DAD-FF51868352D3}"/>
                  </a:ext>
                </a:extLst>
              </p:cNvPr>
              <p:cNvSpPr txBox="1"/>
              <p:nvPr/>
            </p:nvSpPr>
            <p:spPr>
              <a:xfrm rot="16200000">
                <a:off x="-1378051" y="5305499"/>
                <a:ext cx="3662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Phase 2: Model Fitting and Selection</a:t>
                </a:r>
              </a:p>
            </p:txBody>
          </p:sp>
          <p:cxnSp>
            <p:nvCxnSpPr>
              <p:cNvPr id="152" name="Elbow Connector 151">
                <a:extLst>
                  <a:ext uri="{FF2B5EF4-FFF2-40B4-BE49-F238E27FC236}">
                    <a16:creationId xmlns:a16="http://schemas.microsoft.com/office/drawing/2014/main" id="{73E996B8-3DA5-B368-24BA-8FF2BBD76300}"/>
                  </a:ext>
                </a:extLst>
              </p:cNvPr>
              <p:cNvCxnSpPr>
                <a:cxnSpLocks/>
                <a:stCxn id="3" idx="2"/>
                <a:endCxn id="136" idx="0"/>
              </p:cNvCxnSpPr>
              <p:nvPr/>
            </p:nvCxnSpPr>
            <p:spPr>
              <a:xfrm rot="5400000">
                <a:off x="4775205" y="1180098"/>
                <a:ext cx="1136988" cy="469937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95AC2A7-BA92-EC59-038F-A6EA668F4479}"/>
                  </a:ext>
                </a:extLst>
              </p:cNvPr>
              <p:cNvSpPr/>
              <p:nvPr/>
            </p:nvSpPr>
            <p:spPr>
              <a:xfrm>
                <a:off x="4549650" y="4098277"/>
                <a:ext cx="1995053" cy="92108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CrossValidator</a:t>
                </a:r>
                <a:endParaRPr lang="en-US" sz="1600" b="1" u="sng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6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fit</a:t>
                </a:r>
              </a:p>
            </p:txBody>
          </p:sp>
          <p:cxnSp>
            <p:nvCxnSpPr>
              <p:cNvPr id="72" name="Elbow Connector 107">
                <a:extLst>
                  <a:ext uri="{FF2B5EF4-FFF2-40B4-BE49-F238E27FC236}">
                    <a16:creationId xmlns:a16="http://schemas.microsoft.com/office/drawing/2014/main" id="{DAA10D01-89B2-6B92-FF8D-D07F0CB58695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4208549" y="4558821"/>
                <a:ext cx="34110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107ED96-BFC9-5560-FAE6-859B525C0DC9}"/>
                  </a:ext>
                </a:extLst>
              </p:cNvPr>
              <p:cNvSpPr txBox="1"/>
              <p:nvPr/>
            </p:nvSpPr>
            <p:spPr>
              <a:xfrm>
                <a:off x="5206852" y="5041668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fit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4D1AB1A-4A1C-7702-AE24-DA5A0EA588FC}"/>
                  </a:ext>
                </a:extLst>
              </p:cNvPr>
              <p:cNvSpPr/>
              <p:nvPr/>
            </p:nvSpPr>
            <p:spPr>
              <a:xfrm>
                <a:off x="4549649" y="5963946"/>
                <a:ext cx="1995053" cy="9210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bestModel</a:t>
                </a:r>
                <a:endParaRPr lang="en-US" sz="1600" i="1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600" dirty="0">
                    <a:ea typeface="Verdana" panose="020B0604030504040204" pitchFamily="34" charset="0"/>
                    <a:cs typeface="Segoe UI" panose="020B0502040204020203" pitchFamily="34" charset="0"/>
                  </a:rPr>
                  <a:t>returns the best </a:t>
                </a:r>
                <a:r>
                  <a:rPr lang="en-US" sz="1600" b="1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PipelineModel</a:t>
                </a:r>
                <a:endParaRPr lang="en-US" sz="1600" b="1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C5ADE36-3A81-B96A-80B0-FA76D0F1EF9A}"/>
                  </a:ext>
                </a:extLst>
              </p:cNvPr>
              <p:cNvSpPr/>
              <p:nvPr/>
            </p:nvSpPr>
            <p:spPr>
              <a:xfrm>
                <a:off x="4549650" y="5341439"/>
                <a:ext cx="1995053" cy="5626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CrossValidatorModel</a:t>
                </a:r>
                <a:endParaRPr lang="en-US" sz="1600" b="1" u="sng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6" name="Elbow Connector 107">
                <a:extLst>
                  <a:ext uri="{FF2B5EF4-FFF2-40B4-BE49-F238E27FC236}">
                    <a16:creationId xmlns:a16="http://schemas.microsoft.com/office/drawing/2014/main" id="{223925F2-F5BD-5291-B4CD-3EFBDD1DA2BC}"/>
                  </a:ext>
                </a:extLst>
              </p:cNvPr>
              <p:cNvCxnSpPr>
                <a:cxnSpLocks/>
                <a:stCxn id="70" idx="2"/>
                <a:endCxn id="75" idx="0"/>
              </p:cNvCxnSpPr>
              <p:nvPr/>
            </p:nvCxnSpPr>
            <p:spPr>
              <a:xfrm>
                <a:off x="5547177" y="5019365"/>
                <a:ext cx="0" cy="32207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0E152D1C-3DDB-EC15-4722-58C7C79CDEAD}"/>
                  </a:ext>
                </a:extLst>
              </p:cNvPr>
              <p:cNvGrpSpPr/>
              <p:nvPr/>
            </p:nvGrpSpPr>
            <p:grpSpPr>
              <a:xfrm>
                <a:off x="1815838" y="4098277"/>
                <a:ext cx="2356351" cy="2755549"/>
                <a:chOff x="6404525" y="2508584"/>
                <a:chExt cx="2356351" cy="2755549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4B9B44D9-B677-2A6C-ABEC-00321285DA09}"/>
                    </a:ext>
                  </a:extLst>
                </p:cNvPr>
                <p:cNvSpPr/>
                <p:nvPr/>
              </p:nvSpPr>
              <p:spPr>
                <a:xfrm>
                  <a:off x="6404525" y="2508584"/>
                  <a:ext cx="2356351" cy="2755549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i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56032F59-E40B-7A98-7F40-3E549DF95CB6}"/>
                    </a:ext>
                  </a:extLst>
                </p:cNvPr>
                <p:cNvGrpSpPr/>
                <p:nvPr/>
              </p:nvGrpSpPr>
              <p:grpSpPr>
                <a:xfrm>
                  <a:off x="6694180" y="2689312"/>
                  <a:ext cx="1777041" cy="2442221"/>
                  <a:chOff x="6526408" y="2410267"/>
                  <a:chExt cx="1777041" cy="2442221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A2FE9395-7C0E-9EFC-5D05-B3D0C98D5920}"/>
                      </a:ext>
                    </a:extLst>
                  </p:cNvPr>
                  <p:cNvSpPr/>
                  <p:nvPr/>
                </p:nvSpPr>
                <p:spPr>
                  <a:xfrm>
                    <a:off x="6775738" y="2410267"/>
                    <a:ext cx="1278380" cy="67286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ctr"/>
                  <a:lstStyle/>
                  <a:p>
                    <a:pPr lvl="0" algn="ctr"/>
                    <a:r>
                      <a:rPr lang="en-US" sz="1600" b="1" u="sng" dirty="0">
                        <a:solidFill>
                          <a:prstClr val="white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rPr>
                      <a:t>Estimator</a:t>
                    </a:r>
                  </a:p>
                  <a:p>
                    <a:pPr lvl="0" algn="ctr"/>
                    <a:r>
                      <a:rPr lang="en-US" sz="1600" i="1" dirty="0">
                        <a:solidFill>
                          <a:prstClr val="white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rPr>
                      <a:t>fit</a:t>
                    </a:r>
                  </a:p>
                  <a:p>
                    <a:pPr lvl="0" algn="ctr"/>
                    <a:r>
                      <a:rPr lang="en-US" sz="1000" i="1" dirty="0">
                        <a:solidFill>
                          <a:prstClr val="white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rPr>
                      <a:t>(not called directly)</a:t>
                    </a:r>
                  </a:p>
                </p:txBody>
              </p: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2F45F3BA-D0AE-FEBB-1EAA-C05E8C8A9D0C}"/>
                      </a:ext>
                    </a:extLst>
                  </p:cNvPr>
                  <p:cNvGrpSpPr/>
                  <p:nvPr/>
                </p:nvGrpSpPr>
                <p:grpSpPr>
                  <a:xfrm>
                    <a:off x="6526408" y="3278166"/>
                    <a:ext cx="1777041" cy="1574322"/>
                    <a:chOff x="6739828" y="3690539"/>
                    <a:chExt cx="1777041" cy="1574322"/>
                  </a:xfrm>
                </p:grpSpPr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D57B164D-6C76-FF8E-E96F-3317FE812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9828" y="3690541"/>
                      <a:ext cx="1777041" cy="145673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274320" tIns="64008" rtlCol="0" anchor="t"/>
                    <a:lstStyle/>
                    <a:p>
                      <a:pPr algn="ctr"/>
                      <a:r>
                        <a:rPr lang="en-US" sz="1200" dirty="0"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Prepared </a:t>
                      </a:r>
                      <a:r>
                        <a:rPr lang="en-US" sz="1200" dirty="0" err="1"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DataFrame</a:t>
                      </a:r>
                      <a:endParaRPr lang="en-US" sz="1200" dirty="0"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6357F506-11E1-D190-E22C-260AF0FB26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0108" y="4012452"/>
                      <a:ext cx="1776761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A458A03-0B95-541D-9406-43EB9DB01D7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167981" y="4454840"/>
                      <a:ext cx="1574322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13FF4604-A73C-4905-5348-BCE6F6FFD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4578" y="4144043"/>
                      <a:ext cx="434626" cy="9248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/>
                          </a:solidFill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featuresCol</a:t>
                      </a:r>
                      <a:endParaRPr lang="en-US" sz="1400" i="1" dirty="0">
                        <a:solidFill>
                          <a:schemeClr val="tx1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(vectors)</a:t>
                      </a:r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E60706B2-E8E5-955A-50A3-6C72B4600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4924" y="4144043"/>
                      <a:ext cx="434626" cy="9248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/>
                          </a:solidFill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labelCol</a:t>
                      </a:r>
                      <a:endParaRPr lang="en-US" sz="1400" i="1" dirty="0">
                        <a:solidFill>
                          <a:schemeClr val="tx1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511809CA-7CD9-E1D6-13D4-78929062DF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4231" y="4144043"/>
                      <a:ext cx="434626" cy="9248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other columns</a:t>
                      </a:r>
                    </a:p>
                  </p:txBody>
                </p:sp>
                <p:grpSp>
                  <p:nvGrpSpPr>
                    <p:cNvPr id="161" name="Group 160">
                      <a:extLst>
                        <a:ext uri="{FF2B5EF4-FFF2-40B4-BE49-F238E27FC236}">
                          <a16:creationId xmlns:a16="http://schemas.microsoft.com/office/drawing/2014/main" id="{97F921B2-F1C8-667D-5480-652B89BC8B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70509" y="3690541"/>
                      <a:ext cx="515678" cy="72838"/>
                      <a:chOff x="8257151" y="4426973"/>
                      <a:chExt cx="515678" cy="72838"/>
                    </a:xfrm>
                  </p:grpSpPr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2785E824-E825-0EAA-ACBE-0D2F70524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7151" y="4426973"/>
                        <a:ext cx="189018" cy="7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6306FF22-E871-75B8-848E-6CB178C9FD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83811" y="4426973"/>
                        <a:ext cx="189018" cy="7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72" name="Elbow Connector 107">
                    <a:extLst>
                      <a:ext uri="{FF2B5EF4-FFF2-40B4-BE49-F238E27FC236}">
                        <a16:creationId xmlns:a16="http://schemas.microsoft.com/office/drawing/2014/main" id="{516585F0-9113-36C3-E836-2939F89576D7}"/>
                      </a:ext>
                    </a:extLst>
                  </p:cNvPr>
                  <p:cNvCxnSpPr>
                    <a:cxnSpLocks/>
                    <a:stCxn id="155" idx="0"/>
                    <a:endCxn id="150" idx="2"/>
                  </p:cNvCxnSpPr>
                  <p:nvPr/>
                </p:nvCxnSpPr>
                <p:spPr>
                  <a:xfrm flipH="1" flipV="1">
                    <a:off x="7414928" y="3083127"/>
                    <a:ext cx="1" cy="195041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1352708-0A3B-DCEB-5DD7-F9CCC1A3CB6B}"/>
                  </a:ext>
                </a:extLst>
              </p:cNvPr>
              <p:cNvSpPr/>
              <p:nvPr/>
            </p:nvSpPr>
            <p:spPr>
              <a:xfrm>
                <a:off x="777330" y="3863825"/>
                <a:ext cx="7681215" cy="34573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b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Estimator:</a:t>
                </a:r>
                <a:r>
                  <a:rPr lang="en-US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i="1" dirty="0" err="1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pyspark.ml.tuning.CrossValidator</a:t>
                </a:r>
                <a:endParaRPr lang="en-US" b="1" i="1" dirty="0">
                  <a:solidFill>
                    <a:schemeClr val="tx1"/>
                  </a:solidFill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48163-F577-C249-81A9-D3E8E68674FC}"/>
                  </a:ext>
                </a:extLst>
              </p:cNvPr>
              <p:cNvSpPr txBox="1"/>
              <p:nvPr/>
            </p:nvSpPr>
            <p:spPr>
              <a:xfrm>
                <a:off x="2436000" y="-1749368"/>
                <a:ext cx="4363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A Simple End-to-End ML Pipeline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6339854-280E-4165-BE2E-656618B69511}"/>
                  </a:ext>
                </a:extLst>
              </p:cNvPr>
              <p:cNvSpPr txBox="1"/>
              <p:nvPr/>
            </p:nvSpPr>
            <p:spPr>
              <a:xfrm rot="16200000">
                <a:off x="-881024" y="877929"/>
                <a:ext cx="2668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Phase 1: Data Preparation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9020A9-194A-A50F-FC0E-7D00135AF0CA}"/>
                  </a:ext>
                </a:extLst>
              </p:cNvPr>
              <p:cNvSpPr/>
              <p:nvPr/>
            </p:nvSpPr>
            <p:spPr>
              <a:xfrm>
                <a:off x="1235737" y="-687094"/>
                <a:ext cx="1731041" cy="6728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6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spark.ml.feature</a:t>
                </a:r>
                <a:r>
                  <a:rPr lang="en-US" sz="1600" dirty="0">
                    <a:ea typeface="Verdana" panose="020B0604030504040204" pitchFamily="34" charset="0"/>
                    <a:cs typeface="Segoe UI" panose="020B0502040204020203" pitchFamily="34" charset="0"/>
                  </a:rPr>
                  <a:t>.*</a:t>
                </a:r>
              </a:p>
              <a:p>
                <a:pPr algn="ctr"/>
                <a:r>
                  <a:rPr lang="en-US" sz="16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fit / transform</a:t>
                </a:r>
              </a:p>
              <a:p>
                <a:pPr algn="ctr"/>
                <a:r>
                  <a:rPr lang="en-US" sz="10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(not called directly)</a:t>
                </a:r>
              </a:p>
            </p:txBody>
          </p:sp>
          <p:sp>
            <p:nvSpPr>
              <p:cNvPr id="15" name="Can 14">
                <a:extLst>
                  <a:ext uri="{FF2B5EF4-FFF2-40B4-BE49-F238E27FC236}">
                    <a16:creationId xmlns:a16="http://schemas.microsoft.com/office/drawing/2014/main" id="{C59E7C27-2ED7-AAF6-1594-4F7F80C6BEA6}"/>
                  </a:ext>
                </a:extLst>
              </p:cNvPr>
              <p:cNvSpPr/>
              <p:nvPr/>
            </p:nvSpPr>
            <p:spPr>
              <a:xfrm>
                <a:off x="1023384" y="2762685"/>
                <a:ext cx="1133631" cy="545111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ea typeface="Verdana" panose="020B0604030504040204" pitchFamily="34" charset="0"/>
                    <a:cs typeface="Segoe UI" panose="020B0502040204020203" pitchFamily="34" charset="0"/>
                  </a:rPr>
                  <a:t>Raw Data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8B5E73-A944-C116-D6D2-6E5C2C2894E3}"/>
                  </a:ext>
                </a:extLst>
              </p:cNvPr>
              <p:cNvSpPr/>
              <p:nvPr/>
            </p:nvSpPr>
            <p:spPr>
              <a:xfrm>
                <a:off x="1033300" y="779691"/>
                <a:ext cx="1436269" cy="14567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64008" rtlCol="0" anchor="t"/>
              <a:lstStyle/>
              <a:p>
                <a:pPr algn="ctr"/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Raw </a:t>
                </a:r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DataFrame</a:t>
                </a:r>
                <a:endParaRPr lang="en-US" sz="1200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1C464C-FED2-25D3-18EF-4759E0426953}"/>
                  </a:ext>
                </a:extLst>
              </p:cNvPr>
              <p:cNvSpPr/>
              <p:nvPr/>
            </p:nvSpPr>
            <p:spPr>
              <a:xfrm>
                <a:off x="1033580" y="1101602"/>
                <a:ext cx="17767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73A077D-4FF5-EF37-1FD5-9F827E58EE03}"/>
                  </a:ext>
                </a:extLst>
              </p:cNvPr>
              <p:cNvSpPr/>
              <p:nvPr/>
            </p:nvSpPr>
            <p:spPr>
              <a:xfrm rot="5400000">
                <a:off x="461453" y="1543990"/>
                <a:ext cx="157432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40242E-556C-0DF6-5ADC-4A09D563E79B}"/>
                  </a:ext>
                </a:extLst>
              </p:cNvPr>
              <p:cNvSpPr/>
              <p:nvPr/>
            </p:nvSpPr>
            <p:spPr>
              <a:xfrm>
                <a:off x="2606110" y="779357"/>
                <a:ext cx="1234447" cy="145673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64008" rtlCol="0" anchor="t"/>
              <a:lstStyle/>
              <a:p>
                <a:pPr algn="ctr"/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Intermediate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0B89D3-9CE2-7293-92FF-E212977434CA}"/>
                  </a:ext>
                </a:extLst>
              </p:cNvPr>
              <p:cNvSpPr/>
              <p:nvPr/>
            </p:nvSpPr>
            <p:spPr>
              <a:xfrm>
                <a:off x="2606390" y="1101268"/>
                <a:ext cx="17767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AE71A9-A618-CF6C-F18F-84A1E1AE6788}"/>
                  </a:ext>
                </a:extLst>
              </p:cNvPr>
              <p:cNvSpPr/>
              <p:nvPr/>
            </p:nvSpPr>
            <p:spPr>
              <a:xfrm rot="5400000">
                <a:off x="2034263" y="1543656"/>
                <a:ext cx="157432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980A8C-F8EC-48F7-377D-D3DED779FACC}"/>
                  </a:ext>
                </a:extLst>
              </p:cNvPr>
              <p:cNvSpPr/>
              <p:nvPr/>
            </p:nvSpPr>
            <p:spPr>
              <a:xfrm>
                <a:off x="3276759" y="-687094"/>
                <a:ext cx="1731041" cy="6728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16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spark.ml.feature</a:t>
                </a:r>
                <a:r>
                  <a:rPr lang="en-US" sz="1600" dirty="0">
                    <a:ea typeface="Verdana" panose="020B0604030504040204" pitchFamily="34" charset="0"/>
                    <a:cs typeface="Segoe UI" panose="020B0502040204020203" pitchFamily="34" charset="0"/>
                  </a:rPr>
                  <a:t>.*</a:t>
                </a:r>
              </a:p>
              <a:p>
                <a:pPr algn="ctr"/>
                <a:r>
                  <a:rPr lang="en-US" sz="16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fit / transform</a:t>
                </a:r>
              </a:p>
              <a:p>
                <a:pPr algn="ctr"/>
                <a:r>
                  <a:rPr lang="en-US" sz="10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(not called directly)</a:t>
                </a:r>
                <a:endParaRPr lang="en-US" sz="1600" i="1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0DFC5C-4283-C7D9-B100-0C182BA9BB1E}"/>
                  </a:ext>
                </a:extLst>
              </p:cNvPr>
              <p:cNvSpPr txBox="1"/>
              <p:nvPr/>
            </p:nvSpPr>
            <p:spPr>
              <a:xfrm>
                <a:off x="4141631" y="55712"/>
                <a:ext cx="1728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featuresCol</a:t>
                </a:r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 (vector)</a:t>
                </a:r>
              </a:p>
              <a:p>
                <a:pPr algn="r"/>
                <a:r>
                  <a:rPr lang="en-US" sz="1200" i="1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labelCol</a:t>
                </a:r>
                <a:r>
                  <a:rPr lang="en-US" sz="12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 (predictors only)</a:t>
                </a:r>
              </a:p>
            </p:txBody>
          </p:sp>
          <p:cxnSp>
            <p:nvCxnSpPr>
              <p:cNvPr id="41" name="Elbow Connector 40">
                <a:extLst>
                  <a:ext uri="{FF2B5EF4-FFF2-40B4-BE49-F238E27FC236}">
                    <a16:creationId xmlns:a16="http://schemas.microsoft.com/office/drawing/2014/main" id="{2C6E7E73-41C3-2165-47E3-03120C7950B8}"/>
                  </a:ext>
                </a:extLst>
              </p:cNvPr>
              <p:cNvCxnSpPr>
                <a:cxnSpLocks/>
                <a:stCxn id="13" idx="2"/>
                <a:endCxn id="79" idx="0"/>
              </p:cNvCxnSpPr>
              <p:nvPr/>
            </p:nvCxnSpPr>
            <p:spPr>
              <a:xfrm rot="16200000" flipH="1">
                <a:off x="2234291" y="-147267"/>
                <a:ext cx="793591" cy="1059656"/>
              </a:xfrm>
              <a:prstGeom prst="bentConnector3">
                <a:avLst>
                  <a:gd name="adj1" fmla="val 71225"/>
                </a:avLst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40FD6D7D-4159-A369-A7AF-05F16DF7433D}"/>
                  </a:ext>
                </a:extLst>
              </p:cNvPr>
              <p:cNvCxnSpPr>
                <a:cxnSpLocks/>
                <a:stCxn id="80" idx="0"/>
                <a:endCxn id="35" idx="2"/>
              </p:cNvCxnSpPr>
              <p:nvPr/>
            </p:nvCxnSpPr>
            <p:spPr>
              <a:xfrm rot="5400000" flipH="1" flipV="1">
                <a:off x="3418132" y="55209"/>
                <a:ext cx="793591" cy="654706"/>
              </a:xfrm>
              <a:prstGeom prst="bentConnector3">
                <a:avLst>
                  <a:gd name="adj1" fmla="val 29196"/>
                </a:avLst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>
                <a:extLst>
                  <a:ext uri="{FF2B5EF4-FFF2-40B4-BE49-F238E27FC236}">
                    <a16:creationId xmlns:a16="http://schemas.microsoft.com/office/drawing/2014/main" id="{E1B54AEC-850C-824D-A862-6F55A71FBDBF}"/>
                  </a:ext>
                </a:extLst>
              </p:cNvPr>
              <p:cNvCxnSpPr>
                <a:cxnSpLocks/>
                <a:stCxn id="35" idx="2"/>
                <a:endCxn id="83" idx="0"/>
              </p:cNvCxnSpPr>
              <p:nvPr/>
            </p:nvCxnSpPr>
            <p:spPr>
              <a:xfrm rot="16200000" flipH="1">
                <a:off x="4026972" y="101074"/>
                <a:ext cx="793924" cy="563308"/>
              </a:xfrm>
              <a:prstGeom prst="bentConnector3">
                <a:avLst>
                  <a:gd name="adj1" fmla="val 70795"/>
                </a:avLst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A542CEA-D229-82A9-2F1F-E01ABD16DC46}"/>
                  </a:ext>
                </a:extLst>
              </p:cNvPr>
              <p:cNvSpPr txBox="1"/>
              <p:nvPr/>
            </p:nvSpPr>
            <p:spPr>
              <a:xfrm>
                <a:off x="1318117" y="148045"/>
                <a:ext cx="7104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inputCol</a:t>
                </a:r>
                <a:endParaRPr lang="en-US" sz="1200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8D97AE-DD3E-6AF3-13B0-2547866FED98}"/>
                  </a:ext>
                </a:extLst>
              </p:cNvPr>
              <p:cNvSpPr txBox="1"/>
              <p:nvPr/>
            </p:nvSpPr>
            <p:spPr>
              <a:xfrm>
                <a:off x="2173617" y="148045"/>
                <a:ext cx="808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outputCol</a:t>
                </a:r>
                <a:endParaRPr lang="en-US" sz="1200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882B365-93B2-12FA-DBCF-DFE970E235D9}"/>
                  </a:ext>
                </a:extLst>
              </p:cNvPr>
              <p:cNvSpPr/>
              <p:nvPr/>
            </p:nvSpPr>
            <p:spPr>
              <a:xfrm>
                <a:off x="3980398" y="779690"/>
                <a:ext cx="1777041" cy="145673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64008" rtlCol="0" anchor="t"/>
              <a:lstStyle/>
              <a:p>
                <a:pPr algn="ctr"/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Prepared </a:t>
                </a:r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DataFrame</a:t>
                </a:r>
                <a:endParaRPr lang="en-US" sz="1200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7E5A930-CAE6-596B-1800-ADE65F0EE228}"/>
                  </a:ext>
                </a:extLst>
              </p:cNvPr>
              <p:cNvSpPr/>
              <p:nvPr/>
            </p:nvSpPr>
            <p:spPr>
              <a:xfrm>
                <a:off x="3980678" y="1101601"/>
                <a:ext cx="17767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AF3E7DD-EBA2-E8E1-0C22-D3A93DB9AD08}"/>
                  </a:ext>
                </a:extLst>
              </p:cNvPr>
              <p:cNvSpPr/>
              <p:nvPr/>
            </p:nvSpPr>
            <p:spPr>
              <a:xfrm rot="5400000">
                <a:off x="3408551" y="1543989"/>
                <a:ext cx="157432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1A99ECE-89F0-24B4-941D-E7A54486BAA9}"/>
                  </a:ext>
                </a:extLst>
              </p:cNvPr>
              <p:cNvSpPr/>
              <p:nvPr/>
            </p:nvSpPr>
            <p:spPr>
              <a:xfrm>
                <a:off x="4775148" y="1233192"/>
                <a:ext cx="434626" cy="924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i="1" dirty="0" err="1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featuresCol</a:t>
                </a:r>
                <a:endParaRPr lang="en-US" sz="1400" i="1" dirty="0">
                  <a:solidFill>
                    <a:schemeClr val="tx1"/>
                  </a:solidFill>
                  <a:ea typeface="Verdana" panose="020B0604030504040204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(vectors)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A3BF18B-52C6-2826-75BC-02373E27E3A4}"/>
                  </a:ext>
                </a:extLst>
              </p:cNvPr>
              <p:cNvSpPr/>
              <p:nvPr/>
            </p:nvSpPr>
            <p:spPr>
              <a:xfrm>
                <a:off x="5275494" y="1233192"/>
                <a:ext cx="434626" cy="924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i="1" dirty="0" err="1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labelCol</a:t>
                </a:r>
                <a:endParaRPr lang="en-US" sz="1400" i="1" dirty="0">
                  <a:solidFill>
                    <a:schemeClr val="tx1"/>
                  </a:solidFill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9A58F1C-3338-E8E2-9B91-AA9C69EF0027}"/>
                  </a:ext>
                </a:extLst>
              </p:cNvPr>
              <p:cNvSpPr/>
              <p:nvPr/>
            </p:nvSpPr>
            <p:spPr>
              <a:xfrm>
                <a:off x="4274801" y="1233192"/>
                <a:ext cx="434626" cy="924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other columns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B42AFA-D98A-227A-D9AA-F3C3F371F32A}"/>
                  </a:ext>
                </a:extLst>
              </p:cNvPr>
              <p:cNvSpPr/>
              <p:nvPr/>
            </p:nvSpPr>
            <p:spPr>
              <a:xfrm>
                <a:off x="777330" y="-1147250"/>
                <a:ext cx="5974079" cy="35438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Estimator:</a:t>
                </a:r>
                <a:r>
                  <a:rPr lang="en-US" i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i="1" dirty="0" err="1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rPr>
                  <a:t>pyspark.ml.Pipeline</a:t>
                </a:r>
                <a:endParaRPr lang="en-US" i="1" dirty="0">
                  <a:solidFill>
                    <a:schemeClr val="tx1"/>
                  </a:solidFill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660A7EB-E352-9388-E804-B333CC9EF2E2}"/>
                  </a:ext>
                </a:extLst>
              </p:cNvPr>
              <p:cNvGrpSpPr/>
              <p:nvPr/>
            </p:nvGrpSpPr>
            <p:grpSpPr>
              <a:xfrm>
                <a:off x="4611079" y="779690"/>
                <a:ext cx="515678" cy="72838"/>
                <a:chOff x="8257151" y="4426973"/>
                <a:chExt cx="515678" cy="7283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F2796AB-BC4F-D456-C3F1-3AF6E31AA6A8}"/>
                    </a:ext>
                  </a:extLst>
                </p:cNvPr>
                <p:cNvSpPr/>
                <p:nvPr/>
              </p:nvSpPr>
              <p:spPr>
                <a:xfrm>
                  <a:off x="8257151" y="4426973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53B378F-ABA9-D4AB-E95A-17FB29C40711}"/>
                    </a:ext>
                  </a:extLst>
                </p:cNvPr>
                <p:cNvSpPr/>
                <p:nvPr/>
              </p:nvSpPr>
              <p:spPr>
                <a:xfrm>
                  <a:off x="8583811" y="4426973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57778B3-E09B-DC10-6785-8C9332ECD56B}"/>
                  </a:ext>
                </a:extLst>
              </p:cNvPr>
              <p:cNvGrpSpPr/>
              <p:nvPr/>
            </p:nvGrpSpPr>
            <p:grpSpPr>
              <a:xfrm>
                <a:off x="3066405" y="779357"/>
                <a:ext cx="515678" cy="72838"/>
                <a:chOff x="8257151" y="4426973"/>
                <a:chExt cx="515678" cy="72838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0399985-BB54-DAD8-3DC8-5873C9CC4F7C}"/>
                    </a:ext>
                  </a:extLst>
                </p:cNvPr>
                <p:cNvSpPr/>
                <p:nvPr/>
              </p:nvSpPr>
              <p:spPr>
                <a:xfrm>
                  <a:off x="8257151" y="4426973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D47BAA3-1056-48BA-275F-1D5910060E1E}"/>
                    </a:ext>
                  </a:extLst>
                </p:cNvPr>
                <p:cNvSpPr/>
                <p:nvPr/>
              </p:nvSpPr>
              <p:spPr>
                <a:xfrm>
                  <a:off x="8583811" y="4426973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5F973DD2-9DBF-25FB-26A2-446CC0BEF4B8}"/>
                  </a:ext>
                </a:extLst>
              </p:cNvPr>
              <p:cNvCxnSpPr>
                <a:cxnSpLocks/>
                <a:stCxn id="16" idx="0"/>
                <a:endCxn id="13" idx="2"/>
              </p:cNvCxnSpPr>
              <p:nvPr/>
            </p:nvCxnSpPr>
            <p:spPr>
              <a:xfrm rot="5400000" flipH="1" flipV="1">
                <a:off x="1529384" y="207818"/>
                <a:ext cx="793925" cy="34982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812C096-333E-1F73-D022-84BA5F5DA7DD}"/>
                  </a:ext>
                </a:extLst>
              </p:cNvPr>
              <p:cNvSpPr/>
              <p:nvPr/>
            </p:nvSpPr>
            <p:spPr>
              <a:xfrm>
                <a:off x="5322504" y="-687094"/>
                <a:ext cx="1279369" cy="67285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rPr>
                  <a:t>Pipeline</a:t>
                </a:r>
              </a:p>
              <a:p>
                <a:pPr algn="ctr"/>
                <a:r>
                  <a:rPr lang="en-US" sz="16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fit</a:t>
                </a:r>
              </a:p>
            </p:txBody>
          </p:sp>
          <p:cxnSp>
            <p:nvCxnSpPr>
              <p:cNvPr id="185" name="Elbow Connector 184">
                <a:extLst>
                  <a:ext uri="{FF2B5EF4-FFF2-40B4-BE49-F238E27FC236}">
                    <a16:creationId xmlns:a16="http://schemas.microsoft.com/office/drawing/2014/main" id="{69CE1C88-8EFA-436D-6AA5-0471712DDB04}"/>
                  </a:ext>
                </a:extLst>
              </p:cNvPr>
              <p:cNvCxnSpPr>
                <a:cxnSpLocks/>
                <a:stCxn id="84" idx="0"/>
                <a:endCxn id="184" idx="2"/>
              </p:cNvCxnSpPr>
              <p:nvPr/>
            </p:nvCxnSpPr>
            <p:spPr>
              <a:xfrm rot="5400000" flipH="1" flipV="1">
                <a:off x="5100256" y="-82242"/>
                <a:ext cx="793925" cy="929941"/>
              </a:xfrm>
              <a:prstGeom prst="bentConnector3">
                <a:avLst>
                  <a:gd name="adj1" fmla="val 29541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DCC724D0-7894-7C59-66ED-78CA030478E8}"/>
                  </a:ext>
                </a:extLst>
              </p:cNvPr>
              <p:cNvSpPr/>
              <p:nvPr/>
            </p:nvSpPr>
            <p:spPr>
              <a:xfrm>
                <a:off x="6928225" y="-687095"/>
                <a:ext cx="1530321" cy="6728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PipeLineModel</a:t>
                </a:r>
                <a:endParaRPr lang="en-US" sz="1600" b="1" u="sng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93" name="Elbow Connector 107">
                <a:extLst>
                  <a:ext uri="{FF2B5EF4-FFF2-40B4-BE49-F238E27FC236}">
                    <a16:creationId xmlns:a16="http://schemas.microsoft.com/office/drawing/2014/main" id="{C9683C83-2C42-272F-62A7-EA97750F18F1}"/>
                  </a:ext>
                </a:extLst>
              </p:cNvPr>
              <p:cNvCxnSpPr>
                <a:cxnSpLocks/>
                <a:stCxn id="184" idx="3"/>
                <a:endCxn id="192" idx="1"/>
              </p:cNvCxnSpPr>
              <p:nvPr/>
            </p:nvCxnSpPr>
            <p:spPr>
              <a:xfrm flipV="1">
                <a:off x="6601873" y="-350665"/>
                <a:ext cx="326352" cy="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0482729-189E-00E5-C7F8-096339BDE6F1}"/>
                  </a:ext>
                </a:extLst>
              </p:cNvPr>
              <p:cNvSpPr/>
              <p:nvPr/>
            </p:nvSpPr>
            <p:spPr>
              <a:xfrm>
                <a:off x="6928224" y="1259012"/>
                <a:ext cx="1530321" cy="6728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PipeLineModel</a:t>
                </a:r>
                <a:endParaRPr lang="en-US" sz="1600" b="1" u="sng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600" i="1" dirty="0">
                    <a:ea typeface="Verdana" panose="020B0604030504040204" pitchFamily="34" charset="0"/>
                    <a:cs typeface="Segoe UI" panose="020B0502040204020203" pitchFamily="34" charset="0"/>
                  </a:rPr>
                  <a:t>transform</a:t>
                </a:r>
              </a:p>
            </p:txBody>
          </p:sp>
          <p:cxnSp>
            <p:nvCxnSpPr>
              <p:cNvPr id="197" name="Elbow Connector 107">
                <a:extLst>
                  <a:ext uri="{FF2B5EF4-FFF2-40B4-BE49-F238E27FC236}">
                    <a16:creationId xmlns:a16="http://schemas.microsoft.com/office/drawing/2014/main" id="{E6AFF664-8A5E-7FCD-A520-FF45FFECDB38}"/>
                  </a:ext>
                </a:extLst>
              </p:cNvPr>
              <p:cNvCxnSpPr>
                <a:cxnSpLocks/>
                <a:stCxn id="192" idx="2"/>
                <a:endCxn id="196" idx="0"/>
              </p:cNvCxnSpPr>
              <p:nvPr/>
            </p:nvCxnSpPr>
            <p:spPr>
              <a:xfrm flipH="1">
                <a:off x="7693385" y="-14236"/>
                <a:ext cx="1" cy="127324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lbow Connector 199">
                <a:extLst>
                  <a:ext uri="{FF2B5EF4-FFF2-40B4-BE49-F238E27FC236}">
                    <a16:creationId xmlns:a16="http://schemas.microsoft.com/office/drawing/2014/main" id="{F7A3DA92-3BB8-AAC8-8BDB-D4C78B3988E9}"/>
                  </a:ext>
                </a:extLst>
              </p:cNvPr>
              <p:cNvCxnSpPr>
                <a:cxnSpLocks/>
                <a:stCxn id="26" idx="2"/>
                <a:endCxn id="196" idx="1"/>
              </p:cNvCxnSpPr>
              <p:nvPr/>
            </p:nvCxnSpPr>
            <p:spPr>
              <a:xfrm rot="5400000" flipH="1" flipV="1">
                <a:off x="4101002" y="-590796"/>
                <a:ext cx="640984" cy="5013460"/>
              </a:xfrm>
              <a:prstGeom prst="bentConnector4">
                <a:avLst>
                  <a:gd name="adj1" fmla="val -61421"/>
                  <a:gd name="adj2" fmla="val 86154"/>
                </a:avLst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Elbow Connector 107">
                <a:extLst>
                  <a:ext uri="{FF2B5EF4-FFF2-40B4-BE49-F238E27FC236}">
                    <a16:creationId xmlns:a16="http://schemas.microsoft.com/office/drawing/2014/main" id="{7CA8CF00-D8C1-6FFA-5275-E8CE3CF9E1F2}"/>
                  </a:ext>
                </a:extLst>
              </p:cNvPr>
              <p:cNvCxnSpPr>
                <a:cxnSpLocks/>
                <a:stCxn id="196" idx="2"/>
                <a:endCxn id="3" idx="0"/>
              </p:cNvCxnSpPr>
              <p:nvPr/>
            </p:nvCxnSpPr>
            <p:spPr>
              <a:xfrm flipH="1">
                <a:off x="7693384" y="1931871"/>
                <a:ext cx="1" cy="44375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046FEC-5739-A7F9-995D-D5ADAECD3B2B}"/>
                  </a:ext>
                </a:extLst>
              </p:cNvPr>
              <p:cNvSpPr/>
              <p:nvPr/>
            </p:nvSpPr>
            <p:spPr>
              <a:xfrm>
                <a:off x="7172482" y="2375630"/>
                <a:ext cx="1041804" cy="5856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91440" rtlCol="0" anchor="ctr"/>
              <a:lstStyle/>
              <a:p>
                <a:pPr algn="ctr"/>
                <a:r>
                  <a:rPr lang="en-US" sz="1200" dirty="0">
                    <a:ea typeface="Verdana" panose="020B0604030504040204" pitchFamily="34" charset="0"/>
                    <a:cs typeface="Segoe UI" panose="020B0502040204020203" pitchFamily="34" charset="0"/>
                  </a:rPr>
                  <a:t>Transformed </a:t>
                </a:r>
                <a:r>
                  <a:rPr lang="en-US" sz="1200" dirty="0" err="1">
                    <a:ea typeface="Verdana" panose="020B0604030504040204" pitchFamily="34" charset="0"/>
                    <a:cs typeface="Segoe UI" panose="020B0502040204020203" pitchFamily="34" charset="0"/>
                  </a:rPr>
                  <a:t>DataFrame</a:t>
                </a:r>
                <a:endParaRPr lang="en-US" sz="1200" dirty="0">
                  <a:ea typeface="Verdana" panose="020B0604030504040204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8A552751-11C8-5C74-9C44-B4D717A3EDA7}"/>
                  </a:ext>
                </a:extLst>
              </p:cNvPr>
              <p:cNvCxnSpPr>
                <a:cxnSpLocks/>
                <a:stCxn id="15" idx="1"/>
                <a:endCxn id="25" idx="2"/>
              </p:cNvCxnSpPr>
              <p:nvPr/>
            </p:nvCxnSpPr>
            <p:spPr>
              <a:xfrm flipH="1" flipV="1">
                <a:off x="1588104" y="2236426"/>
                <a:ext cx="2096" cy="526259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33194B5-8D47-BD84-E419-A72BE588E2CA}"/>
                  </a:ext>
                </a:extLst>
              </p:cNvPr>
              <p:cNvGrpSpPr/>
              <p:nvPr/>
            </p:nvGrpSpPr>
            <p:grpSpPr>
              <a:xfrm>
                <a:off x="1493595" y="2163588"/>
                <a:ext cx="515678" cy="72838"/>
                <a:chOff x="8257151" y="4426973"/>
                <a:chExt cx="515678" cy="728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378A6CD-EBB8-69D8-9FD0-12C9DD1C1C72}"/>
                    </a:ext>
                  </a:extLst>
                </p:cNvPr>
                <p:cNvSpPr/>
                <p:nvPr/>
              </p:nvSpPr>
              <p:spPr>
                <a:xfrm>
                  <a:off x="8257151" y="4426973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E0DFF45-E7C8-766B-93A4-9F5CBBF8074C}"/>
                    </a:ext>
                  </a:extLst>
                </p:cNvPr>
                <p:cNvSpPr/>
                <p:nvPr/>
              </p:nvSpPr>
              <p:spPr>
                <a:xfrm>
                  <a:off x="8583811" y="4426973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6312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667EE1-FCF2-3C3A-8B24-BCCE04D9BBC1}"/>
              </a:ext>
            </a:extLst>
          </p:cNvPr>
          <p:cNvGrpSpPr/>
          <p:nvPr/>
        </p:nvGrpSpPr>
        <p:grpSpPr>
          <a:xfrm>
            <a:off x="920218" y="-1749368"/>
            <a:ext cx="10170540" cy="10265072"/>
            <a:chOff x="920218" y="-1749368"/>
            <a:chExt cx="10170540" cy="102650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C8F25-DD27-E8DF-5181-1784AC91F73C}"/>
                </a:ext>
              </a:extLst>
            </p:cNvPr>
            <p:cNvSpPr/>
            <p:nvPr/>
          </p:nvSpPr>
          <p:spPr>
            <a:xfrm>
              <a:off x="920218" y="-1696554"/>
              <a:ext cx="10170540" cy="10212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72DA1C-FABD-AFE2-E20F-155E24BF2E43}"/>
                </a:ext>
              </a:extLst>
            </p:cNvPr>
            <p:cNvGrpSpPr/>
            <p:nvPr/>
          </p:nvGrpSpPr>
          <p:grpSpPr>
            <a:xfrm>
              <a:off x="966140" y="-1749368"/>
              <a:ext cx="10093622" cy="10234076"/>
              <a:chOff x="966140" y="-1749368"/>
              <a:chExt cx="10093622" cy="102340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48163-F577-C249-81A9-D3E8E68674FC}"/>
                  </a:ext>
                </a:extLst>
              </p:cNvPr>
              <p:cNvSpPr txBox="1"/>
              <p:nvPr/>
            </p:nvSpPr>
            <p:spPr>
              <a:xfrm>
                <a:off x="3983485" y="-1749368"/>
                <a:ext cx="4058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A Simple Complete ML System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6F355FA-EC00-494E-F68F-71928B1DAD59}"/>
                  </a:ext>
                </a:extLst>
              </p:cNvPr>
              <p:cNvGrpSpPr/>
              <p:nvPr/>
            </p:nvGrpSpPr>
            <p:grpSpPr>
              <a:xfrm>
                <a:off x="966140" y="-1147250"/>
                <a:ext cx="10093622" cy="9631958"/>
                <a:chOff x="966140" y="-1147250"/>
                <a:chExt cx="10093622" cy="9631958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54AA918C-F055-1234-9DAD-FF51868352D3}"/>
                    </a:ext>
                  </a:extLst>
                </p:cNvPr>
                <p:cNvSpPr txBox="1"/>
                <p:nvPr/>
              </p:nvSpPr>
              <p:spPr>
                <a:xfrm rot="16200000">
                  <a:off x="-680241" y="6250116"/>
                  <a:ext cx="36620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Phase 2: Model Fitting and Selection</a:t>
                  </a:r>
                </a:p>
              </p:txBody>
            </p:sp>
            <p:cxnSp>
              <p:nvCxnSpPr>
                <p:cNvPr id="152" name="Elbow Connector 151">
                  <a:extLst>
                    <a:ext uri="{FF2B5EF4-FFF2-40B4-BE49-F238E27FC236}">
                      <a16:creationId xmlns:a16="http://schemas.microsoft.com/office/drawing/2014/main" id="{73E996B8-3DA5-B368-24BA-8FF2BBD76300}"/>
                    </a:ext>
                  </a:extLst>
                </p:cNvPr>
                <p:cNvCxnSpPr>
                  <a:cxnSpLocks/>
                  <a:stCxn id="88" idx="2"/>
                  <a:endCxn id="136" idx="0"/>
                </p:cNvCxnSpPr>
                <p:nvPr/>
              </p:nvCxnSpPr>
              <p:spPr>
                <a:xfrm rot="10800000" flipV="1">
                  <a:off x="3691825" y="3679043"/>
                  <a:ext cx="4074413" cy="940265"/>
                </a:xfrm>
                <a:prstGeom prst="bentConnector2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Can 56">
                  <a:extLst>
                    <a:ext uri="{FF2B5EF4-FFF2-40B4-BE49-F238E27FC236}">
                      <a16:creationId xmlns:a16="http://schemas.microsoft.com/office/drawing/2014/main" id="{3A821195-FC48-D34B-BA96-AB95CEC25E22}"/>
                    </a:ext>
                  </a:extLst>
                </p:cNvPr>
                <p:cNvSpPr/>
                <p:nvPr/>
              </p:nvSpPr>
              <p:spPr>
                <a:xfrm>
                  <a:off x="5830570" y="7578092"/>
                  <a:ext cx="1133631" cy="545111"/>
                </a:xfrm>
                <a:prstGeom prst="can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i="1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MLFlow</a:t>
                  </a:r>
                  <a:endParaRPr lang="en-US" sz="1600" i="1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60" name="Elbow Connector 59">
                  <a:extLst>
                    <a:ext uri="{FF2B5EF4-FFF2-40B4-BE49-F238E27FC236}">
                      <a16:creationId xmlns:a16="http://schemas.microsoft.com/office/drawing/2014/main" id="{9C4D255D-0045-8B4A-AA5B-800CEA5AB1EB}"/>
                    </a:ext>
                  </a:extLst>
                </p:cNvPr>
                <p:cNvCxnSpPr>
                  <a:cxnSpLocks/>
                  <a:stCxn id="75" idx="1"/>
                  <a:endCxn id="57" idx="2"/>
                </p:cNvCxnSpPr>
                <p:nvPr/>
              </p:nvCxnSpPr>
              <p:spPr>
                <a:xfrm rot="10800000" flipH="1" flipV="1">
                  <a:off x="5399860" y="6143780"/>
                  <a:ext cx="430710" cy="1706867"/>
                </a:xfrm>
                <a:prstGeom prst="bentConnector3">
                  <a:avLst>
                    <a:gd name="adj1" fmla="val -53075"/>
                  </a:avLst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B22110C-36B5-3D41-B639-7BDD7468A29F}"/>
                    </a:ext>
                  </a:extLst>
                </p:cNvPr>
                <p:cNvSpPr txBox="1"/>
                <p:nvPr/>
              </p:nvSpPr>
              <p:spPr>
                <a:xfrm>
                  <a:off x="4493014" y="7591894"/>
                  <a:ext cx="6222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/>
                    <a:t>save /</a:t>
                  </a:r>
                </a:p>
                <a:p>
                  <a:pPr algn="ctr"/>
                  <a:r>
                    <a:rPr lang="en-US" sz="1400" i="1" dirty="0"/>
                    <a:t>track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95AC2A7-BA92-EC59-038F-A6EA668F4479}"/>
                    </a:ext>
                  </a:extLst>
                </p:cNvPr>
                <p:cNvSpPr/>
                <p:nvPr/>
              </p:nvSpPr>
              <p:spPr>
                <a:xfrm>
                  <a:off x="5399860" y="4619309"/>
                  <a:ext cx="1995053" cy="9210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sng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CrossValidator</a:t>
                  </a:r>
                  <a:endPara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en-US" sz="16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fit</a:t>
                  </a:r>
                </a:p>
              </p:txBody>
            </p:sp>
            <p:cxnSp>
              <p:nvCxnSpPr>
                <p:cNvPr id="72" name="Elbow Connector 107">
                  <a:extLst>
                    <a:ext uri="{FF2B5EF4-FFF2-40B4-BE49-F238E27FC236}">
                      <a16:creationId xmlns:a16="http://schemas.microsoft.com/office/drawing/2014/main" id="{DAA10D01-89B2-6B92-FF8D-D07F0CB58695}"/>
                    </a:ext>
                  </a:extLst>
                </p:cNvPr>
                <p:cNvCxnSpPr>
                  <a:cxnSpLocks/>
                  <a:endCxn id="70" idx="1"/>
                </p:cNvCxnSpPr>
                <p:nvPr/>
              </p:nvCxnSpPr>
              <p:spPr>
                <a:xfrm>
                  <a:off x="4869999" y="5079853"/>
                  <a:ext cx="529861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107ED96-BFC9-5560-FAE6-859B525C0DC9}"/>
                    </a:ext>
                  </a:extLst>
                </p:cNvPr>
                <p:cNvSpPr txBox="1"/>
                <p:nvPr/>
              </p:nvSpPr>
              <p:spPr>
                <a:xfrm>
                  <a:off x="6023609" y="5562700"/>
                  <a:ext cx="3257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fit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4D1AB1A-4A1C-7702-AE24-DA5A0EA588FC}"/>
                    </a:ext>
                  </a:extLst>
                </p:cNvPr>
                <p:cNvSpPr/>
                <p:nvPr/>
              </p:nvSpPr>
              <p:spPr>
                <a:xfrm>
                  <a:off x="5399859" y="6484978"/>
                  <a:ext cx="1995053" cy="92108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i="1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bestModel</a:t>
                  </a:r>
                  <a:endParaRPr lang="en-US" sz="1600" i="1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en-US" sz="16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returns the best </a:t>
                  </a:r>
                  <a:r>
                    <a:rPr lang="en-US" sz="1600" b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Model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C5ADE36-3A81-B96A-80B0-FA76D0F1EF9A}"/>
                    </a:ext>
                  </a:extLst>
                </p:cNvPr>
                <p:cNvSpPr/>
                <p:nvPr/>
              </p:nvSpPr>
              <p:spPr>
                <a:xfrm>
                  <a:off x="5399860" y="5862471"/>
                  <a:ext cx="1995053" cy="56262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sng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CrossValidatorModel</a:t>
                  </a:r>
                  <a:endPara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76" name="Elbow Connector 107">
                  <a:extLst>
                    <a:ext uri="{FF2B5EF4-FFF2-40B4-BE49-F238E27FC236}">
                      <a16:creationId xmlns:a16="http://schemas.microsoft.com/office/drawing/2014/main" id="{223925F2-F5BD-5291-B4CD-3EFBDD1DA2BC}"/>
                    </a:ext>
                  </a:extLst>
                </p:cNvPr>
                <p:cNvCxnSpPr>
                  <a:cxnSpLocks/>
                  <a:stCxn id="70" idx="2"/>
                  <a:endCxn id="75" idx="0"/>
                </p:cNvCxnSpPr>
                <p:nvPr/>
              </p:nvCxnSpPr>
              <p:spPr>
                <a:xfrm>
                  <a:off x="6397387" y="5540397"/>
                  <a:ext cx="0" cy="322074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4B9B44D9-B677-2A6C-ABEC-00321285DA09}"/>
                    </a:ext>
                  </a:extLst>
                </p:cNvPr>
                <p:cNvSpPr/>
                <p:nvPr/>
              </p:nvSpPr>
              <p:spPr>
                <a:xfrm>
                  <a:off x="2513648" y="4619309"/>
                  <a:ext cx="2356351" cy="2755549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i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56032F59-E40B-7A98-7F40-3E549DF95CB6}"/>
                    </a:ext>
                  </a:extLst>
                </p:cNvPr>
                <p:cNvGrpSpPr/>
                <p:nvPr/>
              </p:nvGrpSpPr>
              <p:grpSpPr>
                <a:xfrm>
                  <a:off x="2803303" y="4800037"/>
                  <a:ext cx="1777041" cy="2442221"/>
                  <a:chOff x="6526408" y="2410267"/>
                  <a:chExt cx="1777041" cy="2442221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A2FE9395-7C0E-9EFC-5D05-B3D0C98D5920}"/>
                      </a:ext>
                    </a:extLst>
                  </p:cNvPr>
                  <p:cNvSpPr/>
                  <p:nvPr/>
                </p:nvSpPr>
                <p:spPr>
                  <a:xfrm>
                    <a:off x="6775738" y="2410267"/>
                    <a:ext cx="1278380" cy="67286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ctr"/>
                  <a:lstStyle/>
                  <a:p>
                    <a:pPr lvl="0" algn="ctr"/>
                    <a:r>
                      <a:rPr lang="en-US" sz="1600" b="1" u="sng" dirty="0">
                        <a:solidFill>
                          <a:prstClr val="white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rPr>
                      <a:t>Estimator</a:t>
                    </a:r>
                  </a:p>
                  <a:p>
                    <a:pPr lvl="0" algn="ctr"/>
                    <a:r>
                      <a:rPr lang="en-US" sz="1600" i="1" dirty="0">
                        <a:solidFill>
                          <a:prstClr val="white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rPr>
                      <a:t>fit</a:t>
                    </a:r>
                  </a:p>
                  <a:p>
                    <a:pPr lvl="0" algn="ctr"/>
                    <a:r>
                      <a:rPr lang="en-US" sz="1000" i="1" dirty="0">
                        <a:solidFill>
                          <a:prstClr val="white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rPr>
                      <a:t>(not called directly)</a:t>
                    </a:r>
                  </a:p>
                </p:txBody>
              </p: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2F45F3BA-D0AE-FEBB-1EAA-C05E8C8A9D0C}"/>
                      </a:ext>
                    </a:extLst>
                  </p:cNvPr>
                  <p:cNvGrpSpPr/>
                  <p:nvPr/>
                </p:nvGrpSpPr>
                <p:grpSpPr>
                  <a:xfrm>
                    <a:off x="6526408" y="3278166"/>
                    <a:ext cx="1777041" cy="1574322"/>
                    <a:chOff x="6739828" y="3690539"/>
                    <a:chExt cx="1777041" cy="1574322"/>
                  </a:xfrm>
                </p:grpSpPr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D57B164D-6C76-FF8E-E96F-3317FE812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9828" y="3690541"/>
                      <a:ext cx="1777041" cy="145673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274320" tIns="64008" rtlCol="0" anchor="t"/>
                    <a:lstStyle/>
                    <a:p>
                      <a:pPr algn="ctr"/>
                      <a:r>
                        <a:rPr lang="en-US" sz="1200" dirty="0"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Prepared </a:t>
                      </a:r>
                      <a:r>
                        <a:rPr lang="en-US" sz="1200" dirty="0" err="1"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DataFrame</a:t>
                      </a:r>
                      <a:endParaRPr lang="en-US" sz="1200" dirty="0"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6357F506-11E1-D190-E22C-260AF0FB26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0108" y="4012452"/>
                      <a:ext cx="1776761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A458A03-0B95-541D-9406-43EB9DB01D7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167981" y="4454840"/>
                      <a:ext cx="1574322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13FF4604-A73C-4905-5348-BCE6F6FFD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4578" y="4144043"/>
                      <a:ext cx="434626" cy="9248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/>
                          </a:solidFill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featuresCol</a:t>
                      </a:r>
                      <a:endParaRPr lang="en-US" sz="1400" i="1" dirty="0">
                        <a:solidFill>
                          <a:schemeClr val="tx1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(vectors)</a:t>
                      </a:r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E60706B2-E8E5-955A-50A3-6C72B4600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4924" y="4144043"/>
                      <a:ext cx="434626" cy="9248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/>
                          </a:solidFill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labelCol</a:t>
                      </a:r>
                      <a:endParaRPr lang="en-US" sz="1400" i="1" dirty="0">
                        <a:solidFill>
                          <a:schemeClr val="tx1"/>
                        </a:solidFill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511809CA-7CD9-E1D6-13D4-78929062DF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4231" y="4144043"/>
                      <a:ext cx="434626" cy="9248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other columns</a:t>
                      </a:r>
                    </a:p>
                  </p:txBody>
                </p:sp>
                <p:grpSp>
                  <p:nvGrpSpPr>
                    <p:cNvPr id="161" name="Group 160">
                      <a:extLst>
                        <a:ext uri="{FF2B5EF4-FFF2-40B4-BE49-F238E27FC236}">
                          <a16:creationId xmlns:a16="http://schemas.microsoft.com/office/drawing/2014/main" id="{97F921B2-F1C8-667D-5480-652B89BC8B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70509" y="3690541"/>
                      <a:ext cx="515678" cy="72838"/>
                      <a:chOff x="8257151" y="4426973"/>
                      <a:chExt cx="515678" cy="72838"/>
                    </a:xfrm>
                  </p:grpSpPr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2785E824-E825-0EAA-ACBE-0D2F70524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7151" y="4426973"/>
                        <a:ext cx="189018" cy="7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6306FF22-E871-75B8-848E-6CB178C9FD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83811" y="4426973"/>
                        <a:ext cx="189018" cy="7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72" name="Elbow Connector 107">
                    <a:extLst>
                      <a:ext uri="{FF2B5EF4-FFF2-40B4-BE49-F238E27FC236}">
                        <a16:creationId xmlns:a16="http://schemas.microsoft.com/office/drawing/2014/main" id="{516585F0-9113-36C3-E836-2939F89576D7}"/>
                      </a:ext>
                    </a:extLst>
                  </p:cNvPr>
                  <p:cNvCxnSpPr>
                    <a:cxnSpLocks/>
                    <a:stCxn id="155" idx="0"/>
                    <a:endCxn id="150" idx="2"/>
                  </p:cNvCxnSpPr>
                  <p:nvPr/>
                </p:nvCxnSpPr>
                <p:spPr>
                  <a:xfrm flipH="1" flipV="1">
                    <a:off x="7414928" y="3083127"/>
                    <a:ext cx="1" cy="195041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1352708-0A3B-DCEB-5DD7-F9CCC1A3CB6B}"/>
                    </a:ext>
                  </a:extLst>
                </p:cNvPr>
                <p:cNvSpPr/>
                <p:nvPr/>
              </p:nvSpPr>
              <p:spPr>
                <a:xfrm>
                  <a:off x="1475140" y="4384857"/>
                  <a:ext cx="7681215" cy="409985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Estimator:</a:t>
                  </a:r>
                  <a:r>
                    <a:rPr lang="en-US" dirty="0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US" i="1" dirty="0" err="1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pyspark.ml.tuning.CrossValidator</a:t>
                  </a:r>
                  <a:endParaRPr lang="en-US" b="1" i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CD243F6-E1D8-8FCB-D6AC-AC4DC18C2EBB}"/>
                    </a:ext>
                  </a:extLst>
                </p:cNvPr>
                <p:cNvSpPr txBox="1"/>
                <p:nvPr/>
              </p:nvSpPr>
              <p:spPr>
                <a:xfrm>
                  <a:off x="7852676" y="2927344"/>
                  <a:ext cx="4611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save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339854-280E-4165-BE2E-656618B69511}"/>
                    </a:ext>
                  </a:extLst>
                </p:cNvPr>
                <p:cNvSpPr txBox="1"/>
                <p:nvPr/>
              </p:nvSpPr>
              <p:spPr>
                <a:xfrm rot="16200000">
                  <a:off x="-183214" y="440016"/>
                  <a:ext cx="2668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Phase 1: Data Preparation</a:t>
                  </a:r>
                </a:p>
              </p:txBody>
            </p:sp>
            <p:sp>
              <p:nvSpPr>
                <p:cNvPr id="88" name="Can 87">
                  <a:extLst>
                    <a:ext uri="{FF2B5EF4-FFF2-40B4-BE49-F238E27FC236}">
                      <a16:creationId xmlns:a16="http://schemas.microsoft.com/office/drawing/2014/main" id="{5E63717D-D514-AC41-EDA4-06851EE0CBD2}"/>
                    </a:ext>
                  </a:extLst>
                </p:cNvPr>
                <p:cNvSpPr/>
                <p:nvPr/>
              </p:nvSpPr>
              <p:spPr>
                <a:xfrm>
                  <a:off x="7766237" y="3293537"/>
                  <a:ext cx="1249913" cy="771014"/>
                </a:xfrm>
                <a:prstGeom prst="can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Feature Store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9020A9-194A-A50F-FC0E-7D00135AF0CA}"/>
                    </a:ext>
                  </a:extLst>
                </p:cNvPr>
                <p:cNvSpPr/>
                <p:nvPr/>
              </p:nvSpPr>
              <p:spPr>
                <a:xfrm>
                  <a:off x="1933547" y="-687094"/>
                  <a:ext cx="1731041" cy="67286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600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spark.ml.feature</a:t>
                  </a:r>
                  <a:r>
                    <a:rPr lang="en-US" sz="16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.*</a:t>
                  </a:r>
                </a:p>
                <a:p>
                  <a:pPr algn="ctr"/>
                  <a:r>
                    <a:rPr lang="en-US" sz="16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fit / transform</a:t>
                  </a:r>
                </a:p>
                <a:p>
                  <a:pPr algn="ctr"/>
                  <a:r>
                    <a:rPr lang="en-US" sz="10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(not called directly)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18B5E73-A944-C116-D6D2-6E5C2C2894E3}"/>
                    </a:ext>
                  </a:extLst>
                </p:cNvPr>
                <p:cNvSpPr/>
                <p:nvPr/>
              </p:nvSpPr>
              <p:spPr>
                <a:xfrm>
                  <a:off x="1731110" y="779691"/>
                  <a:ext cx="1436269" cy="145673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64008" rtlCol="0" anchor="t"/>
                <a:lstStyle/>
                <a:p>
                  <a:pPr algn="ctr"/>
                  <a:r>
                    <a:rPr lang="en-US" sz="12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Raw </a:t>
                  </a:r>
                  <a:r>
                    <a:rPr lang="en-US" sz="1200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DataFrame</a:t>
                  </a:r>
                  <a:endParaRPr lang="en-US" sz="1200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A1C464C-FED2-25D3-18EF-4759E0426953}"/>
                    </a:ext>
                  </a:extLst>
                </p:cNvPr>
                <p:cNvSpPr/>
                <p:nvPr/>
              </p:nvSpPr>
              <p:spPr>
                <a:xfrm>
                  <a:off x="1731390" y="1101602"/>
                  <a:ext cx="1776761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73A077D-4FF5-EF37-1FD5-9F827E58EE03}"/>
                    </a:ext>
                  </a:extLst>
                </p:cNvPr>
                <p:cNvSpPr/>
                <p:nvPr/>
              </p:nvSpPr>
              <p:spPr>
                <a:xfrm rot="5400000">
                  <a:off x="1159263" y="1543990"/>
                  <a:ext cx="157432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F40242E-556C-0DF6-5ADC-4A09D563E79B}"/>
                    </a:ext>
                  </a:extLst>
                </p:cNvPr>
                <p:cNvSpPr/>
                <p:nvPr/>
              </p:nvSpPr>
              <p:spPr>
                <a:xfrm>
                  <a:off x="3303920" y="779357"/>
                  <a:ext cx="1234447" cy="145673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64008" rtlCol="0" anchor="t"/>
                <a:lstStyle/>
                <a:p>
                  <a:pPr algn="ctr"/>
                  <a:r>
                    <a:rPr lang="en-US" sz="12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Intermediate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70B89D3-9CE2-7293-92FF-E212977434CA}"/>
                    </a:ext>
                  </a:extLst>
                </p:cNvPr>
                <p:cNvSpPr/>
                <p:nvPr/>
              </p:nvSpPr>
              <p:spPr>
                <a:xfrm>
                  <a:off x="3304200" y="1101268"/>
                  <a:ext cx="1776761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AE71A9-A618-CF6C-F18F-84A1E1AE6788}"/>
                    </a:ext>
                  </a:extLst>
                </p:cNvPr>
                <p:cNvSpPr/>
                <p:nvPr/>
              </p:nvSpPr>
              <p:spPr>
                <a:xfrm rot="5400000">
                  <a:off x="2732073" y="1543656"/>
                  <a:ext cx="157432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A980A8C-F8EC-48F7-377D-D3DED779FACC}"/>
                    </a:ext>
                  </a:extLst>
                </p:cNvPr>
                <p:cNvSpPr/>
                <p:nvPr/>
              </p:nvSpPr>
              <p:spPr>
                <a:xfrm>
                  <a:off x="3974569" y="-687094"/>
                  <a:ext cx="1731041" cy="67286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600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spark.ml.feature</a:t>
                  </a:r>
                  <a:r>
                    <a:rPr lang="en-US" sz="16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.*</a:t>
                  </a:r>
                </a:p>
                <a:p>
                  <a:pPr algn="ctr"/>
                  <a:r>
                    <a:rPr lang="en-US" sz="16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fit / transform</a:t>
                  </a:r>
                </a:p>
                <a:p>
                  <a:pPr algn="ctr"/>
                  <a:r>
                    <a:rPr lang="en-US" sz="10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(not called directly)</a:t>
                  </a:r>
                  <a:endParaRPr lang="en-US" sz="1600" i="1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70DFC5C-4283-C7D9-B100-0C182BA9BB1E}"/>
                    </a:ext>
                  </a:extLst>
                </p:cNvPr>
                <p:cNvSpPr txBox="1"/>
                <p:nvPr/>
              </p:nvSpPr>
              <p:spPr>
                <a:xfrm>
                  <a:off x="4839441" y="55712"/>
                  <a:ext cx="17281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featuresCol</a:t>
                  </a:r>
                  <a:r>
                    <a:rPr lang="en-US" sz="12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 (vector)</a:t>
                  </a:r>
                </a:p>
                <a:p>
                  <a:pPr algn="r"/>
                  <a:r>
                    <a:rPr lang="en-US" sz="1200" i="1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labelCol</a:t>
                  </a:r>
                  <a:r>
                    <a:rPr lang="en-US" sz="12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 (predictors only)</a:t>
                  </a:r>
                </a:p>
              </p:txBody>
            </p:sp>
            <p:cxnSp>
              <p:nvCxnSpPr>
                <p:cNvPr id="41" name="Elbow Connector 40">
                  <a:extLst>
                    <a:ext uri="{FF2B5EF4-FFF2-40B4-BE49-F238E27FC236}">
                      <a16:creationId xmlns:a16="http://schemas.microsoft.com/office/drawing/2014/main" id="{2C6E7E73-41C3-2165-47E3-03120C7950B8}"/>
                    </a:ext>
                  </a:extLst>
                </p:cNvPr>
                <p:cNvCxnSpPr>
                  <a:cxnSpLocks/>
                  <a:stCxn id="13" idx="2"/>
                  <a:endCxn id="79" idx="0"/>
                </p:cNvCxnSpPr>
                <p:nvPr/>
              </p:nvCxnSpPr>
              <p:spPr>
                <a:xfrm rot="16200000" flipH="1">
                  <a:off x="2932101" y="-147267"/>
                  <a:ext cx="793591" cy="1059656"/>
                </a:xfrm>
                <a:prstGeom prst="bentConnector3">
                  <a:avLst>
                    <a:gd name="adj1" fmla="val 71225"/>
                  </a:avLst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Elbow Connector 43">
                  <a:extLst>
                    <a:ext uri="{FF2B5EF4-FFF2-40B4-BE49-F238E27FC236}">
                      <a16:creationId xmlns:a16="http://schemas.microsoft.com/office/drawing/2014/main" id="{40FD6D7D-4159-A369-A7AF-05F16DF7433D}"/>
                    </a:ext>
                  </a:extLst>
                </p:cNvPr>
                <p:cNvCxnSpPr>
                  <a:cxnSpLocks/>
                  <a:stCxn id="80" idx="0"/>
                  <a:endCxn id="35" idx="2"/>
                </p:cNvCxnSpPr>
                <p:nvPr/>
              </p:nvCxnSpPr>
              <p:spPr>
                <a:xfrm rot="5400000" flipH="1" flipV="1">
                  <a:off x="4115942" y="55209"/>
                  <a:ext cx="793591" cy="654706"/>
                </a:xfrm>
                <a:prstGeom prst="bentConnector3">
                  <a:avLst>
                    <a:gd name="adj1" fmla="val 29196"/>
                  </a:avLst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Elbow Connector 48">
                  <a:extLst>
                    <a:ext uri="{FF2B5EF4-FFF2-40B4-BE49-F238E27FC236}">
                      <a16:creationId xmlns:a16="http://schemas.microsoft.com/office/drawing/2014/main" id="{E1B54AEC-850C-824D-A862-6F55A71FBDBF}"/>
                    </a:ext>
                  </a:extLst>
                </p:cNvPr>
                <p:cNvCxnSpPr>
                  <a:cxnSpLocks/>
                  <a:stCxn id="35" idx="2"/>
                  <a:endCxn id="83" idx="0"/>
                </p:cNvCxnSpPr>
                <p:nvPr/>
              </p:nvCxnSpPr>
              <p:spPr>
                <a:xfrm rot="16200000" flipH="1">
                  <a:off x="4724782" y="101074"/>
                  <a:ext cx="793924" cy="563308"/>
                </a:xfrm>
                <a:prstGeom prst="bentConnector3">
                  <a:avLst>
                    <a:gd name="adj1" fmla="val 70795"/>
                  </a:avLst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A542CEA-D229-82A9-2F1F-E01ABD16DC46}"/>
                    </a:ext>
                  </a:extLst>
                </p:cNvPr>
                <p:cNvSpPr txBox="1"/>
                <p:nvPr/>
              </p:nvSpPr>
              <p:spPr>
                <a:xfrm>
                  <a:off x="2015927" y="148045"/>
                  <a:ext cx="7104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inputCol</a:t>
                  </a:r>
                  <a:endParaRPr lang="en-US" sz="1200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B8D97AE-DD3E-6AF3-13B0-2547866FED98}"/>
                    </a:ext>
                  </a:extLst>
                </p:cNvPr>
                <p:cNvSpPr txBox="1"/>
                <p:nvPr/>
              </p:nvSpPr>
              <p:spPr>
                <a:xfrm>
                  <a:off x="2871427" y="148045"/>
                  <a:ext cx="8082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outputCol</a:t>
                  </a:r>
                  <a:endParaRPr lang="en-US" sz="1200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882B365-93B2-12FA-DBCF-DFE970E235D9}"/>
                    </a:ext>
                  </a:extLst>
                </p:cNvPr>
                <p:cNvSpPr/>
                <p:nvPr/>
              </p:nvSpPr>
              <p:spPr>
                <a:xfrm>
                  <a:off x="4678208" y="779690"/>
                  <a:ext cx="1777041" cy="145673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64008" rtlCol="0" anchor="t"/>
                <a:lstStyle/>
                <a:p>
                  <a:pPr algn="ctr"/>
                  <a:r>
                    <a:rPr lang="en-US" sz="12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Prepared </a:t>
                  </a:r>
                  <a:r>
                    <a:rPr lang="en-US" sz="1200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DataFrame</a:t>
                  </a:r>
                  <a:endParaRPr lang="en-US" sz="1200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D7E5A930-CAE6-596B-1800-ADE65F0EE228}"/>
                    </a:ext>
                  </a:extLst>
                </p:cNvPr>
                <p:cNvSpPr/>
                <p:nvPr/>
              </p:nvSpPr>
              <p:spPr>
                <a:xfrm>
                  <a:off x="4678488" y="1101601"/>
                  <a:ext cx="1776761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AF3E7DD-EBA2-E8E1-0C22-D3A93DB9AD08}"/>
                    </a:ext>
                  </a:extLst>
                </p:cNvPr>
                <p:cNvSpPr/>
                <p:nvPr/>
              </p:nvSpPr>
              <p:spPr>
                <a:xfrm rot="5400000">
                  <a:off x="4106361" y="1543989"/>
                  <a:ext cx="1574322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1A99ECE-89F0-24B4-941D-E7A54486BAA9}"/>
                    </a:ext>
                  </a:extLst>
                </p:cNvPr>
                <p:cNvSpPr/>
                <p:nvPr/>
              </p:nvSpPr>
              <p:spPr>
                <a:xfrm>
                  <a:off x="5472958" y="1233192"/>
                  <a:ext cx="434626" cy="924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400" i="1" dirty="0" err="1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featuresCol</a:t>
                  </a:r>
                  <a:endParaRPr lang="en-US" sz="1400" i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(vectors)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EA3BF18B-52C6-2826-75BC-02373E27E3A4}"/>
                    </a:ext>
                  </a:extLst>
                </p:cNvPr>
                <p:cNvSpPr/>
                <p:nvPr/>
              </p:nvSpPr>
              <p:spPr>
                <a:xfrm>
                  <a:off x="5973304" y="1233192"/>
                  <a:ext cx="434626" cy="924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400" i="1" dirty="0" err="1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labelCol</a:t>
                  </a:r>
                  <a:endParaRPr lang="en-US" sz="1400" i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9A58F1C-3338-E8E2-9B91-AA9C69EF0027}"/>
                    </a:ext>
                  </a:extLst>
                </p:cNvPr>
                <p:cNvSpPr/>
                <p:nvPr/>
              </p:nvSpPr>
              <p:spPr>
                <a:xfrm>
                  <a:off x="4972611" y="1233192"/>
                  <a:ext cx="434626" cy="9248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other columns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3B42AFA-D98A-227A-D9AA-F3C3F371F32A}"/>
                    </a:ext>
                  </a:extLst>
                </p:cNvPr>
                <p:cNvSpPr/>
                <p:nvPr/>
              </p:nvSpPr>
              <p:spPr>
                <a:xfrm>
                  <a:off x="1475140" y="-1147250"/>
                  <a:ext cx="5974079" cy="354386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Estimator:</a:t>
                  </a:r>
                  <a:r>
                    <a:rPr lang="en-US" i="1" dirty="0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US" i="1" dirty="0" err="1">
                      <a:solidFill>
                        <a:schemeClr val="tx1"/>
                      </a:solidFill>
                      <a:ea typeface="Verdana" panose="020B0604030504040204" pitchFamily="34" charset="0"/>
                      <a:cs typeface="Segoe UI" panose="020B0502040204020203" pitchFamily="34" charset="0"/>
                    </a:rPr>
                    <a:t>pyspark.ml.Pipeline</a:t>
                  </a:r>
                  <a:endParaRPr lang="en-US" i="1" dirty="0">
                    <a:solidFill>
                      <a:schemeClr val="tx1"/>
                    </a:solidFill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F2796AB-BC4F-D456-C3F1-3AF6E31AA6A8}"/>
                    </a:ext>
                  </a:extLst>
                </p:cNvPr>
                <p:cNvSpPr/>
                <p:nvPr/>
              </p:nvSpPr>
              <p:spPr>
                <a:xfrm>
                  <a:off x="5308889" y="779690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53B378F-ABA9-D4AB-E95A-17FB29C40711}"/>
                    </a:ext>
                  </a:extLst>
                </p:cNvPr>
                <p:cNvSpPr/>
                <p:nvPr/>
              </p:nvSpPr>
              <p:spPr>
                <a:xfrm>
                  <a:off x="5635549" y="779690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0399985-BB54-DAD8-3DC8-5873C9CC4F7C}"/>
                    </a:ext>
                  </a:extLst>
                </p:cNvPr>
                <p:cNvSpPr/>
                <p:nvPr/>
              </p:nvSpPr>
              <p:spPr>
                <a:xfrm>
                  <a:off x="3764215" y="779357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D47BAA3-1056-48BA-275F-1D5910060E1E}"/>
                    </a:ext>
                  </a:extLst>
                </p:cNvPr>
                <p:cNvSpPr/>
                <p:nvPr/>
              </p:nvSpPr>
              <p:spPr>
                <a:xfrm>
                  <a:off x="4090875" y="779357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Elbow Connector 39">
                  <a:extLst>
                    <a:ext uri="{FF2B5EF4-FFF2-40B4-BE49-F238E27FC236}">
                      <a16:creationId xmlns:a16="http://schemas.microsoft.com/office/drawing/2014/main" id="{5F973DD2-9DBF-25FB-26A2-446CC0BEF4B8}"/>
                    </a:ext>
                  </a:extLst>
                </p:cNvPr>
                <p:cNvCxnSpPr>
                  <a:cxnSpLocks/>
                  <a:stCxn id="16" idx="0"/>
                  <a:endCxn id="13" idx="2"/>
                </p:cNvCxnSpPr>
                <p:nvPr/>
              </p:nvCxnSpPr>
              <p:spPr>
                <a:xfrm rot="5400000" flipH="1" flipV="1">
                  <a:off x="2227194" y="207818"/>
                  <a:ext cx="793925" cy="349823"/>
                </a:xfrm>
                <a:prstGeom prst="bentConnector3">
                  <a:avLst>
                    <a:gd name="adj1" fmla="val 28759"/>
                  </a:avLst>
                </a:prstGeom>
                <a:ln w="28575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812C096-333E-1F73-D022-84BA5F5DA7DD}"/>
                    </a:ext>
                  </a:extLst>
                </p:cNvPr>
                <p:cNvSpPr/>
                <p:nvPr/>
              </p:nvSpPr>
              <p:spPr>
                <a:xfrm>
                  <a:off x="6020314" y="-687094"/>
                  <a:ext cx="1279369" cy="67285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sng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Pipeline</a:t>
                  </a:r>
                </a:p>
                <a:p>
                  <a:pPr algn="ctr"/>
                  <a:r>
                    <a:rPr lang="en-US" sz="16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fit</a:t>
                  </a:r>
                </a:p>
              </p:txBody>
            </p:sp>
            <p:cxnSp>
              <p:nvCxnSpPr>
                <p:cNvPr id="185" name="Elbow Connector 184">
                  <a:extLst>
                    <a:ext uri="{FF2B5EF4-FFF2-40B4-BE49-F238E27FC236}">
                      <a16:creationId xmlns:a16="http://schemas.microsoft.com/office/drawing/2014/main" id="{69CE1C88-8EFA-436D-6AA5-0471712DDB04}"/>
                    </a:ext>
                  </a:extLst>
                </p:cNvPr>
                <p:cNvCxnSpPr>
                  <a:cxnSpLocks/>
                  <a:stCxn id="84" idx="0"/>
                  <a:endCxn id="184" idx="2"/>
                </p:cNvCxnSpPr>
                <p:nvPr/>
              </p:nvCxnSpPr>
              <p:spPr>
                <a:xfrm rot="5400000" flipH="1" flipV="1">
                  <a:off x="5798066" y="-82242"/>
                  <a:ext cx="793925" cy="929941"/>
                </a:xfrm>
                <a:prstGeom prst="bentConnector3">
                  <a:avLst>
                    <a:gd name="adj1" fmla="val 29541"/>
                  </a:avLst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DCC724D0-7894-7C59-66ED-78CA030478E8}"/>
                    </a:ext>
                  </a:extLst>
                </p:cNvPr>
                <p:cNvSpPr/>
                <p:nvPr/>
              </p:nvSpPr>
              <p:spPr>
                <a:xfrm>
                  <a:off x="7626035" y="-687095"/>
                  <a:ext cx="1530321" cy="67285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sng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PipeLineModel</a:t>
                  </a:r>
                  <a:endPara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93" name="Elbow Connector 107">
                  <a:extLst>
                    <a:ext uri="{FF2B5EF4-FFF2-40B4-BE49-F238E27FC236}">
                      <a16:creationId xmlns:a16="http://schemas.microsoft.com/office/drawing/2014/main" id="{C9683C83-2C42-272F-62A7-EA97750F18F1}"/>
                    </a:ext>
                  </a:extLst>
                </p:cNvPr>
                <p:cNvCxnSpPr>
                  <a:cxnSpLocks/>
                  <a:stCxn id="184" idx="3"/>
                  <a:endCxn id="192" idx="1"/>
                </p:cNvCxnSpPr>
                <p:nvPr/>
              </p:nvCxnSpPr>
              <p:spPr>
                <a:xfrm flipV="1">
                  <a:off x="7299683" y="-350665"/>
                  <a:ext cx="326352" cy="1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80482729-189E-00E5-C7F8-096339BDE6F1}"/>
                    </a:ext>
                  </a:extLst>
                </p:cNvPr>
                <p:cNvSpPr/>
                <p:nvPr/>
              </p:nvSpPr>
              <p:spPr>
                <a:xfrm>
                  <a:off x="7626034" y="1259012"/>
                  <a:ext cx="1530321" cy="67285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u="sng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PipeLineModel</a:t>
                  </a:r>
                  <a:endParaRPr lang="en-US" sz="1600" b="1" u="sng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en-US" sz="16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transform</a:t>
                  </a:r>
                </a:p>
              </p:txBody>
            </p:sp>
            <p:cxnSp>
              <p:nvCxnSpPr>
                <p:cNvPr id="197" name="Elbow Connector 107">
                  <a:extLst>
                    <a:ext uri="{FF2B5EF4-FFF2-40B4-BE49-F238E27FC236}">
                      <a16:creationId xmlns:a16="http://schemas.microsoft.com/office/drawing/2014/main" id="{E6AFF664-8A5E-7FCD-A520-FF45FFECDB38}"/>
                    </a:ext>
                  </a:extLst>
                </p:cNvPr>
                <p:cNvCxnSpPr>
                  <a:cxnSpLocks/>
                  <a:stCxn id="192" idx="2"/>
                  <a:endCxn id="196" idx="0"/>
                </p:cNvCxnSpPr>
                <p:nvPr/>
              </p:nvCxnSpPr>
              <p:spPr>
                <a:xfrm flipH="1">
                  <a:off x="8391195" y="-14236"/>
                  <a:ext cx="1" cy="1273248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lbow Connector 107">
                  <a:extLst>
                    <a:ext uri="{FF2B5EF4-FFF2-40B4-BE49-F238E27FC236}">
                      <a16:creationId xmlns:a16="http://schemas.microsoft.com/office/drawing/2014/main" id="{7CA8CF00-D8C1-6FFA-5275-E8CE3CF9E1F2}"/>
                    </a:ext>
                  </a:extLst>
                </p:cNvPr>
                <p:cNvCxnSpPr>
                  <a:cxnSpLocks/>
                  <a:stCxn id="196" idx="2"/>
                  <a:endCxn id="3" idx="0"/>
                </p:cNvCxnSpPr>
                <p:nvPr/>
              </p:nvCxnSpPr>
              <p:spPr>
                <a:xfrm flipH="1">
                  <a:off x="8391194" y="1931871"/>
                  <a:ext cx="1" cy="311410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282A5BD7-AC8C-52EB-6AA7-3D87F72E4765}"/>
                    </a:ext>
                  </a:extLst>
                </p:cNvPr>
                <p:cNvSpPr txBox="1"/>
                <p:nvPr/>
              </p:nvSpPr>
              <p:spPr>
                <a:xfrm>
                  <a:off x="1471057" y="2402740"/>
                  <a:ext cx="784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versioned</a:t>
                  </a:r>
                </a:p>
                <a:p>
                  <a:pPr algn="r"/>
                  <a:r>
                    <a:rPr lang="en-US" sz="12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read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E011CDC1-33E0-9719-FA7B-C9A07234CE67}"/>
                    </a:ext>
                  </a:extLst>
                </p:cNvPr>
                <p:cNvSpPr txBox="1"/>
                <p:nvPr/>
              </p:nvSpPr>
              <p:spPr>
                <a:xfrm>
                  <a:off x="6600763" y="3738477"/>
                  <a:ext cx="11031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versioned read</a:t>
                  </a: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35046FEC-5739-A7F9-995D-D5ADAECD3B2B}"/>
                    </a:ext>
                  </a:extLst>
                </p:cNvPr>
                <p:cNvSpPr/>
                <p:nvPr/>
              </p:nvSpPr>
              <p:spPr>
                <a:xfrm>
                  <a:off x="7870292" y="2243281"/>
                  <a:ext cx="1041804" cy="58565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bIns="91440" rtlCol="0" anchor="ctr"/>
                <a:lstStyle/>
                <a:p>
                  <a:pPr algn="ctr"/>
                  <a:r>
                    <a:rPr lang="en-US" sz="12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Transformed </a:t>
                  </a:r>
                  <a:r>
                    <a:rPr lang="en-US" sz="1200" dirty="0" err="1">
                      <a:ea typeface="Verdana" panose="020B0604030504040204" pitchFamily="34" charset="0"/>
                      <a:cs typeface="Segoe UI" panose="020B0502040204020203" pitchFamily="34" charset="0"/>
                    </a:rPr>
                    <a:t>DataFrame</a:t>
                  </a:r>
                  <a:endParaRPr lang="en-US" sz="1200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5" name="Elbow Connector 107">
                  <a:extLst>
                    <a:ext uri="{FF2B5EF4-FFF2-40B4-BE49-F238E27FC236}">
                      <a16:creationId xmlns:a16="http://schemas.microsoft.com/office/drawing/2014/main" id="{23AA02BC-0D80-841A-0C1B-601C0A62E7EB}"/>
                    </a:ext>
                  </a:extLst>
                </p:cNvPr>
                <p:cNvCxnSpPr>
                  <a:cxnSpLocks/>
                  <a:stCxn id="3" idx="2"/>
                  <a:endCxn id="88" idx="1"/>
                </p:cNvCxnSpPr>
                <p:nvPr/>
              </p:nvCxnSpPr>
              <p:spPr>
                <a:xfrm>
                  <a:off x="8391194" y="2828940"/>
                  <a:ext cx="0" cy="464597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Can 1">
                  <a:extLst>
                    <a:ext uri="{FF2B5EF4-FFF2-40B4-BE49-F238E27FC236}">
                      <a16:creationId xmlns:a16="http://schemas.microsoft.com/office/drawing/2014/main" id="{3BB41C9B-B09A-3C3F-154B-4674C5D8088A}"/>
                    </a:ext>
                  </a:extLst>
                </p:cNvPr>
                <p:cNvSpPr/>
                <p:nvPr/>
              </p:nvSpPr>
              <p:spPr>
                <a:xfrm>
                  <a:off x="1721194" y="2846909"/>
                  <a:ext cx="1133631" cy="545111"/>
                </a:xfrm>
                <a:prstGeom prst="can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Raw Data</a:t>
                  </a:r>
                </a:p>
              </p:txBody>
            </p:sp>
            <p:cxnSp>
              <p:nvCxnSpPr>
                <p:cNvPr id="4" name="Elbow Connector 3">
                  <a:extLst>
                    <a:ext uri="{FF2B5EF4-FFF2-40B4-BE49-F238E27FC236}">
                      <a16:creationId xmlns:a16="http://schemas.microsoft.com/office/drawing/2014/main" id="{91860EC3-395D-8253-4C5C-21A7BD78D40E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rot="5400000" flipH="1" flipV="1">
                  <a:off x="4798812" y="-590796"/>
                  <a:ext cx="640984" cy="5013460"/>
                </a:xfrm>
                <a:prstGeom prst="bentConnector4">
                  <a:avLst>
                    <a:gd name="adj1" fmla="val -61421"/>
                    <a:gd name="adj2" fmla="val 86154"/>
                  </a:avLst>
                </a:prstGeom>
                <a:ln w="28575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Elbow Connector 11">
                  <a:extLst>
                    <a:ext uri="{FF2B5EF4-FFF2-40B4-BE49-F238E27FC236}">
                      <a16:creationId xmlns:a16="http://schemas.microsoft.com/office/drawing/2014/main" id="{F627E830-D39F-7B66-8ECD-5EA0660A41D3}"/>
                    </a:ext>
                  </a:extLst>
                </p:cNvPr>
                <p:cNvCxnSpPr>
                  <a:cxnSpLocks/>
                  <a:stCxn id="2" idx="1"/>
                  <a:endCxn id="10" idx="2"/>
                </p:cNvCxnSpPr>
                <p:nvPr/>
              </p:nvCxnSpPr>
              <p:spPr>
                <a:xfrm flipH="1" flipV="1">
                  <a:off x="2285914" y="2236426"/>
                  <a:ext cx="2096" cy="610483"/>
                </a:xfrm>
                <a:prstGeom prst="straightConnector1">
                  <a:avLst/>
                </a:prstGeom>
                <a:ln w="28575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ECD7101-D603-DB66-DB14-ABD11BA0D6C8}"/>
                    </a:ext>
                  </a:extLst>
                </p:cNvPr>
                <p:cNvSpPr/>
                <p:nvPr/>
              </p:nvSpPr>
              <p:spPr>
                <a:xfrm>
                  <a:off x="2191405" y="2163588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7A2D269-9E2D-C38F-0F70-83FF06CDF1E5}"/>
                    </a:ext>
                  </a:extLst>
                </p:cNvPr>
                <p:cNvSpPr/>
                <p:nvPr/>
              </p:nvSpPr>
              <p:spPr>
                <a:xfrm>
                  <a:off x="2518065" y="2163588"/>
                  <a:ext cx="189018" cy="728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93FED4-9D20-C895-ED53-573B19D03D2A}"/>
                    </a:ext>
                  </a:extLst>
                </p:cNvPr>
                <p:cNvSpPr/>
                <p:nvPr/>
              </p:nvSpPr>
              <p:spPr>
                <a:xfrm>
                  <a:off x="9573994" y="3352548"/>
                  <a:ext cx="1485768" cy="66885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i="1" dirty="0">
                      <a:ea typeface="Verdana" panose="020B0604030504040204" pitchFamily="34" charset="0"/>
                      <a:cs typeface="Segoe UI" panose="020B0502040204020203" pitchFamily="34" charset="0"/>
                    </a:rPr>
                    <a:t>Online Serving Infrastructure</a:t>
                  </a:r>
                  <a:endParaRPr lang="en-US" sz="1600" b="1" dirty="0">
                    <a:ea typeface="Verdana" panose="020B0604030504040204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1" name="Elbow Connector 20">
                  <a:extLst>
                    <a:ext uri="{FF2B5EF4-FFF2-40B4-BE49-F238E27FC236}">
                      <a16:creationId xmlns:a16="http://schemas.microsoft.com/office/drawing/2014/main" id="{ADA5A7C8-4773-229C-6933-03CEBE500075}"/>
                    </a:ext>
                  </a:extLst>
                </p:cNvPr>
                <p:cNvCxnSpPr>
                  <a:cxnSpLocks/>
                  <a:stCxn id="74" idx="3"/>
                  <a:endCxn id="88" idx="3"/>
                </p:cNvCxnSpPr>
                <p:nvPr/>
              </p:nvCxnSpPr>
              <p:spPr>
                <a:xfrm flipV="1">
                  <a:off x="7394912" y="4064551"/>
                  <a:ext cx="996282" cy="2880970"/>
                </a:xfrm>
                <a:prstGeom prst="bentConnector2">
                  <a:avLst/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C19B152-8D4E-2442-6208-E999BAD079D0}"/>
                    </a:ext>
                  </a:extLst>
                </p:cNvPr>
                <p:cNvSpPr txBox="1"/>
                <p:nvPr/>
              </p:nvSpPr>
              <p:spPr>
                <a:xfrm>
                  <a:off x="7719735" y="5562700"/>
                  <a:ext cx="6190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predict</a:t>
                  </a:r>
                </a:p>
              </p:txBody>
            </p:sp>
            <p:cxnSp>
              <p:nvCxnSpPr>
                <p:cNvPr id="25" name="Elbow Connector 107">
                  <a:extLst>
                    <a:ext uri="{FF2B5EF4-FFF2-40B4-BE49-F238E27FC236}">
                      <a16:creationId xmlns:a16="http://schemas.microsoft.com/office/drawing/2014/main" id="{0F04BC71-6092-20AA-28B5-5AE79953E9DC}"/>
                    </a:ext>
                  </a:extLst>
                </p:cNvPr>
                <p:cNvCxnSpPr>
                  <a:cxnSpLocks/>
                  <a:stCxn id="88" idx="4"/>
                  <a:endCxn id="14" idx="1"/>
                </p:cNvCxnSpPr>
                <p:nvPr/>
              </p:nvCxnSpPr>
              <p:spPr>
                <a:xfrm>
                  <a:off x="9016150" y="3679044"/>
                  <a:ext cx="557844" cy="7932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93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268">
            <a:extLst>
              <a:ext uri="{FF2B5EF4-FFF2-40B4-BE49-F238E27FC236}">
                <a16:creationId xmlns:a16="http://schemas.microsoft.com/office/drawing/2014/main" id="{D4F5A957-48F7-F076-90D3-3E835D10E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52712"/>
              </p:ext>
            </p:extLst>
          </p:nvPr>
        </p:nvGraphicFramePr>
        <p:xfrm>
          <a:off x="7238348" y="5576412"/>
          <a:ext cx="1583025" cy="7543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56477">
                  <a:extLst>
                    <a:ext uri="{9D8B030D-6E8A-4147-A177-3AD203B41FA5}">
                      <a16:colId xmlns:a16="http://schemas.microsoft.com/office/drawing/2014/main" val="3752581490"/>
                    </a:ext>
                  </a:extLst>
                </a:gridCol>
                <a:gridCol w="1026548">
                  <a:extLst>
                    <a:ext uri="{9D8B030D-6E8A-4147-A177-3AD203B41FA5}">
                      <a16:colId xmlns:a16="http://schemas.microsoft.com/office/drawing/2014/main" val="3703570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1" dirty="0"/>
                        <a:t>left</a:t>
                      </a:r>
                      <a:r>
                        <a:rPr lang="en-US" sz="1050" dirty="0"/>
                        <a:t> columns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554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1" dirty="0"/>
                        <a:t>right</a:t>
                      </a:r>
                      <a:r>
                        <a:rPr lang="en-US" sz="1050" dirty="0"/>
                        <a:t> columns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718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nulls only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73512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71950C3-D140-1F89-1198-54E67C2F3E98}"/>
              </a:ext>
            </a:extLst>
          </p:cNvPr>
          <p:cNvGrpSpPr/>
          <p:nvPr/>
        </p:nvGrpSpPr>
        <p:grpSpPr>
          <a:xfrm>
            <a:off x="1449355" y="275660"/>
            <a:ext cx="9258786" cy="5990272"/>
            <a:chOff x="1449355" y="275660"/>
            <a:chExt cx="9258786" cy="5990272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46BA85E-1113-5AB5-8842-006792ECCF6E}"/>
                </a:ext>
              </a:extLst>
            </p:cNvPr>
            <p:cNvSpPr txBox="1"/>
            <p:nvPr/>
          </p:nvSpPr>
          <p:spPr>
            <a:xfrm>
              <a:off x="4799812" y="275660"/>
              <a:ext cx="2592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Join Types in Spark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75121EB-EA2A-4755-E697-A3516C3A7ED9}"/>
                </a:ext>
              </a:extLst>
            </p:cNvPr>
            <p:cNvSpPr/>
            <p:nvPr/>
          </p:nvSpPr>
          <p:spPr>
            <a:xfrm>
              <a:off x="5729843" y="5930913"/>
              <a:ext cx="64159" cy="51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DC065D5-F8CC-D116-0BC9-F7A400E2E110}"/>
                </a:ext>
              </a:extLst>
            </p:cNvPr>
            <p:cNvSpPr/>
            <p:nvPr/>
          </p:nvSpPr>
          <p:spPr>
            <a:xfrm>
              <a:off x="4589917" y="5933739"/>
              <a:ext cx="64159" cy="51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E7F0D307-4792-467D-7535-9214E150C107}"/>
                </a:ext>
              </a:extLst>
            </p:cNvPr>
            <p:cNvCxnSpPr>
              <a:cxnSpLocks/>
              <a:stCxn id="217" idx="3"/>
              <a:endCxn id="230" idx="1"/>
            </p:cNvCxnSpPr>
            <p:nvPr/>
          </p:nvCxnSpPr>
          <p:spPr>
            <a:xfrm flipV="1">
              <a:off x="4654076" y="5956733"/>
              <a:ext cx="1075767" cy="282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033CA5A4-A39C-363D-344D-A3BAED892085}"/>
                </a:ext>
              </a:extLst>
            </p:cNvPr>
            <p:cNvSpPr txBox="1"/>
            <p:nvPr/>
          </p:nvSpPr>
          <p:spPr>
            <a:xfrm>
              <a:off x="4631016" y="5690165"/>
              <a:ext cx="773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cross join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4F9C279-539D-C8F6-435E-3BDD4F8549A6}"/>
                </a:ext>
              </a:extLst>
            </p:cNvPr>
            <p:cNvSpPr/>
            <p:nvPr/>
          </p:nvSpPr>
          <p:spPr>
            <a:xfrm>
              <a:off x="3506755" y="5727546"/>
              <a:ext cx="548433" cy="464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i="1" dirty="0"/>
                <a:t>left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BAA38F8-5FF3-4E7A-F160-168B71AB8305}"/>
                </a:ext>
              </a:extLst>
            </p:cNvPr>
            <p:cNvSpPr/>
            <p:nvPr/>
          </p:nvSpPr>
          <p:spPr>
            <a:xfrm>
              <a:off x="4078921" y="5727546"/>
              <a:ext cx="548433" cy="464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i="1" dirty="0"/>
                <a:t>right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5B91F30-524F-07A3-CE4F-F6ACB292416A}"/>
                </a:ext>
              </a:extLst>
            </p:cNvPr>
            <p:cNvSpPr/>
            <p:nvPr/>
          </p:nvSpPr>
          <p:spPr>
            <a:xfrm>
              <a:off x="5841810" y="5647113"/>
              <a:ext cx="507826" cy="93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r1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B9056DF-C2A1-4A53-5568-EA938DE90F20}"/>
                </a:ext>
              </a:extLst>
            </p:cNvPr>
            <p:cNvSpPr/>
            <p:nvPr/>
          </p:nvSpPr>
          <p:spPr>
            <a:xfrm>
              <a:off x="6371377" y="5647113"/>
              <a:ext cx="507826" cy="93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r1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AC82574-EFDB-3CCA-F16E-5EBC1710642A}"/>
                </a:ext>
              </a:extLst>
            </p:cNvPr>
            <p:cNvSpPr/>
            <p:nvPr/>
          </p:nvSpPr>
          <p:spPr>
            <a:xfrm>
              <a:off x="6371377" y="5748231"/>
              <a:ext cx="507826" cy="93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r2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99000F2-A1E0-8C61-1BB3-D65C13FEA1EE}"/>
                </a:ext>
              </a:extLst>
            </p:cNvPr>
            <p:cNvSpPr/>
            <p:nvPr/>
          </p:nvSpPr>
          <p:spPr>
            <a:xfrm>
              <a:off x="6371377" y="5850480"/>
              <a:ext cx="507826" cy="93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r3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DF43FD1-529E-E1A0-1761-00766014AE96}"/>
                </a:ext>
              </a:extLst>
            </p:cNvPr>
            <p:cNvSpPr/>
            <p:nvPr/>
          </p:nvSpPr>
          <p:spPr>
            <a:xfrm>
              <a:off x="5841810" y="5969432"/>
              <a:ext cx="507826" cy="93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r2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52D400FB-648F-2333-42D8-B60AF57C7C96}"/>
                </a:ext>
              </a:extLst>
            </p:cNvPr>
            <p:cNvSpPr/>
            <p:nvPr/>
          </p:nvSpPr>
          <p:spPr>
            <a:xfrm>
              <a:off x="6371377" y="5969432"/>
              <a:ext cx="507826" cy="93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r1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20DAC35-1097-0F1A-1DA5-A6BD309980E8}"/>
                </a:ext>
              </a:extLst>
            </p:cNvPr>
            <p:cNvSpPr/>
            <p:nvPr/>
          </p:nvSpPr>
          <p:spPr>
            <a:xfrm>
              <a:off x="6371377" y="6070550"/>
              <a:ext cx="507826" cy="93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r2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12260C0-BBF2-80F8-196E-300FD094F596}"/>
                </a:ext>
              </a:extLst>
            </p:cNvPr>
            <p:cNvSpPr/>
            <p:nvPr/>
          </p:nvSpPr>
          <p:spPr>
            <a:xfrm>
              <a:off x="6371377" y="6172799"/>
              <a:ext cx="507826" cy="93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r3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C7909D-7E9D-6360-EF56-7BA0A7083038}"/>
                </a:ext>
              </a:extLst>
            </p:cNvPr>
            <p:cNvGrpSpPr/>
            <p:nvPr/>
          </p:nvGrpSpPr>
          <p:grpSpPr>
            <a:xfrm>
              <a:off x="1449355" y="904626"/>
              <a:ext cx="4273288" cy="1199091"/>
              <a:chOff x="1449355" y="619962"/>
              <a:chExt cx="4273288" cy="1199091"/>
            </a:xfrm>
          </p:grpSpPr>
          <p:cxnSp>
            <p:nvCxnSpPr>
              <p:cNvPr id="3" name="Elbow Connector 2">
                <a:extLst>
                  <a:ext uri="{FF2B5EF4-FFF2-40B4-BE49-F238E27FC236}">
                    <a16:creationId xmlns:a16="http://schemas.microsoft.com/office/drawing/2014/main" id="{C39D5807-16A9-F6F8-741B-4C058C8678E8}"/>
                  </a:ext>
                </a:extLst>
              </p:cNvPr>
              <p:cNvCxnSpPr>
                <a:cxnSpLocks/>
                <a:stCxn id="13" idx="3"/>
                <a:endCxn id="11" idx="1"/>
              </p:cNvCxnSpPr>
              <p:nvPr/>
            </p:nvCxnSpPr>
            <p:spPr>
              <a:xfrm flipV="1">
                <a:off x="2596676" y="895460"/>
                <a:ext cx="2037969" cy="393986"/>
              </a:xfrm>
              <a:prstGeom prst="bentConnector3">
                <a:avLst>
                  <a:gd name="adj1" fmla="val 52337"/>
                </a:avLst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F6EABD2-3B89-0B90-8509-436D6D5563D8}"/>
                  </a:ext>
                </a:extLst>
              </p:cNvPr>
              <p:cNvGrpSpPr/>
              <p:nvPr/>
            </p:nvGrpSpPr>
            <p:grpSpPr>
              <a:xfrm>
                <a:off x="4634645" y="869640"/>
                <a:ext cx="64159" cy="839611"/>
                <a:chOff x="4634645" y="869640"/>
                <a:chExt cx="64159" cy="83961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21B58A-71A4-BFAF-0C0F-8533DE2D919D}"/>
                    </a:ext>
                  </a:extLst>
                </p:cNvPr>
                <p:cNvSpPr/>
                <p:nvPr/>
              </p:nvSpPr>
              <p:spPr>
                <a:xfrm>
                  <a:off x="4634645" y="969406"/>
                  <a:ext cx="64159" cy="6400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4BB2CDC-532F-CB2E-57F4-E3A2D275E4A0}"/>
                    </a:ext>
                  </a:extLst>
                </p:cNvPr>
                <p:cNvSpPr/>
                <p:nvPr/>
              </p:nvSpPr>
              <p:spPr>
                <a:xfrm>
                  <a:off x="4634645" y="1657612"/>
                  <a:ext cx="64159" cy="51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E811028-2D00-06E7-DE96-7E3B61A51515}"/>
                    </a:ext>
                  </a:extLst>
                </p:cNvPr>
                <p:cNvSpPr/>
                <p:nvPr/>
              </p:nvSpPr>
              <p:spPr>
                <a:xfrm>
                  <a:off x="4634645" y="869640"/>
                  <a:ext cx="64159" cy="51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37313A-8A90-8A90-7D27-7F383CBDA812}"/>
                  </a:ext>
                </a:extLst>
              </p:cNvPr>
              <p:cNvSpPr/>
              <p:nvPr/>
            </p:nvSpPr>
            <p:spPr>
              <a:xfrm>
                <a:off x="2532517" y="1263626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Elbow Connector 15">
                <a:extLst>
                  <a:ext uri="{FF2B5EF4-FFF2-40B4-BE49-F238E27FC236}">
                    <a16:creationId xmlns:a16="http://schemas.microsoft.com/office/drawing/2014/main" id="{0F2A7A74-6D68-55FA-5A62-52007DC1E020}"/>
                  </a:ext>
                </a:extLst>
              </p:cNvPr>
              <p:cNvCxnSpPr>
                <a:cxnSpLocks/>
                <a:stCxn id="13" idx="3"/>
                <a:endCxn id="10" idx="1"/>
              </p:cNvCxnSpPr>
              <p:nvPr/>
            </p:nvCxnSpPr>
            <p:spPr>
              <a:xfrm>
                <a:off x="2596676" y="1289446"/>
                <a:ext cx="2037969" cy="393986"/>
              </a:xfrm>
              <a:prstGeom prst="bentConnector3">
                <a:avLst>
                  <a:gd name="adj1" fmla="val 52337"/>
                </a:avLst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92EB4C-E32B-E8D6-5732-6FB3DBAA6645}"/>
                  </a:ext>
                </a:extLst>
              </p:cNvPr>
              <p:cNvSpPr txBox="1"/>
              <p:nvPr/>
            </p:nvSpPr>
            <p:spPr>
              <a:xfrm>
                <a:off x="2573616" y="1020052"/>
                <a:ext cx="7793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inner join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0D5A2AB-07E8-A86F-399C-6EC4403A6FC3}"/>
                  </a:ext>
                </a:extLst>
              </p:cNvPr>
              <p:cNvGrpSpPr/>
              <p:nvPr/>
            </p:nvGrpSpPr>
            <p:grpSpPr>
              <a:xfrm>
                <a:off x="1449355" y="1057433"/>
                <a:ext cx="1120599" cy="464024"/>
                <a:chOff x="1253061" y="1732844"/>
                <a:chExt cx="1120599" cy="464024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C343D7C-D6BB-EC37-6CB4-CD785B78BA47}"/>
                    </a:ext>
                  </a:extLst>
                </p:cNvPr>
                <p:cNvSpPr/>
                <p:nvPr/>
              </p:nvSpPr>
              <p:spPr>
                <a:xfrm>
                  <a:off x="1253061" y="1732844"/>
                  <a:ext cx="548433" cy="46402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i="1" dirty="0"/>
                    <a:t>left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760F846-322D-A948-7E77-1B4F76F22DB5}"/>
                    </a:ext>
                  </a:extLst>
                </p:cNvPr>
                <p:cNvSpPr/>
                <p:nvPr/>
              </p:nvSpPr>
              <p:spPr>
                <a:xfrm>
                  <a:off x="1825227" y="1732844"/>
                  <a:ext cx="548433" cy="46402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i="1" dirty="0"/>
                    <a:t>right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A285D7-026C-8DF9-F327-4EEFA7DBCDA7}"/>
                  </a:ext>
                </a:extLst>
              </p:cNvPr>
              <p:cNvSpPr txBox="1"/>
              <p:nvPr/>
            </p:nvSpPr>
            <p:spPr>
              <a:xfrm>
                <a:off x="3661568" y="619962"/>
                <a:ext cx="5757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match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39CDED-C060-0217-AB9E-9FCE891248A1}"/>
                  </a:ext>
                </a:extLst>
              </p:cNvPr>
              <p:cNvSpPr txBox="1"/>
              <p:nvPr/>
            </p:nvSpPr>
            <p:spPr>
              <a:xfrm>
                <a:off x="3661568" y="1413080"/>
                <a:ext cx="772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no match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E3F0034-F10F-BD76-4DF2-46224C0FED7A}"/>
                  </a:ext>
                </a:extLst>
              </p:cNvPr>
              <p:cNvGrpSpPr/>
              <p:nvPr/>
            </p:nvGrpSpPr>
            <p:grpSpPr>
              <a:xfrm>
                <a:off x="4685250" y="800653"/>
                <a:ext cx="1037393" cy="186266"/>
                <a:chOff x="4980012" y="1165056"/>
                <a:chExt cx="1472102" cy="186266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FD6EEBC-CEC7-EFC5-920B-6A1F6958FAC8}"/>
                    </a:ext>
                  </a:extLst>
                </p:cNvPr>
                <p:cNvSpPr/>
                <p:nvPr/>
              </p:nvSpPr>
              <p:spPr>
                <a:xfrm>
                  <a:off x="4980012" y="1165056"/>
                  <a:ext cx="720625" cy="1862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AE835D3-B1F5-7F7A-3974-5BE9E89BBD3F}"/>
                    </a:ext>
                  </a:extLst>
                </p:cNvPr>
                <p:cNvSpPr/>
                <p:nvPr/>
              </p:nvSpPr>
              <p:spPr>
                <a:xfrm>
                  <a:off x="5731489" y="1165056"/>
                  <a:ext cx="720625" cy="1862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CFE161-2776-ED00-E666-3FE77DECF488}"/>
                  </a:ext>
                </a:extLst>
              </p:cNvPr>
              <p:cNvSpPr txBox="1"/>
              <p:nvPr/>
            </p:nvSpPr>
            <p:spPr>
              <a:xfrm>
                <a:off x="4800631" y="1542054"/>
                <a:ext cx="8066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/>
                  <a:t>no output</a:t>
                </a:r>
              </a:p>
            </p:txBody>
          </p:sp>
        </p:grp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6BE4566E-31D0-E04A-1009-93BF0AB785B3}"/>
                </a:ext>
              </a:extLst>
            </p:cNvPr>
            <p:cNvCxnSpPr>
              <a:cxnSpLocks/>
              <a:stCxn id="22" idx="3"/>
              <a:endCxn id="83" idx="1"/>
            </p:cNvCxnSpPr>
            <p:nvPr/>
          </p:nvCxnSpPr>
          <p:spPr>
            <a:xfrm flipV="1">
              <a:off x="2596676" y="2731142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5440B30-1DE7-A832-6B87-857A065C8D15}"/>
                </a:ext>
              </a:extLst>
            </p:cNvPr>
            <p:cNvGrpSpPr/>
            <p:nvPr/>
          </p:nvGrpSpPr>
          <p:grpSpPr>
            <a:xfrm>
              <a:off x="4634645" y="2705322"/>
              <a:ext cx="64159" cy="839611"/>
              <a:chOff x="4634645" y="869640"/>
              <a:chExt cx="64159" cy="83961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335FCCA-EAF4-F874-CB73-92C552AC9ABD}"/>
                  </a:ext>
                </a:extLst>
              </p:cNvPr>
              <p:cNvSpPr/>
              <p:nvPr/>
            </p:nvSpPr>
            <p:spPr>
              <a:xfrm>
                <a:off x="4634645" y="969406"/>
                <a:ext cx="64159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384F869-230B-86CC-58D3-811D06D002AE}"/>
                  </a:ext>
                </a:extLst>
              </p:cNvPr>
              <p:cNvSpPr/>
              <p:nvPr/>
            </p:nvSpPr>
            <p:spPr>
              <a:xfrm>
                <a:off x="4634645" y="1657612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E860FE0-C949-34C5-4035-44A705F7CF3D}"/>
                  </a:ext>
                </a:extLst>
              </p:cNvPr>
              <p:cNvSpPr/>
              <p:nvPr/>
            </p:nvSpPr>
            <p:spPr>
              <a:xfrm>
                <a:off x="4634645" y="869640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3D5EEB-1ACC-F329-D9D8-8E26BBE1FF21}"/>
                </a:ext>
              </a:extLst>
            </p:cNvPr>
            <p:cNvSpPr/>
            <p:nvPr/>
          </p:nvSpPr>
          <p:spPr>
            <a:xfrm>
              <a:off x="2532517" y="3099308"/>
              <a:ext cx="64159" cy="51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DA996ECE-775E-2C9C-58C5-B3A35742E9FA}"/>
                </a:ext>
              </a:extLst>
            </p:cNvPr>
            <p:cNvCxnSpPr>
              <a:cxnSpLocks/>
              <a:stCxn id="22" idx="3"/>
              <a:endCxn id="82" idx="1"/>
            </p:cNvCxnSpPr>
            <p:nvPr/>
          </p:nvCxnSpPr>
          <p:spPr>
            <a:xfrm>
              <a:off x="2596676" y="3125128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6287A8-6D5D-9CAF-A352-61EF37CBCE1C}"/>
                </a:ext>
              </a:extLst>
            </p:cNvPr>
            <p:cNvSpPr txBox="1"/>
            <p:nvPr/>
          </p:nvSpPr>
          <p:spPr>
            <a:xfrm>
              <a:off x="2513234" y="2855734"/>
              <a:ext cx="113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left (outer) join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06B3DA5-ABEF-7BD1-F54B-80ABCEF7B784}"/>
                </a:ext>
              </a:extLst>
            </p:cNvPr>
            <p:cNvGrpSpPr/>
            <p:nvPr/>
          </p:nvGrpSpPr>
          <p:grpSpPr>
            <a:xfrm>
              <a:off x="1449355" y="2893115"/>
              <a:ext cx="1120599" cy="464024"/>
              <a:chOff x="1253061" y="1732844"/>
              <a:chExt cx="1120599" cy="46402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EDEF671-25FB-2F77-61B8-29F8CAE79CB6}"/>
                  </a:ext>
                </a:extLst>
              </p:cNvPr>
              <p:cNvSpPr/>
              <p:nvPr/>
            </p:nvSpPr>
            <p:spPr>
              <a:xfrm>
                <a:off x="1253061" y="1732844"/>
                <a:ext cx="548433" cy="46402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left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D05BC41-546E-78F5-86C0-89CC9C6D1B01}"/>
                  </a:ext>
                </a:extLst>
              </p:cNvPr>
              <p:cNvSpPr/>
              <p:nvPr/>
            </p:nvSpPr>
            <p:spPr>
              <a:xfrm>
                <a:off x="1825227" y="1732844"/>
                <a:ext cx="548433" cy="464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right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5CD5A0-A68E-8388-F2DC-A0644051D8A0}"/>
                </a:ext>
              </a:extLst>
            </p:cNvPr>
            <p:cNvSpPr txBox="1"/>
            <p:nvPr/>
          </p:nvSpPr>
          <p:spPr>
            <a:xfrm>
              <a:off x="3661568" y="2455644"/>
              <a:ext cx="575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match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B0D42B-EFD8-1F29-AC2D-F787B0312131}"/>
                </a:ext>
              </a:extLst>
            </p:cNvPr>
            <p:cNvSpPr txBox="1"/>
            <p:nvPr/>
          </p:nvSpPr>
          <p:spPr>
            <a:xfrm>
              <a:off x="3661568" y="3248762"/>
              <a:ext cx="77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no match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347D98-E735-288C-17A4-1C4F2F37F1BE}"/>
                </a:ext>
              </a:extLst>
            </p:cNvPr>
            <p:cNvGrpSpPr/>
            <p:nvPr/>
          </p:nvGrpSpPr>
          <p:grpSpPr>
            <a:xfrm>
              <a:off x="4685250" y="2636335"/>
              <a:ext cx="1037393" cy="186266"/>
              <a:chOff x="4980012" y="1165056"/>
              <a:chExt cx="1472102" cy="18626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1D0BC29-90AE-F547-C1C3-8AF2ED2D39F7}"/>
                  </a:ext>
                </a:extLst>
              </p:cNvPr>
              <p:cNvSpPr/>
              <p:nvPr/>
            </p:nvSpPr>
            <p:spPr>
              <a:xfrm>
                <a:off x="4980012" y="1165056"/>
                <a:ext cx="720625" cy="1862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9E9627-AFB3-FBD3-9228-58F1FB4F553F}"/>
                  </a:ext>
                </a:extLst>
              </p:cNvPr>
              <p:cNvSpPr/>
              <p:nvPr/>
            </p:nvSpPr>
            <p:spPr>
              <a:xfrm>
                <a:off x="5731489" y="1165056"/>
                <a:ext cx="720625" cy="1862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564C1B7C-AEF1-C75F-EBEA-A1CD8A325409}"/>
                </a:ext>
              </a:extLst>
            </p:cNvPr>
            <p:cNvCxnSpPr>
              <a:cxnSpLocks/>
              <a:stCxn id="87" idx="3"/>
              <a:endCxn id="110" idx="1"/>
            </p:cNvCxnSpPr>
            <p:nvPr/>
          </p:nvCxnSpPr>
          <p:spPr>
            <a:xfrm flipV="1">
              <a:off x="2596676" y="4282161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D860EE8-72D3-F26D-33FC-4417AD7C6CDF}"/>
                </a:ext>
              </a:extLst>
            </p:cNvPr>
            <p:cNvGrpSpPr/>
            <p:nvPr/>
          </p:nvGrpSpPr>
          <p:grpSpPr>
            <a:xfrm>
              <a:off x="4634645" y="4256341"/>
              <a:ext cx="64159" cy="839611"/>
              <a:chOff x="4634645" y="869640"/>
              <a:chExt cx="64159" cy="839611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9F42769-8C02-4C5A-AF96-45E6E8BC65DC}"/>
                  </a:ext>
                </a:extLst>
              </p:cNvPr>
              <p:cNvSpPr/>
              <p:nvPr/>
            </p:nvSpPr>
            <p:spPr>
              <a:xfrm>
                <a:off x="4634645" y="969406"/>
                <a:ext cx="64159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809C080-7D77-83B5-EB47-50EBAB4E7A15}"/>
                  </a:ext>
                </a:extLst>
              </p:cNvPr>
              <p:cNvSpPr/>
              <p:nvPr/>
            </p:nvSpPr>
            <p:spPr>
              <a:xfrm>
                <a:off x="4634645" y="1657612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FC5F13D-5696-163A-18D4-FEA93F27B62D}"/>
                  </a:ext>
                </a:extLst>
              </p:cNvPr>
              <p:cNvSpPr/>
              <p:nvPr/>
            </p:nvSpPr>
            <p:spPr>
              <a:xfrm>
                <a:off x="4634645" y="869640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85DE94-84BD-CC6A-F977-DD5397DE8D19}"/>
                </a:ext>
              </a:extLst>
            </p:cNvPr>
            <p:cNvSpPr/>
            <p:nvPr/>
          </p:nvSpPr>
          <p:spPr>
            <a:xfrm>
              <a:off x="2532517" y="4650327"/>
              <a:ext cx="64159" cy="51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55716023-65C8-3ABA-6519-980EBD53A2D4}"/>
                </a:ext>
              </a:extLst>
            </p:cNvPr>
            <p:cNvCxnSpPr>
              <a:cxnSpLocks/>
              <a:stCxn id="87" idx="3"/>
              <a:endCxn id="100" idx="1"/>
            </p:cNvCxnSpPr>
            <p:nvPr/>
          </p:nvCxnSpPr>
          <p:spPr>
            <a:xfrm>
              <a:off x="2596676" y="4676147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D52B92-5DFF-4A4F-BC39-B0F2416422CC}"/>
                </a:ext>
              </a:extLst>
            </p:cNvPr>
            <p:cNvSpPr txBox="1"/>
            <p:nvPr/>
          </p:nvSpPr>
          <p:spPr>
            <a:xfrm>
              <a:off x="2513234" y="4406753"/>
              <a:ext cx="1213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right (outer) join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4B1442-F7FB-1DEC-B963-D19388BE0C81}"/>
                </a:ext>
              </a:extLst>
            </p:cNvPr>
            <p:cNvGrpSpPr/>
            <p:nvPr/>
          </p:nvGrpSpPr>
          <p:grpSpPr>
            <a:xfrm>
              <a:off x="1449355" y="4444134"/>
              <a:ext cx="1120599" cy="464024"/>
              <a:chOff x="1253061" y="1732844"/>
              <a:chExt cx="1120599" cy="464024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DAB42E1-23B6-52A5-B1F3-AF10A6D6276C}"/>
                  </a:ext>
                </a:extLst>
              </p:cNvPr>
              <p:cNvSpPr/>
              <p:nvPr/>
            </p:nvSpPr>
            <p:spPr>
              <a:xfrm>
                <a:off x="1253061" y="1732844"/>
                <a:ext cx="548433" cy="46402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left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1C241D8-0FA0-15A2-67EB-E7DE036AF2BB}"/>
                  </a:ext>
                </a:extLst>
              </p:cNvPr>
              <p:cNvSpPr/>
              <p:nvPr/>
            </p:nvSpPr>
            <p:spPr>
              <a:xfrm>
                <a:off x="1825227" y="1732844"/>
                <a:ext cx="548433" cy="464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right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8696B6-2908-2E2A-6F64-0066C7C79519}"/>
                </a:ext>
              </a:extLst>
            </p:cNvPr>
            <p:cNvSpPr txBox="1"/>
            <p:nvPr/>
          </p:nvSpPr>
          <p:spPr>
            <a:xfrm>
              <a:off x="3661568" y="4006663"/>
              <a:ext cx="575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match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0DBF01-C365-0B18-96A2-CA31CBE27734}"/>
                </a:ext>
              </a:extLst>
            </p:cNvPr>
            <p:cNvSpPr txBox="1"/>
            <p:nvPr/>
          </p:nvSpPr>
          <p:spPr>
            <a:xfrm>
              <a:off x="3661568" y="4799781"/>
              <a:ext cx="77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no match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9F285EA-BEAC-AF61-BCF1-683DB8FC0463}"/>
                </a:ext>
              </a:extLst>
            </p:cNvPr>
            <p:cNvGrpSpPr/>
            <p:nvPr/>
          </p:nvGrpSpPr>
          <p:grpSpPr>
            <a:xfrm>
              <a:off x="4685250" y="4187354"/>
              <a:ext cx="1037393" cy="186266"/>
              <a:chOff x="4980012" y="1165056"/>
              <a:chExt cx="1472102" cy="18626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63A291A-5162-0AB6-11B5-460E0562C6A6}"/>
                  </a:ext>
                </a:extLst>
              </p:cNvPr>
              <p:cNvSpPr/>
              <p:nvPr/>
            </p:nvSpPr>
            <p:spPr>
              <a:xfrm>
                <a:off x="4980012" y="1165056"/>
                <a:ext cx="720625" cy="1862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17950A3-2510-BE8B-5BA9-8E3B759A62EF}"/>
                  </a:ext>
                </a:extLst>
              </p:cNvPr>
              <p:cNvSpPr/>
              <p:nvPr/>
            </p:nvSpPr>
            <p:spPr>
              <a:xfrm>
                <a:off x="5731489" y="1165056"/>
                <a:ext cx="720625" cy="1862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FCAA541-55C3-9E68-7AEB-AF15F40686A7}"/>
                </a:ext>
              </a:extLst>
            </p:cNvPr>
            <p:cNvGrpSpPr/>
            <p:nvPr/>
          </p:nvGrpSpPr>
          <p:grpSpPr>
            <a:xfrm>
              <a:off x="4685250" y="3423722"/>
              <a:ext cx="1037393" cy="186266"/>
              <a:chOff x="4980012" y="1165056"/>
              <a:chExt cx="1472102" cy="18626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66B14CC-B62F-6731-4E64-21C6B1CC8CA1}"/>
                  </a:ext>
                </a:extLst>
              </p:cNvPr>
              <p:cNvSpPr/>
              <p:nvPr/>
            </p:nvSpPr>
            <p:spPr>
              <a:xfrm>
                <a:off x="4980012" y="1165056"/>
                <a:ext cx="720625" cy="1862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2DACB757-F528-DF39-00AE-0F9DA18FE234}"/>
                  </a:ext>
                </a:extLst>
              </p:cNvPr>
              <p:cNvSpPr/>
              <p:nvPr/>
            </p:nvSpPr>
            <p:spPr>
              <a:xfrm>
                <a:off x="5731489" y="1165056"/>
                <a:ext cx="720625" cy="1862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3E15B486-498A-9674-B44B-EF11F9E720BB}"/>
                </a:ext>
              </a:extLst>
            </p:cNvPr>
            <p:cNvGrpSpPr/>
            <p:nvPr/>
          </p:nvGrpSpPr>
          <p:grpSpPr>
            <a:xfrm>
              <a:off x="4685250" y="4974750"/>
              <a:ext cx="1037393" cy="186266"/>
              <a:chOff x="4980012" y="1165056"/>
              <a:chExt cx="1472102" cy="186266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79B19E45-3998-E37D-EF4E-7C708D480F91}"/>
                  </a:ext>
                </a:extLst>
              </p:cNvPr>
              <p:cNvSpPr/>
              <p:nvPr/>
            </p:nvSpPr>
            <p:spPr>
              <a:xfrm>
                <a:off x="4980012" y="1165056"/>
                <a:ext cx="720625" cy="1862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99E2382-0C85-FDC1-1659-B54960E28887}"/>
                  </a:ext>
                </a:extLst>
              </p:cNvPr>
              <p:cNvSpPr/>
              <p:nvPr/>
            </p:nvSpPr>
            <p:spPr>
              <a:xfrm>
                <a:off x="5731489" y="1165056"/>
                <a:ext cx="720625" cy="1862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7" name="Elbow Connector 196">
              <a:extLst>
                <a:ext uri="{FF2B5EF4-FFF2-40B4-BE49-F238E27FC236}">
                  <a16:creationId xmlns:a16="http://schemas.microsoft.com/office/drawing/2014/main" id="{C154A607-61B4-837E-242A-23891D561165}"/>
                </a:ext>
              </a:extLst>
            </p:cNvPr>
            <p:cNvCxnSpPr>
              <a:cxnSpLocks/>
              <a:stCxn id="199" idx="3"/>
              <a:endCxn id="213" idx="1"/>
            </p:cNvCxnSpPr>
            <p:nvPr/>
          </p:nvCxnSpPr>
          <p:spPr>
            <a:xfrm flipV="1">
              <a:off x="7582174" y="1180124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F702BDE-1841-F979-A761-CB83CFF26344}"/>
                </a:ext>
              </a:extLst>
            </p:cNvPr>
            <p:cNvGrpSpPr/>
            <p:nvPr/>
          </p:nvGrpSpPr>
          <p:grpSpPr>
            <a:xfrm>
              <a:off x="9620143" y="1154304"/>
              <a:ext cx="64159" cy="839611"/>
              <a:chOff x="4634645" y="869640"/>
              <a:chExt cx="64159" cy="83961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C56D722-B9A2-35C1-2042-5466041BCE2C}"/>
                  </a:ext>
                </a:extLst>
              </p:cNvPr>
              <p:cNvSpPr/>
              <p:nvPr/>
            </p:nvSpPr>
            <p:spPr>
              <a:xfrm>
                <a:off x="4634645" y="969406"/>
                <a:ext cx="64159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A69DFDF-FE65-D2A4-DAA5-E111BF4CD1D2}"/>
                  </a:ext>
                </a:extLst>
              </p:cNvPr>
              <p:cNvSpPr/>
              <p:nvPr/>
            </p:nvSpPr>
            <p:spPr>
              <a:xfrm>
                <a:off x="4634645" y="1657612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5B6F8A89-D44B-D8DE-E610-B80C7629E5AB}"/>
                  </a:ext>
                </a:extLst>
              </p:cNvPr>
              <p:cNvSpPr/>
              <p:nvPr/>
            </p:nvSpPr>
            <p:spPr>
              <a:xfrm>
                <a:off x="4634645" y="869640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A2E247-FD75-DCF0-3213-4B1640058B77}"/>
                </a:ext>
              </a:extLst>
            </p:cNvPr>
            <p:cNvSpPr/>
            <p:nvPr/>
          </p:nvSpPr>
          <p:spPr>
            <a:xfrm>
              <a:off x="7518015" y="1548290"/>
              <a:ext cx="64159" cy="51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Elbow Connector 199">
              <a:extLst>
                <a:ext uri="{FF2B5EF4-FFF2-40B4-BE49-F238E27FC236}">
                  <a16:creationId xmlns:a16="http://schemas.microsoft.com/office/drawing/2014/main" id="{247183CF-B6AF-CBF0-9FE6-081E61F22C5B}"/>
                </a:ext>
              </a:extLst>
            </p:cNvPr>
            <p:cNvCxnSpPr>
              <a:cxnSpLocks/>
              <a:stCxn id="199" idx="3"/>
              <a:endCxn id="212" idx="1"/>
            </p:cNvCxnSpPr>
            <p:nvPr/>
          </p:nvCxnSpPr>
          <p:spPr>
            <a:xfrm>
              <a:off x="7582174" y="1574110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19AD0EF-AA10-C245-083C-07552310F23F}"/>
                </a:ext>
              </a:extLst>
            </p:cNvPr>
            <p:cNvSpPr txBox="1"/>
            <p:nvPr/>
          </p:nvSpPr>
          <p:spPr>
            <a:xfrm>
              <a:off x="7559114" y="1304716"/>
              <a:ext cx="1120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full (outer) join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32B6917-A4D8-BD95-BB7A-BF278A00312D}"/>
                </a:ext>
              </a:extLst>
            </p:cNvPr>
            <p:cNvGrpSpPr/>
            <p:nvPr/>
          </p:nvGrpSpPr>
          <p:grpSpPr>
            <a:xfrm>
              <a:off x="6434853" y="1342097"/>
              <a:ext cx="1120599" cy="464024"/>
              <a:chOff x="1253061" y="1732844"/>
              <a:chExt cx="1120599" cy="464024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19FBDEC7-EF31-FF94-14C9-6D35B137754A}"/>
                  </a:ext>
                </a:extLst>
              </p:cNvPr>
              <p:cNvSpPr/>
              <p:nvPr/>
            </p:nvSpPr>
            <p:spPr>
              <a:xfrm>
                <a:off x="1253061" y="1732844"/>
                <a:ext cx="548433" cy="46402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left</a:t>
                </a: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5E4A86B0-7403-742D-4604-2DA549B563C9}"/>
                  </a:ext>
                </a:extLst>
              </p:cNvPr>
              <p:cNvSpPr/>
              <p:nvPr/>
            </p:nvSpPr>
            <p:spPr>
              <a:xfrm>
                <a:off x="1825227" y="1732844"/>
                <a:ext cx="548433" cy="464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right</a:t>
                </a:r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1AFFEB2-EE14-4889-26E4-9F0C7EEE0F2C}"/>
                </a:ext>
              </a:extLst>
            </p:cNvPr>
            <p:cNvSpPr txBox="1"/>
            <p:nvPr/>
          </p:nvSpPr>
          <p:spPr>
            <a:xfrm>
              <a:off x="8647066" y="904626"/>
              <a:ext cx="575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match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058551B-D9FD-31B4-6987-24AE95C9540D}"/>
                </a:ext>
              </a:extLst>
            </p:cNvPr>
            <p:cNvSpPr txBox="1"/>
            <p:nvPr/>
          </p:nvSpPr>
          <p:spPr>
            <a:xfrm>
              <a:off x="8647066" y="1697744"/>
              <a:ext cx="77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no match</a:t>
              </a: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0AF7C1A-646E-60FE-A342-E63F5630DFE1}"/>
                </a:ext>
              </a:extLst>
            </p:cNvPr>
            <p:cNvGrpSpPr/>
            <p:nvPr/>
          </p:nvGrpSpPr>
          <p:grpSpPr>
            <a:xfrm>
              <a:off x="9670748" y="1085317"/>
              <a:ext cx="1037393" cy="186266"/>
              <a:chOff x="4980012" y="1165056"/>
              <a:chExt cx="1472102" cy="186266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4F44AD3-5B2A-85B5-49B8-788CF01E51E5}"/>
                  </a:ext>
                </a:extLst>
              </p:cNvPr>
              <p:cNvSpPr/>
              <p:nvPr/>
            </p:nvSpPr>
            <p:spPr>
              <a:xfrm>
                <a:off x="4980012" y="1165056"/>
                <a:ext cx="720625" cy="1862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A2CD0EB-2BB3-A43E-C702-7805939E0A91}"/>
                  </a:ext>
                </a:extLst>
              </p:cNvPr>
              <p:cNvSpPr/>
              <p:nvPr/>
            </p:nvSpPr>
            <p:spPr>
              <a:xfrm>
                <a:off x="5731489" y="1165056"/>
                <a:ext cx="720625" cy="1862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0" name="Elbow Connector 179">
              <a:extLst>
                <a:ext uri="{FF2B5EF4-FFF2-40B4-BE49-F238E27FC236}">
                  <a16:creationId xmlns:a16="http://schemas.microsoft.com/office/drawing/2014/main" id="{41DC0FAD-4BB0-73DE-A249-E9A5290A68DF}"/>
                </a:ext>
              </a:extLst>
            </p:cNvPr>
            <p:cNvCxnSpPr>
              <a:cxnSpLocks/>
              <a:stCxn id="182" idx="3"/>
              <a:endCxn id="196" idx="1"/>
            </p:cNvCxnSpPr>
            <p:nvPr/>
          </p:nvCxnSpPr>
          <p:spPr>
            <a:xfrm flipV="1">
              <a:off x="7582174" y="2731142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2690EF6-AD18-F23F-5B8D-784ECD0E4633}"/>
                </a:ext>
              </a:extLst>
            </p:cNvPr>
            <p:cNvGrpSpPr/>
            <p:nvPr/>
          </p:nvGrpSpPr>
          <p:grpSpPr>
            <a:xfrm>
              <a:off x="9620143" y="2705322"/>
              <a:ext cx="64159" cy="839611"/>
              <a:chOff x="4634645" y="869640"/>
              <a:chExt cx="64159" cy="839611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89402736-5C04-45AA-1E7F-9B797B9489D1}"/>
                  </a:ext>
                </a:extLst>
              </p:cNvPr>
              <p:cNvSpPr/>
              <p:nvPr/>
            </p:nvSpPr>
            <p:spPr>
              <a:xfrm>
                <a:off x="4634645" y="969406"/>
                <a:ext cx="64159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07174F9-CE6D-43D5-BFA0-B14F89B25A89}"/>
                  </a:ext>
                </a:extLst>
              </p:cNvPr>
              <p:cNvSpPr/>
              <p:nvPr/>
            </p:nvSpPr>
            <p:spPr>
              <a:xfrm>
                <a:off x="4634645" y="1657612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3DF4E75-F399-9681-8B38-B6CAC5CE6FB3}"/>
                  </a:ext>
                </a:extLst>
              </p:cNvPr>
              <p:cNvSpPr/>
              <p:nvPr/>
            </p:nvSpPr>
            <p:spPr>
              <a:xfrm>
                <a:off x="4634645" y="869640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2A3B623-17AA-BFE0-C8D3-5E98418D406D}"/>
                </a:ext>
              </a:extLst>
            </p:cNvPr>
            <p:cNvSpPr/>
            <p:nvPr/>
          </p:nvSpPr>
          <p:spPr>
            <a:xfrm>
              <a:off x="7518015" y="3099308"/>
              <a:ext cx="64159" cy="51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6688A6AD-8809-516B-68BC-DF7528F645A9}"/>
                </a:ext>
              </a:extLst>
            </p:cNvPr>
            <p:cNvCxnSpPr>
              <a:cxnSpLocks/>
              <a:stCxn id="182" idx="3"/>
              <a:endCxn id="195" idx="1"/>
            </p:cNvCxnSpPr>
            <p:nvPr/>
          </p:nvCxnSpPr>
          <p:spPr>
            <a:xfrm>
              <a:off x="7582174" y="3125128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68C518F-3EE4-11AC-292E-6FB496F97609}"/>
                </a:ext>
              </a:extLst>
            </p:cNvPr>
            <p:cNvSpPr txBox="1"/>
            <p:nvPr/>
          </p:nvSpPr>
          <p:spPr>
            <a:xfrm>
              <a:off x="7559114" y="2855734"/>
              <a:ext cx="994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left semi join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E5D0EDD-F2D7-F9E0-E9E9-638FC7294CF1}"/>
                </a:ext>
              </a:extLst>
            </p:cNvPr>
            <p:cNvGrpSpPr/>
            <p:nvPr/>
          </p:nvGrpSpPr>
          <p:grpSpPr>
            <a:xfrm>
              <a:off x="6434853" y="2893115"/>
              <a:ext cx="1120599" cy="464024"/>
              <a:chOff x="1253061" y="1732844"/>
              <a:chExt cx="1120599" cy="464024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DB8D0E1-85FB-D733-79E3-1D70B5C40863}"/>
                  </a:ext>
                </a:extLst>
              </p:cNvPr>
              <p:cNvSpPr/>
              <p:nvPr/>
            </p:nvSpPr>
            <p:spPr>
              <a:xfrm>
                <a:off x="1253061" y="1732844"/>
                <a:ext cx="548433" cy="46402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left</a:t>
                </a: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0F74C07-74F7-E045-DA41-1894AF94134C}"/>
                  </a:ext>
                </a:extLst>
              </p:cNvPr>
              <p:cNvSpPr/>
              <p:nvPr/>
            </p:nvSpPr>
            <p:spPr>
              <a:xfrm>
                <a:off x="1825227" y="1732844"/>
                <a:ext cx="548433" cy="464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right</a:t>
                </a:r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0D8E349-4545-0B4A-9458-848A6AED31C4}"/>
                </a:ext>
              </a:extLst>
            </p:cNvPr>
            <p:cNvSpPr txBox="1"/>
            <p:nvPr/>
          </p:nvSpPr>
          <p:spPr>
            <a:xfrm>
              <a:off x="8647066" y="2455644"/>
              <a:ext cx="575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match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E92C824-7AB1-A401-BE12-AC362B2BCB21}"/>
                </a:ext>
              </a:extLst>
            </p:cNvPr>
            <p:cNvSpPr txBox="1"/>
            <p:nvPr/>
          </p:nvSpPr>
          <p:spPr>
            <a:xfrm>
              <a:off x="8647066" y="3248762"/>
              <a:ext cx="77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no match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A82856-3DEA-9B79-05F8-233BD2141D55}"/>
                </a:ext>
              </a:extLst>
            </p:cNvPr>
            <p:cNvSpPr/>
            <p:nvPr/>
          </p:nvSpPr>
          <p:spPr>
            <a:xfrm>
              <a:off x="9670748" y="2636335"/>
              <a:ext cx="507826" cy="1862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4F011F5-BD40-4F8A-F0DE-CE1B19441A32}"/>
                </a:ext>
              </a:extLst>
            </p:cNvPr>
            <p:cNvSpPr txBox="1"/>
            <p:nvPr/>
          </p:nvSpPr>
          <p:spPr>
            <a:xfrm>
              <a:off x="9605994" y="3377736"/>
              <a:ext cx="806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no output</a:t>
              </a:r>
            </a:p>
          </p:txBody>
        </p:sp>
        <p:cxnSp>
          <p:nvCxnSpPr>
            <p:cNvPr id="162" name="Elbow Connector 161">
              <a:extLst>
                <a:ext uri="{FF2B5EF4-FFF2-40B4-BE49-F238E27FC236}">
                  <a16:creationId xmlns:a16="http://schemas.microsoft.com/office/drawing/2014/main" id="{CEC3047E-10C9-4A06-E757-6DBA5377A341}"/>
                </a:ext>
              </a:extLst>
            </p:cNvPr>
            <p:cNvCxnSpPr>
              <a:cxnSpLocks/>
              <a:stCxn id="164" idx="3"/>
              <a:endCxn id="179" idx="1"/>
            </p:cNvCxnSpPr>
            <p:nvPr/>
          </p:nvCxnSpPr>
          <p:spPr>
            <a:xfrm flipV="1">
              <a:off x="7582174" y="4282161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612F398-60AA-EF56-CD7B-4857215BBB08}"/>
                </a:ext>
              </a:extLst>
            </p:cNvPr>
            <p:cNvGrpSpPr/>
            <p:nvPr/>
          </p:nvGrpSpPr>
          <p:grpSpPr>
            <a:xfrm>
              <a:off x="9620143" y="4256341"/>
              <a:ext cx="64159" cy="839611"/>
              <a:chOff x="4634645" y="869640"/>
              <a:chExt cx="64159" cy="839611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89989F1-6A11-F61C-1468-C4321FC90938}"/>
                  </a:ext>
                </a:extLst>
              </p:cNvPr>
              <p:cNvSpPr/>
              <p:nvPr/>
            </p:nvSpPr>
            <p:spPr>
              <a:xfrm>
                <a:off x="4634645" y="969406"/>
                <a:ext cx="64159" cy="64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7F3CE55-7007-F121-BCB1-E4346C42F871}"/>
                  </a:ext>
                </a:extLst>
              </p:cNvPr>
              <p:cNvSpPr/>
              <p:nvPr/>
            </p:nvSpPr>
            <p:spPr>
              <a:xfrm>
                <a:off x="4634645" y="1657612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4F603CA-889F-CF71-E5B1-FBED02964A35}"/>
                  </a:ext>
                </a:extLst>
              </p:cNvPr>
              <p:cNvSpPr/>
              <p:nvPr/>
            </p:nvSpPr>
            <p:spPr>
              <a:xfrm>
                <a:off x="4634645" y="869640"/>
                <a:ext cx="64159" cy="516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3385205-7DF4-30D0-CCD3-2552B60372C2}"/>
                </a:ext>
              </a:extLst>
            </p:cNvPr>
            <p:cNvSpPr/>
            <p:nvPr/>
          </p:nvSpPr>
          <p:spPr>
            <a:xfrm>
              <a:off x="7518015" y="4650327"/>
              <a:ext cx="64159" cy="51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Elbow Connector 164">
              <a:extLst>
                <a:ext uri="{FF2B5EF4-FFF2-40B4-BE49-F238E27FC236}">
                  <a16:creationId xmlns:a16="http://schemas.microsoft.com/office/drawing/2014/main" id="{659C11AD-F9ED-650D-7DFB-333792A28C75}"/>
                </a:ext>
              </a:extLst>
            </p:cNvPr>
            <p:cNvCxnSpPr>
              <a:cxnSpLocks/>
              <a:stCxn id="164" idx="3"/>
              <a:endCxn id="178" idx="1"/>
            </p:cNvCxnSpPr>
            <p:nvPr/>
          </p:nvCxnSpPr>
          <p:spPr>
            <a:xfrm>
              <a:off x="7582174" y="4676147"/>
              <a:ext cx="2037969" cy="393986"/>
            </a:xfrm>
            <a:prstGeom prst="bentConnector3">
              <a:avLst>
                <a:gd name="adj1" fmla="val 52337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886710-60E3-2211-57F6-380190159FF9}"/>
                </a:ext>
              </a:extLst>
            </p:cNvPr>
            <p:cNvSpPr txBox="1"/>
            <p:nvPr/>
          </p:nvSpPr>
          <p:spPr>
            <a:xfrm>
              <a:off x="7559114" y="4406753"/>
              <a:ext cx="936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left anti join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6337CB4-B1D9-A881-E905-36FC6867FBAB}"/>
                </a:ext>
              </a:extLst>
            </p:cNvPr>
            <p:cNvGrpSpPr/>
            <p:nvPr/>
          </p:nvGrpSpPr>
          <p:grpSpPr>
            <a:xfrm>
              <a:off x="6434853" y="4444134"/>
              <a:ext cx="1120599" cy="464024"/>
              <a:chOff x="1253061" y="1732844"/>
              <a:chExt cx="1120599" cy="464024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36465B55-93FD-AF82-D5E4-2AE3C5EE4C88}"/>
                  </a:ext>
                </a:extLst>
              </p:cNvPr>
              <p:cNvSpPr/>
              <p:nvPr/>
            </p:nvSpPr>
            <p:spPr>
              <a:xfrm>
                <a:off x="1253061" y="1732844"/>
                <a:ext cx="548433" cy="46402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left</a:t>
                </a: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7E440F2-6B52-B96C-0C6D-636630F79710}"/>
                  </a:ext>
                </a:extLst>
              </p:cNvPr>
              <p:cNvSpPr/>
              <p:nvPr/>
            </p:nvSpPr>
            <p:spPr>
              <a:xfrm>
                <a:off x="1825227" y="1732844"/>
                <a:ext cx="548433" cy="464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i="1" dirty="0"/>
                  <a:t>right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61A3DA7-32B0-CAE7-C55C-B24AB6727DEB}"/>
                </a:ext>
              </a:extLst>
            </p:cNvPr>
            <p:cNvSpPr txBox="1"/>
            <p:nvPr/>
          </p:nvSpPr>
          <p:spPr>
            <a:xfrm>
              <a:off x="8647066" y="4006663"/>
              <a:ext cx="575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match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1DD1D0C-BDFA-AF78-2CF1-3DB789AF8816}"/>
                </a:ext>
              </a:extLst>
            </p:cNvPr>
            <p:cNvSpPr txBox="1"/>
            <p:nvPr/>
          </p:nvSpPr>
          <p:spPr>
            <a:xfrm>
              <a:off x="8647066" y="4799781"/>
              <a:ext cx="77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no match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B454599-4AF2-AF9D-2F55-30559ABE35AC}"/>
                </a:ext>
              </a:extLst>
            </p:cNvPr>
            <p:cNvSpPr/>
            <p:nvPr/>
          </p:nvSpPr>
          <p:spPr>
            <a:xfrm>
              <a:off x="9670748" y="4977627"/>
              <a:ext cx="507826" cy="1862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B39757-52DE-EB75-3AD9-870C49B9DB6A}"/>
                </a:ext>
              </a:extLst>
            </p:cNvPr>
            <p:cNvSpPr txBox="1"/>
            <p:nvPr/>
          </p:nvSpPr>
          <p:spPr>
            <a:xfrm>
              <a:off x="9605994" y="4138302"/>
              <a:ext cx="806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no output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42EE55C8-E4C8-7ADA-58E2-88F59018A535}"/>
                </a:ext>
              </a:extLst>
            </p:cNvPr>
            <p:cNvGrpSpPr/>
            <p:nvPr/>
          </p:nvGrpSpPr>
          <p:grpSpPr>
            <a:xfrm>
              <a:off x="9670748" y="1752166"/>
              <a:ext cx="1037393" cy="426462"/>
              <a:chOff x="9705252" y="1669080"/>
              <a:chExt cx="1037393" cy="426462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6A0472F-DCDD-01D6-491E-FBFDFFFC80EE}"/>
                  </a:ext>
                </a:extLst>
              </p:cNvPr>
              <p:cNvGrpSpPr/>
              <p:nvPr/>
            </p:nvGrpSpPr>
            <p:grpSpPr>
              <a:xfrm>
                <a:off x="9705252" y="1669080"/>
                <a:ext cx="1037393" cy="186266"/>
                <a:chOff x="4980012" y="1165056"/>
                <a:chExt cx="1472102" cy="186266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10BDCD0-03DD-433D-2871-939DBE8ECFAF}"/>
                    </a:ext>
                  </a:extLst>
                </p:cNvPr>
                <p:cNvSpPr/>
                <p:nvPr/>
              </p:nvSpPr>
              <p:spPr>
                <a:xfrm>
                  <a:off x="4980012" y="1165056"/>
                  <a:ext cx="720625" cy="1862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E5A7BECC-DDFD-A2EA-540E-3B102D8D16FC}"/>
                    </a:ext>
                  </a:extLst>
                </p:cNvPr>
                <p:cNvSpPr/>
                <p:nvPr/>
              </p:nvSpPr>
              <p:spPr>
                <a:xfrm>
                  <a:off x="5731489" y="1165056"/>
                  <a:ext cx="720625" cy="18626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0D7F8932-C92B-E24D-9B54-C1AE9F033B16}"/>
                  </a:ext>
                </a:extLst>
              </p:cNvPr>
              <p:cNvGrpSpPr/>
              <p:nvPr/>
            </p:nvGrpSpPr>
            <p:grpSpPr>
              <a:xfrm>
                <a:off x="9705252" y="1909276"/>
                <a:ext cx="1037393" cy="186266"/>
                <a:chOff x="4980012" y="1165056"/>
                <a:chExt cx="1472102" cy="186266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30077A11-D7D2-091E-2252-EDDC1AE24E08}"/>
                    </a:ext>
                  </a:extLst>
                </p:cNvPr>
                <p:cNvSpPr/>
                <p:nvPr/>
              </p:nvSpPr>
              <p:spPr>
                <a:xfrm>
                  <a:off x="4980012" y="1165056"/>
                  <a:ext cx="720625" cy="18626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F97116B2-E319-6BF3-A2FD-7697876C0639}"/>
                    </a:ext>
                  </a:extLst>
                </p:cNvPr>
                <p:cNvSpPr/>
                <p:nvPr/>
              </p:nvSpPr>
              <p:spPr>
                <a:xfrm>
                  <a:off x="5731489" y="1165056"/>
                  <a:ext cx="720625" cy="1862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4A5F84-BA30-E12A-9FFA-1CEA07E2E342}"/>
                </a:ext>
              </a:extLst>
            </p:cNvPr>
            <p:cNvSpPr/>
            <p:nvPr/>
          </p:nvSpPr>
          <p:spPr>
            <a:xfrm>
              <a:off x="5841810" y="5748231"/>
              <a:ext cx="507826" cy="93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EAC110-3D37-AA54-D7D0-7BC6E5E7A0A1}"/>
                </a:ext>
              </a:extLst>
            </p:cNvPr>
            <p:cNvSpPr/>
            <p:nvPr/>
          </p:nvSpPr>
          <p:spPr>
            <a:xfrm>
              <a:off x="5841810" y="5850480"/>
              <a:ext cx="507826" cy="93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8DBF43-341E-43E5-5F5E-3807E6311C86}"/>
                </a:ext>
              </a:extLst>
            </p:cNvPr>
            <p:cNvSpPr/>
            <p:nvPr/>
          </p:nvSpPr>
          <p:spPr>
            <a:xfrm>
              <a:off x="5841810" y="6070550"/>
              <a:ext cx="507826" cy="93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10DB27-A412-E583-8E56-BD3D148AE6A1}"/>
                </a:ext>
              </a:extLst>
            </p:cNvPr>
            <p:cNvSpPr/>
            <p:nvPr/>
          </p:nvSpPr>
          <p:spPr>
            <a:xfrm>
              <a:off x="5841810" y="6172799"/>
              <a:ext cx="507826" cy="93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85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16132</TotalTime>
  <Words>601</Words>
  <Application>Microsoft Macintosh PowerPoint</Application>
  <PresentationFormat>Widescreen</PresentationFormat>
  <Paragraphs>223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 Shanklin</dc:creator>
  <cp:lastModifiedBy>Carter Shanklin</cp:lastModifiedBy>
  <cp:revision>5</cp:revision>
  <dcterms:created xsi:type="dcterms:W3CDTF">2022-03-23T16:03:03Z</dcterms:created>
  <dcterms:modified xsi:type="dcterms:W3CDTF">2024-07-04T14:58:58Z</dcterms:modified>
</cp:coreProperties>
</file>