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60" r:id="rId3"/>
    <p:sldId id="259" r:id="rId4"/>
    <p:sldId id="261" r:id="rId5"/>
    <p:sldId id="265" r:id="rId6"/>
    <p:sldId id="266" r:id="rId7"/>
    <p:sldId id="267" r:id="rId8"/>
    <p:sldId id="268" r:id="rId9"/>
    <p:sldId id="269" r:id="rId10"/>
    <p:sldId id="27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397AA0C-5846-5843-A292-3E30B1C2735C}">
          <p14:sldIdLst>
            <p14:sldId id="258"/>
            <p14:sldId id="260"/>
            <p14:sldId id="259"/>
            <p14:sldId id="261"/>
          </p14:sldIdLst>
        </p14:section>
        <p14:section name="New" id="{91418A7C-EFCF-A64C-B9A5-79A339FDFB50}">
          <p14:sldIdLst>
            <p14:sldId id="265"/>
            <p14:sldId id="266"/>
            <p14:sldId id="267"/>
            <p14:sldId id="268"/>
            <p14:sldId id="269"/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03DFC0D-35A5-C04D-BD51-6737ACE472DA}" v="38" dt="2021-10-08T15:26:35.4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167"/>
    <p:restoredTop sz="96208"/>
  </p:normalViewPr>
  <p:slideViewPr>
    <p:cSldViewPr snapToGrid="0" snapToObjects="1">
      <p:cViewPr>
        <p:scale>
          <a:sx n="140" d="100"/>
          <a:sy n="140" d="100"/>
        </p:scale>
        <p:origin x="-32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rter Shanklin" userId="0f021618779c20e9" providerId="LiveId" clId="{F03DFC0D-35A5-C04D-BD51-6737ACE472DA}"/>
    <pc:docChg chg="undo custSel addSld delSld modSld sldOrd addSection modSection">
      <pc:chgData name="Carter Shanklin" userId="0f021618779c20e9" providerId="LiveId" clId="{F03DFC0D-35A5-C04D-BD51-6737ACE472DA}" dt="2021-10-09T14:57:02.917" v="121" actId="1035"/>
      <pc:docMkLst>
        <pc:docMk/>
      </pc:docMkLst>
      <pc:sldChg chg="addSp delSp modSp del mod">
        <pc:chgData name="Carter Shanklin" userId="0f021618779c20e9" providerId="LiveId" clId="{F03DFC0D-35A5-C04D-BD51-6737ACE472DA}" dt="2021-10-03T17:13:21.152" v="27" actId="2696"/>
        <pc:sldMkLst>
          <pc:docMk/>
          <pc:sldMk cId="3708041672" sldId="256"/>
        </pc:sldMkLst>
        <pc:picChg chg="del mod modCrop">
          <ac:chgData name="Carter Shanklin" userId="0f021618779c20e9" providerId="LiveId" clId="{F03DFC0D-35A5-C04D-BD51-6737ACE472DA}" dt="2021-10-03T17:01:13.317" v="9" actId="478"/>
          <ac:picMkLst>
            <pc:docMk/>
            <pc:sldMk cId="3708041672" sldId="256"/>
            <ac:picMk id="5" creationId="{A28531A9-31C5-1B45-9E33-DFEA6F475DC6}"/>
          </ac:picMkLst>
        </pc:picChg>
        <pc:picChg chg="add del mod">
          <ac:chgData name="Carter Shanklin" userId="0f021618779c20e9" providerId="LiveId" clId="{F03DFC0D-35A5-C04D-BD51-6737ACE472DA}" dt="2021-10-03T17:13:17.203" v="25" actId="21"/>
          <ac:picMkLst>
            <pc:docMk/>
            <pc:sldMk cId="3708041672" sldId="256"/>
            <ac:picMk id="15" creationId="{A9A50E44-1F98-1846-AD93-615E76C3CA9B}"/>
          </ac:picMkLst>
        </pc:picChg>
        <pc:picChg chg="add del mod">
          <ac:chgData name="Carter Shanklin" userId="0f021618779c20e9" providerId="LiveId" clId="{F03DFC0D-35A5-C04D-BD51-6737ACE472DA}" dt="2021-10-03T17:13:13.132" v="23" actId="21"/>
          <ac:picMkLst>
            <pc:docMk/>
            <pc:sldMk cId="3708041672" sldId="256"/>
            <ac:picMk id="17" creationId="{8CCE3435-BE41-684F-BB0F-CBD22DE82471}"/>
          </ac:picMkLst>
        </pc:picChg>
        <pc:picChg chg="add del mod">
          <ac:chgData name="Carter Shanklin" userId="0f021618779c20e9" providerId="LiveId" clId="{F03DFC0D-35A5-C04D-BD51-6737ACE472DA}" dt="2021-10-03T17:13:08.307" v="21" actId="21"/>
          <ac:picMkLst>
            <pc:docMk/>
            <pc:sldMk cId="3708041672" sldId="256"/>
            <ac:picMk id="19" creationId="{84B0712E-B19B-FA41-A15E-25ADB7EEA104}"/>
          </ac:picMkLst>
        </pc:picChg>
        <pc:picChg chg="add del mod">
          <ac:chgData name="Carter Shanklin" userId="0f021618779c20e9" providerId="LiveId" clId="{F03DFC0D-35A5-C04D-BD51-6737ACE472DA}" dt="2021-10-03T17:13:01.508" v="18" actId="21"/>
          <ac:picMkLst>
            <pc:docMk/>
            <pc:sldMk cId="3708041672" sldId="256"/>
            <ac:picMk id="21" creationId="{3AA6057A-BDF8-454E-9D41-C792F9A1EBC7}"/>
          </ac:picMkLst>
        </pc:picChg>
      </pc:sldChg>
      <pc:sldChg chg="del">
        <pc:chgData name="Carter Shanklin" userId="0f021618779c20e9" providerId="LiveId" clId="{F03DFC0D-35A5-C04D-BD51-6737ACE472DA}" dt="2021-10-03T17:01:11.544" v="8" actId="2696"/>
        <pc:sldMkLst>
          <pc:docMk/>
          <pc:sldMk cId="1258816237" sldId="257"/>
        </pc:sldMkLst>
      </pc:sldChg>
      <pc:sldChg chg="add del">
        <pc:chgData name="Carter Shanklin" userId="0f021618779c20e9" providerId="LiveId" clId="{F03DFC0D-35A5-C04D-BD51-6737ACE472DA}" dt="2021-10-03T17:13:21.152" v="27" actId="2696"/>
        <pc:sldMkLst>
          <pc:docMk/>
          <pc:sldMk cId="2963158229" sldId="257"/>
        </pc:sldMkLst>
      </pc:sldChg>
      <pc:sldChg chg="del">
        <pc:chgData name="Carter Shanklin" userId="0f021618779c20e9" providerId="LiveId" clId="{F03DFC0D-35A5-C04D-BD51-6737ACE472DA}" dt="2021-10-03T17:01:11.544" v="8" actId="2696"/>
        <pc:sldMkLst>
          <pc:docMk/>
          <pc:sldMk cId="366867829" sldId="258"/>
        </pc:sldMkLst>
      </pc:sldChg>
      <pc:sldChg chg="addSp modSp add mod">
        <pc:chgData name="Carter Shanklin" userId="0f021618779c20e9" providerId="LiveId" clId="{F03DFC0D-35A5-C04D-BD51-6737ACE472DA}" dt="2021-10-03T17:14:34.167" v="35" actId="1076"/>
        <pc:sldMkLst>
          <pc:docMk/>
          <pc:sldMk cId="2381754546" sldId="258"/>
        </pc:sldMkLst>
        <pc:picChg chg="add mod modCrop">
          <ac:chgData name="Carter Shanklin" userId="0f021618779c20e9" providerId="LiveId" clId="{F03DFC0D-35A5-C04D-BD51-6737ACE472DA}" dt="2021-10-03T17:14:34.167" v="35" actId="1076"/>
          <ac:picMkLst>
            <pc:docMk/>
            <pc:sldMk cId="2381754546" sldId="258"/>
            <ac:picMk id="2" creationId="{DD1AFF9B-85CF-2349-BF20-3F5A6D9E9AA5}"/>
          </ac:picMkLst>
        </pc:picChg>
      </pc:sldChg>
      <pc:sldChg chg="modSp del mod">
        <pc:chgData name="Carter Shanklin" userId="0f021618779c20e9" providerId="LiveId" clId="{F03DFC0D-35A5-C04D-BD51-6737ACE472DA}" dt="2021-10-03T17:01:11.544" v="8" actId="2696"/>
        <pc:sldMkLst>
          <pc:docMk/>
          <pc:sldMk cId="3441577413" sldId="259"/>
        </pc:sldMkLst>
        <pc:picChg chg="mod modCrop">
          <ac:chgData name="Carter Shanklin" userId="0f021618779c20e9" providerId="LiveId" clId="{F03DFC0D-35A5-C04D-BD51-6737ACE472DA}" dt="2021-10-03T17:00:51.904" v="4" actId="732"/>
          <ac:picMkLst>
            <pc:docMk/>
            <pc:sldMk cId="3441577413" sldId="259"/>
            <ac:picMk id="11" creationId="{3ECC7ACC-4E7B-E749-AECF-C7A0948AA66B}"/>
          </ac:picMkLst>
        </pc:picChg>
      </pc:sldChg>
      <pc:sldChg chg="addSp modSp add mod">
        <pc:chgData name="Carter Shanklin" userId="0f021618779c20e9" providerId="LiveId" clId="{F03DFC0D-35A5-C04D-BD51-6737ACE472DA}" dt="2021-10-03T21:26:17.050" v="37" actId="1076"/>
        <pc:sldMkLst>
          <pc:docMk/>
          <pc:sldMk cId="3890434104" sldId="259"/>
        </pc:sldMkLst>
        <pc:picChg chg="add mod">
          <ac:chgData name="Carter Shanklin" userId="0f021618779c20e9" providerId="LiveId" clId="{F03DFC0D-35A5-C04D-BD51-6737ACE472DA}" dt="2021-10-03T21:26:17.050" v="37" actId="1076"/>
          <ac:picMkLst>
            <pc:docMk/>
            <pc:sldMk cId="3890434104" sldId="259"/>
            <ac:picMk id="2" creationId="{2E9033EC-4CB4-B043-87BA-1B8FF3703F0E}"/>
          </ac:picMkLst>
        </pc:picChg>
      </pc:sldChg>
      <pc:sldChg chg="addSp modSp add mod ord">
        <pc:chgData name="Carter Shanklin" userId="0f021618779c20e9" providerId="LiveId" clId="{F03DFC0D-35A5-C04D-BD51-6737ACE472DA}" dt="2021-10-03T17:14:14.849" v="33" actId="20578"/>
        <pc:sldMkLst>
          <pc:docMk/>
          <pc:sldMk cId="406357894" sldId="260"/>
        </pc:sldMkLst>
        <pc:picChg chg="add mod modCrop">
          <ac:chgData name="Carter Shanklin" userId="0f021618779c20e9" providerId="LiveId" clId="{F03DFC0D-35A5-C04D-BD51-6737ACE472DA}" dt="2021-10-03T17:14:04.960" v="32" actId="1076"/>
          <ac:picMkLst>
            <pc:docMk/>
            <pc:sldMk cId="406357894" sldId="260"/>
            <ac:picMk id="2" creationId="{2315D9D1-9327-0B4D-A4AC-0FC4CC7356C2}"/>
          </ac:picMkLst>
        </pc:picChg>
      </pc:sldChg>
      <pc:sldChg chg="modSp del mod">
        <pc:chgData name="Carter Shanklin" userId="0f021618779c20e9" providerId="LiveId" clId="{F03DFC0D-35A5-C04D-BD51-6737ACE472DA}" dt="2021-10-03T17:01:11.544" v="8" actId="2696"/>
        <pc:sldMkLst>
          <pc:docMk/>
          <pc:sldMk cId="3202630896" sldId="260"/>
        </pc:sldMkLst>
        <pc:picChg chg="mod">
          <ac:chgData name="Carter Shanklin" userId="0f021618779c20e9" providerId="LiveId" clId="{F03DFC0D-35A5-C04D-BD51-6737ACE472DA}" dt="2021-10-03T17:01:00.704" v="6" actId="1076"/>
          <ac:picMkLst>
            <pc:docMk/>
            <pc:sldMk cId="3202630896" sldId="260"/>
            <ac:picMk id="13" creationId="{126A7000-91BA-6542-9AEC-BA6FD34F0E69}"/>
          </ac:picMkLst>
        </pc:picChg>
      </pc:sldChg>
      <pc:sldChg chg="addSp modSp add mod">
        <pc:chgData name="Carter Shanklin" userId="0f021618779c20e9" providerId="LiveId" clId="{F03DFC0D-35A5-C04D-BD51-6737ACE472DA}" dt="2021-10-03T21:26:32.266" v="38" actId="1076"/>
        <pc:sldMkLst>
          <pc:docMk/>
          <pc:sldMk cId="3230065937" sldId="261"/>
        </pc:sldMkLst>
        <pc:picChg chg="add mod modCrop">
          <ac:chgData name="Carter Shanklin" userId="0f021618779c20e9" providerId="LiveId" clId="{F03DFC0D-35A5-C04D-BD51-6737ACE472DA}" dt="2021-10-03T21:26:32.266" v="38" actId="1076"/>
          <ac:picMkLst>
            <pc:docMk/>
            <pc:sldMk cId="3230065937" sldId="261"/>
            <ac:picMk id="2" creationId="{4954DE32-E1B4-B047-9D17-6D095CF5D924}"/>
          </ac:picMkLst>
        </pc:picChg>
      </pc:sldChg>
      <pc:sldChg chg="add del">
        <pc:chgData name="Carter Shanklin" userId="0f021618779c20e9" providerId="LiveId" clId="{F03DFC0D-35A5-C04D-BD51-6737ACE472DA}" dt="2021-10-03T17:01:11.544" v="8" actId="2696"/>
        <pc:sldMkLst>
          <pc:docMk/>
          <pc:sldMk cId="4135027155" sldId="261"/>
        </pc:sldMkLst>
      </pc:sldChg>
      <pc:sldChg chg="addSp delSp modSp new add del mod">
        <pc:chgData name="Carter Shanklin" userId="0f021618779c20e9" providerId="LiveId" clId="{F03DFC0D-35A5-C04D-BD51-6737ACE472DA}" dt="2021-10-08T15:26:42.141" v="82" actId="2696"/>
        <pc:sldMkLst>
          <pc:docMk/>
          <pc:sldMk cId="1731395077" sldId="262"/>
        </pc:sldMkLst>
        <pc:spChg chg="del">
          <ac:chgData name="Carter Shanklin" userId="0f021618779c20e9" providerId="LiveId" clId="{F03DFC0D-35A5-C04D-BD51-6737ACE472DA}" dt="2021-10-08T15:03:16.801" v="54" actId="478"/>
          <ac:spMkLst>
            <pc:docMk/>
            <pc:sldMk cId="1731395077" sldId="262"/>
            <ac:spMk id="2" creationId="{45C860EA-B7C9-5C45-859A-1C89C9573F34}"/>
          </ac:spMkLst>
        </pc:spChg>
        <pc:spChg chg="del">
          <ac:chgData name="Carter Shanklin" userId="0f021618779c20e9" providerId="LiveId" clId="{F03DFC0D-35A5-C04D-BD51-6737ACE472DA}" dt="2021-10-08T15:03:16.801" v="54" actId="478"/>
          <ac:spMkLst>
            <pc:docMk/>
            <pc:sldMk cId="1731395077" sldId="262"/>
            <ac:spMk id="3" creationId="{8442ADD6-DCB1-584F-8451-91BF4642962C}"/>
          </ac:spMkLst>
        </pc:spChg>
        <pc:picChg chg="add del mod">
          <ac:chgData name="Carter Shanklin" userId="0f021618779c20e9" providerId="LiveId" clId="{F03DFC0D-35A5-C04D-BD51-6737ACE472DA}" dt="2021-10-08T15:26:14.199" v="74" actId="21"/>
          <ac:picMkLst>
            <pc:docMk/>
            <pc:sldMk cId="1731395077" sldId="262"/>
            <ac:picMk id="5" creationId="{E0749AA2-7EEA-2B48-86F2-78D3FEEF91ED}"/>
          </ac:picMkLst>
        </pc:picChg>
        <pc:picChg chg="add del mod">
          <ac:chgData name="Carter Shanklin" userId="0f021618779c20e9" providerId="LiveId" clId="{F03DFC0D-35A5-C04D-BD51-6737ACE472DA}" dt="2021-10-08T15:26:10.473" v="72" actId="21"/>
          <ac:picMkLst>
            <pc:docMk/>
            <pc:sldMk cId="1731395077" sldId="262"/>
            <ac:picMk id="7" creationId="{C6D28FA9-A1F1-7C44-93DD-751C44F676AC}"/>
          </ac:picMkLst>
        </pc:picChg>
        <pc:picChg chg="add del mod">
          <ac:chgData name="Carter Shanklin" userId="0f021618779c20e9" providerId="LiveId" clId="{F03DFC0D-35A5-C04D-BD51-6737ACE472DA}" dt="2021-10-08T15:26:06.204" v="70" actId="21"/>
          <ac:picMkLst>
            <pc:docMk/>
            <pc:sldMk cId="1731395077" sldId="262"/>
            <ac:picMk id="9" creationId="{05AAD3E8-3687-FA49-B7FD-EFD21DD9163A}"/>
          </ac:picMkLst>
        </pc:picChg>
        <pc:picChg chg="add del mod">
          <ac:chgData name="Carter Shanklin" userId="0f021618779c20e9" providerId="LiveId" clId="{F03DFC0D-35A5-C04D-BD51-6737ACE472DA}" dt="2021-10-08T15:26:02.656" v="68" actId="21"/>
          <ac:picMkLst>
            <pc:docMk/>
            <pc:sldMk cId="1731395077" sldId="262"/>
            <ac:picMk id="11" creationId="{6EC033AD-0F8C-7547-8A77-DEFF679E43A6}"/>
          </ac:picMkLst>
        </pc:picChg>
        <pc:picChg chg="add del mod">
          <ac:chgData name="Carter Shanklin" userId="0f021618779c20e9" providerId="LiveId" clId="{F03DFC0D-35A5-C04D-BD51-6737ACE472DA}" dt="2021-10-08T15:25:54.330" v="66" actId="21"/>
          <ac:picMkLst>
            <pc:docMk/>
            <pc:sldMk cId="1731395077" sldId="262"/>
            <ac:picMk id="13" creationId="{6FB26DFB-DBAC-434E-9DD9-534136968B8D}"/>
          </ac:picMkLst>
        </pc:picChg>
        <pc:picChg chg="add del mod">
          <ac:chgData name="Carter Shanklin" userId="0f021618779c20e9" providerId="LiveId" clId="{F03DFC0D-35A5-C04D-BD51-6737ACE472DA}" dt="2021-10-08T15:25:50.106" v="64" actId="21"/>
          <ac:picMkLst>
            <pc:docMk/>
            <pc:sldMk cId="1731395077" sldId="262"/>
            <ac:picMk id="15" creationId="{862132BE-6A32-CB45-9E7C-63E44182D932}"/>
          </ac:picMkLst>
        </pc:picChg>
      </pc:sldChg>
      <pc:sldChg chg="add del">
        <pc:chgData name="Carter Shanklin" userId="0f021618779c20e9" providerId="LiveId" clId="{F03DFC0D-35A5-C04D-BD51-6737ACE472DA}" dt="2021-10-08T15:26:42.141" v="82" actId="2696"/>
        <pc:sldMkLst>
          <pc:docMk/>
          <pc:sldMk cId="571337625" sldId="263"/>
        </pc:sldMkLst>
      </pc:sldChg>
      <pc:sldChg chg="add del">
        <pc:chgData name="Carter Shanklin" userId="0f021618779c20e9" providerId="LiveId" clId="{F03DFC0D-35A5-C04D-BD51-6737ACE472DA}" dt="2021-10-08T15:03:14.015" v="53" actId="2696"/>
        <pc:sldMkLst>
          <pc:docMk/>
          <pc:sldMk cId="3239873946" sldId="263"/>
        </pc:sldMkLst>
      </pc:sldChg>
      <pc:sldChg chg="add del">
        <pc:chgData name="Carter Shanklin" userId="0f021618779c20e9" providerId="LiveId" clId="{F03DFC0D-35A5-C04D-BD51-6737ACE472DA}" dt="2021-10-08T15:26:42.141" v="82" actId="2696"/>
        <pc:sldMkLst>
          <pc:docMk/>
          <pc:sldMk cId="430934427" sldId="264"/>
        </pc:sldMkLst>
      </pc:sldChg>
      <pc:sldChg chg="add del">
        <pc:chgData name="Carter Shanklin" userId="0f021618779c20e9" providerId="LiveId" clId="{F03DFC0D-35A5-C04D-BD51-6737ACE472DA}" dt="2021-10-08T15:03:14.015" v="53" actId="2696"/>
        <pc:sldMkLst>
          <pc:docMk/>
          <pc:sldMk cId="2477106215" sldId="264"/>
        </pc:sldMkLst>
      </pc:sldChg>
      <pc:sldChg chg="addSp modSp add del mod">
        <pc:chgData name="Carter Shanklin" userId="0f021618779c20e9" providerId="LiveId" clId="{F03DFC0D-35A5-C04D-BD51-6737ACE472DA}" dt="2021-10-08T15:27:16.325" v="86" actId="732"/>
        <pc:sldMkLst>
          <pc:docMk/>
          <pc:sldMk cId="765793098" sldId="265"/>
        </pc:sldMkLst>
        <pc:picChg chg="add mod modCrop">
          <ac:chgData name="Carter Shanklin" userId="0f021618779c20e9" providerId="LiveId" clId="{F03DFC0D-35A5-C04D-BD51-6737ACE472DA}" dt="2021-10-08T15:27:16.325" v="86" actId="732"/>
          <ac:picMkLst>
            <pc:docMk/>
            <pc:sldMk cId="765793098" sldId="265"/>
            <ac:picMk id="2" creationId="{DAA776F9-65E7-1049-B7EA-EA1112EDCA08}"/>
          </ac:picMkLst>
        </pc:picChg>
      </pc:sldChg>
      <pc:sldChg chg="add del">
        <pc:chgData name="Carter Shanklin" userId="0f021618779c20e9" providerId="LiveId" clId="{F03DFC0D-35A5-C04D-BD51-6737ACE472DA}" dt="2021-10-08T15:03:14.015" v="53" actId="2696"/>
        <pc:sldMkLst>
          <pc:docMk/>
          <pc:sldMk cId="1028836973" sldId="265"/>
        </pc:sldMkLst>
      </pc:sldChg>
      <pc:sldChg chg="addSp delSp modSp add mod">
        <pc:chgData name="Carter Shanklin" userId="0f021618779c20e9" providerId="LiveId" clId="{F03DFC0D-35A5-C04D-BD51-6737ACE472DA}" dt="2021-10-08T15:27:39.149" v="91" actId="1076"/>
        <pc:sldMkLst>
          <pc:docMk/>
          <pc:sldMk cId="805795176" sldId="266"/>
        </pc:sldMkLst>
        <pc:picChg chg="add mod modCrop">
          <ac:chgData name="Carter Shanklin" userId="0f021618779c20e9" providerId="LiveId" clId="{F03DFC0D-35A5-C04D-BD51-6737ACE472DA}" dt="2021-10-08T15:27:39.149" v="91" actId="1076"/>
          <ac:picMkLst>
            <pc:docMk/>
            <pc:sldMk cId="805795176" sldId="266"/>
            <ac:picMk id="2" creationId="{11DFF274-644A-2F4C-ABD2-DB35526F1043}"/>
          </ac:picMkLst>
        </pc:picChg>
        <pc:picChg chg="add del mod">
          <ac:chgData name="Carter Shanklin" userId="0f021618779c20e9" providerId="LiveId" clId="{F03DFC0D-35A5-C04D-BD51-6737ACE472DA}" dt="2021-10-08T15:26:33.820" v="80" actId="21"/>
          <ac:picMkLst>
            <pc:docMk/>
            <pc:sldMk cId="805795176" sldId="266"/>
            <ac:picMk id="3" creationId="{4535BA2C-950E-4D49-8EDD-5EC8CA4EFFC4}"/>
          </ac:picMkLst>
        </pc:picChg>
      </pc:sldChg>
      <pc:sldChg chg="add del">
        <pc:chgData name="Carter Shanklin" userId="0f021618779c20e9" providerId="LiveId" clId="{F03DFC0D-35A5-C04D-BD51-6737ACE472DA}" dt="2021-10-08T15:03:14.015" v="53" actId="2696"/>
        <pc:sldMkLst>
          <pc:docMk/>
          <pc:sldMk cId="4293244292" sldId="266"/>
        </pc:sldMkLst>
      </pc:sldChg>
      <pc:sldChg chg="add del">
        <pc:chgData name="Carter Shanklin" userId="0f021618779c20e9" providerId="LiveId" clId="{F03DFC0D-35A5-C04D-BD51-6737ACE472DA}" dt="2021-10-08T15:03:14.015" v="53" actId="2696"/>
        <pc:sldMkLst>
          <pc:docMk/>
          <pc:sldMk cId="747049932" sldId="267"/>
        </pc:sldMkLst>
      </pc:sldChg>
      <pc:sldChg chg="addSp modSp add mod">
        <pc:chgData name="Carter Shanklin" userId="0f021618779c20e9" providerId="LiveId" clId="{F03DFC0D-35A5-C04D-BD51-6737ACE472DA}" dt="2021-10-08T15:27:59.517" v="95" actId="732"/>
        <pc:sldMkLst>
          <pc:docMk/>
          <pc:sldMk cId="3514549098" sldId="267"/>
        </pc:sldMkLst>
        <pc:picChg chg="add mod modCrop">
          <ac:chgData name="Carter Shanklin" userId="0f021618779c20e9" providerId="LiveId" clId="{F03DFC0D-35A5-C04D-BD51-6737ACE472DA}" dt="2021-10-08T15:27:59.517" v="95" actId="732"/>
          <ac:picMkLst>
            <pc:docMk/>
            <pc:sldMk cId="3514549098" sldId="267"/>
            <ac:picMk id="2" creationId="{DB485194-2B08-4E44-BC4F-1B9304384F5F}"/>
          </ac:picMkLst>
        </pc:picChg>
      </pc:sldChg>
      <pc:sldChg chg="add del">
        <pc:chgData name="Carter Shanklin" userId="0f021618779c20e9" providerId="LiveId" clId="{F03DFC0D-35A5-C04D-BD51-6737ACE472DA}" dt="2021-10-08T15:03:14.015" v="53" actId="2696"/>
        <pc:sldMkLst>
          <pc:docMk/>
          <pc:sldMk cId="4005344078" sldId="268"/>
        </pc:sldMkLst>
      </pc:sldChg>
      <pc:sldChg chg="addSp modSp add mod">
        <pc:chgData name="Carter Shanklin" userId="0f021618779c20e9" providerId="LiveId" clId="{F03DFC0D-35A5-C04D-BD51-6737ACE472DA}" dt="2021-10-09T14:57:02.917" v="121" actId="1035"/>
        <pc:sldMkLst>
          <pc:docMk/>
          <pc:sldMk cId="4284171001" sldId="268"/>
        </pc:sldMkLst>
        <pc:picChg chg="add mod modCrop">
          <ac:chgData name="Carter Shanklin" userId="0f021618779c20e9" providerId="LiveId" clId="{F03DFC0D-35A5-C04D-BD51-6737ACE472DA}" dt="2021-10-09T14:57:02.917" v="121" actId="1035"/>
          <ac:picMkLst>
            <pc:docMk/>
            <pc:sldMk cId="4284171001" sldId="268"/>
            <ac:picMk id="2" creationId="{49742680-87AA-B143-B18F-B45259E4711C}"/>
          </ac:picMkLst>
        </pc:picChg>
      </pc:sldChg>
      <pc:sldChg chg="addSp modSp add mod">
        <pc:chgData name="Carter Shanklin" userId="0f021618779c20e9" providerId="LiveId" clId="{F03DFC0D-35A5-C04D-BD51-6737ACE472DA}" dt="2021-10-08T15:28:42.612" v="103" actId="732"/>
        <pc:sldMkLst>
          <pc:docMk/>
          <pc:sldMk cId="2814072236" sldId="269"/>
        </pc:sldMkLst>
        <pc:picChg chg="add mod modCrop">
          <ac:chgData name="Carter Shanklin" userId="0f021618779c20e9" providerId="LiveId" clId="{F03DFC0D-35A5-C04D-BD51-6737ACE472DA}" dt="2021-10-08T15:28:42.612" v="103" actId="732"/>
          <ac:picMkLst>
            <pc:docMk/>
            <pc:sldMk cId="2814072236" sldId="269"/>
            <ac:picMk id="2" creationId="{00907A7D-D9CA-434C-8CFA-A5382CCAB314}"/>
          </ac:picMkLst>
        </pc:picChg>
      </pc:sldChg>
      <pc:sldChg chg="add del">
        <pc:chgData name="Carter Shanklin" userId="0f021618779c20e9" providerId="LiveId" clId="{F03DFC0D-35A5-C04D-BD51-6737ACE472DA}" dt="2021-10-08T15:03:14.015" v="53" actId="2696"/>
        <pc:sldMkLst>
          <pc:docMk/>
          <pc:sldMk cId="3475903893" sldId="269"/>
        </pc:sldMkLst>
      </pc:sldChg>
      <pc:sldChg chg="addSp modSp add mod">
        <pc:chgData name="Carter Shanklin" userId="0f021618779c20e9" providerId="LiveId" clId="{F03DFC0D-35A5-C04D-BD51-6737ACE472DA}" dt="2021-10-08T15:29:15.469" v="110" actId="1076"/>
        <pc:sldMkLst>
          <pc:docMk/>
          <pc:sldMk cId="2332129002" sldId="270"/>
        </pc:sldMkLst>
        <pc:picChg chg="add mod modCrop">
          <ac:chgData name="Carter Shanklin" userId="0f021618779c20e9" providerId="LiveId" clId="{F03DFC0D-35A5-C04D-BD51-6737ACE472DA}" dt="2021-10-08T15:29:15.469" v="110" actId="1076"/>
          <ac:picMkLst>
            <pc:docMk/>
            <pc:sldMk cId="2332129002" sldId="270"/>
            <ac:picMk id="2" creationId="{777D5F44-E690-A84B-9C04-D9949E89F9B8}"/>
          </ac:picMkLst>
        </pc:picChg>
      </pc:sldChg>
      <pc:sldChg chg="add del">
        <pc:chgData name="Carter Shanklin" userId="0f021618779c20e9" providerId="LiveId" clId="{F03DFC0D-35A5-C04D-BD51-6737ACE472DA}" dt="2021-10-08T15:03:14.015" v="53" actId="2696"/>
        <pc:sldMkLst>
          <pc:docMk/>
          <pc:sldMk cId="2398409680" sldId="270"/>
        </pc:sldMkLst>
      </pc:sldChg>
      <pc:sldChg chg="add del">
        <pc:chgData name="Carter Shanklin" userId="0f021618779c20e9" providerId="LiveId" clId="{F03DFC0D-35A5-C04D-BD51-6737ACE472DA}" dt="2021-10-08T15:03:14.015" v="53" actId="2696"/>
        <pc:sldMkLst>
          <pc:docMk/>
          <pc:sldMk cId="1821892878" sldId="271"/>
        </pc:sldMkLst>
      </pc:sldChg>
      <pc:sldChg chg="add del">
        <pc:chgData name="Carter Shanklin" userId="0f021618779c20e9" providerId="LiveId" clId="{F03DFC0D-35A5-C04D-BD51-6737ACE472DA}" dt="2021-10-08T15:03:14.015" v="53" actId="2696"/>
        <pc:sldMkLst>
          <pc:docMk/>
          <pc:sldMk cId="1718461119" sldId="272"/>
        </pc:sldMkLst>
      </pc:sldChg>
      <pc:sldChg chg="add del">
        <pc:chgData name="Carter Shanklin" userId="0f021618779c20e9" providerId="LiveId" clId="{F03DFC0D-35A5-C04D-BD51-6737ACE472DA}" dt="2021-10-08T15:03:14.015" v="53" actId="2696"/>
        <pc:sldMkLst>
          <pc:docMk/>
          <pc:sldMk cId="3641069714" sldId="273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AE7B7-32DD-544A-8A25-3C381FDAF2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7BAE34-2EE5-4B4F-8024-1B92A109B5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A363F-2CAA-7E49-95EF-FB8FE4B7B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60372-F531-7441-B6EC-315C8F2BAA48}" type="datetimeFigureOut">
              <a:rPr lang="en-US" smtClean="0"/>
              <a:t>10/9/21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2C33B3-0726-8040-ACD2-137BD7150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5E4D8B-56AD-1246-83E6-D9CA3B426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20F8D-3D45-4B45-B86C-C82761EAE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898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75023-7277-4F40-B013-F1FEE5EDB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061838-29EE-A542-80D1-EDDE832887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5963C8-110D-EF4E-B12A-3780842E8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60372-F531-7441-B6EC-315C8F2BAA48}" type="datetimeFigureOut">
              <a:rPr lang="en-US" smtClean="0"/>
              <a:t>10/9/21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635CA2-4FC1-9349-8FD5-9FB53332D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0596DD-03A3-9E49-A4AE-81FAB085F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20F8D-3D45-4B45-B86C-C82761EAE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570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8A546E-A632-344A-94AF-069D534F7C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5DCB66-F1FA-D54A-B1B1-C6EB689F3B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14B88E-CC4E-C449-92DE-A7F4F299C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60372-F531-7441-B6EC-315C8F2BAA48}" type="datetimeFigureOut">
              <a:rPr lang="en-US" smtClean="0"/>
              <a:t>10/9/21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2BD933-C754-6D47-B5CC-8E6D2E5DC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6031D7-ABDD-434F-B954-D4C62024D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20F8D-3D45-4B45-B86C-C82761EAE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447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7B51D-FCE2-8D41-A19F-36243ADD9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2BF9B1-9121-864E-A640-DAA45AC485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D2AF8C-CA3E-FB4E-B3B0-CC6C5D46D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60372-F531-7441-B6EC-315C8F2BAA48}" type="datetimeFigureOut">
              <a:rPr lang="en-US" smtClean="0"/>
              <a:t>10/9/21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D8CD60-A59A-D944-94CC-DD55B444F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2CB649-EA44-444B-9230-89251621A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20F8D-3D45-4B45-B86C-C82761EAE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138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75BC7-9946-9A49-BE85-8BE1BF456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F45AAF-68C2-4B4D-BCD2-D3D6B36EDA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E84C48-479A-AD4C-9D50-96345CD39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60372-F531-7441-B6EC-315C8F2BAA48}" type="datetimeFigureOut">
              <a:rPr lang="en-US" smtClean="0"/>
              <a:t>10/9/21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1418AA-D2AD-1A44-8AB4-8D6415F7A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C6F879-EB05-5745-B240-22ED9A246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20F8D-3D45-4B45-B86C-C82761EAE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21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A2D51-FF02-DE47-AEA3-FFCB694F0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CD1D4-B4AA-6C48-87E6-415E65E207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6E0631-1EB9-5A47-A2DE-E33D29CD0C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6C2D9C-61FC-2C45-8505-DEAB46916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60372-F531-7441-B6EC-315C8F2BAA48}" type="datetimeFigureOut">
              <a:rPr lang="en-US" smtClean="0"/>
              <a:t>10/9/21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CCD06E-7EC4-D04A-A2B1-8C4C2AF88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A7F950-0790-DB4D-B3B8-402AD0976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20F8D-3D45-4B45-B86C-C82761EAE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208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A98CA-A768-D84F-A471-9195AD459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C3A900-2CE9-CA48-8CC8-AD48F52E7D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5038A9-82EB-734C-A4C4-0173FEE61F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2EC828-1816-1B43-A810-32C26E6840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85858D-E933-B14E-B442-B543E6CF35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7928E4-7316-CC42-A1FD-9B93AC817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60372-F531-7441-B6EC-315C8F2BAA48}" type="datetimeFigureOut">
              <a:rPr lang="en-US" smtClean="0"/>
              <a:t>10/9/21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1B5125-FA72-664A-9A5D-3D478CD5B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39C226-8A8C-1C42-8B2C-6264C9A8E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20F8D-3D45-4B45-B86C-C82761EAE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401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7A803-1D13-C547-8B3C-BAE7A670E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6F3883-8991-2745-B808-00A8A648C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60372-F531-7441-B6EC-315C8F2BAA48}" type="datetimeFigureOut">
              <a:rPr lang="en-US" smtClean="0"/>
              <a:t>10/9/21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5BD44E-B6F9-434D-ACD4-92DC7CB59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1CDDC2-F0F1-444A-994F-2951722DD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20F8D-3D45-4B45-B86C-C82761EAE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766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8CBEED-C135-1C4B-A4A0-B9C207C6D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60372-F531-7441-B6EC-315C8F2BAA48}" type="datetimeFigureOut">
              <a:rPr lang="en-US" smtClean="0"/>
              <a:t>10/9/21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D643CB-441B-9348-8F37-5319F9D6F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F33898-4647-ED47-A4A6-2FA83CC3B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20F8D-3D45-4B45-B86C-C82761EAE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788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AE43C-CCB4-FB4B-BB24-012DC842E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D0C6E-2375-5745-895D-FBD7E44B74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F5FC12-27EA-9F42-B4FF-9C3E2D97D8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23333C-105D-5441-850B-08A0DFEAF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60372-F531-7441-B6EC-315C8F2BAA48}" type="datetimeFigureOut">
              <a:rPr lang="en-US" smtClean="0"/>
              <a:t>10/9/21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635D31-262A-A440-8480-5713BC861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265AF2-DCA1-F644-BD70-85B78655C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20F8D-3D45-4B45-B86C-C82761EAE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491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7163B-0169-B94C-9CAF-43E35B2EB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3A3E6D-020E-2F49-A181-1964AB4D5A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ADAEB2-676B-DF4C-A62D-EB3278120E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26ED82-6279-5A46-B787-35AF2931C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60372-F531-7441-B6EC-315C8F2BAA48}" type="datetimeFigureOut">
              <a:rPr lang="en-US" smtClean="0"/>
              <a:t>10/9/21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939676-E517-D24E-8C83-84983D85D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CC1860-2B51-6245-8EE1-10159CCFA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20F8D-3D45-4B45-B86C-C82761EAE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410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97C246-61CC-A649-8C86-195767265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589D1B-E057-824C-8E70-457592DA1C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FD93E2-1D0D-A84C-A1BD-44B9F4CC8F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F60372-F531-7441-B6EC-315C8F2BAA48}" type="datetimeFigureOut">
              <a:rPr lang="en-US" smtClean="0"/>
              <a:t>10/9/21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1CE866-C625-7840-80A2-3C7714DFD8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22925-609B-904A-B6E0-D164D3F75F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A20F8D-3D45-4B45-B86C-C82761EAE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472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D1AFF9B-85CF-2349-BF20-3F5A6D9E9A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8944"/>
          <a:stretch/>
        </p:blipFill>
        <p:spPr>
          <a:xfrm>
            <a:off x="3065123" y="1357402"/>
            <a:ext cx="6061753" cy="2129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7545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77D5F44-E690-A84B-9C04-D9949E89F9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816" t="7454" r="25483" b="72836"/>
          <a:stretch/>
        </p:blipFill>
        <p:spPr>
          <a:xfrm>
            <a:off x="3469230" y="1255169"/>
            <a:ext cx="5253540" cy="1351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129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315D9D1-9327-0B4D-A4AC-0FC4CC7356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5483" b="80290"/>
          <a:stretch/>
        </p:blipFill>
        <p:spPr>
          <a:xfrm>
            <a:off x="4007922" y="2578495"/>
            <a:ext cx="4517014" cy="1351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57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E9033EC-4CB4-B043-87BA-1B8FF3703F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9915" y="39361"/>
            <a:ext cx="5992170" cy="6779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434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954DE32-E1B4-B047-9D17-6D095CF5D9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731"/>
          <a:stretch/>
        </p:blipFill>
        <p:spPr>
          <a:xfrm>
            <a:off x="3195630" y="247980"/>
            <a:ext cx="6061753" cy="6190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065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AA776F9-65E7-1049-B7EA-EA1112EDCA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825" t="7550" r="25579" b="54024"/>
          <a:stretch/>
        </p:blipFill>
        <p:spPr>
          <a:xfrm>
            <a:off x="3640562" y="670180"/>
            <a:ext cx="5242182" cy="2635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793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1DFF274-644A-2F4C-ABD2-DB35526F10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079" t="7536" r="25903" b="76978"/>
          <a:stretch/>
        </p:blipFill>
        <p:spPr>
          <a:xfrm>
            <a:off x="3583766" y="1096144"/>
            <a:ext cx="5179707" cy="1062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795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B485194-2B08-4E44-BC4F-1B9304384F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974" t="7619" r="25745" b="75487"/>
          <a:stretch/>
        </p:blipFill>
        <p:spPr>
          <a:xfrm>
            <a:off x="3504253" y="522514"/>
            <a:ext cx="5208105" cy="1158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5490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9742680-87AA-B143-B18F-B45259E471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552" t="7536" r="26167" b="5342"/>
          <a:stretch/>
        </p:blipFill>
        <p:spPr>
          <a:xfrm>
            <a:off x="3491947" y="74504"/>
            <a:ext cx="5208105" cy="5974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1710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0907A7D-D9CA-434C-8CFA-A5382CCAB3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132" t="7619" r="25851" b="71843"/>
          <a:stretch/>
        </p:blipFill>
        <p:spPr>
          <a:xfrm>
            <a:off x="3521292" y="522514"/>
            <a:ext cx="5179707" cy="1408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072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</TotalTime>
  <Words>0</Words>
  <Application>Microsoft Macintosh PowerPoint</Application>
  <PresentationFormat>Widescreen</PresentationFormat>
  <Paragraphs>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Carter Shanklin</dc:creator>
  <cp:lastModifiedBy>Carter Shanklin</cp:lastModifiedBy>
  <cp:revision>1</cp:revision>
  <dcterms:created xsi:type="dcterms:W3CDTF">2021-10-03T16:57:05Z</dcterms:created>
  <dcterms:modified xsi:type="dcterms:W3CDTF">2021-10-09T14:57:32Z</dcterms:modified>
</cp:coreProperties>
</file>