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D46F-580D-4CF8-8D31-DCFE4348D34F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94F7-BDEE-4C12-A120-520D1095C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D46F-580D-4CF8-8D31-DCFE4348D34F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94F7-BDEE-4C12-A120-520D1095C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99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D46F-580D-4CF8-8D31-DCFE4348D34F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94F7-BDEE-4C12-A120-520D1095C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1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D46F-580D-4CF8-8D31-DCFE4348D34F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94F7-BDEE-4C12-A120-520D1095C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D46F-580D-4CF8-8D31-DCFE4348D34F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94F7-BDEE-4C12-A120-520D1095C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62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D46F-580D-4CF8-8D31-DCFE4348D34F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94F7-BDEE-4C12-A120-520D1095C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10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D46F-580D-4CF8-8D31-DCFE4348D34F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94F7-BDEE-4C12-A120-520D1095C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D46F-580D-4CF8-8D31-DCFE4348D34F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94F7-BDEE-4C12-A120-520D1095C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0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D46F-580D-4CF8-8D31-DCFE4348D34F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94F7-BDEE-4C12-A120-520D1095C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2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D46F-580D-4CF8-8D31-DCFE4348D34F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94F7-BDEE-4C12-A120-520D1095C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01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D46F-580D-4CF8-8D31-DCFE4348D34F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94F7-BDEE-4C12-A120-520D1095C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09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ED46F-580D-4CF8-8D31-DCFE4348D34F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D94F7-BDEE-4C12-A120-520D1095C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0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0417" y="337352"/>
            <a:ext cx="1047564" cy="1012054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Step1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Inventory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Count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688239" y="337352"/>
            <a:ext cx="1047564" cy="101205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Step2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Nodes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Info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26061" y="337352"/>
            <a:ext cx="1047564" cy="101205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Step3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Tgens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Info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963883" y="337352"/>
            <a:ext cx="1047564" cy="101205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Step4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Connect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Count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101705" y="337352"/>
            <a:ext cx="1047564" cy="101205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Step5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RSIPs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Details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239527" y="337352"/>
            <a:ext cx="986897" cy="101205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YAML</a:t>
            </a:r>
          </a:p>
          <a:p>
            <a:pPr algn="ctr"/>
            <a:r>
              <a:rPr lang="en-US" dirty="0" smtClean="0">
                <a:latin typeface="Arial Narrow" panose="020B0606020202030204" pitchFamily="34" charset="0"/>
              </a:rPr>
              <a:t>Ready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50417" y="1546195"/>
            <a:ext cx="1047564" cy="1012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Step1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Inventory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Count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688239" y="1546195"/>
            <a:ext cx="1047564" cy="1012054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Step2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Nodes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Info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826061" y="1546195"/>
            <a:ext cx="1047564" cy="101205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Step3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Tgens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Info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963883" y="1546195"/>
            <a:ext cx="1047564" cy="101205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Step4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Connect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Count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101705" y="1546195"/>
            <a:ext cx="1047564" cy="101205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Step5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RSIPs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Details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239527" y="1546195"/>
            <a:ext cx="986897" cy="101205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YAML</a:t>
            </a:r>
          </a:p>
          <a:p>
            <a:pPr algn="ctr"/>
            <a:r>
              <a:rPr lang="en-US" dirty="0" smtClean="0">
                <a:latin typeface="Arial Narrow" panose="020B0606020202030204" pitchFamily="34" charset="0"/>
              </a:rPr>
              <a:t>Ready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50417" y="2755038"/>
            <a:ext cx="1047564" cy="1012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Step1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Inventory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Count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688239" y="2755038"/>
            <a:ext cx="1047564" cy="1012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Step2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Nodes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Info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826061" y="2755038"/>
            <a:ext cx="1047564" cy="1012054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Step3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Tgens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Info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963883" y="2755038"/>
            <a:ext cx="1047564" cy="101205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Step4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Connect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Count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101705" y="2755038"/>
            <a:ext cx="1047564" cy="101205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Step5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RSIPs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Details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239527" y="2755038"/>
            <a:ext cx="986897" cy="101205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YAML</a:t>
            </a:r>
          </a:p>
          <a:p>
            <a:pPr algn="ctr"/>
            <a:r>
              <a:rPr lang="en-US" dirty="0" smtClean="0">
                <a:latin typeface="Arial Narrow" panose="020B0606020202030204" pitchFamily="34" charset="0"/>
              </a:rPr>
              <a:t>Ready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50417" y="3963881"/>
            <a:ext cx="1047564" cy="1012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Step1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Inventory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Count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688239" y="3963881"/>
            <a:ext cx="1047564" cy="1012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Step2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Nodes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Info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826061" y="3963881"/>
            <a:ext cx="1047564" cy="1012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Step3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Tgens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Info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963883" y="3963881"/>
            <a:ext cx="1047564" cy="1012054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Step4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Connect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Count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101705" y="3963881"/>
            <a:ext cx="1047564" cy="101205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Step5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RSIPs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Details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239527" y="3963881"/>
            <a:ext cx="986897" cy="101205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YAML</a:t>
            </a:r>
          </a:p>
          <a:p>
            <a:pPr algn="ctr"/>
            <a:r>
              <a:rPr lang="en-US" dirty="0" smtClean="0">
                <a:latin typeface="Arial Narrow" panose="020B0606020202030204" pitchFamily="34" charset="0"/>
              </a:rPr>
              <a:t>Ready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550417" y="5172724"/>
            <a:ext cx="1047564" cy="1012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Step1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Inventory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Count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1688239" y="5172724"/>
            <a:ext cx="1047564" cy="1012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Step2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Nodes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Info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2826061" y="5172724"/>
            <a:ext cx="1047564" cy="1012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Step3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Tgens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Info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3963883" y="5172724"/>
            <a:ext cx="1047564" cy="1012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Step4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Connect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Count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5101705" y="5172724"/>
            <a:ext cx="1047564" cy="1012054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Step5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RSIPs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Details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239527" y="5172724"/>
            <a:ext cx="986897" cy="101205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YAML</a:t>
            </a:r>
          </a:p>
          <a:p>
            <a:pPr algn="ctr"/>
            <a:r>
              <a:rPr lang="en-US" dirty="0" smtClean="0">
                <a:latin typeface="Arial Narrow" panose="020B0606020202030204" pitchFamily="34" charset="0"/>
              </a:rPr>
              <a:t>Ready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69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98991" y="1100831"/>
            <a:ext cx="1047564" cy="1012054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Step1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Inventory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Count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936813" y="1100831"/>
            <a:ext cx="1047564" cy="101205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Step2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Nodes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Info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074635" y="1100831"/>
            <a:ext cx="1047564" cy="101205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Step3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Tgens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Info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212457" y="1100831"/>
            <a:ext cx="1047564" cy="101205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Step4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Connect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Count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350279" y="1100831"/>
            <a:ext cx="1047564" cy="101205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Step5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RSIPs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Details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88101" y="1100831"/>
            <a:ext cx="986897" cy="101205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YAML</a:t>
            </a:r>
          </a:p>
          <a:p>
            <a:pPr algn="ctr"/>
            <a:r>
              <a:rPr lang="en-US" dirty="0" smtClean="0">
                <a:latin typeface="Arial Narrow" panose="020B0606020202030204" pitchFamily="34" charset="0"/>
              </a:rPr>
              <a:t>Ready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90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98991" y="1100831"/>
            <a:ext cx="1047564" cy="1012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Step1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Inventory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Count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936813" y="1100831"/>
            <a:ext cx="1047564" cy="1012054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Step2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Nodes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Info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074635" y="1100831"/>
            <a:ext cx="1047564" cy="101205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Step3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Tgens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Info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212457" y="1100831"/>
            <a:ext cx="1047564" cy="101205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Step4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Connect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Count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350279" y="1100831"/>
            <a:ext cx="1047564" cy="101205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Step5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RSIPs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Details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88101" y="1100831"/>
            <a:ext cx="986897" cy="101205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YAML</a:t>
            </a:r>
          </a:p>
          <a:p>
            <a:pPr algn="ctr"/>
            <a:r>
              <a:rPr lang="en-US" dirty="0" smtClean="0">
                <a:latin typeface="Arial Narrow" panose="020B0606020202030204" pitchFamily="34" charset="0"/>
              </a:rPr>
              <a:t>Ready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32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98991" y="1100831"/>
            <a:ext cx="1047564" cy="1012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Step1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Inventory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Count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936813" y="1100831"/>
            <a:ext cx="1047564" cy="1012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Step2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Nodes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Info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074635" y="1100831"/>
            <a:ext cx="1047564" cy="1012054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Step3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Tgens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Info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212457" y="1100831"/>
            <a:ext cx="1047564" cy="101205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Step4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Connect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Count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350279" y="1100831"/>
            <a:ext cx="1047564" cy="101205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Step5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RSIPs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Details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88101" y="1100831"/>
            <a:ext cx="986897" cy="101205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YAML</a:t>
            </a:r>
          </a:p>
          <a:p>
            <a:pPr algn="ctr"/>
            <a:r>
              <a:rPr lang="en-US" dirty="0" smtClean="0">
                <a:latin typeface="Arial Narrow" panose="020B0606020202030204" pitchFamily="34" charset="0"/>
              </a:rPr>
              <a:t>Ready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69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98991" y="1100831"/>
            <a:ext cx="1047564" cy="1012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Step1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Inventory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Count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936813" y="1100831"/>
            <a:ext cx="1047564" cy="1012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Step2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Nodes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Info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074635" y="1100831"/>
            <a:ext cx="1047564" cy="1012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Step3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Tgens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Info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212457" y="1100831"/>
            <a:ext cx="1047564" cy="1012054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Step4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Connect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Count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350279" y="1100831"/>
            <a:ext cx="1047564" cy="101205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Step5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RSIPs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Details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88101" y="1100831"/>
            <a:ext cx="986897" cy="101205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YAML</a:t>
            </a:r>
          </a:p>
          <a:p>
            <a:pPr algn="ctr"/>
            <a:r>
              <a:rPr lang="en-US" dirty="0" smtClean="0">
                <a:latin typeface="Arial Narrow" panose="020B0606020202030204" pitchFamily="34" charset="0"/>
              </a:rPr>
              <a:t>Ready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41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98991" y="1100831"/>
            <a:ext cx="1047564" cy="1012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Step1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Inventory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Count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936813" y="1100831"/>
            <a:ext cx="1047564" cy="1012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Step2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Nodes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Info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074635" y="1100831"/>
            <a:ext cx="1047564" cy="1012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Step3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Tgens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Info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212457" y="1100831"/>
            <a:ext cx="1047564" cy="1012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Step4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Connect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Count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350279" y="1100831"/>
            <a:ext cx="1047564" cy="1012054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Step5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RSIPs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Details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88101" y="1100831"/>
            <a:ext cx="986897" cy="101205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YAML</a:t>
            </a:r>
          </a:p>
          <a:p>
            <a:pPr algn="ctr"/>
            <a:r>
              <a:rPr lang="en-US" dirty="0" smtClean="0">
                <a:latin typeface="Arial Narrow" panose="020B0606020202030204" pitchFamily="34" charset="0"/>
              </a:rPr>
              <a:t>Ready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63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98991" y="1100831"/>
            <a:ext cx="1047564" cy="1012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Step1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Inventory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Count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936813" y="1100831"/>
            <a:ext cx="1047564" cy="1012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Step2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Nodes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Info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074635" y="1100831"/>
            <a:ext cx="1047564" cy="1012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Step3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Tgens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Info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212457" y="1100831"/>
            <a:ext cx="1047564" cy="1012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Step4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Connect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Count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350279" y="1100831"/>
            <a:ext cx="1047564" cy="1012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Step5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RSIPs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Details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88101" y="1100831"/>
            <a:ext cx="986897" cy="1012053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YAML</a:t>
            </a:r>
          </a:p>
          <a:p>
            <a:pPr algn="ctr"/>
            <a:r>
              <a:rPr lang="en-US" dirty="0" smtClean="0">
                <a:latin typeface="Arial Narrow" panose="020B0606020202030204" pitchFamily="34" charset="0"/>
              </a:rPr>
              <a:t>Ready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79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550417" y="337351"/>
            <a:ext cx="1047564" cy="1012054"/>
          </a:xfrm>
          <a:prstGeom prst="ellipse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Step1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Inventory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Count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688239" y="337351"/>
            <a:ext cx="1047564" cy="1012054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Step2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Nodes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Info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826061" y="337352"/>
            <a:ext cx="1047564" cy="1012054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Step3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Tgens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Info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963883" y="337352"/>
            <a:ext cx="1047564" cy="1012054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Step4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Connect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Count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101705" y="337352"/>
            <a:ext cx="1047564" cy="1012054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Step5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RSIPs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Details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239527" y="337352"/>
            <a:ext cx="986897" cy="1012053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YAML</a:t>
            </a:r>
          </a:p>
          <a:p>
            <a:pPr algn="ctr"/>
            <a:r>
              <a:rPr lang="en-US" dirty="0" smtClean="0">
                <a:latin typeface="Arial Narrow" panose="020B0606020202030204" pitchFamily="34" charset="0"/>
              </a:rPr>
              <a:t>Ready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50417" y="1546195"/>
            <a:ext cx="1047564" cy="1012054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Step1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Inventory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Count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688239" y="1546195"/>
            <a:ext cx="1047564" cy="1012054"/>
          </a:xfrm>
          <a:prstGeom prst="ellipse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Step2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Nodes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Info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826061" y="1546195"/>
            <a:ext cx="1047564" cy="1012054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Step3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Tgens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Info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963883" y="1546195"/>
            <a:ext cx="1047564" cy="1012054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Step4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Connect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Count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101705" y="1546195"/>
            <a:ext cx="1047564" cy="1012054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Step5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RSIPs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Details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239527" y="1546195"/>
            <a:ext cx="986897" cy="1012053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YAML</a:t>
            </a:r>
          </a:p>
          <a:p>
            <a:pPr algn="ctr"/>
            <a:r>
              <a:rPr lang="en-US" dirty="0" smtClean="0">
                <a:latin typeface="Arial Narrow" panose="020B0606020202030204" pitchFamily="34" charset="0"/>
              </a:rPr>
              <a:t>Ready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50417" y="2755038"/>
            <a:ext cx="1047564" cy="1012054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Step1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Inventory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Count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688239" y="2755038"/>
            <a:ext cx="1047564" cy="1012054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Step2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Nodes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Info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826061" y="2755038"/>
            <a:ext cx="1047564" cy="1012054"/>
          </a:xfrm>
          <a:prstGeom prst="ellipse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Step3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Tgens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Info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963883" y="2755038"/>
            <a:ext cx="1047564" cy="1012054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Step4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Connect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Count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101705" y="2755038"/>
            <a:ext cx="1047564" cy="1012054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Step5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RSIPs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Details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239527" y="2755038"/>
            <a:ext cx="986897" cy="1012053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YAML</a:t>
            </a:r>
          </a:p>
          <a:p>
            <a:pPr algn="ctr"/>
            <a:r>
              <a:rPr lang="en-US" dirty="0" smtClean="0">
                <a:latin typeface="Arial Narrow" panose="020B0606020202030204" pitchFamily="34" charset="0"/>
              </a:rPr>
              <a:t>Ready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50417" y="3963881"/>
            <a:ext cx="1047564" cy="1012054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Step1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Inventory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Count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688239" y="3963881"/>
            <a:ext cx="1047564" cy="1012054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Step2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Nodes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Info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2826061" y="3963881"/>
            <a:ext cx="1047564" cy="1012054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Step3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Tgens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Info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963883" y="3963881"/>
            <a:ext cx="1047564" cy="1012054"/>
          </a:xfrm>
          <a:prstGeom prst="ellipse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Step4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Connect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Count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5101705" y="3963881"/>
            <a:ext cx="1047564" cy="1012054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Step5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RSIPs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Details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239527" y="3963881"/>
            <a:ext cx="986897" cy="1012053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YAML</a:t>
            </a:r>
          </a:p>
          <a:p>
            <a:pPr algn="ctr"/>
            <a:r>
              <a:rPr lang="en-US" dirty="0" smtClean="0">
                <a:latin typeface="Arial Narrow" panose="020B0606020202030204" pitchFamily="34" charset="0"/>
              </a:rPr>
              <a:t>Ready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550417" y="5172724"/>
            <a:ext cx="1047564" cy="1012054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Step1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Inventory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Count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1688239" y="5172724"/>
            <a:ext cx="1047564" cy="1012054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Step2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Nodes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Info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2826061" y="5172724"/>
            <a:ext cx="1047564" cy="1012054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Step3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Tgens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Info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3963883" y="5172724"/>
            <a:ext cx="1047564" cy="1012054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Step4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Connect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Count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5101705" y="5172724"/>
            <a:ext cx="1047564" cy="1012054"/>
          </a:xfrm>
          <a:prstGeom prst="ellipse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Step5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RSIPs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Details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239527" y="5172724"/>
            <a:ext cx="986897" cy="1012053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YAML</a:t>
            </a:r>
          </a:p>
          <a:p>
            <a:pPr algn="ctr"/>
            <a:r>
              <a:rPr lang="en-US" dirty="0" smtClean="0">
                <a:latin typeface="Arial Narrow" panose="020B0606020202030204" pitchFamily="34" charset="0"/>
              </a:rPr>
              <a:t>Ready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7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83075" y="834501"/>
            <a:ext cx="2157275" cy="701335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Click to Download YAML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036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1308</TotalTime>
  <Words>276</Words>
  <Application>Microsoft Office PowerPoint</Application>
  <PresentationFormat>Widescreen</PresentationFormat>
  <Paragraphs>273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Cisco Systems,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Ajay Singh (ajsingh5)</dc:creator>
  <cp:lastModifiedBy>Ajay Singh (ajsingh5)</cp:lastModifiedBy>
  <cp:revision>10</cp:revision>
  <dcterms:created xsi:type="dcterms:W3CDTF">2016-10-19T08:08:54Z</dcterms:created>
  <dcterms:modified xsi:type="dcterms:W3CDTF">2016-10-20T09:51:27Z</dcterms:modified>
</cp:coreProperties>
</file>