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A89C1-DC20-433F-B166-AE9AB8E1E977}" v="5" dt="2025-10-28T13:52:37.697"/>
    <p1510:client id="{A7F62DC9-62CA-449A-AB69-31C24E6C5292}" v="7" dt="2025-10-28T17:44:45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ay singh" userId="ca306595d26eb4bf" providerId="LiveId" clId="{8AA25D3B-454E-49AE-84A6-019FD7E0C0C4}"/>
    <pc:docChg chg="modSld">
      <pc:chgData name="Ajay singh" userId="ca306595d26eb4bf" providerId="LiveId" clId="{8AA25D3B-454E-49AE-84A6-019FD7E0C0C4}" dt="2025-10-28T17:47:56.254" v="25" actId="14100"/>
      <pc:docMkLst>
        <pc:docMk/>
      </pc:docMkLst>
      <pc:sldChg chg="modSp mod">
        <pc:chgData name="Ajay singh" userId="ca306595d26eb4bf" providerId="LiveId" clId="{8AA25D3B-454E-49AE-84A6-019FD7E0C0C4}" dt="2025-10-28T17:44:47.717" v="15" actId="20577"/>
        <pc:sldMkLst>
          <pc:docMk/>
          <pc:sldMk cId="519586359" sldId="258"/>
        </pc:sldMkLst>
        <pc:graphicFrameChg chg="mod modGraphic">
          <ac:chgData name="Ajay singh" userId="ca306595d26eb4bf" providerId="LiveId" clId="{8AA25D3B-454E-49AE-84A6-019FD7E0C0C4}" dt="2025-10-28T17:44:47.717" v="15" actId="20577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  <pc:sldChg chg="modSp mod">
        <pc:chgData name="Ajay singh" userId="ca306595d26eb4bf" providerId="LiveId" clId="{8AA25D3B-454E-49AE-84A6-019FD7E0C0C4}" dt="2025-10-28T17:47:56.254" v="25" actId="14100"/>
        <pc:sldMkLst>
          <pc:docMk/>
          <pc:sldMk cId="2805269521" sldId="260"/>
        </pc:sldMkLst>
        <pc:picChg chg="mod">
          <ac:chgData name="Ajay singh" userId="ca306595d26eb4bf" providerId="LiveId" clId="{8AA25D3B-454E-49AE-84A6-019FD7E0C0C4}" dt="2025-10-28T17:47:56.254" v="25" actId="14100"/>
          <ac:picMkLst>
            <pc:docMk/>
            <pc:sldMk cId="2805269521" sldId="260"/>
            <ac:picMk id="7" creationId="{ECC0768C-C48E-A992-E519-BD352FD6276A}"/>
          </ac:picMkLst>
        </pc:picChg>
      </pc:sldChg>
      <pc:sldChg chg="modSp mod">
        <pc:chgData name="Ajay singh" userId="ca306595d26eb4bf" providerId="LiveId" clId="{8AA25D3B-454E-49AE-84A6-019FD7E0C0C4}" dt="2025-10-28T17:45:37.596" v="21" actId="20577"/>
        <pc:sldMkLst>
          <pc:docMk/>
          <pc:sldMk cId="1263363521" sldId="261"/>
        </pc:sldMkLst>
        <pc:spChg chg="mod">
          <ac:chgData name="Ajay singh" userId="ca306595d26eb4bf" providerId="LiveId" clId="{8AA25D3B-454E-49AE-84A6-019FD7E0C0C4}" dt="2025-10-28T17:45:37.596" v="21" actId="20577"/>
          <ac:spMkLst>
            <pc:docMk/>
            <pc:sldMk cId="1263363521" sldId="261"/>
            <ac:spMk id="3" creationId="{4B9409AF-1BD6-CFDC-B172-AD3D38536AC2}"/>
          </ac:spMkLst>
        </pc:spChg>
      </pc:sldChg>
      <pc:sldChg chg="addSp delSp modSp mod">
        <pc:chgData name="Ajay singh" userId="ca306595d26eb4bf" providerId="LiveId" clId="{8AA25D3B-454E-49AE-84A6-019FD7E0C0C4}" dt="2025-10-28T17:43:23.951" v="9" actId="1076"/>
        <pc:sldMkLst>
          <pc:docMk/>
          <pc:sldMk cId="752607158" sldId="262"/>
        </pc:sldMkLst>
        <pc:spChg chg="del mod">
          <ac:chgData name="Ajay singh" userId="ca306595d26eb4bf" providerId="LiveId" clId="{8AA25D3B-454E-49AE-84A6-019FD7E0C0C4}" dt="2025-10-28T17:42:07.744" v="1"/>
          <ac:spMkLst>
            <pc:docMk/>
            <pc:sldMk cId="752607158" sldId="262"/>
            <ac:spMk id="3" creationId="{D3AB1971-AF7F-80EE-26ED-EA8A7E8C7C21}"/>
          </ac:spMkLst>
        </pc:spChg>
        <pc:spChg chg="add mod">
          <ac:chgData name="Ajay singh" userId="ca306595d26eb4bf" providerId="LiveId" clId="{8AA25D3B-454E-49AE-84A6-019FD7E0C0C4}" dt="2025-10-28T17:43:23.951" v="9" actId="1076"/>
          <ac:spMkLst>
            <pc:docMk/>
            <pc:sldMk cId="752607158" sldId="262"/>
            <ac:spMk id="6" creationId="{EF592FCC-0324-24D4-DCC4-67E891C31F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jaysinghrj/Diabetes_Prediction_using_Naive_Bayes/commit/ee131d313978f77e64dc7d25edac917e6d99b161#diff-9d3abcd877c22876288ec7600c41a6505a704ad3e58caea0de4daa7c596eaaa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DIABETES PREDICTION USING NAIVE BAYES ALGORITM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440565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AJAY SINGH R 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 AI &amp; 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pPr lvl="0"/>
            <a:r>
              <a:rPr lang="en-US" sz="2400" dirty="0"/>
              <a:t>Artificial Intelligence (AI) allows systems to learn patterns from data and make decisions automatically</a:t>
            </a:r>
          </a:p>
          <a:p>
            <a:pPr lvl="0"/>
            <a:r>
              <a:rPr lang="en-US" sz="2400" dirty="0"/>
              <a:t>This project applies </a:t>
            </a:r>
            <a:r>
              <a:rPr lang="en-US" sz="2400" b="1" dirty="0"/>
              <a:t>Machine Learning</a:t>
            </a:r>
            <a:r>
              <a:rPr lang="en-US" sz="2400" dirty="0"/>
              <a:t> techniques to predict </a:t>
            </a:r>
            <a:r>
              <a:rPr lang="en-US" sz="2400" b="1" dirty="0"/>
              <a:t>whether a person is diabetic or non-diabetic</a:t>
            </a:r>
            <a:r>
              <a:rPr lang="en-US" sz="2400" dirty="0"/>
              <a:t> using medical details such as glucose level, blood pressure, BMI, insulin, and age.</a:t>
            </a:r>
          </a:p>
          <a:p>
            <a:pPr lvl="0"/>
            <a:r>
              <a:rPr lang="en-US" sz="2400" dirty="0"/>
              <a:t>The goal is to create a </a:t>
            </a:r>
            <a:r>
              <a:rPr lang="en-US" sz="2400" b="1" dirty="0"/>
              <a:t>simple, accurate, and efficient model</a:t>
            </a:r>
            <a:r>
              <a:rPr lang="en-US" sz="2400" dirty="0"/>
              <a:t> that can assist in early diabetes detection and awareness.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7243E-1300-82BE-9968-6837E801A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8148"/>
                <a:ext cx="10515600" cy="5358816"/>
              </a:xfrm>
            </p:spPr>
            <p:txBody>
              <a:bodyPr/>
              <a:lstStyle/>
              <a:p>
                <a:pPr lvl="1"/>
                <a:r>
                  <a:rPr lang="en-IN" dirty="0"/>
                  <a:t>Algorithm: </a:t>
                </a:r>
                <a:r>
                  <a:rPr lang="en-IN" b="1" dirty="0"/>
                  <a:t>Gaussian Naive Bayes</a:t>
                </a:r>
              </a:p>
              <a:p>
                <a:pPr lvl="1"/>
                <a:r>
                  <a:rPr lang="en-IN" dirty="0"/>
                  <a:t>Reason for Selection:</a:t>
                </a:r>
              </a:p>
              <a:p>
                <a:pPr lvl="2"/>
                <a:r>
                  <a:rPr lang="en-US" dirty="0"/>
                  <a:t>Works well with small datasets</a:t>
                </a:r>
              </a:p>
              <a:p>
                <a:pPr lvl="2"/>
                <a:r>
                  <a:rPr lang="en-US" dirty="0"/>
                  <a:t>Easy to implement and interpret.</a:t>
                </a:r>
              </a:p>
              <a:p>
                <a:pPr lvl="2"/>
                <a:r>
                  <a:rPr lang="en-US" dirty="0"/>
                  <a:t>Suitable for continuous numeric data.</a:t>
                </a:r>
              </a:p>
              <a:p>
                <a:r>
                  <a:rPr lang="en-US" dirty="0"/>
                  <a:t>     </a:t>
                </a:r>
                <a:r>
                  <a:rPr lang="en-IN" sz="2000" b="1" dirty="0"/>
                  <a:t>Concept:</a:t>
                </a:r>
                <a:br>
                  <a:rPr lang="en-IN" sz="2000" dirty="0"/>
                </a:br>
                <a:r>
                  <a:rPr lang="en-IN" sz="2000" dirty="0"/>
                  <a:t>Based on </a:t>
                </a:r>
                <a:r>
                  <a:rPr lang="en-IN" sz="2000" b="1" dirty="0"/>
                  <a:t>Bayes’ Theorem</a:t>
                </a:r>
                <a:r>
                  <a:rPr lang="en-IN" sz="2000" dirty="0"/>
                  <a:t> — it calculates probabilities for each class (Diabetic or Non-Diabetic) and selects the one with the highest probability.</a:t>
                </a:r>
              </a:p>
              <a:p>
                <a:r>
                  <a:rPr lang="en-IN" sz="2000" b="1" dirty="0"/>
                  <a:t>Formula:</a:t>
                </a:r>
                <a:endParaRPr lang="en-IN" sz="2000" dirty="0"/>
              </a:p>
              <a:p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𝐶𝑙𝑎𝑠𝑠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ar-AE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𝐶𝑙𝑎𝑠𝑠</m:t>
                            </m:r>
                          </m:e>
                        </m:d>
                        <m:r>
                          <a:rPr lang="ar-AE" sz="20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𝐶𝑙𝑎𝑠𝑠</m:t>
                            </m:r>
                          </m:e>
                        </m:d>
                      </m:num>
                      <m:den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endParaRPr lang="ar-AE" sz="2000" dirty="0"/>
              </a:p>
              <a:p>
                <a:r>
                  <a:rPr lang="en-IN" sz="2000" b="1" dirty="0"/>
                  <a:t>Example</a:t>
                </a:r>
                <a:endParaRPr lang="en-IN" sz="200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000" dirty="0"/>
                  <a:t>If a person’s glucose level and BMI are high, the model predicts a higher probability of being </a:t>
                </a:r>
                <a:r>
                  <a:rPr lang="en-US" sz="2000" b="1" dirty="0"/>
                  <a:t>Diabetic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67243E-1300-82BE-9968-6837E801A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8148"/>
                <a:ext cx="10515600" cy="5358816"/>
              </a:xfrm>
              <a:blipFill>
                <a:blip r:embed="rId2"/>
                <a:stretch>
                  <a:fillRect l="-1043" t="-1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9814"/>
              </p:ext>
            </p:extLst>
          </p:nvPr>
        </p:nvGraphicFramePr>
        <p:xfrm>
          <a:off x="1854200" y="2205222"/>
          <a:ext cx="81280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/>
                        </a:rPr>
                        <a:t>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hlinkClick r:id="rId2"/>
                        </a:rPr>
                        <a:t>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hlinkClick r:id="rId2"/>
                        </a:rPr>
                        <a:t>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C0768C-C48E-A992-E519-BD352FD62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606" y="1854750"/>
            <a:ext cx="4243896" cy="40741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318C4-E6D4-AE1E-6396-0ED2A8B0B32A}"/>
              </a:ext>
            </a:extLst>
          </p:cNvPr>
          <p:cNvSpPr txBox="1"/>
          <p:nvPr/>
        </p:nvSpPr>
        <p:spPr>
          <a:xfrm>
            <a:off x="5201856" y="1217258"/>
            <a:ext cx="40511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IN" sz="2000" b="1" dirty="0"/>
              <a:t>OUTPUT EXPLANATION: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E92B6-D8F1-C236-3F42-B64F24C52415}"/>
              </a:ext>
            </a:extLst>
          </p:cNvPr>
          <p:cNvSpPr txBox="1"/>
          <p:nvPr/>
        </p:nvSpPr>
        <p:spPr>
          <a:xfrm>
            <a:off x="1208590" y="1248036"/>
            <a:ext cx="1604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OUTPUT: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C42CE3-4904-6CD7-0A16-3FC622697FB8}"/>
              </a:ext>
            </a:extLst>
          </p:cNvPr>
          <p:cNvSpPr txBox="1"/>
          <p:nvPr/>
        </p:nvSpPr>
        <p:spPr>
          <a:xfrm>
            <a:off x="5201856" y="1823972"/>
            <a:ext cx="615194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model was trained and tested using the Pima Indians Diabetes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It achieved an accuracy of 76.62%, showing good prediction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confusion matrix indicates correct and wrong classifications for diabetic and non-diabetic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After entering patient details (e.g., Glucose = 180, BMI = 36, Age = 45),the model predicted the result as 🩸 Diabetic.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High glucose and BMI values influenced the diabetic prediction</a:t>
            </a:r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marL="285750" indent="-285750"/>
            <a:r>
              <a:rPr lang="en-IN" sz="2000" b="1" dirty="0"/>
              <a:t>Future Enhancements</a:t>
            </a:r>
            <a:r>
              <a:rPr lang="en-IN" sz="2000" dirty="0"/>
              <a:t>:</a:t>
            </a:r>
          </a:p>
          <a:p>
            <a:pPr marL="285750" indent="-285750"/>
            <a:endParaRPr lang="en-IN" sz="2000" dirty="0"/>
          </a:p>
          <a:p>
            <a:pPr marL="742950" lvl="1" indent="-285750"/>
            <a:r>
              <a:rPr lang="en-US" sz="2000" dirty="0"/>
              <a:t>Use advanced models.</a:t>
            </a:r>
          </a:p>
          <a:p>
            <a:pPr marL="742950" lvl="1" indent="-285750"/>
            <a:r>
              <a:rPr lang="en-US" sz="2000" dirty="0"/>
              <a:t>Create a GUI or web app for easier user input.</a:t>
            </a:r>
          </a:p>
          <a:p>
            <a:pPr marL="742950" lvl="1" indent="-285750"/>
            <a:r>
              <a:rPr lang="en-US" sz="2000" dirty="0"/>
              <a:t>Add more data for higher accuracy.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592FCC-0324-24D4-DCC4-67E891C31F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240" y="1780305"/>
            <a:ext cx="932716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Brownlee, J. —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Pima Indians Diabetes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UCI Machine Learning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Russell, S. &amp; Norvig, P. —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Intelligence: A Modern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Pearson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GeeksforGeeks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“Naive Bayes Classifier in Machine Learning.”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 — “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GaussianNB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Classifier.”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Towards Data Science — “Building a Diabetes Prediction Model Using Python.”</a:t>
            </a: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437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Office Theme</vt:lpstr>
      <vt:lpstr>DEPARTMENT OF ARTIFICIAL INTELLIGENCE AND DATA SCIENCE ACADEMIC YEAR 2025 - 2026 SEMESTER III ARTIFICIAL INTELLIGENCE LABORATORY  MINI PROJECT REVIEW   DIABETES PREDICTION USING NAIVE BAYES ALGORITM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Ajay singh</cp:lastModifiedBy>
  <cp:revision>6</cp:revision>
  <dcterms:created xsi:type="dcterms:W3CDTF">2025-10-18T08:57:34Z</dcterms:created>
  <dcterms:modified xsi:type="dcterms:W3CDTF">2025-10-28T17:48:01Z</dcterms:modified>
</cp:coreProperties>
</file>