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4669E6A-E0E9-44C8-8AAB-99FA3B885173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4"/>
            <p14:sldId id="263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ED20-2029-472A-9C2D-D834ED8F2377}" type="datetimeFigureOut">
              <a:rPr lang="en-IN" smtClean="0"/>
              <a:t>29-03-2017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09729-1062-4CCA-96E6-38000CCC22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474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ED20-2029-472A-9C2D-D834ED8F2377}" type="datetimeFigureOut">
              <a:rPr lang="en-IN" smtClean="0"/>
              <a:t>29-03-2017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09729-1062-4CCA-96E6-38000CCC22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575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ED20-2029-472A-9C2D-D834ED8F2377}" type="datetimeFigureOut">
              <a:rPr lang="en-IN" smtClean="0"/>
              <a:t>29-03-2017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09729-1062-4CCA-96E6-38000CCC22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6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ED20-2029-472A-9C2D-D834ED8F2377}" type="datetimeFigureOut">
              <a:rPr lang="en-IN" smtClean="0"/>
              <a:t>29-03-2017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09729-1062-4CCA-96E6-38000CCC2208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18390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ED20-2029-472A-9C2D-D834ED8F2377}" type="datetimeFigureOut">
              <a:rPr lang="en-IN" smtClean="0"/>
              <a:t>29-03-2017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09729-1062-4CCA-96E6-38000CCC22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00908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ED20-2029-472A-9C2D-D834ED8F2377}" type="datetimeFigureOut">
              <a:rPr lang="en-IN" smtClean="0"/>
              <a:t>29-03-2017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09729-1062-4CCA-96E6-38000CCC22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728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ED20-2029-472A-9C2D-D834ED8F2377}" type="datetimeFigureOut">
              <a:rPr lang="en-IN" smtClean="0"/>
              <a:t>29-03-2017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09729-1062-4CCA-96E6-38000CCC22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0815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ED20-2029-472A-9C2D-D834ED8F2377}" type="datetimeFigureOut">
              <a:rPr lang="en-IN" smtClean="0"/>
              <a:t>29-03-2017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09729-1062-4CCA-96E6-38000CCC22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4882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ED20-2029-472A-9C2D-D834ED8F2377}" type="datetimeFigureOut">
              <a:rPr lang="en-IN" smtClean="0"/>
              <a:t>29-03-2017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09729-1062-4CCA-96E6-38000CCC22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651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ED20-2029-472A-9C2D-D834ED8F2377}" type="datetimeFigureOut">
              <a:rPr lang="en-IN" smtClean="0"/>
              <a:t>29-03-2017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09729-1062-4CCA-96E6-38000CCC22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7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ED20-2029-472A-9C2D-D834ED8F2377}" type="datetimeFigureOut">
              <a:rPr lang="en-IN" smtClean="0"/>
              <a:t>29-03-2017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09729-1062-4CCA-96E6-38000CCC22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9460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ED20-2029-472A-9C2D-D834ED8F2377}" type="datetimeFigureOut">
              <a:rPr lang="en-IN" smtClean="0"/>
              <a:t>29-03-2017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09729-1062-4CCA-96E6-38000CCC22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7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ED20-2029-472A-9C2D-D834ED8F2377}" type="datetimeFigureOut">
              <a:rPr lang="en-IN" smtClean="0"/>
              <a:t>29-03-2017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09729-1062-4CCA-96E6-38000CCC22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095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ED20-2029-472A-9C2D-D834ED8F2377}" type="datetimeFigureOut">
              <a:rPr lang="en-IN" smtClean="0"/>
              <a:t>29-03-2017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09729-1062-4CCA-96E6-38000CCC22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784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ED20-2029-472A-9C2D-D834ED8F2377}" type="datetimeFigureOut">
              <a:rPr lang="en-IN" smtClean="0"/>
              <a:t>29-03-2017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09729-1062-4CCA-96E6-38000CCC22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06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ED20-2029-472A-9C2D-D834ED8F2377}" type="datetimeFigureOut">
              <a:rPr lang="en-IN" smtClean="0"/>
              <a:t>29-03-2017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09729-1062-4CCA-96E6-38000CCC22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72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ED20-2029-472A-9C2D-D834ED8F2377}" type="datetimeFigureOut">
              <a:rPr lang="en-IN" smtClean="0"/>
              <a:t>29-03-2017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09729-1062-4CCA-96E6-38000CCC22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182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B06ED20-2029-472A-9C2D-D834ED8F2377}" type="datetimeFigureOut">
              <a:rPr lang="en-IN" smtClean="0"/>
              <a:t>29-03-2017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09729-1062-4CCA-96E6-38000CCC22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35203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  <p:sldLayoutId id="2147483791" r:id="rId16"/>
    <p:sldLayoutId id="214748379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batch/batch-technical-overview" TargetMode="External"/><Relationship Id="rId2" Type="http://schemas.openxmlformats.org/officeDocument/2006/relationships/hyperlink" Target="http://www.github.com/Azure/doAzureParalle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icrosoft.com/en-us/cloud-platform/r-server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marketplace.microsoft.com/en-us/marketplace/apps/microsoft-ads.standard-data-science-v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9600" dirty="0" err="1"/>
              <a:t>DoAzureParallel</a:t>
            </a:r>
            <a:endParaRPr lang="en-IN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R Package for Azure </a:t>
            </a:r>
          </a:p>
        </p:txBody>
      </p:sp>
    </p:spTree>
    <p:extLst>
      <p:ext uri="{BB962C8B-B14F-4D97-AF65-F5344CB8AC3E}">
        <p14:creationId xmlns:p14="http://schemas.microsoft.com/office/powerpoint/2010/main" val="696376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226" y="364794"/>
            <a:ext cx="4321543" cy="1400530"/>
          </a:xfrm>
        </p:spPr>
        <p:txBody>
          <a:bodyPr/>
          <a:lstStyle/>
          <a:p>
            <a:r>
              <a:rPr lang="en-IN" dirty="0"/>
              <a:t>Parallelizing MLR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535" y="268580"/>
            <a:ext cx="7961557" cy="6255312"/>
          </a:xfrm>
        </p:spPr>
        <p:txBody>
          <a:bodyPr>
            <a:noAutofit/>
          </a:bodyPr>
          <a:lstStyle/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r>
              <a:rPr lang="en-IN" sz="72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14177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Benchmarks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RandomForest</a:t>
            </a:r>
            <a:r>
              <a:rPr lang="en-IN" dirty="0"/>
              <a:t>  ( Tested on a 2 core StandardD2_V2 Azure Instance)</a:t>
            </a:r>
          </a:p>
          <a:p>
            <a:endParaRPr lang="en-IN" dirty="0"/>
          </a:p>
          <a:p>
            <a:r>
              <a:rPr lang="en-IN" dirty="0"/>
              <a:t>Sequential run - 1.075</a:t>
            </a:r>
          </a:p>
          <a:p>
            <a:r>
              <a:rPr lang="en-IN" dirty="0"/>
              <a:t>Multicore Parallel run -  0.857</a:t>
            </a:r>
          </a:p>
        </p:txBody>
      </p:sp>
    </p:spTree>
    <p:extLst>
      <p:ext uri="{BB962C8B-B14F-4D97-AF65-F5344CB8AC3E}">
        <p14:creationId xmlns:p14="http://schemas.microsoft.com/office/powerpoint/2010/main" val="2798457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</a:t>
            </a:r>
            <a:r>
              <a:rPr lang="en-IN" dirty="0" err="1"/>
              <a:t>DoAzureParallel</a:t>
            </a:r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 </a:t>
            </a:r>
            <a:r>
              <a:rPr lang="en-IN" dirty="0" err="1">
                <a:hlinkClick r:id="rId2"/>
              </a:rPr>
              <a:t>doAzureParallel</a:t>
            </a:r>
            <a:r>
              <a:rPr lang="en-IN" dirty="0"/>
              <a:t> – a lightweight R package built on top of </a:t>
            </a:r>
            <a:r>
              <a:rPr lang="en-IN" dirty="0">
                <a:hlinkClick r:id="rId3"/>
              </a:rPr>
              <a:t>Azure Batch</a:t>
            </a:r>
            <a:r>
              <a:rPr lang="en-IN" dirty="0"/>
              <a:t>, that allows you to easily use Azure’s flexible compute resources right from your R session. </a:t>
            </a:r>
            <a:r>
              <a:rPr lang="en-IN" dirty="0" err="1"/>
              <a:t>doAzureParallel</a:t>
            </a:r>
            <a:r>
              <a:rPr lang="en-IN" dirty="0"/>
              <a:t> compliments </a:t>
            </a:r>
            <a:r>
              <a:rPr lang="en-IN" dirty="0">
                <a:hlinkClick r:id="rId4"/>
              </a:rPr>
              <a:t>Microsoft R Server</a:t>
            </a:r>
            <a:r>
              <a:rPr lang="en-IN" dirty="0"/>
              <a:t> by providing the infrastructure for running massive compute parallel simulations</a:t>
            </a:r>
          </a:p>
        </p:txBody>
      </p:sp>
    </p:spTree>
    <p:extLst>
      <p:ext uri="{BB962C8B-B14F-4D97-AF65-F5344CB8AC3E}">
        <p14:creationId xmlns:p14="http://schemas.microsoft.com/office/powerpoint/2010/main" val="2238344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Specifics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DoAzureParallel</a:t>
            </a:r>
            <a:r>
              <a:rPr lang="en-IN" dirty="0"/>
              <a:t> based on parallel, </a:t>
            </a:r>
            <a:r>
              <a:rPr lang="en-IN" dirty="0" err="1"/>
              <a:t>doparallel</a:t>
            </a:r>
            <a:r>
              <a:rPr lang="en-IN" dirty="0"/>
              <a:t> existing R package with the intent to use the Azure infrastructure for compute.</a:t>
            </a:r>
          </a:p>
          <a:p>
            <a:r>
              <a:rPr lang="en-IN" dirty="0"/>
              <a:t>Supports for each parallel construct.</a:t>
            </a:r>
          </a:p>
          <a:p>
            <a:r>
              <a:rPr lang="en-IN" dirty="0"/>
              <a:t>Other parallel constructs not supported are Apply functions (</a:t>
            </a:r>
            <a:r>
              <a:rPr lang="en-IN" dirty="0" err="1"/>
              <a:t>lapply</a:t>
            </a:r>
            <a:r>
              <a:rPr lang="en-IN" dirty="0"/>
              <a:t>, </a:t>
            </a:r>
            <a:r>
              <a:rPr lang="en-IN" dirty="0" err="1"/>
              <a:t>rapply</a:t>
            </a:r>
            <a:r>
              <a:rPr lang="en-IN" dirty="0"/>
              <a:t>, </a:t>
            </a:r>
            <a:r>
              <a:rPr lang="en-IN" dirty="0" err="1"/>
              <a:t>sapply</a:t>
            </a:r>
            <a:r>
              <a:rPr lang="en-IN" dirty="0"/>
              <a:t>..)</a:t>
            </a:r>
          </a:p>
          <a:p>
            <a:r>
              <a:rPr lang="en-US" dirty="0" err="1"/>
              <a:t>doAzureParallel</a:t>
            </a:r>
            <a:r>
              <a:rPr lang="en-US" dirty="0"/>
              <a:t> also uses the </a:t>
            </a:r>
            <a:r>
              <a:rPr lang="en-US" dirty="0">
                <a:hlinkClick r:id="rId2"/>
              </a:rPr>
              <a:t>Azure Data Science Virtual Machine (DSVM)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026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7" y="0"/>
            <a:ext cx="10515600" cy="294298"/>
          </a:xfrm>
        </p:spPr>
        <p:txBody>
          <a:bodyPr>
            <a:normAutofit fontScale="90000"/>
          </a:bodyPr>
          <a:lstStyle/>
          <a:p>
            <a:r>
              <a:rPr lang="en-IN" dirty="0"/>
              <a:t>Code ---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315" y="764932"/>
            <a:ext cx="11028485" cy="541203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library(</a:t>
            </a:r>
            <a:r>
              <a:rPr lang="en-IN" dirty="0" err="1"/>
              <a:t>doAzureParallel</a:t>
            </a:r>
            <a:r>
              <a:rPr lang="en-IN" dirty="0"/>
              <a:t>) </a:t>
            </a:r>
          </a:p>
          <a:p>
            <a:pPr marL="0" indent="0">
              <a:buNone/>
            </a:pPr>
            <a:r>
              <a:rPr lang="en-IN" dirty="0" err="1"/>
              <a:t>generateClusterConfig</a:t>
            </a:r>
            <a:r>
              <a:rPr lang="en-IN" dirty="0"/>
              <a:t>("</a:t>
            </a:r>
            <a:r>
              <a:rPr lang="en-IN" dirty="0" err="1"/>
              <a:t>pool_config.json</a:t>
            </a:r>
            <a:r>
              <a:rPr lang="en-IN" dirty="0"/>
              <a:t>")</a:t>
            </a:r>
          </a:p>
          <a:p>
            <a:pPr marL="0" indent="0">
              <a:buNone/>
            </a:pPr>
            <a:r>
              <a:rPr lang="en-IN" dirty="0"/>
              <a:t>pool &lt;- </a:t>
            </a:r>
            <a:r>
              <a:rPr lang="en-IN" dirty="0" err="1"/>
              <a:t>makeCluster</a:t>
            </a:r>
            <a:r>
              <a:rPr lang="en-IN" dirty="0"/>
              <a:t>("</a:t>
            </a:r>
            <a:r>
              <a:rPr lang="en-IN" dirty="0" err="1"/>
              <a:t>pool_config.json</a:t>
            </a:r>
            <a:r>
              <a:rPr lang="en-IN" dirty="0"/>
              <a:t>")</a:t>
            </a:r>
          </a:p>
          <a:p>
            <a:pPr marL="0" indent="0">
              <a:buNone/>
            </a:pPr>
            <a:r>
              <a:rPr lang="en-IN" dirty="0" err="1"/>
              <a:t>registerDoAzureParallel</a:t>
            </a:r>
            <a:r>
              <a:rPr lang="en-IN" dirty="0"/>
              <a:t>(pool)</a:t>
            </a:r>
          </a:p>
          <a:p>
            <a:pPr marL="0" indent="0">
              <a:buNone/>
            </a:pPr>
            <a:r>
              <a:rPr lang="en-IN" dirty="0" err="1"/>
              <a:t>dosomeprocessing</a:t>
            </a:r>
            <a:r>
              <a:rPr lang="en-IN" dirty="0"/>
              <a:t> = function(){</a:t>
            </a:r>
          </a:p>
          <a:p>
            <a:pPr marL="0" indent="0">
              <a:buNone/>
            </a:pPr>
            <a:r>
              <a:rPr lang="en-IN" dirty="0"/>
              <a:t>	return (110)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 err="1"/>
              <a:t>getDoParWorkers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 err="1"/>
              <a:t>number_of_iterations</a:t>
            </a:r>
            <a:r>
              <a:rPr lang="en-IN" dirty="0"/>
              <a:t> &lt;- 2</a:t>
            </a:r>
          </a:p>
          <a:p>
            <a:pPr marL="0" indent="0">
              <a:buNone/>
            </a:pPr>
            <a:r>
              <a:rPr lang="en-IN" dirty="0"/>
              <a:t>results &lt;- </a:t>
            </a:r>
            <a:r>
              <a:rPr lang="en-IN" dirty="0" err="1"/>
              <a:t>foreach</a:t>
            </a:r>
            <a:r>
              <a:rPr lang="en-IN" dirty="0"/>
              <a:t>(</a:t>
            </a:r>
            <a:r>
              <a:rPr lang="en-IN" dirty="0" err="1"/>
              <a:t>i</a:t>
            </a:r>
            <a:r>
              <a:rPr lang="en-IN" dirty="0"/>
              <a:t> = 1:number_of_iterations) %</a:t>
            </a:r>
            <a:r>
              <a:rPr lang="en-IN" dirty="0" err="1"/>
              <a:t>dopar</a:t>
            </a:r>
            <a:r>
              <a:rPr lang="en-IN" dirty="0"/>
              <a:t>% {</a:t>
            </a:r>
          </a:p>
          <a:p>
            <a:pPr marL="0" indent="0">
              <a:buNone/>
            </a:pPr>
            <a:r>
              <a:rPr lang="en-IN" dirty="0"/>
              <a:t> 	ii = </a:t>
            </a:r>
            <a:r>
              <a:rPr lang="en-IN" dirty="0" err="1"/>
              <a:t>dosomeprocessing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 	 ii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 err="1"/>
              <a:t>stopCluster</a:t>
            </a:r>
            <a:r>
              <a:rPr lang="en-IN" dirty="0"/>
              <a:t>(pool)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8103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693" y="2897310"/>
            <a:ext cx="10515600" cy="1325563"/>
          </a:xfrm>
        </p:spPr>
        <p:txBody>
          <a:bodyPr/>
          <a:lstStyle/>
          <a:p>
            <a:r>
              <a:rPr lang="en-IN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591355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doAzureParallel</a:t>
            </a:r>
            <a:r>
              <a:rPr lang="en-IN" dirty="0"/>
              <a:t> - shortcomings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Other parallel constructs not supported are Apply functions (</a:t>
            </a:r>
            <a:r>
              <a:rPr lang="en-IN" dirty="0" err="1"/>
              <a:t>lapply</a:t>
            </a:r>
            <a:r>
              <a:rPr lang="en-IN" dirty="0"/>
              <a:t>, </a:t>
            </a:r>
            <a:r>
              <a:rPr lang="en-IN" dirty="0" err="1"/>
              <a:t>rapply</a:t>
            </a:r>
            <a:r>
              <a:rPr lang="en-IN" dirty="0"/>
              <a:t>, </a:t>
            </a:r>
            <a:r>
              <a:rPr lang="en-IN" dirty="0" err="1"/>
              <a:t>sapply</a:t>
            </a:r>
            <a:r>
              <a:rPr lang="en-IN" dirty="0"/>
              <a:t>..)</a:t>
            </a:r>
          </a:p>
          <a:p>
            <a:r>
              <a:rPr lang="en-IN" dirty="0"/>
              <a:t>Running ML algorithms in parallel example </a:t>
            </a:r>
            <a:r>
              <a:rPr lang="en-IN" dirty="0" err="1"/>
              <a:t>RandomForest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7885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do we bridge the gap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 existing parallel , </a:t>
            </a:r>
            <a:r>
              <a:rPr lang="en-IN" dirty="0" err="1"/>
              <a:t>doparallel</a:t>
            </a:r>
            <a:r>
              <a:rPr lang="en-IN" dirty="0"/>
              <a:t> packages at individual instance level , use higher no of cores per instances</a:t>
            </a:r>
          </a:p>
          <a:p>
            <a:r>
              <a:rPr lang="en-IN" dirty="0"/>
              <a:t>Use </a:t>
            </a:r>
            <a:r>
              <a:rPr lang="en-IN" dirty="0" err="1"/>
              <a:t>parallelMap</a:t>
            </a:r>
            <a:r>
              <a:rPr lang="en-IN" dirty="0"/>
              <a:t>  with </a:t>
            </a:r>
            <a:r>
              <a:rPr lang="en-IN" dirty="0" err="1"/>
              <a:t>mlr</a:t>
            </a:r>
            <a:r>
              <a:rPr lang="en-IN" dirty="0"/>
              <a:t> for algorithms which can help Parallelizing execution of the algorithm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3625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4785" y="1358957"/>
            <a:ext cx="3867111" cy="5221797"/>
          </a:xfrm>
        </p:spPr>
        <p:txBody>
          <a:bodyPr/>
          <a:lstStyle/>
          <a:p>
            <a:r>
              <a:rPr lang="en-IN" sz="3200" dirty="0"/>
              <a:t>Step 1-</a:t>
            </a:r>
            <a:br>
              <a:rPr lang="en-IN" sz="3200" dirty="0"/>
            </a:br>
            <a:r>
              <a:rPr lang="en-IN" sz="3200" dirty="0"/>
              <a:t> How do go about use multiple cores n other parallel constructs in my R code on the Azure instance?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347" y="182554"/>
            <a:ext cx="6185130" cy="650087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 err="1"/>
              <a:t>getcores</a:t>
            </a:r>
            <a:r>
              <a:rPr lang="en-IN" dirty="0"/>
              <a:t> = function(){</a:t>
            </a:r>
          </a:p>
          <a:p>
            <a:pPr marL="0" indent="0">
              <a:buNone/>
            </a:pPr>
            <a:r>
              <a:rPr lang="en-IN" dirty="0"/>
              <a:t>  library(parallel)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no_cores</a:t>
            </a:r>
            <a:r>
              <a:rPr lang="en-IN" dirty="0"/>
              <a:t> &lt;- </a:t>
            </a:r>
            <a:r>
              <a:rPr lang="en-IN" dirty="0" err="1"/>
              <a:t>detectCores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  cl &lt;- </a:t>
            </a:r>
            <a:r>
              <a:rPr lang="en-IN" dirty="0" err="1"/>
              <a:t>makeCluster</a:t>
            </a:r>
            <a:r>
              <a:rPr lang="en-IN" dirty="0"/>
              <a:t>(</a:t>
            </a:r>
            <a:r>
              <a:rPr lang="en-IN" dirty="0" err="1"/>
              <a:t>no_cores,"FORK</a:t>
            </a:r>
            <a:r>
              <a:rPr lang="en-IN" dirty="0"/>
              <a:t>")</a:t>
            </a:r>
          </a:p>
          <a:p>
            <a:pPr marL="0" indent="0">
              <a:buNone/>
            </a:pPr>
            <a:r>
              <a:rPr lang="en-IN" dirty="0"/>
              <a:t>  base &lt;- 2</a:t>
            </a:r>
          </a:p>
          <a:p>
            <a:pPr marL="0" indent="0">
              <a:buNone/>
            </a:pPr>
            <a:r>
              <a:rPr lang="en-IN" dirty="0"/>
              <a:t>  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oo</a:t>
            </a:r>
            <a:r>
              <a:rPr lang="en-IN" dirty="0"/>
              <a:t> = </a:t>
            </a:r>
            <a:r>
              <a:rPr lang="en-IN" dirty="0" err="1"/>
              <a:t>parLapply</a:t>
            </a:r>
            <a:r>
              <a:rPr lang="en-IN" dirty="0"/>
              <a:t>(cl,2:4, function(exponent)  </a:t>
            </a:r>
            <a:r>
              <a:rPr lang="en-IN" dirty="0" err="1"/>
              <a:t>base^exponent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return (</a:t>
            </a:r>
            <a:r>
              <a:rPr lang="en-IN" dirty="0" err="1"/>
              <a:t>no_cores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getDoParWorkers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 err="1"/>
              <a:t>number_of_iterations</a:t>
            </a:r>
            <a:r>
              <a:rPr lang="en-IN" dirty="0"/>
              <a:t> &lt;- 2</a:t>
            </a:r>
          </a:p>
          <a:p>
            <a:pPr marL="0" indent="0">
              <a:buNone/>
            </a:pPr>
            <a:r>
              <a:rPr lang="en-IN" dirty="0"/>
              <a:t>results &lt;- </a:t>
            </a:r>
            <a:r>
              <a:rPr lang="en-IN" dirty="0" err="1"/>
              <a:t>foreach</a:t>
            </a:r>
            <a:r>
              <a:rPr lang="en-IN" dirty="0"/>
              <a:t>(</a:t>
            </a:r>
            <a:r>
              <a:rPr lang="en-IN" dirty="0" err="1"/>
              <a:t>i</a:t>
            </a:r>
            <a:r>
              <a:rPr lang="en-IN" dirty="0"/>
              <a:t> = 1:number_of_iterations) %</a:t>
            </a:r>
            <a:r>
              <a:rPr lang="en-IN" dirty="0" err="1"/>
              <a:t>dopar</a:t>
            </a:r>
            <a:r>
              <a:rPr lang="en-IN" dirty="0"/>
              <a:t>% {</a:t>
            </a:r>
          </a:p>
          <a:p>
            <a:pPr marL="0" indent="0">
              <a:buNone/>
            </a:pPr>
            <a:r>
              <a:rPr lang="en-IN" dirty="0"/>
              <a:t>  ii = </a:t>
            </a:r>
            <a:r>
              <a:rPr lang="en-IN" dirty="0" err="1"/>
              <a:t>getcores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  ii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30572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 Bridging the gap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Utilizing parallel, </a:t>
            </a:r>
            <a:r>
              <a:rPr lang="en-IN" dirty="0" err="1"/>
              <a:t>doparallel</a:t>
            </a:r>
            <a:r>
              <a:rPr lang="en-IN" dirty="0"/>
              <a:t> with higher number of cores</a:t>
            </a:r>
          </a:p>
          <a:p>
            <a:r>
              <a:rPr lang="en-IN" dirty="0"/>
              <a:t>Use </a:t>
            </a:r>
            <a:r>
              <a:rPr lang="en-IN" dirty="0" err="1"/>
              <a:t>parallelmap</a:t>
            </a:r>
            <a:r>
              <a:rPr lang="en-IN" dirty="0"/>
              <a:t> with </a:t>
            </a:r>
            <a:r>
              <a:rPr lang="en-IN" dirty="0" err="1"/>
              <a:t>mlr</a:t>
            </a:r>
            <a:r>
              <a:rPr lang="en-IN" dirty="0"/>
              <a:t> for algorithm example </a:t>
            </a:r>
            <a:r>
              <a:rPr lang="en-IN" dirty="0" err="1"/>
              <a:t>RandomForest</a:t>
            </a:r>
            <a:r>
              <a:rPr lang="en-IN" dirty="0"/>
              <a:t> </a:t>
            </a:r>
            <a:r>
              <a:rPr lang="en-IN" dirty="0" err="1"/>
              <a:t>classifer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52534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67</TotalTime>
  <Words>282</Words>
  <Application>Microsoft Office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Corbel</vt:lpstr>
      <vt:lpstr>Wingdings 3</vt:lpstr>
      <vt:lpstr>Ion</vt:lpstr>
      <vt:lpstr>DoAzureParallel</vt:lpstr>
      <vt:lpstr>What is DoAzureParallel </vt:lpstr>
      <vt:lpstr>Specifics</vt:lpstr>
      <vt:lpstr>Code ---</vt:lpstr>
      <vt:lpstr>Demo</vt:lpstr>
      <vt:lpstr>doAzureParallel - shortcomings</vt:lpstr>
      <vt:lpstr>How do we bridge the gap</vt:lpstr>
      <vt:lpstr>Step 1-  How do go about use multiple cores n other parallel constructs in my R code on the Azure instance?</vt:lpstr>
      <vt:lpstr>Demo Bridging the gap</vt:lpstr>
      <vt:lpstr>Parallelizing MLR algorithms</vt:lpstr>
      <vt:lpstr>Benchmarks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DoAzureParallel</dc:title>
  <dc:creator>Ajay Solanki</dc:creator>
  <cp:lastModifiedBy>Ajay Solanki</cp:lastModifiedBy>
  <cp:revision>7</cp:revision>
  <dcterms:created xsi:type="dcterms:W3CDTF">2017-03-27T11:26:31Z</dcterms:created>
  <dcterms:modified xsi:type="dcterms:W3CDTF">2017-03-28T19:45:03Z</dcterms:modified>
</cp:coreProperties>
</file>