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41" y="4186"/>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8600" b="0" strike="noStrike" spc="-1">
                <a:solidFill>
                  <a:srgbClr val="000000"/>
                </a:solidFill>
                <a:latin typeface="Calibri" panose="020F0502020204030204"/>
              </a:rPr>
              <a:t>Click to move the slide</a:t>
            </a:r>
          </a:p>
        </p:txBody>
      </p:sp>
      <p:sp>
        <p:nvSpPr>
          <p:cNvPr id="6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panose="020B0604020202020204"/>
              </a:rPr>
              <a:t>Click to edit the notes format</a:t>
            </a:r>
          </a:p>
        </p:txBody>
      </p:sp>
      <p:sp>
        <p:nvSpPr>
          <p:cNvPr id="6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panose="02020603050405020304"/>
              </a:rPr>
              <a:t>&lt;header&gt;</a:t>
            </a:r>
          </a:p>
        </p:txBody>
      </p:sp>
      <p:sp>
        <p:nvSpPr>
          <p:cNvPr id="64"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panose="02020603050405020304"/>
              </a:defRPr>
            </a:lvl1pPr>
          </a:lstStyle>
          <a:p>
            <a:pPr algn="r">
              <a:buNone/>
            </a:pPr>
            <a:r>
              <a:rPr lang="en-IN" sz="1400" b="0" strike="noStrike" spc="-1">
                <a:latin typeface="Times New Roman" panose="02020603050405020304"/>
              </a:rPr>
              <a:t>&lt;date/time&gt;</a:t>
            </a:r>
          </a:p>
        </p:txBody>
      </p:sp>
      <p:sp>
        <p:nvSpPr>
          <p:cNvPr id="65"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&lt;footer&gt;</a:t>
            </a:r>
          </a:p>
        </p:txBody>
      </p:sp>
      <p:sp>
        <p:nvSpPr>
          <p:cNvPr id="66"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panose="02020603050405020304"/>
              </a:defRPr>
            </a:lvl1pPr>
          </a:lstStyle>
          <a:p>
            <a:pPr algn="r">
              <a:buNone/>
            </a:pPr>
            <a:fld id="{9F914B42-6AE2-4CC2-B439-DF0203E2B84D}" type="slidenum">
              <a:rPr lang="en-IN" sz="1400" b="0" strike="noStrike" spc="-1">
                <a:latin typeface="Times New Roman" panose="02020603050405020304"/>
              </a:rPr>
              <a:t>‹#›</a:t>
            </a:fld>
            <a:endParaRPr lang="en-IN" sz="1400" b="0" strike="noStrike" spc="-1">
              <a:latin typeface="Times New Roman" panose="02020603050405020304"/>
            </a:endParaRPr>
          </a:p>
        </p:txBody>
      </p:sp>
    </p:spTree>
    <p:extLst>
      <p:ext uri="{BB962C8B-B14F-4D97-AF65-F5344CB8AC3E}">
        <p14:creationId xmlns:p14="http://schemas.microsoft.com/office/powerpoint/2010/main" val="1891993045"/>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1143000" y="685800"/>
            <a:ext cx="4572000" cy="3429000"/>
          </a:xfrm>
          <a:prstGeom prst="rect">
            <a:avLst/>
          </a:prstGeom>
          <a:ln w="0">
            <a:noFill/>
          </a:ln>
        </p:spPr>
      </p:sp>
      <p:sp>
        <p:nvSpPr>
          <p:cNvPr id="87" name="PlaceHolder 2"/>
          <p:cNvSpPr>
            <a:spLocks noGrp="1"/>
          </p:cNvSpPr>
          <p:nvPr>
            <p:ph type="body"/>
          </p:nvPr>
        </p:nvSpPr>
        <p:spPr>
          <a:xfrm>
            <a:off x="685800" y="4343400"/>
            <a:ext cx="5486040" cy="4114440"/>
          </a:xfrm>
          <a:prstGeom prst="rect">
            <a:avLst/>
          </a:prstGeom>
          <a:noFill/>
          <a:ln w="0">
            <a:noFill/>
          </a:ln>
        </p:spPr>
        <p:txBody>
          <a:bodyPr anchor="t">
            <a:normAutofit/>
          </a:bodyPr>
          <a:lstStyle/>
          <a:p>
            <a:endParaRPr lang="en-IN" sz="2000" b="0" strike="noStrike" spc="-1">
              <a:latin typeface="Arial" panose="020B0604020202020204"/>
            </a:endParaRPr>
          </a:p>
        </p:txBody>
      </p:sp>
      <p:sp>
        <p:nvSpPr>
          <p:cNvPr id="88" name="PlaceHolder 3"/>
          <p:cNvSpPr>
            <a:spLocks noGrp="1"/>
          </p:cNvSpPr>
          <p:nvPr>
            <p:ph type="sldNum" idx="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A399BAB-2646-47B7-B677-BD37DBCB8465}" type="slidenum">
              <a:rPr lang="en-US" sz="1200" b="0" strike="noStrike" spc="-1">
                <a:solidFill>
                  <a:srgbClr val="000000"/>
                </a:solidFill>
                <a:latin typeface="+mn-lt"/>
                <a:ea typeface="+mn-ea"/>
              </a:rPr>
              <a:t>1</a:t>
            </a:fld>
            <a:endParaRPr lang="en-IN"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47" name="PlaceHolder 2"/>
          <p:cNvSpPr>
            <a:spLocks noGrp="1"/>
          </p:cNvSpPr>
          <p:nvPr>
            <p:ph/>
          </p:nvPr>
        </p:nvSpPr>
        <p:spPr>
          <a:xfrm>
            <a:off x="459720" y="5829840"/>
            <a:ext cx="1005660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48" name="PlaceHolder 3"/>
          <p:cNvSpPr>
            <a:spLocks noGrp="1"/>
          </p:cNvSpPr>
          <p:nvPr>
            <p:ph/>
          </p:nvPr>
        </p:nvSpPr>
        <p:spPr>
          <a:xfrm>
            <a:off x="459720" y="16041240"/>
            <a:ext cx="1005660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50" name="PlaceHolder 2"/>
          <p:cNvSpPr>
            <a:spLocks noGrp="1"/>
          </p:cNvSpPr>
          <p:nvPr>
            <p:ph/>
          </p:nvPr>
        </p:nvSpPr>
        <p:spPr>
          <a:xfrm>
            <a:off x="459720" y="58298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51" name="PlaceHolder 3"/>
          <p:cNvSpPr>
            <a:spLocks noGrp="1"/>
          </p:cNvSpPr>
          <p:nvPr>
            <p:ph/>
          </p:nvPr>
        </p:nvSpPr>
        <p:spPr>
          <a:xfrm>
            <a:off x="5613120" y="58298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52" name="PlaceHolder 4"/>
          <p:cNvSpPr>
            <a:spLocks noGrp="1"/>
          </p:cNvSpPr>
          <p:nvPr>
            <p:ph/>
          </p:nvPr>
        </p:nvSpPr>
        <p:spPr>
          <a:xfrm>
            <a:off x="459720" y="160412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53" name="PlaceHolder 5"/>
          <p:cNvSpPr>
            <a:spLocks noGrp="1"/>
          </p:cNvSpPr>
          <p:nvPr>
            <p:ph/>
          </p:nvPr>
        </p:nvSpPr>
        <p:spPr>
          <a:xfrm>
            <a:off x="5613120" y="160412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55" name="PlaceHolder 2"/>
          <p:cNvSpPr>
            <a:spLocks noGrp="1"/>
          </p:cNvSpPr>
          <p:nvPr>
            <p:ph/>
          </p:nvPr>
        </p:nvSpPr>
        <p:spPr>
          <a:xfrm>
            <a:off x="459720" y="5829840"/>
            <a:ext cx="3237840" cy="9325080"/>
          </a:xfrm>
          <a:prstGeom prst="rect">
            <a:avLst/>
          </a:prstGeom>
          <a:noFill/>
          <a:ln w="0">
            <a:noFill/>
          </a:ln>
        </p:spPr>
        <p:txBody>
          <a:bodyPr lIns="0" tIns="0" rIns="0" bIns="0" anchor="t">
            <a:normAutofit fontScale="76000"/>
          </a:bodyPr>
          <a:lstStyle/>
          <a:p>
            <a:endParaRPr lang="en-US" sz="15400" b="0" strike="noStrike" spc="-1">
              <a:solidFill>
                <a:srgbClr val="000000"/>
              </a:solidFill>
              <a:latin typeface="Calibri" panose="020F0502020204030204"/>
            </a:endParaRPr>
          </a:p>
        </p:txBody>
      </p:sp>
      <p:sp>
        <p:nvSpPr>
          <p:cNvPr id="56" name="PlaceHolder 3"/>
          <p:cNvSpPr>
            <a:spLocks noGrp="1"/>
          </p:cNvSpPr>
          <p:nvPr>
            <p:ph/>
          </p:nvPr>
        </p:nvSpPr>
        <p:spPr>
          <a:xfrm>
            <a:off x="3859920" y="5829840"/>
            <a:ext cx="3237840" cy="9325080"/>
          </a:xfrm>
          <a:prstGeom prst="rect">
            <a:avLst/>
          </a:prstGeom>
          <a:noFill/>
          <a:ln w="0">
            <a:noFill/>
          </a:ln>
        </p:spPr>
        <p:txBody>
          <a:bodyPr lIns="0" tIns="0" rIns="0" bIns="0" anchor="t">
            <a:normAutofit fontScale="76000"/>
          </a:bodyPr>
          <a:lstStyle/>
          <a:p>
            <a:endParaRPr lang="en-US" sz="15400" b="0" strike="noStrike" spc="-1">
              <a:solidFill>
                <a:srgbClr val="000000"/>
              </a:solidFill>
              <a:latin typeface="Calibri" panose="020F0502020204030204"/>
            </a:endParaRPr>
          </a:p>
        </p:txBody>
      </p:sp>
      <p:sp>
        <p:nvSpPr>
          <p:cNvPr id="57" name="PlaceHolder 4"/>
          <p:cNvSpPr>
            <a:spLocks noGrp="1"/>
          </p:cNvSpPr>
          <p:nvPr>
            <p:ph/>
          </p:nvPr>
        </p:nvSpPr>
        <p:spPr>
          <a:xfrm>
            <a:off x="7260120" y="5829840"/>
            <a:ext cx="3237840" cy="9325080"/>
          </a:xfrm>
          <a:prstGeom prst="rect">
            <a:avLst/>
          </a:prstGeom>
          <a:noFill/>
          <a:ln w="0">
            <a:noFill/>
          </a:ln>
        </p:spPr>
        <p:txBody>
          <a:bodyPr lIns="0" tIns="0" rIns="0" bIns="0" anchor="t">
            <a:normAutofit fontScale="76000"/>
          </a:bodyPr>
          <a:lstStyle/>
          <a:p>
            <a:endParaRPr lang="en-US" sz="15400" b="0" strike="noStrike" spc="-1">
              <a:solidFill>
                <a:srgbClr val="000000"/>
              </a:solidFill>
              <a:latin typeface="Calibri" panose="020F0502020204030204"/>
            </a:endParaRPr>
          </a:p>
        </p:txBody>
      </p:sp>
      <p:sp>
        <p:nvSpPr>
          <p:cNvPr id="58" name="PlaceHolder 5"/>
          <p:cNvSpPr>
            <a:spLocks noGrp="1"/>
          </p:cNvSpPr>
          <p:nvPr>
            <p:ph/>
          </p:nvPr>
        </p:nvSpPr>
        <p:spPr>
          <a:xfrm>
            <a:off x="459720" y="16041240"/>
            <a:ext cx="3237840" cy="9325080"/>
          </a:xfrm>
          <a:prstGeom prst="rect">
            <a:avLst/>
          </a:prstGeom>
          <a:noFill/>
          <a:ln w="0">
            <a:noFill/>
          </a:ln>
        </p:spPr>
        <p:txBody>
          <a:bodyPr lIns="0" tIns="0" rIns="0" bIns="0" anchor="t">
            <a:normAutofit fontScale="76000"/>
          </a:bodyPr>
          <a:lstStyle/>
          <a:p>
            <a:endParaRPr lang="en-US" sz="15400" b="0" strike="noStrike" spc="-1">
              <a:solidFill>
                <a:srgbClr val="000000"/>
              </a:solidFill>
              <a:latin typeface="Calibri" panose="020F0502020204030204"/>
            </a:endParaRPr>
          </a:p>
        </p:txBody>
      </p:sp>
      <p:sp>
        <p:nvSpPr>
          <p:cNvPr id="59" name="PlaceHolder 6"/>
          <p:cNvSpPr>
            <a:spLocks noGrp="1"/>
          </p:cNvSpPr>
          <p:nvPr>
            <p:ph/>
          </p:nvPr>
        </p:nvSpPr>
        <p:spPr>
          <a:xfrm>
            <a:off x="3859920" y="16041240"/>
            <a:ext cx="3237840" cy="9325080"/>
          </a:xfrm>
          <a:prstGeom prst="rect">
            <a:avLst/>
          </a:prstGeom>
          <a:noFill/>
          <a:ln w="0">
            <a:noFill/>
          </a:ln>
        </p:spPr>
        <p:txBody>
          <a:bodyPr lIns="0" tIns="0" rIns="0" bIns="0" anchor="t">
            <a:normAutofit fontScale="76000"/>
          </a:bodyPr>
          <a:lstStyle/>
          <a:p>
            <a:endParaRPr lang="en-US" sz="15400" b="0" strike="noStrike" spc="-1">
              <a:solidFill>
                <a:srgbClr val="000000"/>
              </a:solidFill>
              <a:latin typeface="Calibri" panose="020F0502020204030204"/>
            </a:endParaRPr>
          </a:p>
        </p:txBody>
      </p:sp>
      <p:sp>
        <p:nvSpPr>
          <p:cNvPr id="60" name="PlaceHolder 7"/>
          <p:cNvSpPr>
            <a:spLocks noGrp="1"/>
          </p:cNvSpPr>
          <p:nvPr>
            <p:ph/>
          </p:nvPr>
        </p:nvSpPr>
        <p:spPr>
          <a:xfrm>
            <a:off x="7260120" y="16041240"/>
            <a:ext cx="3237840" cy="9325080"/>
          </a:xfrm>
          <a:prstGeom prst="rect">
            <a:avLst/>
          </a:prstGeom>
          <a:noFill/>
          <a:ln w="0">
            <a:noFill/>
          </a:ln>
        </p:spPr>
        <p:txBody>
          <a:bodyPr lIns="0" tIns="0" rIns="0" bIns="0" anchor="t">
            <a:normAutofit fontScale="76000"/>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26" name="PlaceHolder 2"/>
          <p:cNvSpPr>
            <a:spLocks noGrp="1"/>
          </p:cNvSpPr>
          <p:nvPr>
            <p:ph type="subTitle"/>
          </p:nvPr>
        </p:nvSpPr>
        <p:spPr>
          <a:xfrm>
            <a:off x="459720" y="5829840"/>
            <a:ext cx="10056600" cy="1954980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28" name="PlaceHolder 2"/>
          <p:cNvSpPr>
            <a:spLocks noGrp="1"/>
          </p:cNvSpPr>
          <p:nvPr>
            <p:ph/>
          </p:nvPr>
        </p:nvSpPr>
        <p:spPr>
          <a:xfrm>
            <a:off x="459720" y="5829840"/>
            <a:ext cx="10056600" cy="1954980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30" name="PlaceHolder 2"/>
          <p:cNvSpPr>
            <a:spLocks noGrp="1"/>
          </p:cNvSpPr>
          <p:nvPr>
            <p:ph/>
          </p:nvPr>
        </p:nvSpPr>
        <p:spPr>
          <a:xfrm>
            <a:off x="459720" y="5829840"/>
            <a:ext cx="4907520" cy="1954980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31" name="PlaceHolder 3"/>
          <p:cNvSpPr>
            <a:spLocks noGrp="1"/>
          </p:cNvSpPr>
          <p:nvPr>
            <p:ph/>
          </p:nvPr>
        </p:nvSpPr>
        <p:spPr>
          <a:xfrm>
            <a:off x="5613120" y="5829840"/>
            <a:ext cx="4907520" cy="1954980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194560" y="1313280"/>
            <a:ext cx="39501720" cy="2548152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35" name="PlaceHolder 2"/>
          <p:cNvSpPr>
            <a:spLocks noGrp="1"/>
          </p:cNvSpPr>
          <p:nvPr>
            <p:ph/>
          </p:nvPr>
        </p:nvSpPr>
        <p:spPr>
          <a:xfrm>
            <a:off x="459720" y="58298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36" name="PlaceHolder 3"/>
          <p:cNvSpPr>
            <a:spLocks noGrp="1"/>
          </p:cNvSpPr>
          <p:nvPr>
            <p:ph/>
          </p:nvPr>
        </p:nvSpPr>
        <p:spPr>
          <a:xfrm>
            <a:off x="5613120" y="5829840"/>
            <a:ext cx="4907520" cy="1954980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37" name="PlaceHolder 4"/>
          <p:cNvSpPr>
            <a:spLocks noGrp="1"/>
          </p:cNvSpPr>
          <p:nvPr>
            <p:ph/>
          </p:nvPr>
        </p:nvSpPr>
        <p:spPr>
          <a:xfrm>
            <a:off x="459720" y="160412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39" name="PlaceHolder 2"/>
          <p:cNvSpPr>
            <a:spLocks noGrp="1"/>
          </p:cNvSpPr>
          <p:nvPr>
            <p:ph/>
          </p:nvPr>
        </p:nvSpPr>
        <p:spPr>
          <a:xfrm>
            <a:off x="459720" y="5829840"/>
            <a:ext cx="4907520" cy="1954980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40" name="PlaceHolder 3"/>
          <p:cNvSpPr>
            <a:spLocks noGrp="1"/>
          </p:cNvSpPr>
          <p:nvPr>
            <p:ph/>
          </p:nvPr>
        </p:nvSpPr>
        <p:spPr>
          <a:xfrm>
            <a:off x="5613120" y="58298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41" name="PlaceHolder 4"/>
          <p:cNvSpPr>
            <a:spLocks noGrp="1"/>
          </p:cNvSpPr>
          <p:nvPr>
            <p:ph/>
          </p:nvPr>
        </p:nvSpPr>
        <p:spPr>
          <a:xfrm>
            <a:off x="5613120" y="160412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endParaRPr lang="en-US" sz="8600" b="0" strike="noStrike" spc="-1">
              <a:solidFill>
                <a:srgbClr val="000000"/>
              </a:solidFill>
              <a:latin typeface="Calibri" panose="020F0502020204030204"/>
            </a:endParaRPr>
          </a:p>
        </p:txBody>
      </p:sp>
      <p:sp>
        <p:nvSpPr>
          <p:cNvPr id="43" name="PlaceHolder 2"/>
          <p:cNvSpPr>
            <a:spLocks noGrp="1"/>
          </p:cNvSpPr>
          <p:nvPr>
            <p:ph/>
          </p:nvPr>
        </p:nvSpPr>
        <p:spPr>
          <a:xfrm>
            <a:off x="459720" y="58298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44" name="PlaceHolder 3"/>
          <p:cNvSpPr>
            <a:spLocks noGrp="1"/>
          </p:cNvSpPr>
          <p:nvPr>
            <p:ph/>
          </p:nvPr>
        </p:nvSpPr>
        <p:spPr>
          <a:xfrm>
            <a:off x="5613120" y="5829840"/>
            <a:ext cx="490752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
        <p:nvSpPr>
          <p:cNvPr id="45" name="PlaceHolder 4"/>
          <p:cNvSpPr>
            <a:spLocks noGrp="1"/>
          </p:cNvSpPr>
          <p:nvPr>
            <p:ph/>
          </p:nvPr>
        </p:nvSpPr>
        <p:spPr>
          <a:xfrm>
            <a:off x="459720" y="16041240"/>
            <a:ext cx="10056600" cy="9325080"/>
          </a:xfrm>
          <a:prstGeom prst="rect">
            <a:avLst/>
          </a:prstGeom>
          <a:noFill/>
          <a:ln w="0">
            <a:noFill/>
          </a:ln>
        </p:spPr>
        <p:txBody>
          <a:bodyPr lIns="0" tIns="0" rIns="0" bIns="0" anchor="t">
            <a:normAutofit/>
          </a:bodyPr>
          <a:lstStyle/>
          <a:p>
            <a:endParaRPr lang="en-US" sz="154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 name="Rectangle 4"/>
          <p:cNvSpPr/>
          <p:nvPr/>
        </p:nvSpPr>
        <p:spPr>
          <a:xfrm>
            <a:off x="0" y="32077080"/>
            <a:ext cx="43890840" cy="9129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 name="Text Box 14"/>
          <p:cNvSpPr/>
          <p:nvPr/>
        </p:nvSpPr>
        <p:spPr>
          <a:xfrm>
            <a:off x="653040" y="32351760"/>
            <a:ext cx="2514240" cy="318960"/>
          </a:xfrm>
          <a:prstGeom prst="rect">
            <a:avLst/>
          </a:prstGeom>
          <a:noFill/>
          <a:ln w="9525">
            <a:noFill/>
          </a:ln>
        </p:spPr>
        <p:style>
          <a:lnRef idx="0">
            <a:srgbClr val="FFFFFF"/>
          </a:lnRef>
          <a:fillRef idx="0">
            <a:srgbClr val="FFFFFF"/>
          </a:fillRef>
          <a:effectRef idx="0">
            <a:srgbClr val="FFFFFF"/>
          </a:effectRef>
          <a:fontRef idx="minor"/>
        </p:style>
        <p:txBody>
          <a:bodyPr anchor="t">
            <a:spAutoFit/>
          </a:bodyPr>
          <a:lstStyle/>
          <a:p>
            <a:pPr>
              <a:lnSpc>
                <a:spcPct val="65000"/>
              </a:lnSpc>
              <a:spcBef>
                <a:spcPts val="250"/>
              </a:spcBef>
              <a:buNone/>
            </a:pPr>
            <a:r>
              <a:rPr lang="en-US" sz="500" b="1" strike="noStrike" spc="-1">
                <a:solidFill>
                  <a:srgbClr val="BFBFBF"/>
                </a:solidFill>
                <a:latin typeface="Arial" panose="020B0604020202020204"/>
              </a:rPr>
              <a:t>RESEARCH POSTER PRESENTATION DESIGN © 2022</a:t>
            </a:r>
            <a:endParaRPr lang="en-IN" sz="500" b="0" strike="noStrike" spc="-1">
              <a:latin typeface="Arial" panose="020B0604020202020204"/>
            </a:endParaRPr>
          </a:p>
          <a:p>
            <a:pPr>
              <a:lnSpc>
                <a:spcPct val="65000"/>
              </a:lnSpc>
              <a:spcBef>
                <a:spcPts val="550"/>
              </a:spcBef>
              <a:buNone/>
            </a:pPr>
            <a:r>
              <a:rPr lang="en-US" sz="1100" b="1" strike="noStrike" spc="-1">
                <a:solidFill>
                  <a:srgbClr val="BFBFBF"/>
                </a:solidFill>
                <a:latin typeface="Arial" panose="020B0604020202020204"/>
              </a:rPr>
              <a:t>www.PosterPresentations.com</a:t>
            </a:r>
            <a:endParaRPr lang="en-IN" sz="1100" b="0" strike="noStrike" spc="-1">
              <a:latin typeface="Arial" panose="020B0604020202020204"/>
            </a:endParaRPr>
          </a:p>
        </p:txBody>
      </p:sp>
      <p:grpSp>
        <p:nvGrpSpPr>
          <p:cNvPr id="3" name="Group 5"/>
          <p:cNvGrpSpPr/>
          <p:nvPr/>
        </p:nvGrpSpPr>
        <p:grpSpPr>
          <a:xfrm>
            <a:off x="0" y="14040"/>
            <a:ext cx="43890840" cy="4313880"/>
            <a:chOff x="0" y="14040"/>
            <a:chExt cx="43890840" cy="4313880"/>
          </a:xfrm>
        </p:grpSpPr>
        <p:sp>
          <p:nvSpPr>
            <p:cNvPr id="4" name="Document 6"/>
            <p:cNvSpPr/>
            <p:nvPr/>
          </p:nvSpPr>
          <p:spPr>
            <a:xfrm>
              <a:off x="0" y="329400"/>
              <a:ext cx="43890840" cy="3998520"/>
            </a:xfrm>
            <a:prstGeom prst="flowChartDocument">
              <a:avLst/>
            </a:prstGeom>
            <a:gradFill rotWithShape="0">
              <a:gsLst>
                <a:gs pos="0">
                  <a:srgbClr val="C00000"/>
                </a:gs>
                <a:gs pos="100000">
                  <a:srgbClr val="FFC000"/>
                </a:gs>
              </a:gsLst>
              <a:lin ang="0"/>
            </a:gradFill>
            <a:ln>
              <a:noFill/>
            </a:ln>
          </p:spPr>
          <p:style>
            <a:lnRef idx="2">
              <a:schemeClr val="accent1">
                <a:shade val="50000"/>
              </a:schemeClr>
            </a:lnRef>
            <a:fillRef idx="1">
              <a:schemeClr val="accent1"/>
            </a:fillRef>
            <a:effectRef idx="0">
              <a:schemeClr val="accent1"/>
            </a:effectRef>
            <a:fontRef idx="minor"/>
          </p:style>
        </p:sp>
        <p:sp>
          <p:nvSpPr>
            <p:cNvPr id="5" name="Document 7"/>
            <p:cNvSpPr/>
            <p:nvPr/>
          </p:nvSpPr>
          <p:spPr>
            <a:xfrm>
              <a:off x="0" y="14040"/>
              <a:ext cx="43890840" cy="399852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grpSp>
      <p:graphicFrame>
        <p:nvGraphicFramePr>
          <p:cNvPr id="6" name="Table 11"/>
          <p:cNvGraphicFramePr/>
          <p:nvPr/>
        </p:nvGraphicFramePr>
        <p:xfrm>
          <a:off x="-10611000" y="14040"/>
          <a:ext cx="9776520" cy="32679000"/>
        </p:xfrm>
        <a:graphic>
          <a:graphicData uri="http://schemas.openxmlformats.org/drawingml/2006/table">
            <a:tbl>
              <a:tblPr/>
              <a:tblGrid>
                <a:gridCol w="4192200"/>
                <a:gridCol w="5584320"/>
              </a:tblGrid>
              <a:tr h="1328760">
                <a:tc gridSpan="2">
                  <a:txBody>
                    <a:bodyPr/>
                    <a:lstStyle/>
                    <a:p>
                      <a:pPr algn="ctr">
                        <a:lnSpc>
                          <a:spcPct val="100000"/>
                        </a:lnSpc>
                        <a:buNone/>
                        <a:tabLst>
                          <a:tab pos="0" algn="l"/>
                        </a:tabLst>
                      </a:pPr>
                      <a:r>
                        <a:rPr lang="en-US" sz="3600" b="0" strike="noStrike" spc="599">
                          <a:solidFill>
                            <a:srgbClr val="1F3A4E"/>
                          </a:solidFill>
                          <a:latin typeface="Arial Black" panose="020B0A04020102020204"/>
                        </a:rPr>
                        <a:t>QUICK START GUIDE</a:t>
                      </a:r>
                      <a:r>
                        <a:rPr sz="3600"/>
                        <a:t/>
                      </a:r>
                      <a:br>
                        <a:rPr sz="3600"/>
                      </a:br>
                      <a:r>
                        <a:rPr lang="en-US" sz="2800" b="1" strike="noStrike" spc="-1">
                          <a:solidFill>
                            <a:srgbClr val="FF0000"/>
                          </a:solidFill>
                          <a:latin typeface="Trebuchet MS" panose="020B0603020202020204"/>
                        </a:rPr>
                        <a:t>(THIS SIDEBAR WILL NOT PRINT)</a:t>
                      </a:r>
                      <a:endParaRPr lang="en-IN" sz="28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hMerge="1">
                  <a:txBody>
                    <a:bodyPr/>
                    <a:lstStyle/>
                    <a:p>
                      <a:endParaRPr lang="en-US"/>
                    </a:p>
                  </a:txBody>
                  <a:tcPr marL="90000" marR="90000">
                    <a:lnL>
                      <a:noFill/>
                    </a:lnL>
                    <a:lnR>
                      <a:noFill/>
                    </a:lnR>
                    <a:lnT>
                      <a:noFill/>
                    </a:lnT>
                    <a:lnB>
                      <a:noFill/>
                    </a:lnB>
                    <a:solidFill>
                      <a:srgbClr val="729FCF"/>
                    </a:solidFill>
                  </a:tcPr>
                </a:tc>
              </a:tr>
              <a:tr h="4206600">
                <a:tc gridSpan="2">
                  <a:txBody>
                    <a:bodyPr/>
                    <a:lstStyle/>
                    <a:p>
                      <a:pPr>
                        <a:lnSpc>
                          <a:spcPct val="100000"/>
                        </a:lnSpc>
                        <a:buNone/>
                      </a:pPr>
                      <a:r>
                        <a:rPr lang="en-US" sz="2000" b="0" strike="noStrike" spc="-1">
                          <a:solidFill>
                            <a:srgbClr val="D9D9D9"/>
                          </a:solidFill>
                          <a:latin typeface="Arial" panose="020B0604020202020204"/>
                        </a:rPr>
                        <a:t>This PowerPoint template produces a </a:t>
                      </a:r>
                      <a:r>
                        <a:rPr lang="en-US" sz="2000" b="0" strike="noStrike" spc="-1">
                          <a:solidFill>
                            <a:srgbClr val="FFC000"/>
                          </a:solidFill>
                          <a:latin typeface="Arial" panose="020B0604020202020204"/>
                        </a:rPr>
                        <a:t>36"x48" </a:t>
                      </a:r>
                      <a:r>
                        <a:rPr lang="en-US" sz="2000" b="0" strike="noStrike" spc="-1">
                          <a:solidFill>
                            <a:srgbClr val="D9D9D9"/>
                          </a:solidFill>
                          <a:latin typeface="Arial" panose="020B0604020202020204"/>
                        </a:rPr>
                        <a:t>presentation poster. You can use it to create your research poster by placing your title, subtitle, text, tables, charts and photos. </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US" sz="2000" b="0" strike="noStrike" spc="-1">
                          <a:solidFill>
                            <a:srgbClr val="D9D9D9"/>
                          </a:solidFill>
                          <a:latin typeface="Arial" panose="020B0604020202020204"/>
                        </a:rPr>
                        <a:t>We provide a series of online tutorials that will guide you through the poster design process and answer your poster production questions. For complete template tutorials, go online to </a:t>
                      </a:r>
                      <a:r>
                        <a:rPr lang="en-US" sz="2000" b="0" strike="noStrike" spc="-1">
                          <a:solidFill>
                            <a:srgbClr val="FFC000"/>
                          </a:solidFill>
                          <a:latin typeface="Arial" panose="020B0604020202020204"/>
                        </a:rPr>
                        <a:t>PosterPresentations.com</a:t>
                      </a:r>
                      <a:r>
                        <a:rPr lang="en-US" sz="2000" b="0" strike="noStrike" spc="-1">
                          <a:solidFill>
                            <a:srgbClr val="D9D9D9"/>
                          </a:solidFill>
                          <a:latin typeface="Arial" panose="020B0604020202020204"/>
                        </a:rPr>
                        <a:t> and click on the  </a:t>
                      </a:r>
                      <a:r>
                        <a:rPr lang="en-US" sz="2000" b="0" strike="noStrike" spc="-1">
                          <a:solidFill>
                            <a:srgbClr val="FFC000"/>
                          </a:solidFill>
                          <a:latin typeface="Arial" panose="020B0604020202020204"/>
                        </a:rPr>
                        <a:t>HELP DESK</a:t>
                      </a:r>
                      <a:r>
                        <a:rPr lang="en-US" sz="2000" b="0" strike="noStrike" spc="-1">
                          <a:solidFill>
                            <a:srgbClr val="D9D9D9"/>
                          </a:solidFill>
                          <a:latin typeface="Arial" panose="020B0604020202020204"/>
                        </a:rPr>
                        <a:t> tab.</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US" sz="2000" b="0" strike="noStrike" spc="-1">
                          <a:solidFill>
                            <a:srgbClr val="D9D9D9"/>
                          </a:solidFill>
                          <a:latin typeface="Arial" panose="020B0604020202020204"/>
                        </a:rPr>
                        <a:t>To print your poster using our same-day professional printing service, go online to </a:t>
                      </a:r>
                      <a:r>
                        <a:rPr lang="en-US" sz="2000" b="0" strike="noStrike" spc="-1">
                          <a:solidFill>
                            <a:srgbClr val="FFC000"/>
                          </a:solidFill>
                          <a:latin typeface="Arial" panose="020B0604020202020204"/>
                        </a:rPr>
                        <a:t>PosterPresentations.com</a:t>
                      </a:r>
                      <a:r>
                        <a:rPr lang="en-US" sz="2000" b="0" strike="noStrike" spc="-1">
                          <a:solidFill>
                            <a:srgbClr val="D9D9D9"/>
                          </a:solidFill>
                          <a:latin typeface="Arial" panose="020B0604020202020204"/>
                        </a:rPr>
                        <a:t> and click on "</a:t>
                      </a:r>
                      <a:r>
                        <a:rPr lang="en-US" sz="2000" b="0" strike="noStrike" spc="-1">
                          <a:solidFill>
                            <a:srgbClr val="FFC000"/>
                          </a:solidFill>
                          <a:latin typeface="Arial" panose="020B0604020202020204"/>
                        </a:rPr>
                        <a:t>Order your poster</a:t>
                      </a:r>
                      <a:r>
                        <a:rPr lang="en-US" sz="2000" b="0" strike="noStrike" spc="-1">
                          <a:solidFill>
                            <a:srgbClr val="D9D9D9"/>
                          </a:solidFill>
                          <a:latin typeface="Arial" panose="020B0604020202020204"/>
                        </a:rPr>
                        <a:t>".</a:t>
                      </a:r>
                      <a:endParaRPr lang="en-IN" sz="2000" b="0" strike="noStrike" spc="-1">
                        <a:latin typeface="Arial" panose="020B0604020202020204"/>
                      </a:endParaRPr>
                    </a:p>
                  </a:txBody>
                  <a:tcPr marL="182880" marT="1371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r>
              <a:tr h="4572360">
                <a:tc>
                  <a:txBody>
                    <a:bodyPr/>
                    <a:lstStyle/>
                    <a:p>
                      <a:pPr algn="ctr">
                        <a:lnSpc>
                          <a:spcPct val="100000"/>
                        </a:lnSpc>
                        <a:buNone/>
                      </a:pPr>
                      <a:endParaRPr lang="en-IN" sz="2000" b="0" strike="noStrike" spc="-1">
                        <a:latin typeface="Arial" panose="020B0604020202020204"/>
                      </a:endParaRPr>
                    </a:p>
                    <a:p>
                      <a:pPr algn="ctr">
                        <a:lnSpc>
                          <a:spcPct val="100000"/>
                        </a:lnSpc>
                        <a:buNone/>
                      </a:pPr>
                      <a:endParaRPr lang="en-IN" sz="2000" b="0" strike="noStrike" spc="-1">
                        <a:latin typeface="Arial" panose="020B0604020202020204"/>
                      </a:endParaRPr>
                    </a:p>
                    <a:p>
                      <a:pPr algn="ctr">
                        <a:lnSpc>
                          <a:spcPct val="100000"/>
                        </a:lnSpc>
                        <a:buNone/>
                      </a:pPr>
                      <a:r>
                        <a:rPr lang="en-US" sz="2000" b="0" strike="noStrike" spc="-1">
                          <a:solidFill>
                            <a:srgbClr val="FFFFFF"/>
                          </a:solidFill>
                          <a:latin typeface="Arial" panose="020B0604020202020204"/>
                        </a:rPr>
                        <a:t>This is a template for a </a:t>
                      </a:r>
                      <a:endParaRPr lang="en-IN" sz="2000" b="0" strike="noStrike" spc="-1">
                        <a:latin typeface="Arial" panose="020B0604020202020204"/>
                      </a:endParaRPr>
                    </a:p>
                    <a:p>
                      <a:pPr algn="ctr">
                        <a:lnSpc>
                          <a:spcPct val="100000"/>
                        </a:lnSpc>
                        <a:buNone/>
                      </a:pPr>
                      <a:r>
                        <a:rPr lang="en-US" sz="2000" b="0" strike="noStrike" spc="-1">
                          <a:solidFill>
                            <a:srgbClr val="FFFFFF"/>
                          </a:solidFill>
                          <a:latin typeface="Arial" panose="020B0604020202020204"/>
                        </a:rPr>
                        <a:t>presentation poster</a:t>
                      </a:r>
                      <a:r>
                        <a:rPr sz="2000"/>
                        <a:t/>
                      </a:r>
                      <a:br>
                        <a:rPr sz="2000"/>
                      </a:br>
                      <a:r>
                        <a:rPr lang="en-US" sz="3600" b="1" strike="noStrike" spc="-1">
                          <a:solidFill>
                            <a:srgbClr val="FFC000"/>
                          </a:solidFill>
                          <a:latin typeface="Arial" panose="020B0604020202020204"/>
                        </a:rPr>
                        <a:t>36 inches tall</a:t>
                      </a:r>
                      <a:r>
                        <a:rPr sz="3600"/>
                        <a:t/>
                      </a:r>
                      <a:br>
                        <a:rPr sz="3600"/>
                      </a:br>
                      <a:r>
                        <a:rPr lang="en-US" sz="3600" b="1" strike="noStrike" spc="-1">
                          <a:solidFill>
                            <a:srgbClr val="FFC000"/>
                          </a:solidFill>
                          <a:latin typeface="Arial" panose="020B0604020202020204"/>
                        </a:rPr>
                        <a:t>by</a:t>
                      </a:r>
                      <a:r>
                        <a:rPr sz="3600"/>
                        <a:t/>
                      </a:r>
                      <a:br>
                        <a:rPr sz="3600"/>
                      </a:br>
                      <a:r>
                        <a:rPr lang="en-US" sz="3600" b="1" strike="noStrike" spc="-1">
                          <a:solidFill>
                            <a:srgbClr val="FFC000"/>
                          </a:solidFill>
                          <a:latin typeface="Arial" panose="020B0604020202020204"/>
                        </a:rPr>
                        <a:t>48 inches wide</a:t>
                      </a:r>
                      <a:r>
                        <a:rPr sz="2000"/>
                        <a:t/>
                      </a:r>
                      <a:br>
                        <a:rPr sz="2000"/>
                      </a:br>
                      <a:endParaRPr lang="en-IN" sz="3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a:txBody>
                    <a:bodyPr/>
                    <a:lstStyle/>
                    <a:p>
                      <a:pPr>
                        <a:lnSpc>
                          <a:spcPct val="100000"/>
                        </a:lnSpc>
                        <a:buNone/>
                        <a:tabLst>
                          <a:tab pos="0" algn="l"/>
                        </a:tabLst>
                      </a:pPr>
                      <a:r>
                        <a:rPr lang="en-US" sz="2400" b="1" strike="noStrike" spc="-1">
                          <a:solidFill>
                            <a:srgbClr val="FFC000"/>
                          </a:solidFill>
                          <a:latin typeface="Arial" panose="020B0604020202020204"/>
                        </a:rPr>
                        <a:t>Important: Check the template size</a:t>
                      </a:r>
                      <a:r>
                        <a:rPr sz="2000"/>
                        <a:t/>
                      </a:r>
                      <a:br>
                        <a:rPr sz="2000"/>
                      </a:br>
                      <a:r>
                        <a:rPr lang="en-US" sz="2000" b="0" strike="noStrike" spc="-1">
                          <a:solidFill>
                            <a:srgbClr val="D9D9D9"/>
                          </a:solidFill>
                          <a:latin typeface="Arial" panose="020B0604020202020204"/>
                        </a:rPr>
                        <a:t>Before you start working on your poster and to avoid printing problems check that you have downloaded and that you are using the correct size template for your poster presentation.</a:t>
                      </a:r>
                      <a:r>
                        <a:rPr sz="2000"/>
                        <a:t/>
                      </a:r>
                      <a:br>
                        <a:rPr sz="2000"/>
                      </a:br>
                      <a:r>
                        <a:rPr lang="en-US" sz="2000" b="0" strike="noStrike" spc="-1">
                          <a:solidFill>
                            <a:srgbClr val="D9D9D9"/>
                          </a:solidFill>
                          <a:latin typeface="Arial" panose="020B0604020202020204"/>
                        </a:rPr>
                        <a:t>This template can also be printed at the following sizes without distortion and without any additional formatting:</a:t>
                      </a:r>
                      <a:r>
                        <a:rPr sz="2000"/>
                        <a:t/>
                      </a:r>
                      <a:br>
                        <a:rPr sz="2000"/>
                      </a:br>
                      <a:r>
                        <a:rPr lang="en-US" sz="2000" b="0" strike="noStrike" spc="-1">
                          <a:solidFill>
                            <a:srgbClr val="FFC000"/>
                          </a:solidFill>
                          <a:latin typeface="Arial" panose="020B0604020202020204"/>
                        </a:rPr>
                        <a:t>30 tall x 40 wide</a:t>
                      </a:r>
                      <a:r>
                        <a:rPr sz="2000"/>
                        <a:t/>
                      </a:r>
                      <a:br>
                        <a:rPr sz="2000"/>
                      </a:br>
                      <a:r>
                        <a:rPr lang="en-US" sz="2000" b="0" strike="noStrike" spc="-1">
                          <a:solidFill>
                            <a:srgbClr val="FFC000"/>
                          </a:solidFill>
                          <a:latin typeface="Arial" panose="020B0604020202020204"/>
                        </a:rPr>
                        <a:t>42 tall x 56 wide</a:t>
                      </a:r>
                      <a:r>
                        <a:rPr sz="2000"/>
                        <a:t/>
                      </a:r>
                      <a:br>
                        <a:rPr sz="2000"/>
                      </a:br>
                      <a:r>
                        <a:rPr lang="en-US" sz="2000" b="0" strike="noStrike" spc="-1">
                          <a:solidFill>
                            <a:srgbClr val="FFC000"/>
                          </a:solidFill>
                          <a:latin typeface="Arial" panose="020B0604020202020204"/>
                        </a:rPr>
                        <a:t>48 tall x 64 wide</a:t>
                      </a:r>
                      <a:endParaRPr lang="en-IN" sz="20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4288680">
                <a:tc>
                  <a:txBody>
                    <a:bodyPr/>
                    <a:lstStyle/>
                    <a:p>
                      <a:pPr>
                        <a:buNone/>
                      </a:pPr>
                      <a:endParaRPr lang="en-US"/>
                    </a:p>
                  </a:txBody>
                  <a:tcPr>
                    <a:lnL w="12240">
                      <a:solidFill>
                        <a:srgbClr val="FFFFFF"/>
                      </a:solidFill>
                    </a:lnL>
                    <a:lnR w="12240">
                      <a:solidFill>
                        <a:srgbClr val="FFFFFF"/>
                      </a:solidFill>
                    </a:lnR>
                    <a:lnT w="12240">
                      <a:solidFill>
                        <a:srgbClr val="FFFFFF"/>
                      </a:solidFill>
                    </a:lnT>
                    <a:lnB w="12240">
                      <a:solidFill>
                        <a:srgbClr val="FFFFFF"/>
                      </a:solidFill>
                    </a:lnB>
                    <a:blipFill rotWithShape="0">
                      <a:blip r:embed="rId14"/>
                      <a:stretch>
                        <a:fillRect/>
                      </a:stretch>
                    </a:blipFill>
                  </a:tcPr>
                </a:tc>
                <a:tc>
                  <a:txBody>
                    <a:bodyPr/>
                    <a:lstStyle/>
                    <a:p>
                      <a:pPr>
                        <a:lnSpc>
                          <a:spcPct val="100000"/>
                        </a:lnSpc>
                        <a:buNone/>
                      </a:pPr>
                      <a:r>
                        <a:rPr lang="en-US" sz="2400" b="1" strike="noStrike" spc="-1">
                          <a:solidFill>
                            <a:srgbClr val="FFC000"/>
                          </a:solidFill>
                          <a:latin typeface="Arial" panose="020B0604020202020204"/>
                        </a:rPr>
                        <a:t>How to </a:t>
                      </a:r>
                      <a:r>
                        <a:rPr lang="en-US" sz="4000" b="1" strike="noStrike" spc="-1">
                          <a:solidFill>
                            <a:srgbClr val="FFC000"/>
                          </a:solidFill>
                          <a:latin typeface="Arial" panose="020B0604020202020204"/>
                        </a:rPr>
                        <a:t>Zoom in </a:t>
                      </a:r>
                      <a:r>
                        <a:rPr lang="en-US" sz="2400" b="1" strike="noStrike" spc="-1">
                          <a:solidFill>
                            <a:srgbClr val="FFC000"/>
                          </a:solidFill>
                          <a:latin typeface="Arial" panose="020B0604020202020204"/>
                        </a:rPr>
                        <a:t>and </a:t>
                      </a:r>
                      <a:r>
                        <a:rPr lang="en-US" sz="1800" b="1" strike="noStrike" spc="-1">
                          <a:solidFill>
                            <a:srgbClr val="FFC000"/>
                          </a:solidFill>
                          <a:latin typeface="Arial" panose="020B0604020202020204"/>
                        </a:rPr>
                        <a:t>out</a:t>
                      </a:r>
                      <a:endParaRPr lang="en-IN" sz="1800" b="0" strike="noStrike" spc="-1">
                        <a:latin typeface="Arial" panose="020B0604020202020204"/>
                      </a:endParaRPr>
                    </a:p>
                    <a:p>
                      <a:pPr>
                        <a:lnSpc>
                          <a:spcPct val="100000"/>
                        </a:lnSpc>
                        <a:buNone/>
                      </a:pPr>
                      <a:r>
                        <a:rPr lang="en-US" sz="2000" b="0" strike="noStrike" spc="-1">
                          <a:solidFill>
                            <a:srgbClr val="D9D9D9"/>
                          </a:solidFill>
                          <a:latin typeface="Arial" panose="020B0604020202020204"/>
                        </a:rPr>
                        <a:t>Use the PowerPoint zoom tool to adjust the screen magnification to view comfortably. PowerPoint provides 2 ways to zoom: </a:t>
                      </a:r>
                      <a:r>
                        <a:rPr sz="2000"/>
                        <a:t/>
                      </a:r>
                      <a:br>
                        <a:rPr sz="2000"/>
                      </a:br>
                      <a:r>
                        <a:rPr lang="en-US" sz="2000" b="0" strike="noStrike" spc="-1">
                          <a:solidFill>
                            <a:srgbClr val="FFC000"/>
                          </a:solidFill>
                          <a:latin typeface="Arial" panose="020B0604020202020204"/>
                        </a:rPr>
                        <a:t>1. </a:t>
                      </a:r>
                      <a:r>
                        <a:rPr lang="en-US" sz="2000" b="0" strike="noStrike" spc="-1">
                          <a:solidFill>
                            <a:srgbClr val="D9D9D9"/>
                          </a:solidFill>
                          <a:latin typeface="Arial" panose="020B0604020202020204"/>
                        </a:rPr>
                        <a:t>On the top menu bar click on the VIEW tab and then click on ZOOM. Choose the zoom percentage that works best for you. </a:t>
                      </a:r>
                      <a:r>
                        <a:rPr sz="2000"/>
                        <a:t/>
                      </a:r>
                      <a:br>
                        <a:rPr sz="2000"/>
                      </a:br>
                      <a:r>
                        <a:rPr lang="en-US" sz="2000" b="0" strike="noStrike" spc="-1">
                          <a:solidFill>
                            <a:srgbClr val="FFC000"/>
                          </a:solidFill>
                          <a:latin typeface="Arial" panose="020B0604020202020204"/>
                        </a:rPr>
                        <a:t>2. </a:t>
                      </a:r>
                      <a:r>
                        <a:rPr lang="en-US" sz="2000" b="0" strike="noStrike" spc="-1">
                          <a:solidFill>
                            <a:srgbClr val="D9D9D9"/>
                          </a:solidFill>
                          <a:latin typeface="Arial" panose="020B0604020202020204"/>
                        </a:rPr>
                        <a:t>For better zoom flexibility, use the zoom slider at the bottom right of the window.</a:t>
                      </a:r>
                      <a:endParaRPr lang="en-IN" sz="20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1800360">
                <a:tc gridSpan="2">
                  <a:txBody>
                    <a:bodyPr/>
                    <a:lstStyle/>
                    <a:p>
                      <a:pPr>
                        <a:lnSpc>
                          <a:spcPct val="100000"/>
                        </a:lnSpc>
                        <a:buNone/>
                        <a:tabLst>
                          <a:tab pos="0" algn="l"/>
                        </a:tabLst>
                      </a:pPr>
                      <a:r>
                        <a:rPr lang="en-US" sz="2400" b="1" strike="noStrike" spc="-1">
                          <a:solidFill>
                            <a:srgbClr val="FFC000"/>
                          </a:solidFill>
                          <a:latin typeface="Arial" panose="020B0604020202020204"/>
                        </a:rPr>
                        <a:t>Ruler and Guides</a:t>
                      </a:r>
                      <a:r>
                        <a:rPr sz="2000"/>
                        <a:t/>
                      </a:r>
                      <a:br>
                        <a:rPr sz="2000"/>
                      </a:br>
                      <a:r>
                        <a:rPr lang="en-US" sz="2000" b="0" strike="noStrike" spc="-1">
                          <a:solidFill>
                            <a:srgbClr val="D9D9D9"/>
                          </a:solidFill>
                          <a:latin typeface="Arial" panose="020B0604020202020204"/>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lang="en-IN" sz="20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r>
              <a:tr h="3824280">
                <a:tc>
                  <a:txBody>
                    <a:bodyPr/>
                    <a:lstStyle/>
                    <a:p>
                      <a:pPr>
                        <a:buNone/>
                      </a:pPr>
                      <a:endParaRPr lang="en-US"/>
                    </a:p>
                  </a:txBody>
                  <a:tcPr>
                    <a:lnL w="12240">
                      <a:solidFill>
                        <a:srgbClr val="FFFFFF"/>
                      </a:solidFill>
                    </a:lnL>
                    <a:lnR w="12240">
                      <a:solidFill>
                        <a:srgbClr val="FFFFFF"/>
                      </a:solidFill>
                    </a:lnR>
                    <a:lnT w="12240">
                      <a:solidFill>
                        <a:srgbClr val="FFFFFF"/>
                      </a:solidFill>
                    </a:lnT>
                    <a:lnB w="12240">
                      <a:solidFill>
                        <a:srgbClr val="FFFFFF"/>
                      </a:solidFill>
                    </a:lnB>
                    <a:blipFill rotWithShape="0">
                      <a:blip r:embed="rId15"/>
                      <a:stretch>
                        <a:fillRect/>
                      </a:stretch>
                    </a:blipFill>
                  </a:tcPr>
                </a:tc>
                <a:tc>
                  <a:txBody>
                    <a:bodyPr/>
                    <a:lstStyle/>
                    <a:p>
                      <a:pPr>
                        <a:lnSpc>
                          <a:spcPct val="100000"/>
                        </a:lnSpc>
                        <a:buNone/>
                        <a:tabLst>
                          <a:tab pos="0" algn="l"/>
                        </a:tabLst>
                      </a:pPr>
                      <a:r>
                        <a:rPr lang="en-US" sz="2400" b="1" strike="noStrike" spc="-1">
                          <a:solidFill>
                            <a:srgbClr val="FFC000"/>
                          </a:solidFill>
                          <a:latin typeface="Arial" panose="020B0604020202020204"/>
                        </a:rPr>
                        <a:t>Headers and text containers</a:t>
                      </a:r>
                      <a:r>
                        <a:rPr sz="2000"/>
                        <a:t/>
                      </a:r>
                      <a:br>
                        <a:rPr sz="2000"/>
                      </a:br>
                      <a:r>
                        <a:rPr lang="en-US" sz="2000" b="0" strike="noStrike" spc="-1">
                          <a:solidFill>
                            <a:srgbClr val="D9D9D9"/>
                          </a:solidFill>
                          <a:latin typeface="Arial" panose="020B0604020202020204"/>
                        </a:rPr>
                        <a:t>Included in this template are commonly used section headers such as Abstract, Objectives, Methods, Results, etc. </a:t>
                      </a:r>
                      <a:r>
                        <a:rPr sz="2000"/>
                        <a:t/>
                      </a:r>
                      <a:br>
                        <a:rPr sz="2000"/>
                      </a:br>
                      <a:r>
                        <a:rPr lang="en-US" sz="2000" b="0" strike="noStrike" spc="-1">
                          <a:solidFill>
                            <a:srgbClr val="FFC000"/>
                          </a:solidFill>
                          <a:latin typeface="Arial" panose="020B0604020202020204"/>
                        </a:rPr>
                        <a:t>-</a:t>
                      </a:r>
                      <a:r>
                        <a:rPr lang="en-US" sz="2000" b="0" strike="noStrike" spc="-1">
                          <a:solidFill>
                            <a:srgbClr val="FFFFFF"/>
                          </a:solidFill>
                          <a:latin typeface="Arial" panose="020B0604020202020204"/>
                        </a:rPr>
                        <a:t> </a:t>
                      </a:r>
                      <a:r>
                        <a:rPr lang="en-US" sz="2000" b="0" strike="noStrike" spc="-1">
                          <a:solidFill>
                            <a:srgbClr val="D9D9D9"/>
                          </a:solidFill>
                          <a:latin typeface="Arial" panose="020B0604020202020204"/>
                        </a:rPr>
                        <a:t>Click inside a section header to add its text. </a:t>
                      </a:r>
                      <a:r>
                        <a:rPr sz="2000"/>
                        <a:t/>
                      </a:r>
                      <a:br>
                        <a:rPr sz="2000"/>
                      </a:br>
                      <a:r>
                        <a:rPr lang="en-US" sz="2000" b="0" strike="noStrike" spc="-1">
                          <a:solidFill>
                            <a:srgbClr val="FFC000"/>
                          </a:solidFill>
                          <a:latin typeface="Arial" panose="020B0604020202020204"/>
                        </a:rPr>
                        <a:t>-</a:t>
                      </a:r>
                      <a:r>
                        <a:rPr lang="en-US" sz="2000" b="0" strike="noStrike" spc="-1">
                          <a:solidFill>
                            <a:srgbClr val="FFFFFF"/>
                          </a:solidFill>
                          <a:latin typeface="Arial" panose="020B0604020202020204"/>
                        </a:rPr>
                        <a:t> </a:t>
                      </a:r>
                      <a:r>
                        <a:rPr lang="en-US" sz="2000" b="0" strike="noStrike" spc="-1">
                          <a:solidFill>
                            <a:srgbClr val="D9D9D9"/>
                          </a:solidFill>
                          <a:latin typeface="Arial" panose="020B0604020202020204"/>
                        </a:rPr>
                        <a:t>To add another header, click on edge of the section box so that it is outlined. Copy and paste it. </a:t>
                      </a:r>
                      <a:r>
                        <a:rPr sz="2000"/>
                        <a:t/>
                      </a:r>
                      <a:br>
                        <a:rPr sz="2000"/>
                      </a:br>
                      <a:r>
                        <a:rPr lang="en-US" sz="2000" b="0" strike="noStrike" spc="-1">
                          <a:solidFill>
                            <a:srgbClr val="FFC000"/>
                          </a:solidFill>
                          <a:latin typeface="Arial" panose="020B0604020202020204"/>
                        </a:rPr>
                        <a:t>-</a:t>
                      </a:r>
                      <a:r>
                        <a:rPr lang="en-US" sz="2000" b="0" strike="noStrike" spc="-1">
                          <a:solidFill>
                            <a:srgbClr val="FFFFFF"/>
                          </a:solidFill>
                          <a:latin typeface="Arial" panose="020B0604020202020204"/>
                        </a:rPr>
                        <a:t> </a:t>
                      </a:r>
                      <a:r>
                        <a:rPr lang="en-US" sz="2000" b="0" strike="noStrike" spc="-1">
                          <a:solidFill>
                            <a:srgbClr val="D9D9D9"/>
                          </a:solidFill>
                          <a:latin typeface="Arial" panose="020B0604020202020204"/>
                        </a:rPr>
                        <a:t>To increase its size, click on the white circles and expand to the the desired size.</a:t>
                      </a:r>
                      <a:endParaRPr lang="en-IN" sz="20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3519000">
                <a:tc gridSpan="2">
                  <a:txBody>
                    <a:bodyPr/>
                    <a:lstStyle/>
                    <a:p>
                      <a:pPr>
                        <a:lnSpc>
                          <a:spcPct val="100000"/>
                        </a:lnSpc>
                        <a:buNone/>
                      </a:pPr>
                      <a:r>
                        <a:rPr lang="en-US" sz="2400" b="1" strike="noStrike" spc="-1">
                          <a:solidFill>
                            <a:srgbClr val="FFC000"/>
                          </a:solidFill>
                          <a:latin typeface="Arial" panose="020B0604020202020204"/>
                        </a:rPr>
                        <a:t>Adding content to the poster</a:t>
                      </a:r>
                      <a:endParaRPr lang="en-IN" sz="2400" b="0" strike="noStrike" spc="-1">
                        <a:latin typeface="Arial" panose="020B0604020202020204"/>
                      </a:endParaRPr>
                    </a:p>
                    <a:p>
                      <a:pPr>
                        <a:lnSpc>
                          <a:spcPct val="100000"/>
                        </a:lnSpc>
                        <a:buNone/>
                      </a:pPr>
                      <a:r>
                        <a:rPr lang="en-US" sz="2000" b="0" strike="noStrike" spc="-1">
                          <a:solidFill>
                            <a:srgbClr val="D9D9D9"/>
                          </a:solidFill>
                          <a:latin typeface="Arial" panose="020B0604020202020204"/>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lang="en-IN" sz="2000" b="0" strike="noStrike" spc="-1">
                        <a:latin typeface="Arial" panose="020B0604020202020204"/>
                      </a:endParaRPr>
                    </a:p>
                    <a:p>
                      <a:pPr marL="342900" indent="-342900">
                        <a:lnSpc>
                          <a:spcPct val="100000"/>
                        </a:lnSpc>
                        <a:buClr>
                          <a:srgbClr val="D9D9D9"/>
                        </a:buClr>
                        <a:buFont typeface="StarSymbol"/>
                        <a:buChar char="-"/>
                      </a:pPr>
                      <a:r>
                        <a:rPr lang="en-US" sz="2000" b="0" strike="noStrike" spc="-1">
                          <a:solidFill>
                            <a:srgbClr val="D9D9D9"/>
                          </a:solidFill>
                          <a:latin typeface="Arial" panose="020B0604020202020204"/>
                        </a:rPr>
                        <a:t>If you run out of room, try to reduce the size of your fonts and/or the size of your graphics. If there is a lot of empty space try to increase your font sizes and the size of your graphics. The font used for references can be smaller.</a:t>
                      </a:r>
                      <a:endParaRPr lang="en-IN" sz="20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r>
              <a:tr h="2377440">
                <a:tc gridSpan="2">
                  <a:txBody>
                    <a:bodyPr/>
                    <a:lstStyle/>
                    <a:p>
                      <a:pPr>
                        <a:lnSpc>
                          <a:spcPct val="100000"/>
                        </a:lnSpc>
                        <a:buNone/>
                        <a:tabLst>
                          <a:tab pos="0" algn="l"/>
                        </a:tabLst>
                      </a:pPr>
                      <a:r>
                        <a:rPr lang="en-US" sz="2400" b="1" strike="noStrike" spc="-1">
                          <a:solidFill>
                            <a:srgbClr val="FFC000"/>
                          </a:solidFill>
                          <a:latin typeface="Arial" panose="020B0604020202020204"/>
                        </a:rPr>
                        <a:t>Photos</a:t>
                      </a:r>
                      <a:endParaRPr lang="en-IN" sz="2400" b="0" strike="noStrike" spc="-1">
                        <a:latin typeface="Arial" panose="020B0604020202020204"/>
                      </a:endParaRPr>
                    </a:p>
                    <a:p>
                      <a:pPr>
                        <a:lnSpc>
                          <a:spcPct val="100000"/>
                        </a:lnSpc>
                        <a:buNone/>
                        <a:tabLst>
                          <a:tab pos="0" algn="l"/>
                        </a:tabLst>
                      </a:pPr>
                      <a:r>
                        <a:rPr lang="en-US" sz="2000" b="0" strike="noStrike" spc="-1">
                          <a:solidFill>
                            <a:srgbClr val="D9D9D9"/>
                          </a:solidFill>
                          <a:latin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lang="en-IN" sz="20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r>
              <a:tr h="2292840">
                <a:tc gridSpan="2">
                  <a:txBody>
                    <a:bodyPr/>
                    <a:lstStyle/>
                    <a:p>
                      <a:pPr>
                        <a:buNone/>
                      </a:pPr>
                      <a:endParaRPr lang="en-US"/>
                    </a:p>
                  </a:txBody>
                  <a:tcPr marL="182880">
                    <a:lnL w="12240">
                      <a:solidFill>
                        <a:srgbClr val="FFFFFF"/>
                      </a:solidFill>
                    </a:lnL>
                    <a:lnR w="12240">
                      <a:solidFill>
                        <a:srgbClr val="FFFFFF"/>
                      </a:solidFill>
                    </a:lnR>
                    <a:lnT w="12240">
                      <a:solidFill>
                        <a:srgbClr val="FFFFFF"/>
                      </a:solidFill>
                    </a:lnT>
                    <a:lnB w="12240">
                      <a:solidFill>
                        <a:srgbClr val="FFFFFF"/>
                      </a:solidFill>
                    </a:lnB>
                    <a:blipFill rotWithShape="0">
                      <a:blip r:embed="rId16"/>
                      <a:stretch>
                        <a:fillRect/>
                      </a:stretch>
                    </a:blipFill>
                  </a:tcPr>
                </a:tc>
                <a:tc hMerge="1">
                  <a:txBody>
                    <a:bodyPr/>
                    <a:lstStyle/>
                    <a:p>
                      <a:endParaRPr lang="en-US"/>
                    </a:p>
                  </a:txBody>
                  <a:tcPr marL="90000" marR="90000">
                    <a:lnL>
                      <a:noFill/>
                    </a:lnL>
                    <a:lnR>
                      <a:noFill/>
                    </a:lnR>
                    <a:lnT>
                      <a:noFill/>
                    </a:lnT>
                    <a:lnB>
                      <a:noFill/>
                    </a:lnB>
                    <a:solidFill>
                      <a:srgbClr val="729FCF"/>
                    </a:solidFill>
                  </a:tcPr>
                </a:tc>
              </a:tr>
              <a:tr h="1280160">
                <a:tc gridSpan="2">
                  <a:txBody>
                    <a:bodyPr/>
                    <a:lstStyle/>
                    <a:p>
                      <a:pPr>
                        <a:lnSpc>
                          <a:spcPct val="100000"/>
                        </a:lnSpc>
                        <a:buNone/>
                        <a:tabLst>
                          <a:tab pos="0" algn="l"/>
                        </a:tabLst>
                      </a:pPr>
                      <a:r>
                        <a:rPr lang="en-US" sz="2400" b="1" strike="noStrike" spc="-1">
                          <a:solidFill>
                            <a:srgbClr val="FFC000"/>
                          </a:solidFill>
                          <a:latin typeface="Arial" panose="020B0604020202020204"/>
                        </a:rPr>
                        <a:t>Quality check your graphics</a:t>
                      </a:r>
                      <a:endParaRPr lang="en-IN" sz="2400" b="0" strike="noStrike" spc="-1">
                        <a:latin typeface="Arial" panose="020B0604020202020204"/>
                      </a:endParaRPr>
                    </a:p>
                    <a:p>
                      <a:pPr>
                        <a:lnSpc>
                          <a:spcPct val="100000"/>
                        </a:lnSpc>
                        <a:buNone/>
                        <a:tabLst>
                          <a:tab pos="0" algn="l"/>
                        </a:tabLst>
                      </a:pPr>
                      <a:r>
                        <a:rPr lang="en-US" sz="2000" b="0" strike="noStrike" spc="-1">
                          <a:solidFill>
                            <a:srgbClr val="D9D9D9"/>
                          </a:solidFill>
                          <a:latin typeface="Arial" panose="020B0604020202020204"/>
                        </a:rPr>
                        <a:t>Zoom in and look at your images at 100%-200% magnification. If they look clear, they will print well. </a:t>
                      </a:r>
                      <a:endParaRPr lang="en-IN" sz="20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r>
              <a:tr h="3188520">
                <a:tc gridSpan="2">
                  <a:txBody>
                    <a:bodyPr/>
                    <a:lstStyle/>
                    <a:p>
                      <a:pPr>
                        <a:buNone/>
                      </a:pPr>
                      <a:endParaRPr lang="en-US"/>
                    </a:p>
                  </a:txBody>
                  <a:tcPr marL="182880">
                    <a:lnL w="12240">
                      <a:solidFill>
                        <a:srgbClr val="FFFFFF"/>
                      </a:solidFill>
                    </a:lnL>
                    <a:lnR w="12240">
                      <a:solidFill>
                        <a:srgbClr val="FFFFFF"/>
                      </a:solidFill>
                    </a:lnR>
                    <a:lnT w="12240">
                      <a:solidFill>
                        <a:srgbClr val="FFFFFF"/>
                      </a:solidFill>
                    </a:lnT>
                    <a:lnB w="12240">
                      <a:solidFill>
                        <a:srgbClr val="FFFFFF"/>
                      </a:solidFill>
                    </a:lnB>
                    <a:blipFill rotWithShape="0">
                      <a:blip r:embed="rId17"/>
                      <a:stretch>
                        <a:fillRect/>
                      </a:stretch>
                    </a:blipFill>
                  </a:tcPr>
                </a:tc>
                <a:tc hMerge="1">
                  <a:txBody>
                    <a:bodyPr/>
                    <a:lstStyle/>
                    <a:p>
                      <a:endParaRPr lang="en-US"/>
                    </a:p>
                  </a:txBody>
                  <a:tcPr marL="90000" marR="90000">
                    <a:lnL>
                      <a:noFill/>
                    </a:lnL>
                    <a:lnR>
                      <a:noFill/>
                    </a:lnR>
                    <a:lnT>
                      <a:noFill/>
                    </a:lnT>
                    <a:lnB>
                      <a:noFill/>
                    </a:lnB>
                    <a:solidFill>
                      <a:srgbClr val="729FCF"/>
                    </a:solidFill>
                  </a:tcPr>
                </a:tc>
              </a:tr>
            </a:tbl>
          </a:graphicData>
        </a:graphic>
      </p:graphicFrame>
      <p:graphicFrame>
        <p:nvGraphicFramePr>
          <p:cNvPr id="7" name="Table 12"/>
          <p:cNvGraphicFramePr/>
          <p:nvPr/>
        </p:nvGraphicFramePr>
        <p:xfrm>
          <a:off x="44695080" y="-84600"/>
          <a:ext cx="9429840" cy="33074640"/>
        </p:xfrm>
        <a:graphic>
          <a:graphicData uri="http://schemas.openxmlformats.org/drawingml/2006/table">
            <a:tbl>
              <a:tblPr/>
              <a:tblGrid>
                <a:gridCol w="3343680"/>
                <a:gridCol w="1381320"/>
                <a:gridCol w="4704840"/>
              </a:tblGrid>
              <a:tr h="1756080">
                <a:tc gridSpan="3">
                  <a:txBody>
                    <a:bodyPr/>
                    <a:lstStyle/>
                    <a:p>
                      <a:pPr algn="ctr">
                        <a:lnSpc>
                          <a:spcPct val="100000"/>
                        </a:lnSpc>
                        <a:buNone/>
                        <a:tabLst>
                          <a:tab pos="0" algn="l"/>
                        </a:tabLst>
                      </a:pPr>
                      <a:r>
                        <a:rPr lang="en-US" sz="4000" b="0" strike="noStrike" spc="599">
                          <a:solidFill>
                            <a:srgbClr val="1F3A4E"/>
                          </a:solidFill>
                          <a:latin typeface="Arial Black" panose="020B0A04020102020204"/>
                        </a:rPr>
                        <a:t>QUICK START GUIDE</a:t>
                      </a:r>
                      <a:r>
                        <a:rPr sz="4000"/>
                        <a:t/>
                      </a:r>
                      <a:br>
                        <a:rPr sz="4000"/>
                      </a:br>
                      <a:r>
                        <a:rPr lang="en-US" sz="3200" b="1" strike="noStrike" spc="-1">
                          <a:solidFill>
                            <a:srgbClr val="FF0000"/>
                          </a:solidFill>
                          <a:latin typeface="Trebuchet MS" panose="020B0603020202020204"/>
                        </a:rPr>
                        <a:t>(THIS SIDEBAR WILL NOT PRINT)</a:t>
                      </a:r>
                      <a:endParaRPr lang="en-IN" sz="32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r>
              <a:tr h="5563080">
                <a:tc gridSpan="3">
                  <a:txBody>
                    <a:bodyPr/>
                    <a:lstStyle/>
                    <a:p>
                      <a:pPr>
                        <a:lnSpc>
                          <a:spcPct val="100000"/>
                        </a:lnSpc>
                        <a:buNone/>
                      </a:pPr>
                      <a:r>
                        <a:rPr lang="en-US" sz="2800" b="1" strike="noStrike" spc="-1">
                          <a:solidFill>
                            <a:srgbClr val="FFC000"/>
                          </a:solidFill>
                          <a:latin typeface="Arial" panose="020B0604020202020204"/>
                        </a:rPr>
                        <a:t>How to change the template colors</a:t>
                      </a:r>
                      <a:endParaRPr lang="en-IN" sz="28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You can change the overall template color theme by clicking on the COLORS dropdown menu under the DESIGN tab. You can see a tutorial here: </a:t>
                      </a:r>
                      <a:r>
                        <a:rPr lang="en-US" sz="2400" b="0" u="sng" strike="noStrike" spc="-1">
                          <a:solidFill>
                            <a:srgbClr val="FFC000"/>
                          </a:solidFill>
                          <a:uFillTx/>
                          <a:latin typeface="Calibri" panose="020F0502020204030204"/>
                          <a:hlinkClick r:id="rId18"/>
                        </a:rPr>
                        <a:t>https://www.posterpresentations.com/how-to-change-the-research-poster-template-colors.html</a:t>
                      </a: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You can also manually change the color of individual elements by going to VIEW &gt; SLIDE MASTER. On the left side of your screen select the background master where you can change the template background, column sizes, etc. </a:t>
                      </a: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After you finish working on the SLIDE MASTER, it is important that you go to VIEW &gt; NORMAL to continue working on your poster. </a:t>
                      </a:r>
                      <a:endParaRPr lang="en-IN" sz="2400" b="0" strike="noStrike" spc="-1">
                        <a:latin typeface="Arial" panose="020B0604020202020204"/>
                      </a:endParaRPr>
                    </a:p>
                  </a:txBody>
                  <a:tcPr marL="182880" marT="1371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000000"/>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r>
              <a:tr h="3667680">
                <a:tc gridSpan="3">
                  <a:txBody>
                    <a:bodyPr/>
                    <a:lstStyle/>
                    <a:p>
                      <a:pPr>
                        <a:lnSpc>
                          <a:spcPct val="100000"/>
                        </a:lnSpc>
                        <a:buNone/>
                      </a:pPr>
                      <a:r>
                        <a:rPr lang="en-US" sz="2800" b="1" strike="noStrike" spc="-1">
                          <a:solidFill>
                            <a:srgbClr val="FFC000"/>
                          </a:solidFill>
                          <a:latin typeface="Arial" panose="020B0604020202020204"/>
                        </a:rPr>
                        <a:t>How to change the column layout configuration</a:t>
                      </a:r>
                      <a:endParaRPr lang="en-IN" sz="2800" b="0" strike="noStrike" spc="-1">
                        <a:latin typeface="Arial" panose="020B0604020202020204"/>
                      </a:endParaRPr>
                    </a:p>
                    <a:p>
                      <a:pPr>
                        <a:lnSpc>
                          <a:spcPct val="100000"/>
                        </a:lnSpc>
                        <a:buNone/>
                      </a:pPr>
                      <a:r>
                        <a:rPr lang="en-US" sz="2400" b="0" strike="noStrike" spc="-1">
                          <a:solidFill>
                            <a:srgbClr val="D9D9D9"/>
                          </a:solidFill>
                          <a:latin typeface="Arial" panose="020B0604020202020204"/>
                        </a:rPr>
                        <a:t>You can manually change the configuration on the columns by going to VIEW &gt; SLIDE MASTER. You can delete columns, resize them or modify them as needed for your layout. </a:t>
                      </a:r>
                      <a:endParaRPr lang="en-IN" sz="24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You can see a tutorial here: </a:t>
                      </a:r>
                      <a:r>
                        <a:rPr lang="en-US" sz="2400" b="0" u="sng" strike="noStrike" spc="-1">
                          <a:solidFill>
                            <a:srgbClr val="FFC000"/>
                          </a:solidFill>
                          <a:uFillTx/>
                          <a:latin typeface="Arial" panose="020B0604020202020204"/>
                        </a:rPr>
                        <a:t>https://www.posterpresentations.com/how-to-change-the-column-configuration.html</a:t>
                      </a:r>
                      <a:endParaRPr lang="en-IN" sz="24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00000"/>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r>
              <a:tr h="5176800">
                <a:tc gridSpan="2">
                  <a:txBody>
                    <a:bodyPr/>
                    <a:lstStyle/>
                    <a:p>
                      <a:pPr>
                        <a:buNone/>
                      </a:pPr>
                      <a:endParaRPr lang="en-US"/>
                    </a:p>
                  </a:txBody>
                  <a:tcPr marL="182880">
                    <a:lnL w="12240">
                      <a:solidFill>
                        <a:srgbClr val="FFFFFF"/>
                      </a:solidFill>
                    </a:lnL>
                    <a:lnR w="12240">
                      <a:solidFill>
                        <a:srgbClr val="FFFFFF"/>
                      </a:solidFill>
                    </a:lnR>
                    <a:lnT w="12240">
                      <a:solidFill>
                        <a:srgbClr val="FFFFFF"/>
                      </a:solidFill>
                    </a:lnT>
                    <a:lnB w="12240">
                      <a:solidFill>
                        <a:srgbClr val="FFFFFF"/>
                      </a:solidFill>
                    </a:lnB>
                    <a:blipFill rotWithShape="0">
                      <a:blip r:embed="rId19"/>
                      <a:stretch>
                        <a:fillRect/>
                      </a:stretch>
                    </a:blipFill>
                  </a:tcPr>
                </a:tc>
                <a:tc hMerge="1">
                  <a:txBody>
                    <a:bodyPr/>
                    <a:lstStyle/>
                    <a:p>
                      <a:endParaRPr lang="en-US"/>
                    </a:p>
                  </a:txBody>
                  <a:tcPr marL="90000" marR="90000">
                    <a:lnL>
                      <a:noFill/>
                    </a:lnL>
                    <a:lnR>
                      <a:noFill/>
                    </a:lnR>
                    <a:lnT>
                      <a:noFill/>
                    </a:lnT>
                    <a:lnB>
                      <a:noFill/>
                    </a:lnB>
                    <a:solidFill>
                      <a:srgbClr val="729FCF"/>
                    </a:solidFill>
                  </a:tcPr>
                </a:tc>
                <a:tc rowSpan="2">
                  <a:txBody>
                    <a:bodyPr/>
                    <a:lstStyle/>
                    <a:p>
                      <a:pPr>
                        <a:lnSpc>
                          <a:spcPct val="100000"/>
                        </a:lnSpc>
                        <a:buNone/>
                        <a:tabLst>
                          <a:tab pos="0" algn="l"/>
                        </a:tabLst>
                      </a:pPr>
                      <a:r>
                        <a:rPr lang="en-US" sz="2800" b="1" strike="noStrike" spc="-1">
                          <a:solidFill>
                            <a:srgbClr val="FFC000"/>
                          </a:solidFill>
                          <a:latin typeface="Arial" panose="020B0604020202020204"/>
                        </a:rPr>
                        <a:t>How to hide the QUICK START GUIDE bars from the sides of the template</a:t>
                      </a:r>
                      <a:endParaRPr lang="en-IN" sz="28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The Quick Start Guides </a:t>
                      </a:r>
                      <a:r>
                        <a:rPr lang="en-US" sz="2400" b="0" u="sng" strike="noStrike" spc="-1">
                          <a:solidFill>
                            <a:srgbClr val="D9D9D9"/>
                          </a:solidFill>
                          <a:uFillTx/>
                          <a:latin typeface="Arial" panose="020B0604020202020204"/>
                        </a:rPr>
                        <a:t>are outside the template’s printable area</a:t>
                      </a:r>
                      <a:r>
                        <a:rPr lang="en-US" sz="2400" b="0" strike="noStrike" spc="-1">
                          <a:solidFill>
                            <a:srgbClr val="D9D9D9"/>
                          </a:solidFill>
                          <a:latin typeface="Arial" panose="020B0604020202020204"/>
                        </a:rPr>
                        <a:t> and they will not be on the printed poster. </a:t>
                      </a: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If you create a PDF file from your template, the guides will not be included.</a:t>
                      </a: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To hide the guides click on the </a:t>
                      </a:r>
                      <a:r>
                        <a:rPr lang="en-US" sz="2400" b="1" strike="noStrike" spc="-1">
                          <a:solidFill>
                            <a:srgbClr val="D9D9D9"/>
                          </a:solidFill>
                          <a:latin typeface="Arial" panose="020B0604020202020204"/>
                        </a:rPr>
                        <a:t>Home</a:t>
                      </a:r>
                      <a:r>
                        <a:rPr lang="en-US" sz="2400" b="0" strike="noStrike" spc="-1">
                          <a:solidFill>
                            <a:srgbClr val="D9D9D9"/>
                          </a:solidFill>
                          <a:latin typeface="Arial" panose="020B0604020202020204"/>
                        </a:rPr>
                        <a:t> tab (top of the screen) and then click on the </a:t>
                      </a:r>
                      <a:r>
                        <a:rPr lang="en-US" sz="2400" b="1" strike="noStrike" spc="-1">
                          <a:solidFill>
                            <a:srgbClr val="D9D9D9"/>
                          </a:solidFill>
                          <a:latin typeface="Arial" panose="020B0604020202020204"/>
                        </a:rPr>
                        <a:t>Layout</a:t>
                      </a:r>
                      <a:r>
                        <a:rPr lang="en-US" sz="2400" b="0" strike="noStrike" spc="-1">
                          <a:solidFill>
                            <a:srgbClr val="D9D9D9"/>
                          </a:solidFill>
                          <a:latin typeface="Arial" panose="020B0604020202020204"/>
                        </a:rPr>
                        <a:t> button below to see the available layouts. Choose the </a:t>
                      </a:r>
                      <a:r>
                        <a:rPr lang="en-US" sz="2400" b="1" strike="noStrike" spc="-1">
                          <a:solidFill>
                            <a:srgbClr val="D9D9D9"/>
                          </a:solidFill>
                          <a:latin typeface="Arial" panose="020B0604020202020204"/>
                        </a:rPr>
                        <a:t>Without Guides </a:t>
                      </a:r>
                      <a:r>
                        <a:rPr lang="en-US" sz="2400" b="0" strike="noStrike" spc="-1">
                          <a:solidFill>
                            <a:srgbClr val="D9D9D9"/>
                          </a:solidFill>
                          <a:latin typeface="Arial" panose="020B0604020202020204"/>
                        </a:rPr>
                        <a:t>layout.</a:t>
                      </a:r>
                      <a:endParaRPr lang="en-IN" sz="2400" b="0" strike="noStrike" spc="-1">
                        <a:latin typeface="Arial" panose="020B0604020202020204"/>
                      </a:endParaRPr>
                    </a:p>
                    <a:p>
                      <a:pPr>
                        <a:lnSpc>
                          <a:spcPct val="100000"/>
                        </a:lnSpc>
                        <a:buNone/>
                        <a:tabLst>
                          <a:tab pos="0" algn="l"/>
                        </a:tabLst>
                      </a:pPr>
                      <a:endParaRPr lang="en-IN" sz="24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2888280">
                <a:tc gridSpan="2">
                  <a:txBody>
                    <a:bodyPr/>
                    <a:lstStyle/>
                    <a:p>
                      <a:pPr>
                        <a:buNone/>
                      </a:pPr>
                      <a:endParaRPr lang="en-US"/>
                    </a:p>
                  </a:txBody>
                  <a:tcPr marL="18288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c vMerge="1">
                  <a:txBody>
                    <a:bodyPr/>
                    <a:lstStyle/>
                    <a:p>
                      <a:endParaRPr lang="en-US"/>
                    </a:p>
                  </a:txBody>
                  <a:tcPr marL="90000" marR="90000">
                    <a:lnL>
                      <a:noFill/>
                    </a:lnL>
                    <a:lnR>
                      <a:noFill/>
                    </a:lnR>
                    <a:lnT>
                      <a:noFill/>
                    </a:lnT>
                    <a:lnB>
                      <a:noFill/>
                    </a:lnB>
                    <a:solidFill>
                      <a:srgbClr val="729FCF"/>
                    </a:solidFill>
                  </a:tcPr>
                </a:tc>
              </a:tr>
              <a:tr h="3781080">
                <a:tc gridSpan="2">
                  <a:txBody>
                    <a:bodyPr/>
                    <a:lstStyle/>
                    <a:p>
                      <a:pPr>
                        <a:lnSpc>
                          <a:spcPct val="100000"/>
                        </a:lnSpc>
                        <a:buNone/>
                      </a:pPr>
                      <a:r>
                        <a:rPr lang="en-US" sz="2800" b="1" strike="noStrike" spc="-1">
                          <a:solidFill>
                            <a:srgbClr val="FFC000"/>
                          </a:solidFill>
                          <a:latin typeface="Arial" panose="020B0604020202020204"/>
                        </a:rPr>
                        <a:t>How to preview your poster prior to printing</a:t>
                      </a:r>
                      <a:endParaRPr lang="en-IN" sz="2800" b="0" strike="noStrike" spc="-1">
                        <a:latin typeface="Arial" panose="020B0604020202020204"/>
                      </a:endParaRPr>
                    </a:p>
                    <a:p>
                      <a:pPr>
                        <a:lnSpc>
                          <a:spcPct val="100000"/>
                        </a:lnSpc>
                        <a:buNone/>
                      </a:pPr>
                      <a:r>
                        <a:rPr lang="en-US" sz="2400" b="0" strike="noStrike" spc="-1">
                          <a:solidFill>
                            <a:srgbClr val="D9D9D9"/>
                          </a:solidFill>
                          <a:latin typeface="Arial" panose="020B0604020202020204"/>
                        </a:rPr>
                        <a:t>You can preview your poster at any time by pressing the </a:t>
                      </a:r>
                      <a:r>
                        <a:rPr lang="en-US" sz="2400" b="0" strike="noStrike" spc="-1">
                          <a:solidFill>
                            <a:srgbClr val="FFC000"/>
                          </a:solidFill>
                          <a:latin typeface="Arial" panose="020B0604020202020204"/>
                        </a:rPr>
                        <a:t>F5 key</a:t>
                      </a:r>
                      <a:r>
                        <a:rPr lang="en-US" sz="2400" b="0" strike="noStrike" spc="-1">
                          <a:solidFill>
                            <a:srgbClr val="D9D9D9"/>
                          </a:solidFill>
                          <a:latin typeface="Arial" panose="020B0604020202020204"/>
                        </a:rPr>
                        <a:t> on your keyboard. You will see on the screen what's on your poster and how it should look when printed. Press the </a:t>
                      </a:r>
                      <a:r>
                        <a:rPr lang="en-US" sz="2400" b="0" strike="noStrike" spc="-1">
                          <a:solidFill>
                            <a:srgbClr val="FFC000"/>
                          </a:solidFill>
                          <a:latin typeface="Arial" panose="020B0604020202020204"/>
                        </a:rPr>
                        <a:t>ESC key </a:t>
                      </a:r>
                      <a:r>
                        <a:rPr lang="en-US" sz="2400" b="0" strike="noStrike" spc="-1">
                          <a:solidFill>
                            <a:srgbClr val="D9D9D9"/>
                          </a:solidFill>
                          <a:latin typeface="Arial" panose="020B0604020202020204"/>
                        </a:rPr>
                        <a:t>to exit Preview.</a:t>
                      </a:r>
                      <a:endParaRPr lang="en-IN" sz="24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c>
                  <a:txBody>
                    <a:bodyPr/>
                    <a:lstStyle/>
                    <a:p>
                      <a:pPr algn="ctr">
                        <a:lnSpc>
                          <a:spcPct val="100000"/>
                        </a:lnSpc>
                        <a:buNone/>
                      </a:pPr>
                      <a:r>
                        <a:rPr lang="en-US" sz="11500" b="1" strike="noStrike" spc="-1">
                          <a:solidFill>
                            <a:srgbClr val="D9D9D9"/>
                          </a:solidFill>
                          <a:latin typeface="Arial" panose="020B0604020202020204"/>
                        </a:rPr>
                        <a:t>F5</a:t>
                      </a:r>
                      <a:r>
                        <a:rPr lang="en-US" sz="2400" b="0" strike="noStrike" spc="-1">
                          <a:solidFill>
                            <a:srgbClr val="D9D9D9"/>
                          </a:solidFill>
                          <a:latin typeface="Arial" panose="020B0604020202020204"/>
                        </a:rPr>
                        <a:t> </a:t>
                      </a:r>
                      <a:endParaRPr lang="en-IN" sz="2400" b="0" strike="noStrike" spc="-1">
                        <a:latin typeface="Arial" panose="020B0604020202020204"/>
                      </a:endParaRPr>
                    </a:p>
                  </a:txBody>
                  <a:tcPr marL="182880" marT="137160" anchor="ctr">
                    <a:lnL w="12240">
                      <a:solidFill>
                        <a:srgbClr val="FFFFFF"/>
                      </a:solidFill>
                    </a:lnL>
                    <a:lnR w="12240">
                      <a:solidFill>
                        <a:srgbClr val="FFFFFF"/>
                      </a:solidFill>
                    </a:lnR>
                    <a:lnT w="12240">
                      <a:solidFill>
                        <a:srgbClr val="FFFFFF"/>
                      </a:solidFill>
                    </a:lnT>
                    <a:lnB w="12240">
                      <a:solidFill>
                        <a:srgbClr val="FFFFFF"/>
                      </a:solidFill>
                    </a:lnB>
                    <a:solidFill>
                      <a:srgbClr val="0D0D0D"/>
                    </a:solidFill>
                  </a:tcPr>
                </a:tc>
              </a:tr>
              <a:tr h="5673960">
                <a:tc gridSpan="3">
                  <a:txBody>
                    <a:bodyPr/>
                    <a:lstStyle/>
                    <a:p>
                      <a:pPr>
                        <a:lnSpc>
                          <a:spcPct val="100000"/>
                        </a:lnSpc>
                        <a:buNone/>
                        <a:tabLst>
                          <a:tab pos="0" algn="l"/>
                        </a:tabLst>
                      </a:pPr>
                      <a:r>
                        <a:rPr lang="en-US" sz="2800" b="1" strike="noStrike" spc="-1">
                          <a:solidFill>
                            <a:srgbClr val="FFC000"/>
                          </a:solidFill>
                          <a:latin typeface="Arial" panose="020B0604020202020204"/>
                        </a:rPr>
                        <a:t>How to print your poster</a:t>
                      </a:r>
                      <a:endParaRPr lang="en-IN" sz="28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When you are ready to have your poster printed go online to </a:t>
                      </a:r>
                      <a:r>
                        <a:rPr lang="en-US" sz="2400" b="0" strike="noStrike" spc="-1">
                          <a:solidFill>
                            <a:srgbClr val="FFC000"/>
                          </a:solidFill>
                          <a:latin typeface="Arial" panose="020B0604020202020204"/>
                        </a:rPr>
                        <a:t>PosterPresentations.com</a:t>
                      </a:r>
                      <a:r>
                        <a:rPr lang="en-US" sz="2400" b="0" strike="noStrike" spc="-1">
                          <a:solidFill>
                            <a:srgbClr val="D9D9D9"/>
                          </a:solidFill>
                          <a:latin typeface="Arial" panose="020B0604020202020204"/>
                        </a:rPr>
                        <a:t> and click on the "</a:t>
                      </a:r>
                      <a:r>
                        <a:rPr lang="en-US" sz="2400" b="0" strike="noStrike" spc="-1">
                          <a:solidFill>
                            <a:srgbClr val="FFC000"/>
                          </a:solidFill>
                          <a:latin typeface="Arial" panose="020B0604020202020204"/>
                        </a:rPr>
                        <a:t>Order Your Poster</a:t>
                      </a:r>
                      <a:r>
                        <a:rPr lang="en-US" sz="2400" b="0" strike="noStrike" spc="-1">
                          <a:solidFill>
                            <a:srgbClr val="D9D9D9"/>
                          </a:solidFill>
                          <a:latin typeface="Arial" panose="020B0604020202020204"/>
                        </a:rPr>
                        <a:t>" button. You can have your poster printed on professional papers, fabric for easy traveling and a variety of other materials. </a:t>
                      </a:r>
                      <a:endParaRPr lang="en-IN" sz="2400" b="0" strike="noStrike" spc="-1">
                        <a:latin typeface="Arial" panose="020B0604020202020204"/>
                      </a:endParaRPr>
                    </a:p>
                    <a:p>
                      <a:pPr>
                        <a:lnSpc>
                          <a:spcPct val="100000"/>
                        </a:lnSpc>
                        <a:buNone/>
                        <a:tabLst>
                          <a:tab pos="0" algn="l"/>
                        </a:tabLst>
                      </a:pPr>
                      <a:r>
                        <a:rPr lang="en-US" sz="2400" b="0" strike="noStrike" spc="-1">
                          <a:solidFill>
                            <a:srgbClr val="D9D9D9"/>
                          </a:solidFill>
                          <a:latin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lang="en-IN" sz="2400" b="0" strike="noStrike" spc="-1">
                        <a:latin typeface="Arial" panose="020B0604020202020204"/>
                      </a:endParaRPr>
                    </a:p>
                    <a:p>
                      <a:pPr>
                        <a:lnSpc>
                          <a:spcPct val="100000"/>
                        </a:lnSpc>
                        <a:buNone/>
                        <a:tabLst>
                          <a:tab pos="0" algn="l"/>
                        </a:tabLst>
                      </a:pPr>
                      <a:r>
                        <a:rPr sz="2400"/>
                        <a:t/>
                      </a:r>
                      <a:br>
                        <a:rPr sz="2400"/>
                      </a:br>
                      <a:r>
                        <a:rPr lang="en-US" sz="2400" b="0" strike="noStrike" spc="-1">
                          <a:solidFill>
                            <a:srgbClr val="D9D9D9"/>
                          </a:solidFill>
                          <a:latin typeface="Arial" panose="020B0604020202020204"/>
                        </a:rPr>
                        <a:t>Go to </a:t>
                      </a:r>
                      <a:r>
                        <a:rPr lang="en-US" sz="2400" b="0" strike="noStrike" spc="-1">
                          <a:solidFill>
                            <a:srgbClr val="FFC000"/>
                          </a:solidFill>
                          <a:latin typeface="Arial" panose="020B0604020202020204"/>
                        </a:rPr>
                        <a:t>PosterPresentations.com</a:t>
                      </a:r>
                      <a:r>
                        <a:rPr lang="en-US" sz="2400" b="0" strike="noStrike" spc="-1">
                          <a:solidFill>
                            <a:srgbClr val="D9D9D9"/>
                          </a:solidFill>
                          <a:latin typeface="Arial" panose="020B0604020202020204"/>
                        </a:rPr>
                        <a:t> for more information.</a:t>
                      </a:r>
                      <a:endParaRPr lang="en-IN" sz="24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r>
              <a:tr h="1354680">
                <a:tc gridSpan="3">
                  <a:txBody>
                    <a:bodyPr/>
                    <a:lstStyle/>
                    <a:p>
                      <a:pPr>
                        <a:buNone/>
                      </a:pPr>
                      <a:endParaRPr lang="en-US"/>
                    </a:p>
                  </a:txBody>
                  <a:tcPr marL="182880">
                    <a:lnL w="12240">
                      <a:solidFill>
                        <a:srgbClr val="FFFFFF"/>
                      </a:solidFill>
                    </a:lnL>
                    <a:lnR w="12240">
                      <a:solidFill>
                        <a:srgbClr val="FFFFFF"/>
                      </a:solidFill>
                    </a:lnR>
                    <a:lnT w="12240">
                      <a:solidFill>
                        <a:srgbClr val="FFFFFF"/>
                      </a:solidFill>
                    </a:lnT>
                    <a:lnB w="12240">
                      <a:solidFill>
                        <a:srgbClr val="FFFFFF"/>
                      </a:solidFill>
                    </a:lnB>
                    <a:blipFill rotWithShape="0">
                      <a:blip r:embed="rId20"/>
                      <a:stretch>
                        <a:fillRect/>
                      </a:stretch>
                    </a:blip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r>
              <a:tr h="3213000">
                <a:tc>
                  <a:txBody>
                    <a:bodyPr/>
                    <a:lstStyle/>
                    <a:p>
                      <a:pPr>
                        <a:lnSpc>
                          <a:spcPts val="2600"/>
                        </a:lnSpc>
                        <a:buNone/>
                      </a:pPr>
                      <a:r>
                        <a:rPr lang="en-US" sz="2000" b="0" strike="noStrike" spc="-1">
                          <a:solidFill>
                            <a:srgbClr val="D9D9D9"/>
                          </a:solidFill>
                          <a:latin typeface="Arial" panose="020B0604020202020204"/>
                        </a:rPr>
                        <a:t>© 2019 PosterPresentations.com</a:t>
                      </a:r>
                      <a:r>
                        <a:rPr sz="2000"/>
                        <a:t/>
                      </a:r>
                      <a:br>
                        <a:rPr sz="2000"/>
                      </a:br>
                      <a:r>
                        <a:rPr lang="en-US" sz="2000" b="0" strike="noStrike" spc="-1">
                          <a:solidFill>
                            <a:srgbClr val="D9D9D9"/>
                          </a:solidFill>
                          <a:latin typeface="Arial" panose="020B0604020202020204"/>
                        </a:rPr>
                        <a:t>2117 Fourth Street , STE C        </a:t>
                      </a:r>
                      <a:endParaRPr lang="en-IN" sz="2000" b="0" strike="noStrike" spc="-1">
                        <a:latin typeface="Arial" panose="020B0604020202020204"/>
                      </a:endParaRPr>
                    </a:p>
                    <a:p>
                      <a:pPr>
                        <a:lnSpc>
                          <a:spcPts val="2600"/>
                        </a:lnSpc>
                        <a:buNone/>
                      </a:pPr>
                      <a:r>
                        <a:rPr lang="en-US" sz="2000" b="0" strike="noStrike" spc="-1">
                          <a:solidFill>
                            <a:srgbClr val="D9D9D9"/>
                          </a:solidFill>
                          <a:latin typeface="Arial" panose="020B0604020202020204"/>
                        </a:rPr>
                        <a:t>Berkeley CA 94710 USA</a:t>
                      </a:r>
                      <a:endParaRPr lang="en-IN" sz="20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gridSpan="2">
                  <a:txBody>
                    <a:bodyPr/>
                    <a:lstStyle/>
                    <a:p>
                      <a:pPr>
                        <a:lnSpc>
                          <a:spcPct val="100000"/>
                        </a:lnSpc>
                        <a:buNone/>
                        <a:tabLst>
                          <a:tab pos="0" algn="l"/>
                        </a:tabLst>
                      </a:pPr>
                      <a:r>
                        <a:rPr lang="en-US" sz="2400" b="1" strike="noStrike" spc="-1">
                          <a:solidFill>
                            <a:srgbClr val="D0D0D0"/>
                          </a:solidFill>
                          <a:latin typeface="Arial" panose="020B0604020202020204"/>
                        </a:rPr>
                        <a:t>For complete tutorials visit:</a:t>
                      </a:r>
                      <a:endParaRPr lang="en-IN" sz="2400" b="0" strike="noStrike" spc="-1">
                        <a:latin typeface="Arial" panose="020B0604020202020204"/>
                      </a:endParaRPr>
                    </a:p>
                    <a:p>
                      <a:pPr>
                        <a:lnSpc>
                          <a:spcPct val="100000"/>
                        </a:lnSpc>
                        <a:buNone/>
                        <a:tabLst>
                          <a:tab pos="0" algn="l"/>
                        </a:tabLst>
                      </a:pPr>
                      <a:r>
                        <a:rPr lang="en-US" sz="1800" b="1" strike="noStrike" spc="-1">
                          <a:solidFill>
                            <a:srgbClr val="FFC000"/>
                          </a:solidFill>
                          <a:latin typeface="Arial" panose="020B0604020202020204"/>
                        </a:rPr>
                        <a:t>https://www.posterpresentations.com/helpdesk.html</a:t>
                      </a:r>
                      <a:endParaRPr lang="en-IN" sz="1800" b="0" strike="noStrike" spc="-1">
                        <a:latin typeface="Arial" panose="020B0604020202020204"/>
                      </a:endParaRPr>
                    </a:p>
                  </a:txBody>
                  <a:tcPr marL="182880" marT="1371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xBody>
                    <a:bodyPr/>
                    <a:lstStyle/>
                    <a:p>
                      <a:endParaRPr lang="en-US"/>
                    </a:p>
                  </a:txBody>
                  <a:tcPr marL="90000" marR="90000">
                    <a:lnL>
                      <a:noFill/>
                    </a:lnL>
                    <a:lnR>
                      <a:noFill/>
                    </a:lnR>
                    <a:lnT>
                      <a:noFill/>
                    </a:lnT>
                    <a:lnB>
                      <a:noFill/>
                    </a:lnB>
                    <a:solidFill>
                      <a:srgbClr val="729FCF"/>
                    </a:solidFill>
                  </a:tcPr>
                </a:tc>
              </a:tr>
            </a:tbl>
          </a:graphicData>
        </a:graphic>
      </p:graphicFrame>
      <p:sp>
        <p:nvSpPr>
          <p:cNvPr id="8" name="PlaceHolder 1"/>
          <p:cNvSpPr>
            <a:spLocks noGrp="1"/>
          </p:cNvSpPr>
          <p:nvPr>
            <p:ph type="body"/>
          </p:nvPr>
        </p:nvSpPr>
        <p:spPr>
          <a:xfrm>
            <a:off x="459720" y="5829840"/>
            <a:ext cx="1005660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9" name="PlaceHolder 2"/>
          <p:cNvSpPr>
            <a:spLocks noGrp="1"/>
          </p:cNvSpPr>
          <p:nvPr>
            <p:ph type="body"/>
          </p:nvPr>
        </p:nvSpPr>
        <p:spPr>
          <a:xfrm>
            <a:off x="477720" y="5000040"/>
            <a:ext cx="1004868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INTRODUCTION or ABSTRACT</a:t>
            </a:r>
            <a:endParaRPr lang="en-US" sz="2800" b="0" strike="noStrike" spc="-1">
              <a:solidFill>
                <a:srgbClr val="000000"/>
              </a:solidFill>
              <a:latin typeface="Calibri" panose="020F0502020204030204"/>
            </a:endParaRPr>
          </a:p>
        </p:txBody>
      </p:sp>
      <p:sp>
        <p:nvSpPr>
          <p:cNvPr id="10" name="PlaceHolder 3"/>
          <p:cNvSpPr>
            <a:spLocks noGrp="1"/>
          </p:cNvSpPr>
          <p:nvPr>
            <p:ph type="body"/>
          </p:nvPr>
        </p:nvSpPr>
        <p:spPr>
          <a:xfrm>
            <a:off x="477720" y="13663800"/>
            <a:ext cx="1005012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OBJECTIVES</a:t>
            </a:r>
            <a:endParaRPr lang="en-US" sz="2800" b="0" strike="noStrike" spc="-1">
              <a:solidFill>
                <a:srgbClr val="000000"/>
              </a:solidFill>
              <a:latin typeface="Calibri" panose="020F0502020204030204"/>
            </a:endParaRPr>
          </a:p>
        </p:txBody>
      </p:sp>
      <p:sp>
        <p:nvSpPr>
          <p:cNvPr id="11" name="PlaceHolder 4"/>
          <p:cNvSpPr>
            <a:spLocks noGrp="1"/>
          </p:cNvSpPr>
          <p:nvPr>
            <p:ph type="body"/>
          </p:nvPr>
        </p:nvSpPr>
        <p:spPr>
          <a:xfrm>
            <a:off x="11460240" y="5829840"/>
            <a:ext cx="1004868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12" name="PlaceHolder 5"/>
          <p:cNvSpPr>
            <a:spLocks noGrp="1"/>
          </p:cNvSpPr>
          <p:nvPr>
            <p:ph type="body"/>
          </p:nvPr>
        </p:nvSpPr>
        <p:spPr>
          <a:xfrm>
            <a:off x="11460240" y="5000040"/>
            <a:ext cx="1004868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MATERIALS &amp; METHODS</a:t>
            </a:r>
            <a:endParaRPr lang="en-US" sz="2800" b="0" strike="noStrike" spc="-1">
              <a:solidFill>
                <a:srgbClr val="000000"/>
              </a:solidFill>
              <a:latin typeface="Calibri" panose="020F0502020204030204"/>
            </a:endParaRPr>
          </a:p>
        </p:txBody>
      </p:sp>
      <p:sp>
        <p:nvSpPr>
          <p:cNvPr id="13" name="PlaceHolder 6"/>
          <p:cNvSpPr>
            <a:spLocks noGrp="1"/>
          </p:cNvSpPr>
          <p:nvPr>
            <p:ph type="body"/>
          </p:nvPr>
        </p:nvSpPr>
        <p:spPr>
          <a:xfrm>
            <a:off x="22385520" y="5829840"/>
            <a:ext cx="1004868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14" name="PlaceHolder 7"/>
          <p:cNvSpPr>
            <a:spLocks noGrp="1"/>
          </p:cNvSpPr>
          <p:nvPr>
            <p:ph type="body"/>
          </p:nvPr>
        </p:nvSpPr>
        <p:spPr>
          <a:xfrm>
            <a:off x="22377240" y="5000040"/>
            <a:ext cx="1005804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RESULTS</a:t>
            </a:r>
            <a:endParaRPr lang="en-US" sz="2800" b="0" strike="noStrike" spc="-1">
              <a:solidFill>
                <a:srgbClr val="000000"/>
              </a:solidFill>
              <a:latin typeface="Calibri" panose="020F0502020204030204"/>
            </a:endParaRPr>
          </a:p>
        </p:txBody>
      </p:sp>
      <p:sp>
        <p:nvSpPr>
          <p:cNvPr id="15" name="PlaceHolder 8"/>
          <p:cNvSpPr>
            <a:spLocks noGrp="1"/>
          </p:cNvSpPr>
          <p:nvPr>
            <p:ph type="body"/>
          </p:nvPr>
        </p:nvSpPr>
        <p:spPr>
          <a:xfrm>
            <a:off x="33390360" y="5000040"/>
            <a:ext cx="1004652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CONCLUSIONS</a:t>
            </a:r>
            <a:endParaRPr lang="en-US" sz="2800" b="0" strike="noStrike" spc="-1">
              <a:solidFill>
                <a:srgbClr val="000000"/>
              </a:solidFill>
              <a:latin typeface="Calibri" panose="020F0502020204030204"/>
            </a:endParaRPr>
          </a:p>
        </p:txBody>
      </p:sp>
      <p:sp>
        <p:nvSpPr>
          <p:cNvPr id="16" name="PlaceHolder 9"/>
          <p:cNvSpPr>
            <a:spLocks noGrp="1"/>
          </p:cNvSpPr>
          <p:nvPr>
            <p:ph type="body"/>
          </p:nvPr>
        </p:nvSpPr>
        <p:spPr>
          <a:xfrm>
            <a:off x="33390360" y="5829840"/>
            <a:ext cx="1004652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17" name="PlaceHolder 10"/>
          <p:cNvSpPr>
            <a:spLocks noGrp="1"/>
          </p:cNvSpPr>
          <p:nvPr>
            <p:ph type="body"/>
          </p:nvPr>
        </p:nvSpPr>
        <p:spPr>
          <a:xfrm>
            <a:off x="33390360" y="13723920"/>
            <a:ext cx="1004652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REFERENCES</a:t>
            </a:r>
            <a:endParaRPr lang="en-US" sz="2800" b="0" strike="noStrike" spc="-1">
              <a:solidFill>
                <a:srgbClr val="000000"/>
              </a:solidFill>
              <a:latin typeface="Calibri" panose="020F0502020204030204"/>
            </a:endParaRPr>
          </a:p>
        </p:txBody>
      </p:sp>
      <p:sp>
        <p:nvSpPr>
          <p:cNvPr id="18" name="PlaceHolder 11"/>
          <p:cNvSpPr>
            <a:spLocks noGrp="1"/>
          </p:cNvSpPr>
          <p:nvPr>
            <p:ph type="body"/>
          </p:nvPr>
        </p:nvSpPr>
        <p:spPr>
          <a:xfrm>
            <a:off x="33390360" y="14462640"/>
            <a:ext cx="1005156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19" name="PlaceHolder 12"/>
          <p:cNvSpPr>
            <a:spLocks noGrp="1"/>
          </p:cNvSpPr>
          <p:nvPr>
            <p:ph type="body"/>
          </p:nvPr>
        </p:nvSpPr>
        <p:spPr>
          <a:xfrm>
            <a:off x="33390360" y="25130880"/>
            <a:ext cx="10046520" cy="1927548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(click to edit)  ACKNOWLEDGEMENTS or  CONTACT</a:t>
            </a:r>
            <a:endParaRPr lang="en-US" sz="2800" b="0" strike="noStrike" spc="-1">
              <a:solidFill>
                <a:srgbClr val="000000"/>
              </a:solidFill>
              <a:latin typeface="Calibri" panose="020F0502020204030204"/>
            </a:endParaRPr>
          </a:p>
        </p:txBody>
      </p:sp>
      <p:sp>
        <p:nvSpPr>
          <p:cNvPr id="20" name="PlaceHolder 13"/>
          <p:cNvSpPr>
            <a:spLocks noGrp="1"/>
          </p:cNvSpPr>
          <p:nvPr>
            <p:ph type="body"/>
          </p:nvPr>
        </p:nvSpPr>
        <p:spPr>
          <a:xfrm>
            <a:off x="33390360" y="25884720"/>
            <a:ext cx="1005156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21" name="PlaceHolder 14"/>
          <p:cNvSpPr>
            <a:spLocks noGrp="1"/>
          </p:cNvSpPr>
          <p:nvPr>
            <p:ph type="body"/>
          </p:nvPr>
        </p:nvSpPr>
        <p:spPr>
          <a:xfrm>
            <a:off x="459720" y="14402880"/>
            <a:ext cx="10056600" cy="19549800"/>
          </a:xfrm>
          <a:prstGeom prst="rect">
            <a:avLst/>
          </a:prstGeom>
          <a:noFill/>
          <a:ln w="0">
            <a:noFill/>
          </a:ln>
        </p:spPr>
        <p:txBody>
          <a:bodyPr lIns="228600" tIns="228600" rIns="228600" bIns="228600" anchor="t">
            <a:noAutofit/>
          </a:bodyPr>
          <a:lstStyle/>
          <a:p>
            <a:pPr>
              <a:lnSpc>
                <a:spcPct val="100000"/>
              </a:lnSpc>
              <a:spcBef>
                <a:spcPts val="360"/>
              </a:spcBef>
              <a:buNone/>
              <a:tabLst>
                <a:tab pos="0" algn="l"/>
              </a:tabLst>
            </a:pPr>
            <a:r>
              <a:rPr lang="en-US" sz="1800" b="0" strike="noStrike" spc="-1">
                <a:solidFill>
                  <a:srgbClr val="203864"/>
                </a:solidFill>
                <a:latin typeface="Century Gothic" panose="020B0502020202020204"/>
              </a:rPr>
              <a:t>Type in or paste your text here</a:t>
            </a:r>
            <a:endParaRPr lang="en-US" sz="1800" b="0" strike="noStrike" spc="-1">
              <a:solidFill>
                <a:srgbClr val="000000"/>
              </a:solidFill>
              <a:latin typeface="Calibri" panose="020F0502020204030204"/>
            </a:endParaRPr>
          </a:p>
        </p:txBody>
      </p:sp>
      <p:sp>
        <p:nvSpPr>
          <p:cNvPr id="22" name="PlaceHolder 15"/>
          <p:cNvSpPr>
            <a:spLocks noGrp="1"/>
          </p:cNvSpPr>
          <p:nvPr>
            <p:ph type="body"/>
          </p:nvPr>
        </p:nvSpPr>
        <p:spPr>
          <a:xfrm>
            <a:off x="5932440" y="2505960"/>
            <a:ext cx="31998600" cy="19182600"/>
          </a:xfrm>
          <a:prstGeom prst="rect">
            <a:avLst/>
          </a:prstGeom>
          <a:noFill/>
          <a:ln w="0">
            <a:noFill/>
          </a:ln>
        </p:spPr>
        <p:txBody>
          <a:bodyPr lIns="90000" tIns="45000" rIns="90000" bIns="45000" anchor="t">
            <a:noAutofit/>
          </a:bodyPr>
          <a:lstStyle/>
          <a:p>
            <a:pPr algn="ctr">
              <a:lnSpc>
                <a:spcPct val="100000"/>
              </a:lnSpc>
              <a:spcBef>
                <a:spcPts val="560"/>
              </a:spcBef>
              <a:buNone/>
              <a:tabLst>
                <a:tab pos="0" algn="l"/>
              </a:tabLst>
            </a:pPr>
            <a:r>
              <a:rPr lang="en-US" sz="2800" b="0" strike="noStrike" spc="-1">
                <a:solidFill>
                  <a:srgbClr val="FFFFFF"/>
                </a:solidFill>
                <a:latin typeface="Century Gothic" panose="020B0502020202020204"/>
              </a:rPr>
              <a:t>Click here to add affiliations</a:t>
            </a:r>
            <a:endParaRPr lang="en-US" sz="2800" b="0" strike="noStrike" spc="-1">
              <a:solidFill>
                <a:srgbClr val="000000"/>
              </a:solidFill>
              <a:latin typeface="Calibri" panose="020F0502020204030204"/>
            </a:endParaRPr>
          </a:p>
        </p:txBody>
      </p:sp>
      <p:sp>
        <p:nvSpPr>
          <p:cNvPr id="23" name="PlaceHolder 16"/>
          <p:cNvSpPr>
            <a:spLocks noGrp="1"/>
          </p:cNvSpPr>
          <p:nvPr>
            <p:ph type="body"/>
          </p:nvPr>
        </p:nvSpPr>
        <p:spPr>
          <a:xfrm>
            <a:off x="5932440" y="1562760"/>
            <a:ext cx="31998600" cy="19182600"/>
          </a:xfrm>
          <a:prstGeom prst="rect">
            <a:avLst/>
          </a:prstGeom>
          <a:noFill/>
          <a:ln w="0">
            <a:noFill/>
          </a:ln>
        </p:spPr>
        <p:txBody>
          <a:bodyPr lIns="90000" tIns="45000" rIns="90000" bIns="45000" anchor="t">
            <a:noAutofit/>
          </a:bodyPr>
          <a:lstStyle/>
          <a:p>
            <a:pPr algn="ctr">
              <a:lnSpc>
                <a:spcPct val="100000"/>
              </a:lnSpc>
              <a:spcBef>
                <a:spcPts val="880"/>
              </a:spcBef>
              <a:buNone/>
              <a:tabLst>
                <a:tab pos="0" algn="l"/>
              </a:tabLst>
            </a:pPr>
            <a:r>
              <a:rPr lang="en-US" sz="4400" b="0" strike="noStrike" spc="-1">
                <a:solidFill>
                  <a:srgbClr val="FFFFFF"/>
                </a:solidFill>
                <a:latin typeface="Century Gothic" panose="020B0502020202020204"/>
              </a:rPr>
              <a:t>Click here to add authors</a:t>
            </a:r>
            <a:endParaRPr lang="en-US" sz="4400" b="0" strike="noStrike" spc="-1">
              <a:solidFill>
                <a:srgbClr val="000000"/>
              </a:solidFill>
              <a:latin typeface="Calibri" panose="020F0502020204030204"/>
            </a:endParaRPr>
          </a:p>
        </p:txBody>
      </p:sp>
      <p:sp>
        <p:nvSpPr>
          <p:cNvPr id="24" name="PlaceHolder 17"/>
          <p:cNvSpPr>
            <a:spLocks noGrp="1"/>
          </p:cNvSpPr>
          <p:nvPr>
            <p:ph type="body"/>
          </p:nvPr>
        </p:nvSpPr>
        <p:spPr>
          <a:xfrm>
            <a:off x="5932440" y="465840"/>
            <a:ext cx="31998600" cy="19182600"/>
          </a:xfrm>
          <a:prstGeom prst="rect">
            <a:avLst/>
          </a:prstGeom>
          <a:noFill/>
          <a:ln w="0">
            <a:noFill/>
          </a:ln>
        </p:spPr>
        <p:txBody>
          <a:bodyPr lIns="90000" tIns="45000" rIns="90000" bIns="45000" anchor="t">
            <a:noAutofit/>
          </a:bodyPr>
          <a:lstStyle/>
          <a:p>
            <a:pPr algn="ctr">
              <a:lnSpc>
                <a:spcPct val="100000"/>
              </a:lnSpc>
              <a:spcBef>
                <a:spcPts val="1080"/>
              </a:spcBef>
              <a:buNone/>
              <a:tabLst>
                <a:tab pos="0" algn="l"/>
              </a:tabLst>
            </a:pPr>
            <a:r>
              <a:rPr lang="en-US" sz="5400" b="1" strike="noStrike" spc="-1">
                <a:solidFill>
                  <a:srgbClr val="FFFFFF"/>
                </a:solidFill>
                <a:latin typeface="Century Gothic" panose="020B0502020202020204"/>
              </a:rPr>
              <a:t>Click here to add title</a:t>
            </a:r>
            <a:endParaRPr lang="en-US" sz="5400" b="0" strike="noStrike" spc="-1">
              <a:solidFill>
                <a:srgbClr val="000000"/>
              </a:solidFill>
              <a:latin typeface="Calibri" panose="020F0502020204030204"/>
            </a:endParaRPr>
          </a:p>
        </p:txBody>
      </p:sp>
      <p:sp>
        <p:nvSpPr>
          <p:cNvPr id="25" name="PlaceHolder 18"/>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r>
              <a:rPr lang="en-US" sz="8600" b="0" strike="noStrike" spc="-1">
                <a:solidFill>
                  <a:srgbClr val="000000"/>
                </a:solidFill>
                <a:latin typeface="Calibri" panose="020F0502020204030204"/>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10" Type="http://schemas.openxmlformats.org/officeDocument/2006/relationships/image" Target="../media/image12.png"/><Relationship Id="rId4" Type="http://schemas.openxmlformats.org/officeDocument/2006/relationships/image" Target="../media/image8.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p:nvPr>
        </p:nvSpPr>
        <p:spPr>
          <a:xfrm>
            <a:off x="459740" y="5829935"/>
            <a:ext cx="10056495" cy="12118975"/>
          </a:xfrm>
          <a:prstGeom prst="rect">
            <a:avLst/>
          </a:prstGeom>
          <a:noFill/>
          <a:ln w="0">
            <a:noFill/>
          </a:ln>
        </p:spPr>
        <p:txBody>
          <a:bodyPr lIns="228600" tIns="228600" rIns="228600" bIns="228600" anchor="t">
            <a:noAutofit/>
          </a:bodyPr>
          <a:lstStyle/>
          <a:p>
            <a:pPr algn="just">
              <a:lnSpc>
                <a:spcPct val="100000"/>
              </a:lnSpc>
              <a:spcBef>
                <a:spcPts val="560"/>
              </a:spcBef>
              <a:buNone/>
              <a:tabLst>
                <a:tab pos="0" algn="l"/>
              </a:tabLst>
            </a:pPr>
            <a:r>
              <a:rPr lang="en-US" sz="2800" b="0" strike="noStrike" spc="-1">
                <a:solidFill>
                  <a:srgbClr val="203864"/>
                </a:solidFill>
                <a:latin typeface="Century Gothic" panose="020B0502020202020204"/>
              </a:rPr>
              <a:t>Making machines understand human emotions is a big deal for better communication. They can pick up on emotions from how we speak and our facial expressions. When we talk, our facial muscles move in different ways to show feelings and attitudes. </a:t>
            </a: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r>
              <a:rPr lang="en-US" sz="2800" b="0" strike="noStrike" spc="-1">
                <a:solidFill>
                  <a:srgbClr val="203864"/>
                </a:solidFill>
                <a:latin typeface="Century Gothic" panose="020B0502020202020204"/>
              </a:rPr>
              <a:t>Using cool tech like deep learning and simpler methods like HOG and KNN, machines can get the hang of these emotions. Deep learning is like the superhero, but simpler methods are like sidekicks—they use less computer power but still do a good job. This emotion-savvy tech isn't just fancy—it's handy in robots and other cool stuff, making it easier for us to connect with machines in a more natural way.</a:t>
            </a: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r>
              <a:rPr lang="en-IN" sz="2800" b="0" strike="noStrike">
                <a:solidFill>
                  <a:srgbClr val="203864"/>
                </a:solidFill>
                <a:latin typeface="Century Gothic" panose="020B0502020202020204"/>
                <a:sym typeface="+mn-ea"/>
              </a:rPr>
              <a:t>	</a:t>
            </a:r>
            <a:r>
              <a:rPr lang="en-IN" sz="2800" b="1" strike="noStrike">
                <a:solidFill>
                  <a:srgbClr val="203864"/>
                </a:solidFill>
                <a:latin typeface="Century Gothic" panose="020B0502020202020204"/>
                <a:sym typeface="+mn-ea"/>
              </a:rPr>
              <a:t>Fig1.</a:t>
            </a:r>
            <a:r>
              <a:rPr lang="en-US" altLang="en-IN" sz="2800" b="1" strike="noStrike">
                <a:solidFill>
                  <a:srgbClr val="203864"/>
                </a:solidFill>
                <a:latin typeface="Century Gothic" panose="020B0502020202020204"/>
                <a:sym typeface="+mn-ea"/>
              </a:rPr>
              <a:t>1</a:t>
            </a: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p:txBody>
      </p:sp>
      <p:sp>
        <p:nvSpPr>
          <p:cNvPr id="68" name="PlaceHolder 2"/>
          <p:cNvSpPr>
            <a:spLocks noGrp="1"/>
          </p:cNvSpPr>
          <p:nvPr>
            <p:ph/>
          </p:nvPr>
        </p:nvSpPr>
        <p:spPr>
          <a:xfrm>
            <a:off x="477720" y="5000040"/>
            <a:ext cx="10048680" cy="676800"/>
          </a:xfrm>
          <a:prstGeom prst="rect">
            <a:avLst/>
          </a:prstGeom>
          <a:solidFill>
            <a:srgbClr val="203864"/>
          </a:solidFill>
          <a:ln w="0">
            <a:noFill/>
          </a:ln>
        </p:spPr>
        <p:txBody>
          <a:bodyPr tIns="91440" bIns="91440" anchor="t">
            <a:noAutofit/>
          </a:bodyPr>
          <a:lstStyle/>
          <a:p>
            <a:pPr algn="ctr">
              <a:lnSpc>
                <a:spcPct val="100000"/>
              </a:lnSpc>
              <a:spcBef>
                <a:spcPts val="640"/>
              </a:spcBef>
              <a:buNone/>
              <a:tabLst>
                <a:tab pos="0" algn="l"/>
              </a:tabLst>
            </a:pPr>
            <a:r>
              <a:rPr lang="en-US" sz="3200" b="1" strike="noStrike" spc="-1">
                <a:solidFill>
                  <a:srgbClr val="FFFFFF"/>
                </a:solidFill>
                <a:latin typeface="Century Gothic" panose="020B0502020202020204"/>
              </a:rPr>
              <a:t>INTRODUCTION</a:t>
            </a:r>
            <a:endParaRPr lang="en-US" sz="3200" b="0" strike="noStrike" spc="-1">
              <a:solidFill>
                <a:srgbClr val="000000"/>
              </a:solidFill>
              <a:latin typeface="Calibri" panose="020F0502020204030204"/>
            </a:endParaRPr>
          </a:p>
        </p:txBody>
      </p:sp>
      <p:sp>
        <p:nvSpPr>
          <p:cNvPr id="69" name="PlaceHolder 3"/>
          <p:cNvSpPr>
            <a:spLocks noGrp="1"/>
          </p:cNvSpPr>
          <p:nvPr>
            <p:ph/>
          </p:nvPr>
        </p:nvSpPr>
        <p:spPr>
          <a:xfrm>
            <a:off x="496080" y="18744480"/>
            <a:ext cx="10050120" cy="676800"/>
          </a:xfrm>
          <a:prstGeom prst="rect">
            <a:avLst/>
          </a:prstGeom>
          <a:solidFill>
            <a:srgbClr val="203864"/>
          </a:solidFill>
          <a:ln w="0">
            <a:noFill/>
          </a:ln>
        </p:spPr>
        <p:txBody>
          <a:bodyPr tIns="91440" bIns="91440" anchor="t">
            <a:noAutofit/>
          </a:bodyPr>
          <a:lstStyle/>
          <a:p>
            <a:pPr algn="ctr">
              <a:lnSpc>
                <a:spcPct val="100000"/>
              </a:lnSpc>
              <a:spcBef>
                <a:spcPts val="640"/>
              </a:spcBef>
              <a:buNone/>
              <a:tabLst>
                <a:tab pos="0" algn="l"/>
              </a:tabLst>
            </a:pPr>
            <a:r>
              <a:rPr lang="en-US" sz="3200" b="1" strike="noStrike" spc="-1">
                <a:solidFill>
                  <a:srgbClr val="FFFFFF"/>
                </a:solidFill>
                <a:latin typeface="Century Gothic" panose="020B0502020202020204"/>
              </a:rPr>
              <a:t>OBJECTIVES</a:t>
            </a:r>
            <a:endParaRPr lang="en-US" sz="3200" b="0" strike="noStrike" spc="-1">
              <a:solidFill>
                <a:srgbClr val="000000"/>
              </a:solidFill>
              <a:latin typeface="Calibri" panose="020F0502020204030204"/>
            </a:endParaRPr>
          </a:p>
        </p:txBody>
      </p:sp>
      <p:sp>
        <p:nvSpPr>
          <p:cNvPr id="70" name="PlaceHolder 4"/>
          <p:cNvSpPr>
            <a:spLocks noGrp="1"/>
          </p:cNvSpPr>
          <p:nvPr>
            <p:ph/>
          </p:nvPr>
        </p:nvSpPr>
        <p:spPr>
          <a:xfrm>
            <a:off x="11460240" y="5829840"/>
            <a:ext cx="10048680" cy="25108200"/>
          </a:xfrm>
          <a:prstGeom prst="rect">
            <a:avLst/>
          </a:prstGeom>
          <a:noFill/>
          <a:ln w="0">
            <a:noFill/>
          </a:ln>
        </p:spPr>
        <p:txBody>
          <a:bodyPr lIns="228600" tIns="228600" rIns="228600" bIns="228600" anchor="t">
            <a:noAutofit/>
          </a:bodyPr>
          <a:lstStyle/>
          <a:p>
            <a:pPr algn="just">
              <a:lnSpc>
                <a:spcPct val="100000"/>
              </a:lnSpc>
              <a:spcBef>
                <a:spcPts val="560"/>
              </a:spcBef>
              <a:buNone/>
              <a:tabLst>
                <a:tab pos="0" algn="l"/>
              </a:tabLst>
            </a:pPr>
            <a:r>
              <a:rPr lang="en-IN" sz="2800" b="0" strike="noStrike">
                <a:solidFill>
                  <a:srgbClr val="203864"/>
                </a:solidFill>
                <a:latin typeface="Century Gothic" panose="020B0502020202020204"/>
                <a:sym typeface="+mn-ea"/>
              </a:rPr>
              <a:t>To kickstart the emotion detection system, the initial step is data collection. We've obtained our dataset from Kaggle, specifically the COHN-KANADE and JAFFE.  </a:t>
            </a:r>
          </a:p>
          <a:p>
            <a:pPr algn="just">
              <a:lnSpc>
                <a:spcPct val="100000"/>
              </a:lnSpc>
              <a:spcBef>
                <a:spcPts val="560"/>
              </a:spcBef>
              <a:buNone/>
              <a:tabLst>
                <a:tab pos="0" algn="l"/>
              </a:tabLst>
            </a:pPr>
            <a:r>
              <a:rPr lang="en-IN" sz="2800" b="0" strike="noStrike">
                <a:solidFill>
                  <a:srgbClr val="203864"/>
                </a:solidFill>
                <a:latin typeface="Century Gothic" panose="020B0502020202020204"/>
                <a:sym typeface="+mn-ea"/>
              </a:rPr>
              <a:t> he images in this dataset are converted into jpeg/png format for seamless processing in the training set. Data collection can involve various sources, including video feeds capturing individuals expressing diverse emotions.</a:t>
            </a:r>
          </a:p>
          <a:p>
            <a:pPr algn="just">
              <a:lnSpc>
                <a:spcPct val="100000"/>
              </a:lnSpc>
              <a:spcBef>
                <a:spcPts val="560"/>
              </a:spcBef>
              <a:buNone/>
              <a:tabLst>
                <a:tab pos="0" algn="l"/>
              </a:tabLst>
            </a:pPr>
            <a:endParaRPr lang="en-IN" sz="2800" b="0" strike="noStrike">
              <a:solidFill>
                <a:srgbClr val="203864"/>
              </a:solidFill>
              <a:latin typeface="Century Gothic" panose="020B0502020202020204"/>
              <a:sym typeface="+mn-ea"/>
            </a:endParaRPr>
          </a:p>
          <a:p>
            <a:pPr algn="just">
              <a:lnSpc>
                <a:spcPct val="100000"/>
              </a:lnSpc>
              <a:spcBef>
                <a:spcPts val="560"/>
              </a:spcBef>
              <a:buNone/>
              <a:tabLst>
                <a:tab pos="0" algn="l"/>
              </a:tabLst>
            </a:pPr>
            <a:r>
              <a:rPr lang="en-IN" sz="2800" b="0" strike="noStrike">
                <a:solidFill>
                  <a:srgbClr val="203864"/>
                </a:solidFill>
                <a:latin typeface="Century Gothic" panose="020B0502020202020204"/>
                <a:sym typeface="+mn-ea"/>
              </a:rPr>
              <a:t>It's crucial for the dataset to be diverse and representative, mirroring the population the system intends to serve. We normalized the faces to 72 pixels. Based on the structure of face facial images of 256*256 pixels were cropped from original images.</a:t>
            </a:r>
            <a:r>
              <a:rPr lang="en-US" altLang="en-IN" sz="2800" b="0" strike="noStrike">
                <a:solidFill>
                  <a:srgbClr val="203864"/>
                </a:solidFill>
                <a:latin typeface="Century Gothic" panose="020B0502020202020204"/>
                <a:sym typeface="+mn-ea"/>
              </a:rPr>
              <a:t> </a:t>
            </a:r>
            <a:r>
              <a:rPr lang="en-IN" sz="2800" b="0" strike="noStrike">
                <a:solidFill>
                  <a:srgbClr val="203864"/>
                </a:solidFill>
                <a:latin typeface="Century Gothic" panose="020B0502020202020204"/>
                <a:sym typeface="+mn-ea"/>
              </a:rPr>
              <a:t>The primary task is to categorize each face based on the displayed emotion, assigning them to one of five categories: 0=Angry, 1=Neutral, 2=Fear, 3=Happy, 4=Sad, 5=Surprise. </a:t>
            </a:r>
          </a:p>
          <a:p>
            <a:pPr algn="just">
              <a:lnSpc>
                <a:spcPct val="100000"/>
              </a:lnSpc>
              <a:spcBef>
                <a:spcPts val="560"/>
              </a:spcBef>
              <a:buNone/>
              <a:tabLst>
                <a:tab pos="0" algn="l"/>
              </a:tabLst>
            </a:pPr>
            <a:endParaRPr lang="en-IN" sz="2800" b="0" strike="noStrike">
              <a:solidFill>
                <a:srgbClr val="203864"/>
              </a:solidFill>
              <a:latin typeface="Century Gothic" panose="020B0502020202020204"/>
              <a:sym typeface="+mn-ea"/>
            </a:endParaRPr>
          </a:p>
          <a:p>
            <a:pPr algn="just">
              <a:lnSpc>
                <a:spcPct val="100000"/>
              </a:lnSpc>
              <a:spcBef>
                <a:spcPts val="560"/>
              </a:spcBef>
              <a:buNone/>
              <a:tabLst>
                <a:tab pos="0" algn="l"/>
              </a:tabLst>
            </a:pPr>
            <a:r>
              <a:rPr lang="en-IN" sz="2800" b="0" strike="noStrike">
                <a:solidFill>
                  <a:srgbClr val="203864"/>
                </a:solidFill>
                <a:latin typeface="Century Gothic" panose="020B0502020202020204"/>
                <a:sym typeface="+mn-ea"/>
              </a:rPr>
              <a:t>For our experiment we have used 6481 images for training and 1619 images for testing fromm different subjects of Cohn-Kanade</a:t>
            </a:r>
            <a:r>
              <a:rPr lang="en-US" altLang="en-IN" sz="2800" b="0" strike="noStrike">
                <a:solidFill>
                  <a:srgbClr val="203864"/>
                </a:solidFill>
                <a:latin typeface="Century Gothic" panose="020B0502020202020204"/>
                <a:sym typeface="+mn-ea"/>
              </a:rPr>
              <a:t> </a:t>
            </a:r>
            <a:r>
              <a:rPr lang="en-IN" sz="2800" b="0" strike="noStrike">
                <a:solidFill>
                  <a:srgbClr val="203864"/>
                </a:solidFill>
                <a:latin typeface="Century Gothic" panose="020B0502020202020204"/>
                <a:sym typeface="+mn-ea"/>
              </a:rPr>
              <a:t>dataset. Similarly, 107 images were used for training and 106 images were used for testing from JAFFE dataset. </a:t>
            </a: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r>
              <a:rPr lang="en-US" sz="2800" b="0" strike="noStrike" spc="-1">
                <a:solidFill>
                  <a:srgbClr val="203864"/>
                </a:solidFill>
                <a:latin typeface="Century Gothic" panose="020B0502020202020204"/>
              </a:rPr>
              <a:t>The image of face after pre-processing is then used for extracting the important features. The inherent problems related to image classification include the scale, pose, translation and variations in illumination level .The important features are extracted using LBP algorithm. SVM is widely used in various pattern recognition tasks. SVM is a state-of-the-art machine learning approach based on the modern statistical learning theory.</a:t>
            </a: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nSpc>
                <a:spcPct val="100000"/>
              </a:lnSpc>
              <a:spcBef>
                <a:spcPts val="560"/>
              </a:spcBef>
              <a:buNone/>
              <a:tabLst>
                <a:tab pos="0" algn="l"/>
              </a:tabLst>
            </a:pPr>
            <a:endParaRPr lang="en-US" sz="2800" b="0" strike="noStrike" spc="-1">
              <a:solidFill>
                <a:srgbClr val="000000"/>
              </a:solidFill>
              <a:latin typeface="Calibri" panose="020F0502020204030204"/>
            </a:endParaRPr>
          </a:p>
          <a:p>
            <a:pPr>
              <a:lnSpc>
                <a:spcPct val="100000"/>
              </a:lnSpc>
              <a:spcBef>
                <a:spcPts val="560"/>
              </a:spcBef>
              <a:buNone/>
              <a:tabLst>
                <a:tab pos="0" algn="l"/>
              </a:tabLst>
            </a:pPr>
            <a:endParaRPr lang="en-US" sz="2800" b="0" strike="noStrike" spc="-1">
              <a:solidFill>
                <a:srgbClr val="000000"/>
              </a:solidFill>
              <a:latin typeface="Calibri" panose="020F0502020204030204"/>
            </a:endParaRPr>
          </a:p>
        </p:txBody>
      </p:sp>
      <p:sp>
        <p:nvSpPr>
          <p:cNvPr id="71" name="PlaceHolder 5"/>
          <p:cNvSpPr>
            <a:spLocks noGrp="1"/>
          </p:cNvSpPr>
          <p:nvPr>
            <p:ph/>
          </p:nvPr>
        </p:nvSpPr>
        <p:spPr>
          <a:xfrm>
            <a:off x="11460240" y="5000040"/>
            <a:ext cx="10048680" cy="676800"/>
          </a:xfrm>
          <a:prstGeom prst="rect">
            <a:avLst/>
          </a:prstGeom>
          <a:solidFill>
            <a:srgbClr val="203864"/>
          </a:solidFill>
          <a:ln w="0">
            <a:noFill/>
          </a:ln>
        </p:spPr>
        <p:txBody>
          <a:bodyPr tIns="91440" bIns="91440" anchor="t">
            <a:noAutofit/>
          </a:bodyPr>
          <a:lstStyle/>
          <a:p>
            <a:pPr algn="ctr">
              <a:lnSpc>
                <a:spcPct val="100000"/>
              </a:lnSpc>
              <a:spcBef>
                <a:spcPts val="640"/>
              </a:spcBef>
              <a:buNone/>
              <a:tabLst>
                <a:tab pos="0" algn="l"/>
              </a:tabLst>
            </a:pPr>
            <a:r>
              <a:rPr lang="en-US" sz="3200" b="1" strike="noStrike" spc="-1">
                <a:solidFill>
                  <a:srgbClr val="FFFFFF"/>
                </a:solidFill>
                <a:latin typeface="Century Gothic" panose="020B0502020202020204"/>
              </a:rPr>
              <a:t>METHOD</a:t>
            </a:r>
            <a:endParaRPr lang="en-US" sz="3200" b="0" strike="noStrike" spc="-1">
              <a:solidFill>
                <a:srgbClr val="000000"/>
              </a:solidFill>
              <a:latin typeface="Calibri" panose="020F0502020204030204"/>
            </a:endParaRPr>
          </a:p>
        </p:txBody>
      </p:sp>
      <p:sp>
        <p:nvSpPr>
          <p:cNvPr id="72" name="PlaceHolder 6"/>
          <p:cNvSpPr>
            <a:spLocks noGrp="1"/>
          </p:cNvSpPr>
          <p:nvPr>
            <p:ph/>
          </p:nvPr>
        </p:nvSpPr>
        <p:spPr>
          <a:xfrm>
            <a:off x="22385520" y="5829840"/>
            <a:ext cx="10048680" cy="25526520"/>
          </a:xfrm>
          <a:prstGeom prst="rect">
            <a:avLst/>
          </a:prstGeom>
          <a:noFill/>
          <a:ln w="0">
            <a:noFill/>
          </a:ln>
        </p:spPr>
        <p:txBody>
          <a:bodyPr lIns="228600" tIns="228600" rIns="228600" bIns="228600" anchor="t">
            <a:noAutofit/>
          </a:bodyPr>
          <a:lstStyle/>
          <a:p>
            <a:pPr algn="just">
              <a:lnSpc>
                <a:spcPct val="100000"/>
              </a:lnSpc>
              <a:spcBef>
                <a:spcPts val="560"/>
              </a:spcBef>
              <a:buNone/>
              <a:tabLst>
                <a:tab pos="0" algn="l"/>
              </a:tabLst>
            </a:pPr>
            <a:r>
              <a:rPr lang="en-US" sz="2800" b="0" strike="noStrike" spc="-1">
                <a:solidFill>
                  <a:srgbClr val="203864"/>
                </a:solidFill>
                <a:latin typeface="Century Gothic" panose="020B0502020202020204"/>
              </a:rPr>
              <a:t>Once the model has been trained and evaluated, it can be deployed in a real-world application. This may involve integrating the model into a larger system, such as a mental health diagnosis tool or a customer service chatbot, and ensuring that the system is robust, reliable, and ethical. Ongoing monitoring and refinement may be necessary to ensure that the system continues to perform effectively over time.</a:t>
            </a: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r>
              <a:rPr lang="en-US" sz="2800" b="0" strike="noStrike" spc="-1">
                <a:solidFill>
                  <a:srgbClr val="203864"/>
                </a:solidFill>
                <a:latin typeface="Century Gothic" panose="020B0502020202020204"/>
              </a:rPr>
              <a:t>The website is easily accessible for anyone whether it is a college student or not and does not require very high specifications can be operational on a browser on desktop or a smartphone.</a:t>
            </a: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r>
              <a:rPr lang="en-IN" sz="2800" b="0" strike="noStrike" spc="-1">
                <a:solidFill>
                  <a:srgbClr val="203864"/>
                </a:solidFill>
                <a:latin typeface="Century Gothic" panose="020B0502020202020204"/>
              </a:rPr>
              <a:t>Our human detection system has demonstrated robust performance, achieving notable success in accurately identifying and detecting humans in various scenarios. The evaluation metrics showcase the effectiveness of the system</a:t>
            </a:r>
            <a:r>
              <a:rPr lang="en-US" altLang="en-IN" sz="2800" b="0" strike="noStrike" spc="-1">
                <a:solidFill>
                  <a:srgbClr val="203864"/>
                </a:solidFill>
                <a:latin typeface="Century Gothic" panose="020B0502020202020204"/>
              </a:rPr>
              <a:t>.</a:t>
            </a: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IN"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p:txBody>
      </p:sp>
      <p:sp>
        <p:nvSpPr>
          <p:cNvPr id="73" name="PlaceHolder 7"/>
          <p:cNvSpPr>
            <a:spLocks noGrp="1"/>
          </p:cNvSpPr>
          <p:nvPr>
            <p:ph/>
          </p:nvPr>
        </p:nvSpPr>
        <p:spPr>
          <a:xfrm>
            <a:off x="22377240" y="5000040"/>
            <a:ext cx="10058040" cy="676800"/>
          </a:xfrm>
          <a:prstGeom prst="rect">
            <a:avLst/>
          </a:prstGeom>
          <a:solidFill>
            <a:srgbClr val="203864"/>
          </a:solidFill>
          <a:ln w="0">
            <a:noFill/>
          </a:ln>
        </p:spPr>
        <p:txBody>
          <a:bodyPr tIns="91440" bIns="91440" anchor="t">
            <a:noAutofit/>
          </a:bodyPr>
          <a:lstStyle/>
          <a:p>
            <a:pPr algn="ctr">
              <a:lnSpc>
                <a:spcPct val="100000"/>
              </a:lnSpc>
              <a:spcBef>
                <a:spcPts val="640"/>
              </a:spcBef>
              <a:buNone/>
              <a:tabLst>
                <a:tab pos="0" algn="l"/>
              </a:tabLst>
            </a:pPr>
            <a:r>
              <a:rPr lang="en-US" sz="3200" b="1" strike="noStrike" spc="-1">
                <a:solidFill>
                  <a:srgbClr val="FFFFFF"/>
                </a:solidFill>
                <a:latin typeface="Century Gothic" panose="020B0502020202020204"/>
              </a:rPr>
              <a:t>RESULTS</a:t>
            </a:r>
            <a:endParaRPr lang="en-US" sz="3200" b="0" strike="noStrike" spc="-1">
              <a:solidFill>
                <a:srgbClr val="000000"/>
              </a:solidFill>
              <a:latin typeface="Calibri" panose="020F0502020204030204"/>
            </a:endParaRPr>
          </a:p>
        </p:txBody>
      </p:sp>
      <p:sp>
        <p:nvSpPr>
          <p:cNvPr id="74" name="PlaceHolder 8"/>
          <p:cNvSpPr>
            <a:spLocks noGrp="1"/>
          </p:cNvSpPr>
          <p:nvPr>
            <p:ph/>
          </p:nvPr>
        </p:nvSpPr>
        <p:spPr>
          <a:xfrm>
            <a:off x="33390360" y="5000040"/>
            <a:ext cx="10046520" cy="676800"/>
          </a:xfrm>
          <a:prstGeom prst="rect">
            <a:avLst/>
          </a:prstGeom>
          <a:solidFill>
            <a:srgbClr val="203864"/>
          </a:solidFill>
          <a:ln w="0">
            <a:noFill/>
          </a:ln>
        </p:spPr>
        <p:txBody>
          <a:bodyPr tIns="91440" bIns="91440" anchor="t">
            <a:noAutofit/>
          </a:bodyPr>
          <a:lstStyle/>
          <a:p>
            <a:pPr algn="ctr">
              <a:lnSpc>
                <a:spcPct val="100000"/>
              </a:lnSpc>
              <a:spcBef>
                <a:spcPts val="640"/>
              </a:spcBef>
              <a:buNone/>
              <a:tabLst>
                <a:tab pos="0" algn="l"/>
              </a:tabLst>
            </a:pPr>
            <a:r>
              <a:rPr lang="en-US" sz="3200" b="1" strike="noStrike" spc="-1">
                <a:solidFill>
                  <a:srgbClr val="FFFFFF"/>
                </a:solidFill>
                <a:latin typeface="Century Gothic" panose="020B0502020202020204"/>
              </a:rPr>
              <a:t>CONCLUSION</a:t>
            </a:r>
            <a:endParaRPr lang="en-US" sz="3200" b="0" strike="noStrike" spc="-1">
              <a:solidFill>
                <a:srgbClr val="000000"/>
              </a:solidFill>
              <a:latin typeface="Calibri" panose="020F0502020204030204"/>
            </a:endParaRPr>
          </a:p>
        </p:txBody>
      </p:sp>
      <p:sp>
        <p:nvSpPr>
          <p:cNvPr id="75" name="PlaceHolder 9"/>
          <p:cNvSpPr>
            <a:spLocks noGrp="1"/>
          </p:cNvSpPr>
          <p:nvPr>
            <p:ph/>
          </p:nvPr>
        </p:nvSpPr>
        <p:spPr>
          <a:xfrm>
            <a:off x="33390360" y="5829840"/>
            <a:ext cx="10046520" cy="6062760"/>
          </a:xfrm>
          <a:prstGeom prst="rect">
            <a:avLst/>
          </a:prstGeom>
          <a:noFill/>
          <a:ln w="0">
            <a:noFill/>
          </a:ln>
        </p:spPr>
        <p:txBody>
          <a:bodyPr lIns="228600" tIns="228600" rIns="228600" bIns="228600" anchor="t">
            <a:noAutofit/>
          </a:bodyPr>
          <a:lstStyle/>
          <a:p>
            <a:pPr algn="just">
              <a:lnSpc>
                <a:spcPct val="100000"/>
              </a:lnSpc>
              <a:spcBef>
                <a:spcPts val="560"/>
              </a:spcBef>
              <a:buNone/>
              <a:tabLst>
                <a:tab pos="0" algn="l"/>
              </a:tabLst>
            </a:pPr>
            <a:r>
              <a:rPr lang="en-US" sz="2800" b="0" strike="noStrike" spc="-1">
                <a:solidFill>
                  <a:srgbClr val="203864"/>
                </a:solidFill>
                <a:latin typeface="Century Gothic" panose="020B0502020202020204"/>
              </a:rPr>
              <a:t>In conclusion, our human emotion detection system has demonstrated remarkable capabilities in decoding and interpreting emotional cues from facial expressions.</a:t>
            </a: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r>
              <a:rPr lang="en-US" sz="2800" b="0" strike="noStrike" spc="-1">
                <a:solidFill>
                  <a:srgbClr val="203864"/>
                </a:solidFill>
                <a:latin typeface="Century Gothic" panose="020B0502020202020204"/>
              </a:rPr>
              <a:t>Our human emotion detection system stands as a testament to the potential of technology to understand and respond to the intricacies of human emotions. As we continue to advance, we remain dedicated to creating technologies that not only perform effectively but also contribute positively to the well-being and experiences of individuals.</a:t>
            </a: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r>
              <a:rPr lang="en-US" sz="2800" b="0" strike="noStrike" spc="-1">
                <a:solidFill>
                  <a:srgbClr val="203864"/>
                </a:solidFill>
                <a:latin typeface="Century Gothic" panose="020B0502020202020204"/>
              </a:rPr>
              <a:t>The future holds exciting possibilities for the continuous evolution of our human emotion detection system, with ongoing research and development aimed at expanding its capabilities and exploring novel applications, paving the way for a more emotionally intelligent and responsive technological landscape.</a:t>
            </a: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203864"/>
              </a:solidFill>
              <a:latin typeface="Century Gothic" panose="020B0502020202020204"/>
            </a:endParaRPr>
          </a:p>
        </p:txBody>
      </p:sp>
      <p:sp>
        <p:nvSpPr>
          <p:cNvPr id="76" name="PlaceHolder 10"/>
          <p:cNvSpPr>
            <a:spLocks noGrp="1"/>
          </p:cNvSpPr>
          <p:nvPr>
            <p:ph/>
          </p:nvPr>
        </p:nvSpPr>
        <p:spPr>
          <a:xfrm>
            <a:off x="33582130" y="14767550"/>
            <a:ext cx="10046520" cy="676800"/>
          </a:xfrm>
          <a:prstGeom prst="rect">
            <a:avLst/>
          </a:prstGeom>
          <a:solidFill>
            <a:srgbClr val="203864"/>
          </a:solidFill>
          <a:ln w="0">
            <a:noFill/>
          </a:ln>
        </p:spPr>
        <p:txBody>
          <a:bodyPr tIns="91440" bIns="91440" anchor="t">
            <a:noAutofit/>
          </a:bodyPr>
          <a:lstStyle/>
          <a:p>
            <a:pPr algn="ctr">
              <a:lnSpc>
                <a:spcPct val="100000"/>
              </a:lnSpc>
              <a:spcBef>
                <a:spcPts val="640"/>
              </a:spcBef>
              <a:buNone/>
              <a:tabLst>
                <a:tab pos="0" algn="l"/>
              </a:tabLst>
            </a:pPr>
            <a:r>
              <a:rPr lang="en-US" sz="3200" b="1" strike="noStrike" spc="-1">
                <a:solidFill>
                  <a:srgbClr val="FFFFFF"/>
                </a:solidFill>
                <a:latin typeface="Century Gothic" panose="020B0502020202020204"/>
              </a:rPr>
              <a:t>REFERENCE</a:t>
            </a:r>
            <a:endParaRPr lang="en-US" sz="3200" b="0" strike="noStrike" spc="-1">
              <a:solidFill>
                <a:srgbClr val="000000"/>
              </a:solidFill>
              <a:latin typeface="Calibri" panose="020F0502020204030204"/>
            </a:endParaRPr>
          </a:p>
        </p:txBody>
      </p:sp>
      <p:sp>
        <p:nvSpPr>
          <p:cNvPr id="77" name="PlaceHolder 11"/>
          <p:cNvSpPr>
            <a:spLocks noGrp="1"/>
          </p:cNvSpPr>
          <p:nvPr>
            <p:ph/>
          </p:nvPr>
        </p:nvSpPr>
        <p:spPr>
          <a:xfrm>
            <a:off x="33581975" y="15617825"/>
            <a:ext cx="9859645" cy="9328150"/>
          </a:xfrm>
          <a:prstGeom prst="rect">
            <a:avLst/>
          </a:prstGeom>
          <a:noFill/>
          <a:ln w="0">
            <a:noFill/>
          </a:ln>
        </p:spPr>
        <p:txBody>
          <a:bodyPr lIns="228600" tIns="228600" rIns="228600" bIns="228600" anchor="t">
            <a:noAutofit/>
          </a:bodyPr>
          <a:lstStyle/>
          <a:p>
            <a:pPr marL="514350" indent="-514350" algn="just">
              <a:lnSpc>
                <a:spcPct val="100000"/>
              </a:lnSpc>
              <a:spcBef>
                <a:spcPts val="560"/>
              </a:spcBef>
              <a:buClr>
                <a:srgbClr val="203864"/>
              </a:buClr>
              <a:buFont typeface="Calibri" panose="020F0502020204030204"/>
              <a:buAutoNum type="arabicPeriod"/>
            </a:pPr>
            <a:r>
              <a:rPr lang="en-US" sz="2800" b="0" strike="noStrike" spc="-1">
                <a:solidFill>
                  <a:srgbClr val="203864"/>
                </a:solidFill>
                <a:latin typeface="Century Gothic" panose="020B0502020202020204"/>
              </a:rPr>
              <a:t>Ekman, P., &amp; Friesen, W. V. (1971). Constants across cultures in the face and emotion. Journal of Personality and Social Psychology, 17(2), 124-129.</a:t>
            </a:r>
            <a:endParaRPr lang="en-US" sz="2800" b="0" strike="noStrike" spc="-1">
              <a:solidFill>
                <a:srgbClr val="000000"/>
              </a:solidFill>
              <a:latin typeface="Calibri" panose="020F0502020204030204"/>
            </a:endParaRPr>
          </a:p>
          <a:p>
            <a:pPr marL="514350" indent="-514350" algn="just">
              <a:lnSpc>
                <a:spcPct val="100000"/>
              </a:lnSpc>
              <a:spcBef>
                <a:spcPts val="560"/>
              </a:spcBef>
              <a:buClr>
                <a:srgbClr val="203864"/>
              </a:buClr>
              <a:buFont typeface="Calibri" panose="020F0502020204030204"/>
              <a:buAutoNum type="arabicPeriod"/>
            </a:pPr>
            <a:r>
              <a:rPr lang="en-US" sz="2800" b="0" strike="noStrike" spc="-1">
                <a:solidFill>
                  <a:srgbClr val="203864"/>
                </a:solidFill>
                <a:latin typeface="Century Gothic" panose="020B0502020202020204"/>
              </a:rPr>
              <a:t>Mollahosseini, A., Hasani, B., &amp; Mahoor, M. H. (2017). AffectNet: A database for facial expression, valence, and arousal computing in the wild. IEEE Transactions on Affective Computing, 10(1), 18-31.</a:t>
            </a:r>
            <a:endParaRPr lang="en-US" sz="2800" b="0" strike="noStrike" spc="-1">
              <a:solidFill>
                <a:srgbClr val="000000"/>
              </a:solidFill>
              <a:latin typeface="Calibri" panose="020F0502020204030204"/>
            </a:endParaRPr>
          </a:p>
          <a:p>
            <a:pPr marL="514350" indent="-514350" algn="just">
              <a:lnSpc>
                <a:spcPct val="100000"/>
              </a:lnSpc>
              <a:spcBef>
                <a:spcPts val="560"/>
              </a:spcBef>
              <a:buClr>
                <a:srgbClr val="203864"/>
              </a:buClr>
              <a:buFont typeface="Calibri" panose="020F0502020204030204"/>
              <a:buAutoNum type="arabicPeriod"/>
            </a:pPr>
            <a:r>
              <a:rPr lang="en-US" sz="2800" b="0" strike="noStrike" spc="-1">
                <a:solidFill>
                  <a:srgbClr val="203864"/>
                </a:solidFill>
                <a:latin typeface="Century Gothic" panose="020B0502020202020204"/>
              </a:rPr>
              <a:t>Zhang, X., Yin, L., Cohn, J. F., &amp; Canavan, S. (2018). Facial expression recognition: A survey. IEEE Transactions on Affective Computing, 9(3), 321-341.</a:t>
            </a:r>
            <a:endParaRPr lang="en-US" sz="2800" b="0" strike="noStrike" spc="-1">
              <a:solidFill>
                <a:srgbClr val="000000"/>
              </a:solidFill>
              <a:latin typeface="Calibri" panose="020F0502020204030204"/>
            </a:endParaRPr>
          </a:p>
          <a:p>
            <a:pPr marL="514350" indent="-514350" algn="just">
              <a:lnSpc>
                <a:spcPct val="100000"/>
              </a:lnSpc>
              <a:spcBef>
                <a:spcPts val="560"/>
              </a:spcBef>
              <a:buClr>
                <a:srgbClr val="203864"/>
              </a:buClr>
              <a:buFont typeface="Calibri" panose="020F0502020204030204"/>
              <a:buAutoNum type="arabicPeriod"/>
            </a:pPr>
            <a:r>
              <a:rPr lang="en-US" sz="2800" b="0" strike="noStrike" spc="-1">
                <a:solidFill>
                  <a:srgbClr val="203864"/>
                </a:solidFill>
                <a:latin typeface="Century Gothic" panose="020B0502020202020204"/>
              </a:rPr>
              <a:t>Scherer, K. R., Schuller, B., &amp; Bänziger, T. (2013). Emotion in voice and music: A multi-modal approach to affective neurocomputing. Frontiers in Psychology, 4, 1-9.</a:t>
            </a:r>
            <a:endParaRPr lang="en-US" sz="2800" b="0" strike="noStrike" spc="-1">
              <a:solidFill>
                <a:srgbClr val="000000"/>
              </a:solidFill>
              <a:latin typeface="Calibri" panose="020F0502020204030204"/>
            </a:endParaRPr>
          </a:p>
          <a:p>
            <a:pPr marL="514350" indent="-514350" algn="just">
              <a:lnSpc>
                <a:spcPct val="100000"/>
              </a:lnSpc>
              <a:spcBef>
                <a:spcPts val="560"/>
              </a:spcBef>
              <a:buClr>
                <a:srgbClr val="203864"/>
              </a:buClr>
              <a:buFont typeface="Calibri" panose="020F0502020204030204"/>
              <a:buAutoNum type="arabicPeriod"/>
            </a:pPr>
            <a:r>
              <a:rPr lang="en-US" sz="2800" b="0" strike="noStrike" spc="-1">
                <a:solidFill>
                  <a:srgbClr val="203864"/>
                </a:solidFill>
                <a:latin typeface="Century Gothic" panose="020B0502020202020204"/>
              </a:rPr>
              <a:t>Eyben, F., Weninger, F., Gross, F., &amp; Schuller, B. (2010). Recent developments in opensmile, the Munich open-source multimedia feature extractor. In Proceedings of the 18th ACM International Conference on Multimedia, 835-838.</a:t>
            </a:r>
            <a:endParaRPr lang="en-US" sz="2800" b="0" strike="noStrike" spc="-1">
              <a:solidFill>
                <a:srgbClr val="000000"/>
              </a:solidFill>
              <a:latin typeface="Calibri" panose="020F0502020204030204"/>
            </a:endParaRPr>
          </a:p>
          <a:p>
            <a:pPr>
              <a:lnSpc>
                <a:spcPct val="100000"/>
              </a:lnSpc>
              <a:spcBef>
                <a:spcPts val="560"/>
              </a:spcBef>
              <a:buNone/>
              <a:tabLst>
                <a:tab pos="0" algn="l"/>
              </a:tabLst>
            </a:pPr>
            <a:endParaRPr lang="en-US" sz="2800" b="0" strike="noStrike" spc="-1">
              <a:solidFill>
                <a:srgbClr val="000000"/>
              </a:solidFill>
              <a:latin typeface="Calibri" panose="020F0502020204030204"/>
            </a:endParaRPr>
          </a:p>
          <a:p>
            <a:pPr>
              <a:lnSpc>
                <a:spcPct val="100000"/>
              </a:lnSpc>
              <a:spcBef>
                <a:spcPts val="560"/>
              </a:spcBef>
              <a:buNone/>
              <a:tabLst>
                <a:tab pos="0" algn="l"/>
              </a:tabLst>
            </a:pPr>
            <a:endParaRPr lang="en-US" sz="2800" b="0" strike="noStrike" spc="-1">
              <a:solidFill>
                <a:srgbClr val="000000"/>
              </a:solidFill>
              <a:latin typeface="Calibri" panose="020F0502020204030204"/>
            </a:endParaRPr>
          </a:p>
          <a:p>
            <a:pPr>
              <a:lnSpc>
                <a:spcPct val="100000"/>
              </a:lnSpc>
              <a:spcBef>
                <a:spcPts val="360"/>
              </a:spcBef>
              <a:buNone/>
              <a:tabLst>
                <a:tab pos="0" algn="l"/>
              </a:tabLst>
            </a:pPr>
            <a:endParaRPr lang="en-US" sz="1800" b="0" strike="noStrike" spc="-1">
              <a:solidFill>
                <a:srgbClr val="000000"/>
              </a:solidFill>
              <a:latin typeface="Calibri" panose="020F0502020204030204"/>
            </a:endParaRPr>
          </a:p>
        </p:txBody>
      </p:sp>
      <p:sp>
        <p:nvSpPr>
          <p:cNvPr id="78" name="PlaceHolder 12"/>
          <p:cNvSpPr>
            <a:spLocks noGrp="1"/>
          </p:cNvSpPr>
          <p:nvPr>
            <p:ph/>
          </p:nvPr>
        </p:nvSpPr>
        <p:spPr>
          <a:xfrm>
            <a:off x="33552970" y="25119050"/>
            <a:ext cx="10046520" cy="615240"/>
          </a:xfrm>
          <a:prstGeom prst="rect">
            <a:avLst/>
          </a:prstGeom>
          <a:solidFill>
            <a:srgbClr val="203864"/>
          </a:solidFill>
          <a:ln w="0">
            <a:noFill/>
          </a:ln>
        </p:spPr>
        <p:txBody>
          <a:bodyPr tIns="91440" bIns="91440" anchor="t">
            <a:noAutofit/>
          </a:bodyPr>
          <a:lstStyle/>
          <a:p>
            <a:pPr algn="ctr">
              <a:lnSpc>
                <a:spcPct val="100000"/>
              </a:lnSpc>
              <a:spcBef>
                <a:spcPts val="560"/>
              </a:spcBef>
              <a:buNone/>
              <a:tabLst>
                <a:tab pos="0" algn="l"/>
              </a:tabLst>
            </a:pPr>
            <a:r>
              <a:rPr lang="en-US" sz="2800" b="1" strike="noStrike" spc="-1">
                <a:solidFill>
                  <a:srgbClr val="FFFFFF"/>
                </a:solidFill>
                <a:latin typeface="Century Gothic" panose="020B0502020202020204"/>
              </a:rPr>
              <a:t>CONTACT</a:t>
            </a:r>
            <a:endParaRPr lang="en-US" sz="2800" b="0" strike="noStrike" spc="-1">
              <a:solidFill>
                <a:srgbClr val="000000"/>
              </a:solidFill>
              <a:latin typeface="Calibri" panose="020F0502020204030204"/>
            </a:endParaRPr>
          </a:p>
        </p:txBody>
      </p:sp>
      <p:sp>
        <p:nvSpPr>
          <p:cNvPr id="79" name="PlaceHolder 13"/>
          <p:cNvSpPr>
            <a:spLocks noGrp="1"/>
          </p:cNvSpPr>
          <p:nvPr>
            <p:ph/>
          </p:nvPr>
        </p:nvSpPr>
        <p:spPr>
          <a:xfrm>
            <a:off x="33496250" y="25666065"/>
            <a:ext cx="9955530" cy="1630045"/>
          </a:xfrm>
          <a:prstGeom prst="rect">
            <a:avLst/>
          </a:prstGeom>
          <a:noFill/>
          <a:ln w="0">
            <a:noFill/>
          </a:ln>
        </p:spPr>
        <p:txBody>
          <a:bodyPr lIns="228600" tIns="228600" rIns="228600" bIns="228600" anchor="t">
            <a:noAutofit/>
          </a:bodyPr>
          <a:lstStyle/>
          <a:p>
            <a:pPr>
              <a:lnSpc>
                <a:spcPct val="100000"/>
              </a:lnSpc>
              <a:spcBef>
                <a:spcPts val="640"/>
              </a:spcBef>
              <a:buNone/>
              <a:tabLst>
                <a:tab pos="0" algn="l"/>
              </a:tabLst>
            </a:pPr>
            <a:r>
              <a:rPr lang="en-US" sz="3200" b="0" i="1" strike="noStrike" spc="-1">
                <a:solidFill>
                  <a:srgbClr val="203864"/>
                </a:solidFill>
                <a:latin typeface="Century Gothic" panose="020B0502020202020204"/>
              </a:rPr>
              <a:t>Abhinav nagar , Ajay sonere , Ankit buade,</a:t>
            </a:r>
            <a:endParaRPr lang="en-US" sz="3200" b="0" strike="noStrike" spc="-1">
              <a:solidFill>
                <a:srgbClr val="000000"/>
              </a:solidFill>
              <a:latin typeface="Calibri" panose="020F0502020204030204"/>
            </a:endParaRPr>
          </a:p>
          <a:p>
            <a:pPr>
              <a:lnSpc>
                <a:spcPct val="100000"/>
              </a:lnSpc>
              <a:spcBef>
                <a:spcPts val="640"/>
              </a:spcBef>
              <a:buNone/>
              <a:tabLst>
                <a:tab pos="0" algn="l"/>
              </a:tabLst>
            </a:pPr>
            <a:r>
              <a:rPr lang="en-US" sz="3200" b="0" i="1" strike="noStrike" spc="-1">
                <a:solidFill>
                  <a:srgbClr val="203864"/>
                </a:solidFill>
                <a:latin typeface="Century Gothic" panose="020B0502020202020204"/>
              </a:rPr>
              <a:t>Deepak patidar</a:t>
            </a:r>
            <a:endParaRPr lang="en-US" sz="3200" b="0" strike="noStrike" spc="-1">
              <a:solidFill>
                <a:srgbClr val="000000"/>
              </a:solidFill>
              <a:latin typeface="Calibri" panose="020F0502020204030204"/>
            </a:endParaRPr>
          </a:p>
          <a:p>
            <a:pPr>
              <a:lnSpc>
                <a:spcPct val="100000"/>
              </a:lnSpc>
              <a:spcBef>
                <a:spcPts val="640"/>
              </a:spcBef>
              <a:buNone/>
              <a:tabLst>
                <a:tab pos="0" algn="l"/>
              </a:tabLst>
            </a:pPr>
            <a:r>
              <a:rPr lang="en-US" sz="3200" b="0" i="1" strike="noStrike" spc="-1">
                <a:solidFill>
                  <a:srgbClr val="203864"/>
                </a:solidFill>
                <a:latin typeface="Century Gothic" panose="020B0502020202020204"/>
              </a:rPr>
              <a:t>CS1 4</a:t>
            </a:r>
            <a:r>
              <a:rPr lang="en-US" sz="3200" b="0" i="1" strike="noStrike" spc="-1" baseline="33000">
                <a:solidFill>
                  <a:srgbClr val="203864"/>
                </a:solidFill>
                <a:latin typeface="Century Gothic" panose="020B0502020202020204"/>
              </a:rPr>
              <a:t>th</a:t>
            </a:r>
            <a:r>
              <a:rPr lang="en-US" sz="3200" b="0" i="1" strike="noStrike" spc="-1">
                <a:solidFill>
                  <a:srgbClr val="203864"/>
                </a:solidFill>
                <a:latin typeface="Century Gothic" panose="020B0502020202020204"/>
              </a:rPr>
              <a:t> year</a:t>
            </a:r>
            <a:endParaRPr lang="en-US" sz="3200" b="0" strike="noStrike" spc="-1">
              <a:solidFill>
                <a:srgbClr val="000000"/>
              </a:solidFill>
              <a:latin typeface="Calibri" panose="020F0502020204030204"/>
            </a:endParaRPr>
          </a:p>
          <a:p>
            <a:pPr>
              <a:lnSpc>
                <a:spcPct val="100000"/>
              </a:lnSpc>
              <a:spcBef>
                <a:spcPts val="640"/>
              </a:spcBef>
              <a:buNone/>
              <a:tabLst>
                <a:tab pos="0" algn="l"/>
              </a:tabLst>
            </a:pPr>
            <a:r>
              <a:rPr lang="en-US" sz="3200" b="0" i="1" strike="noStrike" spc="-1">
                <a:solidFill>
                  <a:srgbClr val="203864"/>
                </a:solidFill>
                <a:latin typeface="Century Gothic" panose="020B0502020202020204"/>
              </a:rPr>
              <a:t>ajaysonere20248@acropolis.in</a:t>
            </a:r>
            <a:endParaRPr lang="en-US" sz="3200" b="0" strike="noStrike" spc="-1">
              <a:solidFill>
                <a:srgbClr val="000000"/>
              </a:solidFill>
              <a:latin typeface="Calibri" panose="020F0502020204030204"/>
            </a:endParaRPr>
          </a:p>
          <a:p>
            <a:pPr>
              <a:lnSpc>
                <a:spcPct val="100000"/>
              </a:lnSpc>
              <a:spcBef>
                <a:spcPts val="560"/>
              </a:spcBef>
              <a:buNone/>
              <a:tabLst>
                <a:tab pos="0" algn="l"/>
              </a:tabLst>
            </a:pPr>
            <a:endParaRPr lang="en-US" sz="2800" b="0" strike="noStrike" spc="-1">
              <a:solidFill>
                <a:srgbClr val="000000"/>
              </a:solidFill>
              <a:latin typeface="Calibri" panose="020F0502020204030204"/>
            </a:endParaRPr>
          </a:p>
        </p:txBody>
      </p:sp>
      <p:sp>
        <p:nvSpPr>
          <p:cNvPr id="80" name="PlaceHolder 14"/>
          <p:cNvSpPr>
            <a:spLocks noGrp="1"/>
          </p:cNvSpPr>
          <p:nvPr>
            <p:ph/>
          </p:nvPr>
        </p:nvSpPr>
        <p:spPr>
          <a:xfrm>
            <a:off x="432000" y="19500840"/>
            <a:ext cx="10056600" cy="10100880"/>
          </a:xfrm>
          <a:prstGeom prst="rect">
            <a:avLst/>
          </a:prstGeom>
          <a:noFill/>
          <a:ln w="0">
            <a:noFill/>
          </a:ln>
        </p:spPr>
        <p:txBody>
          <a:bodyPr lIns="228600" tIns="228600" rIns="228600" bIns="228600" anchor="t">
            <a:noAutofit/>
          </a:bodyPr>
          <a:lstStyle/>
          <a:p>
            <a:pPr algn="just">
              <a:lnSpc>
                <a:spcPct val="100000"/>
              </a:lnSpc>
              <a:spcBef>
                <a:spcPts val="560"/>
              </a:spcBef>
              <a:buNone/>
              <a:tabLst>
                <a:tab pos="0" algn="l"/>
              </a:tabLst>
            </a:pPr>
            <a:r>
              <a:rPr lang="en-US" sz="2800" b="0" strike="noStrike">
                <a:solidFill>
                  <a:srgbClr val="203864"/>
                </a:solidFill>
                <a:latin typeface="Century Gothic" panose="020B0502020202020204"/>
                <a:sym typeface="+mn-ea"/>
              </a:rPr>
              <a:t>The project aims to develop a facial expression recognition system using a supervised learning approach. The process involves training and testing, with key steps including image acquisition, face detection, image preprocessing, feature extraction, and classification. </a:t>
            </a:r>
          </a:p>
          <a:p>
            <a:pPr algn="just">
              <a:lnSpc>
                <a:spcPct val="100000"/>
              </a:lnSpc>
              <a:spcBef>
                <a:spcPts val="560"/>
              </a:spcBef>
              <a:buNone/>
              <a:tabLst>
                <a:tab pos="0" algn="l"/>
              </a:tabLst>
            </a:pPr>
            <a:endParaRPr lang="en-US" sz="2800" b="0" strike="noStrike">
              <a:solidFill>
                <a:srgbClr val="203864"/>
              </a:solidFill>
              <a:latin typeface="Century Gothic" panose="020B0502020202020204"/>
              <a:sym typeface="+mn-ea"/>
            </a:endParaRPr>
          </a:p>
          <a:p>
            <a:pPr algn="just">
              <a:lnSpc>
                <a:spcPct val="100000"/>
              </a:lnSpc>
              <a:spcBef>
                <a:spcPts val="560"/>
              </a:spcBef>
              <a:buNone/>
              <a:tabLst>
                <a:tab pos="0" algn="l"/>
              </a:tabLst>
            </a:pPr>
            <a:r>
              <a:rPr lang="en-US" sz="2800" b="0" strike="noStrike">
                <a:solidFill>
                  <a:srgbClr val="203864"/>
                </a:solidFill>
                <a:latin typeface="Century Gothic" panose="020B0502020202020204"/>
                <a:sym typeface="+mn-ea"/>
              </a:rPr>
              <a:t>These steps enable the system to analyze static images or sequences captured via a camera, detect facial features, and classify expressions into five basic categories (Angry,Neutral,Happy, Sad, Surprise). Face detection is crucial for identifying facial images, contributing to the system's effectiveness.</a:t>
            </a:r>
            <a:endParaRPr lang="en-US" sz="2800" b="0" strike="noStrike" spc="-1">
              <a:solidFill>
                <a:srgbClr val="203864"/>
              </a:solidFill>
              <a:latin typeface="Century Gothic" panose="020B050202020202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2800" b="0" strike="noStrike" spc="-1">
              <a:solidFill>
                <a:srgbClr val="000000"/>
              </a:solidFill>
              <a:latin typeface="Calibri" panose="020F0502020204030204"/>
            </a:endParaRPr>
          </a:p>
          <a:p>
            <a:pPr algn="just">
              <a:lnSpc>
                <a:spcPct val="100000"/>
              </a:lnSpc>
              <a:spcBef>
                <a:spcPts val="560"/>
              </a:spcBef>
              <a:buNone/>
              <a:tabLst>
                <a:tab pos="0" algn="l"/>
              </a:tabLst>
            </a:pPr>
            <a:endParaRPr lang="en-US" sz="3200" b="1" strike="noStrike" spc="-1">
              <a:solidFill>
                <a:srgbClr val="203864"/>
              </a:solidFill>
              <a:latin typeface="Century Gothic" panose="020B0502020202020204"/>
            </a:endParaRPr>
          </a:p>
          <a:p>
            <a:pPr algn="just">
              <a:lnSpc>
                <a:spcPct val="100000"/>
              </a:lnSpc>
              <a:spcBef>
                <a:spcPts val="640"/>
              </a:spcBef>
              <a:buNone/>
              <a:tabLst>
                <a:tab pos="0" algn="l"/>
              </a:tabLst>
            </a:pPr>
            <a:endParaRPr lang="en-US" sz="3200" b="0" strike="noStrike" spc="-1">
              <a:solidFill>
                <a:srgbClr val="000000"/>
              </a:solidFill>
              <a:latin typeface="Calibri" panose="020F0502020204030204"/>
            </a:endParaRPr>
          </a:p>
        </p:txBody>
      </p:sp>
      <p:sp>
        <p:nvSpPr>
          <p:cNvPr id="81" name="PlaceHolder 15"/>
          <p:cNvSpPr>
            <a:spLocks noGrp="1"/>
          </p:cNvSpPr>
          <p:nvPr>
            <p:ph/>
          </p:nvPr>
        </p:nvSpPr>
        <p:spPr>
          <a:xfrm>
            <a:off x="6090840" y="2255400"/>
            <a:ext cx="31998600" cy="768960"/>
          </a:xfrm>
          <a:prstGeom prst="rect">
            <a:avLst/>
          </a:prstGeom>
          <a:noFill/>
          <a:ln w="0">
            <a:noFill/>
          </a:ln>
        </p:spPr>
        <p:txBody>
          <a:bodyPr lIns="90000" tIns="45000" rIns="90000" bIns="45000" anchor="t">
            <a:noAutofit/>
          </a:bodyPr>
          <a:lstStyle/>
          <a:p>
            <a:pPr algn="ctr">
              <a:lnSpc>
                <a:spcPct val="100000"/>
              </a:lnSpc>
              <a:spcBef>
                <a:spcPts val="880"/>
              </a:spcBef>
              <a:buNone/>
              <a:tabLst>
                <a:tab pos="0" algn="l"/>
              </a:tabLst>
            </a:pPr>
            <a:r>
              <a:rPr lang="en-US" sz="4400" b="1" i="1" strike="noStrike" spc="-1">
                <a:solidFill>
                  <a:srgbClr val="FFFFFF"/>
                </a:solidFill>
                <a:latin typeface="Century Gothic" panose="020B0502020202020204"/>
              </a:rPr>
              <a:t>Abhinav Nagar , Ajay Sonere , Ankit Buade, Deepak Patidar</a:t>
            </a:r>
            <a:endParaRPr lang="en-US" sz="4400" b="0" strike="noStrike" spc="-1">
              <a:solidFill>
                <a:srgbClr val="000000"/>
              </a:solidFill>
              <a:latin typeface="Calibri" panose="020F0502020204030204"/>
            </a:endParaRPr>
          </a:p>
        </p:txBody>
      </p:sp>
      <p:sp>
        <p:nvSpPr>
          <p:cNvPr id="82" name="PlaceHolder 16"/>
          <p:cNvSpPr>
            <a:spLocks noGrp="1"/>
          </p:cNvSpPr>
          <p:nvPr>
            <p:ph/>
          </p:nvPr>
        </p:nvSpPr>
        <p:spPr>
          <a:xfrm>
            <a:off x="6090840" y="1332000"/>
            <a:ext cx="31998600" cy="923040"/>
          </a:xfrm>
          <a:prstGeom prst="rect">
            <a:avLst/>
          </a:prstGeom>
          <a:noFill/>
          <a:ln w="0">
            <a:noFill/>
          </a:ln>
        </p:spPr>
        <p:txBody>
          <a:bodyPr lIns="90000" tIns="45000" rIns="90000" bIns="45000" anchor="t">
            <a:noAutofit/>
          </a:bodyPr>
          <a:lstStyle/>
          <a:p>
            <a:pPr algn="ctr">
              <a:lnSpc>
                <a:spcPct val="100000"/>
              </a:lnSpc>
              <a:spcBef>
                <a:spcPts val="1080"/>
              </a:spcBef>
              <a:buNone/>
              <a:tabLst>
                <a:tab pos="0" algn="l"/>
              </a:tabLst>
            </a:pPr>
            <a:r>
              <a:rPr lang="en-IN" sz="5400" b="1" strike="noStrike" spc="-1">
                <a:solidFill>
                  <a:srgbClr val="FFFFFF"/>
                </a:solidFill>
                <a:latin typeface="Century Gothic" panose="020B0502020202020204"/>
              </a:rPr>
              <a:t>Human Emotion </a:t>
            </a:r>
            <a:r>
              <a:rPr lang="en-US" altLang="en-IN" sz="5400" b="1" strike="noStrike" spc="-1">
                <a:solidFill>
                  <a:srgbClr val="FFFFFF"/>
                </a:solidFill>
                <a:latin typeface="Century Gothic" panose="020B0502020202020204"/>
              </a:rPr>
              <a:t>Detec</a:t>
            </a:r>
            <a:r>
              <a:rPr lang="en-IN" sz="5400" b="1" strike="noStrike" spc="-1">
                <a:solidFill>
                  <a:srgbClr val="FFFFFF"/>
                </a:solidFill>
                <a:latin typeface="Century Gothic" panose="020B0502020202020204"/>
              </a:rPr>
              <a:t>tion System </a:t>
            </a:r>
            <a:endParaRPr lang="en-US" sz="5400" b="0" strike="noStrike" spc="-1">
              <a:solidFill>
                <a:srgbClr val="000000"/>
              </a:solidFill>
              <a:latin typeface="Calibri" panose="020F0502020204030204"/>
            </a:endParaRPr>
          </a:p>
        </p:txBody>
      </p:sp>
      <p:sp>
        <p:nvSpPr>
          <p:cNvPr id="83" name="Text Placeholder 49"/>
          <p:cNvSpPr/>
          <p:nvPr/>
        </p:nvSpPr>
        <p:spPr>
          <a:xfrm>
            <a:off x="6090840" y="331560"/>
            <a:ext cx="31998600" cy="912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lstStyle/>
          <a:p>
            <a:pPr algn="ctr">
              <a:lnSpc>
                <a:spcPct val="100000"/>
              </a:lnSpc>
              <a:spcBef>
                <a:spcPts val="1080"/>
              </a:spcBef>
              <a:buNone/>
              <a:tabLst>
                <a:tab pos="0" algn="l"/>
              </a:tabLst>
            </a:pPr>
            <a:r>
              <a:rPr lang="en-US" sz="5400" b="1" strike="noStrike" spc="-1">
                <a:solidFill>
                  <a:srgbClr val="FFFFFF"/>
                </a:solidFill>
                <a:latin typeface="Century Gothic" panose="020B0502020202020204"/>
              </a:rPr>
              <a:t>Acropolis Institute of Technology and Research</a:t>
            </a:r>
            <a:endParaRPr lang="en-IN" sz="5400" b="0" strike="noStrike" spc="-1">
              <a:latin typeface="Arial" panose="020B0604020202020204"/>
            </a:endParaRPr>
          </a:p>
        </p:txBody>
      </p:sp>
      <p:pic>
        <p:nvPicPr>
          <p:cNvPr id="2" name="Picture 1" descr="post img 4"/>
          <p:cNvPicPr>
            <a:picLocks noChangeAspect="1"/>
          </p:cNvPicPr>
          <p:nvPr/>
        </p:nvPicPr>
        <p:blipFill>
          <a:blip r:embed="rId4"/>
          <a:stretch>
            <a:fillRect/>
          </a:stretch>
        </p:blipFill>
        <p:spPr>
          <a:xfrm>
            <a:off x="558800" y="25690830"/>
            <a:ext cx="9907270" cy="5688330"/>
          </a:xfrm>
          <a:prstGeom prst="rect">
            <a:avLst/>
          </a:prstGeom>
        </p:spPr>
      </p:pic>
      <p:graphicFrame>
        <p:nvGraphicFramePr>
          <p:cNvPr id="3" name="Object 2"/>
          <p:cNvGraphicFramePr/>
          <p:nvPr/>
        </p:nvGraphicFramePr>
        <p:xfrm>
          <a:off x="11861800" y="18235295"/>
          <a:ext cx="8358505" cy="6575425"/>
        </p:xfrm>
        <a:graphic>
          <a:graphicData uri="http://schemas.openxmlformats.org/presentationml/2006/ole">
            <mc:AlternateContent xmlns:mc="http://schemas.openxmlformats.org/markup-compatibility/2006">
              <mc:Choice xmlns:v="urn:schemas-microsoft-com:vml" Requires="v">
                <p:oleObj spid="_x0000_s1027" r:id="rId5" imgW="4130040" imgH="5295900" progId="Paint.Picture">
                  <p:embed/>
                </p:oleObj>
              </mc:Choice>
              <mc:Fallback>
                <p:oleObj r:id="rId5" imgW="4130040" imgH="5295900" progId="Paint.Picture">
                  <p:embed/>
                  <p:pic>
                    <p:nvPicPr>
                      <p:cNvPr id="0" name="Picture 3"/>
                      <p:cNvPicPr/>
                      <p:nvPr/>
                    </p:nvPicPr>
                    <p:blipFill>
                      <a:blip r:embed="rId6"/>
                      <a:stretch>
                        <a:fillRect/>
                      </a:stretch>
                    </p:blipFill>
                    <p:spPr>
                      <a:xfrm>
                        <a:off x="11861800" y="18235295"/>
                        <a:ext cx="8358505" cy="6575425"/>
                      </a:xfrm>
                      <a:prstGeom prst="rect">
                        <a:avLst/>
                      </a:prstGeom>
                    </p:spPr>
                  </p:pic>
                </p:oleObj>
              </mc:Fallback>
            </mc:AlternateContent>
          </a:graphicData>
        </a:graphic>
      </p:graphicFrame>
      <p:pic>
        <p:nvPicPr>
          <p:cNvPr id="5" name="Picture 4" descr="Screenshot (251)"/>
          <p:cNvPicPr>
            <a:picLocks noChangeAspect="1"/>
          </p:cNvPicPr>
          <p:nvPr/>
        </p:nvPicPr>
        <p:blipFill>
          <a:blip r:embed="rId7"/>
          <a:srcRect l="22050" t="16048" r="14945" b="4932"/>
          <a:stretch>
            <a:fillRect/>
          </a:stretch>
        </p:blipFill>
        <p:spPr>
          <a:xfrm>
            <a:off x="22521545" y="11892915"/>
            <a:ext cx="9667875" cy="5882640"/>
          </a:xfrm>
          <a:prstGeom prst="rect">
            <a:avLst/>
          </a:prstGeom>
        </p:spPr>
      </p:pic>
      <p:pic>
        <p:nvPicPr>
          <p:cNvPr id="7" name="Picture 6" descr="post img 1"/>
          <p:cNvPicPr>
            <a:picLocks noChangeAspect="1"/>
          </p:cNvPicPr>
          <p:nvPr/>
        </p:nvPicPr>
        <p:blipFill>
          <a:blip r:embed="rId8"/>
          <a:stretch>
            <a:fillRect/>
          </a:stretch>
        </p:blipFill>
        <p:spPr>
          <a:xfrm>
            <a:off x="22689185" y="26643965"/>
            <a:ext cx="9381490" cy="5215255"/>
          </a:xfrm>
          <a:prstGeom prst="rect">
            <a:avLst/>
          </a:prstGeom>
        </p:spPr>
      </p:pic>
      <p:pic>
        <p:nvPicPr>
          <p:cNvPr id="9" name="Picture 8" descr="post img 2"/>
          <p:cNvPicPr>
            <a:picLocks noChangeAspect="1"/>
          </p:cNvPicPr>
          <p:nvPr/>
        </p:nvPicPr>
        <p:blipFill>
          <a:blip r:embed="rId9"/>
          <a:stretch>
            <a:fillRect/>
          </a:stretch>
        </p:blipFill>
        <p:spPr>
          <a:xfrm>
            <a:off x="22503130" y="20851495"/>
            <a:ext cx="9814560" cy="5330825"/>
          </a:xfrm>
          <a:prstGeom prst="rect">
            <a:avLst/>
          </a:prstGeom>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247" y="12344400"/>
            <a:ext cx="9766387" cy="5657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36x48-Template-V2b</Template>
  <TotalTime>1</TotalTime>
  <Words>848</Words>
  <Application>Microsoft Office PowerPoint</Application>
  <PresentationFormat>Custom</PresentationFormat>
  <Paragraphs>111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Paintbrush Picture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HP</cp:lastModifiedBy>
  <cp:revision>86</cp:revision>
  <dcterms:created xsi:type="dcterms:W3CDTF">2012-02-03T19:11:00Z</dcterms:created>
  <dcterms:modified xsi:type="dcterms:W3CDTF">2023-11-27T04:44:59Z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y fmtid="{D5CDD505-2E9C-101B-9397-08002B2CF9AE}" pid="5" name="ICV">
    <vt:lpwstr>842EC048900940298669A308523E866F_13</vt:lpwstr>
  </property>
  <property fmtid="{D5CDD505-2E9C-101B-9397-08002B2CF9AE}" pid="6" name="KSOProductBuildVer">
    <vt:lpwstr>1033-12.2.0.13306</vt:lpwstr>
  </property>
</Properties>
</file>