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1" r:id="rId5"/>
    <p:sldId id="326" r:id="rId6"/>
    <p:sldId id="259" r:id="rId7"/>
    <p:sldId id="257" r:id="rId8"/>
    <p:sldId id="265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D262D-1DBA-4446-9303-1C32B872EC50}" v="247" dt="2025-07-07T14:29:40.658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0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Thakran" userId="33c27b5c58675762" providerId="LiveId" clId="{877D262D-1DBA-4446-9303-1C32B872EC50}"/>
    <pc:docChg chg="undo redo custSel addSld delSld modSld modMainMaster">
      <pc:chgData name="Ajay Thakran" userId="33c27b5c58675762" providerId="LiveId" clId="{877D262D-1DBA-4446-9303-1C32B872EC50}" dt="2025-07-07T14:30:03.631" v="825" actId="47"/>
      <pc:docMkLst>
        <pc:docMk/>
      </pc:docMkLst>
      <pc:sldChg chg="modSp mod">
        <pc:chgData name="Ajay Thakran" userId="33c27b5c58675762" providerId="LiveId" clId="{877D262D-1DBA-4446-9303-1C32B872EC50}" dt="2025-07-07T14:08:36.738" v="531"/>
        <pc:sldMkLst>
          <pc:docMk/>
          <pc:sldMk cId="435195399" sldId="257"/>
        </pc:sldMkLst>
        <pc:spChg chg="mod">
          <ac:chgData name="Ajay Thakran" userId="33c27b5c58675762" providerId="LiveId" clId="{877D262D-1DBA-4446-9303-1C32B872EC50}" dt="2025-07-07T14:08:36.738" v="531"/>
          <ac:spMkLst>
            <pc:docMk/>
            <pc:sldMk cId="435195399" sldId="257"/>
            <ac:spMk id="3" creationId="{FEECEBD4-35BF-26BB-D438-DA43EBD5EE89}"/>
          </ac:spMkLst>
        </pc:spChg>
        <pc:picChg chg="mod">
          <ac:chgData name="Ajay Thakran" userId="33c27b5c58675762" providerId="LiveId" clId="{877D262D-1DBA-4446-9303-1C32B872EC50}" dt="2025-07-07T11:29:23.177" v="6" actId="29295"/>
          <ac:picMkLst>
            <pc:docMk/>
            <pc:sldMk cId="435195399" sldId="257"/>
            <ac:picMk id="17" creationId="{58D54B2E-DEAB-97D1-4066-2CB31D78F6F8}"/>
          </ac:picMkLst>
        </pc:picChg>
      </pc:sldChg>
      <pc:sldChg chg="addSp modSp del mod">
        <pc:chgData name="Ajay Thakran" userId="33c27b5c58675762" providerId="LiveId" clId="{877D262D-1DBA-4446-9303-1C32B872EC50}" dt="2025-07-07T11:50:22.854" v="333" actId="47"/>
        <pc:sldMkLst>
          <pc:docMk/>
          <pc:sldMk cId="3058085568" sldId="258"/>
        </pc:sldMkLst>
        <pc:spChg chg="add mod">
          <ac:chgData name="Ajay Thakran" userId="33c27b5c58675762" providerId="LiveId" clId="{877D262D-1DBA-4446-9303-1C32B872EC50}" dt="2025-07-07T11:48:13.395" v="272" actId="1076"/>
          <ac:spMkLst>
            <pc:docMk/>
            <pc:sldMk cId="3058085568" sldId="258"/>
            <ac:spMk id="2" creationId="{3C56B46A-1BD8-1F69-B1AC-FAA0EA87587E}"/>
          </ac:spMkLst>
        </pc:spChg>
        <pc:spChg chg="mod">
          <ac:chgData name="Ajay Thakran" userId="33c27b5c58675762" providerId="LiveId" clId="{877D262D-1DBA-4446-9303-1C32B872EC50}" dt="2025-07-07T11:42:06.030" v="68" actId="1076"/>
          <ac:spMkLst>
            <pc:docMk/>
            <pc:sldMk cId="3058085568" sldId="258"/>
            <ac:spMk id="3" creationId="{A0034E89-1952-5288-08A0-70A4A73BE39E}"/>
          </ac:spMkLst>
        </pc:spChg>
        <pc:spChg chg="add">
          <ac:chgData name="Ajay Thakran" userId="33c27b5c58675762" providerId="LiveId" clId="{877D262D-1DBA-4446-9303-1C32B872EC50}" dt="2025-07-07T11:32:22.362" v="45"/>
          <ac:spMkLst>
            <pc:docMk/>
            <pc:sldMk cId="3058085568" sldId="258"/>
            <ac:spMk id="4" creationId="{A7D03F56-2131-4A8E-120D-0E13059E8F3B}"/>
          </ac:spMkLst>
        </pc:spChg>
        <pc:spChg chg="add mod">
          <ac:chgData name="Ajay Thakran" userId="33c27b5c58675762" providerId="LiveId" clId="{877D262D-1DBA-4446-9303-1C32B872EC50}" dt="2025-07-07T11:41:22.757" v="59"/>
          <ac:spMkLst>
            <pc:docMk/>
            <pc:sldMk cId="3058085568" sldId="258"/>
            <ac:spMk id="5" creationId="{EF20E2F4-BD70-DD37-2FEF-675F7A50A540}"/>
          </ac:spMkLst>
        </pc:spChg>
        <pc:spChg chg="add mod">
          <ac:chgData name="Ajay Thakran" userId="33c27b5c58675762" providerId="LiveId" clId="{877D262D-1DBA-4446-9303-1C32B872EC50}" dt="2025-07-07T11:43:02.981" v="98" actId="20577"/>
          <ac:spMkLst>
            <pc:docMk/>
            <pc:sldMk cId="3058085568" sldId="258"/>
            <ac:spMk id="6" creationId="{C1DBBAA6-F7F6-6095-F708-050559729B13}"/>
          </ac:spMkLst>
        </pc:spChg>
        <pc:picChg chg="mod">
          <ac:chgData name="Ajay Thakran" userId="33c27b5c58675762" providerId="LiveId" clId="{877D262D-1DBA-4446-9303-1C32B872EC50}" dt="2025-07-07T11:31:20.267" v="38" actId="1076"/>
          <ac:picMkLst>
            <pc:docMk/>
            <pc:sldMk cId="3058085568" sldId="258"/>
            <ac:picMk id="8" creationId="{DC23EB2B-2285-3C42-31D8-4D87E34CF22C}"/>
          </ac:picMkLst>
        </pc:picChg>
      </pc:sldChg>
      <pc:sldChg chg="modSp">
        <pc:chgData name="Ajay Thakran" userId="33c27b5c58675762" providerId="LiveId" clId="{877D262D-1DBA-4446-9303-1C32B872EC50}" dt="2025-07-07T14:08:36.738" v="531"/>
        <pc:sldMkLst>
          <pc:docMk/>
          <pc:sldMk cId="1008037533" sldId="259"/>
        </pc:sldMkLst>
        <pc:graphicFrameChg chg="mod">
          <ac:chgData name="Ajay Thakran" userId="33c27b5c58675762" providerId="LiveId" clId="{877D262D-1DBA-4446-9303-1C32B872EC50}" dt="2025-07-07T11:49:44.909" v="325" actId="115"/>
          <ac:graphicFrameMkLst>
            <pc:docMk/>
            <pc:sldMk cId="1008037533" sldId="259"/>
            <ac:graphicFrameMk id="9" creationId="{EBEF2333-9C1E-0895-D57A-B3A742913A00}"/>
          </ac:graphicFrameMkLst>
        </pc:graphicFrameChg>
        <pc:graphicFrameChg chg="mod">
          <ac:chgData name="Ajay Thakran" userId="33c27b5c58675762" providerId="LiveId" clId="{877D262D-1DBA-4446-9303-1C32B872EC50}" dt="2025-07-07T11:50:14.316" v="332" actId="115"/>
          <ac:graphicFrameMkLst>
            <pc:docMk/>
            <pc:sldMk cId="1008037533" sldId="259"/>
            <ac:graphicFrameMk id="19" creationId="{DB386C2F-729D-F4C9-8558-3E745DAF1041}"/>
          </ac:graphicFrameMkLst>
        </pc:graphicFrameChg>
        <pc:picChg chg="mod">
          <ac:chgData name="Ajay Thakran" userId="33c27b5c58675762" providerId="LiveId" clId="{877D262D-1DBA-4446-9303-1C32B872EC50}" dt="2025-07-07T14:08:36.738" v="531"/>
          <ac:picMkLst>
            <pc:docMk/>
            <pc:sldMk cId="1008037533" sldId="259"/>
            <ac:picMk id="10" creationId="{99058E17-80B3-F3F9-AF6A-0518C39D940F}"/>
          </ac:picMkLst>
        </pc:picChg>
      </pc:sldChg>
      <pc:sldChg chg="del">
        <pc:chgData name="Ajay Thakran" userId="33c27b5c58675762" providerId="LiveId" clId="{877D262D-1DBA-4446-9303-1C32B872EC50}" dt="2025-07-07T11:43:24.425" v="99" actId="2696"/>
        <pc:sldMkLst>
          <pc:docMk/>
          <pc:sldMk cId="3666674671" sldId="261"/>
        </pc:sldMkLst>
      </pc:sldChg>
      <pc:sldChg chg="del">
        <pc:chgData name="Ajay Thakran" userId="33c27b5c58675762" providerId="LiveId" clId="{877D262D-1DBA-4446-9303-1C32B872EC50}" dt="2025-07-07T11:45:07.746" v="105" actId="47"/>
        <pc:sldMkLst>
          <pc:docMk/>
          <pc:sldMk cId="2737241225" sldId="263"/>
        </pc:sldMkLst>
      </pc:sldChg>
      <pc:sldChg chg="del">
        <pc:chgData name="Ajay Thakran" userId="33c27b5c58675762" providerId="LiveId" clId="{877D262D-1DBA-4446-9303-1C32B872EC50}" dt="2025-07-07T11:45:10.108" v="106" actId="47"/>
        <pc:sldMkLst>
          <pc:docMk/>
          <pc:sldMk cId="837402205" sldId="264"/>
        </pc:sldMkLst>
      </pc:sldChg>
      <pc:sldChg chg="addSp delSp modSp add del mod">
        <pc:chgData name="Ajay Thakran" userId="33c27b5c58675762" providerId="LiveId" clId="{877D262D-1DBA-4446-9303-1C32B872EC50}" dt="2025-07-07T14:17:00.723" v="706" actId="732"/>
        <pc:sldMkLst>
          <pc:docMk/>
          <pc:sldMk cId="729609147" sldId="265"/>
        </pc:sldMkLst>
        <pc:spChg chg="del mod">
          <ac:chgData name="Ajay Thakran" userId="33c27b5c58675762" providerId="LiveId" clId="{877D262D-1DBA-4446-9303-1C32B872EC50}" dt="2025-07-07T13:56:47.889" v="484" actId="478"/>
          <ac:spMkLst>
            <pc:docMk/>
            <pc:sldMk cId="729609147" sldId="265"/>
            <ac:spMk id="2" creationId="{314C27C8-165C-5513-DB4B-9D840097C545}"/>
          </ac:spMkLst>
        </pc:spChg>
        <pc:spChg chg="del">
          <ac:chgData name="Ajay Thakran" userId="33c27b5c58675762" providerId="LiveId" clId="{877D262D-1DBA-4446-9303-1C32B872EC50}" dt="2025-07-07T11:48:36.208" v="312" actId="478"/>
          <ac:spMkLst>
            <pc:docMk/>
            <pc:sldMk cId="729609147" sldId="265"/>
            <ac:spMk id="3" creationId="{FACE640F-7F5A-BDB7-205D-765FA80B6796}"/>
          </ac:spMkLst>
        </pc:spChg>
        <pc:spChg chg="add del mod">
          <ac:chgData name="Ajay Thakran" userId="33c27b5c58675762" providerId="LiveId" clId="{877D262D-1DBA-4446-9303-1C32B872EC50}" dt="2025-07-07T11:48:38.528" v="313" actId="478"/>
          <ac:spMkLst>
            <pc:docMk/>
            <pc:sldMk cId="729609147" sldId="265"/>
            <ac:spMk id="6" creationId="{A42167F7-599D-AEE8-DE79-16AF79B9E7E2}"/>
          </ac:spMkLst>
        </pc:spChg>
        <pc:spChg chg="add del mod">
          <ac:chgData name="Ajay Thakran" userId="33c27b5c58675762" providerId="LiveId" clId="{877D262D-1DBA-4446-9303-1C32B872EC50}" dt="2025-07-07T13:58:51.522" v="494" actId="478"/>
          <ac:spMkLst>
            <pc:docMk/>
            <pc:sldMk cId="729609147" sldId="265"/>
            <ac:spMk id="10" creationId="{7B3E4A53-3955-0FCB-CC1E-A557F307F9C9}"/>
          </ac:spMkLst>
        </pc:spChg>
        <pc:spChg chg="add del mod">
          <ac:chgData name="Ajay Thakran" userId="33c27b5c58675762" providerId="LiveId" clId="{877D262D-1DBA-4446-9303-1C32B872EC50}" dt="2025-07-07T13:56:52.018" v="485" actId="478"/>
          <ac:spMkLst>
            <pc:docMk/>
            <pc:sldMk cId="729609147" sldId="265"/>
            <ac:spMk id="12" creationId="{310897F4-68A4-E790-8608-D45E5B8CE2F2}"/>
          </ac:spMkLst>
        </pc:spChg>
        <pc:spChg chg="add mod">
          <ac:chgData name="Ajay Thakran" userId="33c27b5c58675762" providerId="LiveId" clId="{877D262D-1DBA-4446-9303-1C32B872EC50}" dt="2025-07-07T14:08:36.738" v="531"/>
          <ac:spMkLst>
            <pc:docMk/>
            <pc:sldMk cId="729609147" sldId="265"/>
            <ac:spMk id="13" creationId="{EEBA440A-B9DD-0782-5028-11720260F5D3}"/>
          </ac:spMkLst>
        </pc:spChg>
        <pc:graphicFrameChg chg="del mod">
          <ac:chgData name="Ajay Thakran" userId="33c27b5c58675762" providerId="LiveId" clId="{877D262D-1DBA-4446-9303-1C32B872EC50}" dt="2025-07-07T13:56:24.941" v="482" actId="478"/>
          <ac:graphicFrameMkLst>
            <pc:docMk/>
            <pc:sldMk cId="729609147" sldId="265"/>
            <ac:graphicFrameMk id="5" creationId="{2DA25F38-CDC8-7982-99AE-8D5A8ECABC85}"/>
          </ac:graphicFrameMkLst>
        </pc:graphicFrameChg>
        <pc:graphicFrameChg chg="add mod">
          <ac:chgData name="Ajay Thakran" userId="33c27b5c58675762" providerId="LiveId" clId="{877D262D-1DBA-4446-9303-1C32B872EC50}" dt="2025-07-07T13:59:09.475" v="495" actId="1076"/>
          <ac:graphicFrameMkLst>
            <pc:docMk/>
            <pc:sldMk cId="729609147" sldId="265"/>
            <ac:graphicFrameMk id="8" creationId="{659CD4BB-AB2C-1B6F-F2CD-189EAA7C790D}"/>
          </ac:graphicFrameMkLst>
        </pc:graphicFrameChg>
        <pc:picChg chg="add mod modCrop">
          <ac:chgData name="Ajay Thakran" userId="33c27b5c58675762" providerId="LiveId" clId="{877D262D-1DBA-4446-9303-1C32B872EC50}" dt="2025-07-07T14:17:00.723" v="706" actId="732"/>
          <ac:picMkLst>
            <pc:docMk/>
            <pc:sldMk cId="729609147" sldId="265"/>
            <ac:picMk id="7" creationId="{705AF70F-F1AD-85D3-654E-BBA048E12272}"/>
          </ac:picMkLst>
        </pc:picChg>
      </pc:sldChg>
      <pc:sldChg chg="del">
        <pc:chgData name="Ajay Thakran" userId="33c27b5c58675762" providerId="LiveId" clId="{877D262D-1DBA-4446-9303-1C32B872EC50}" dt="2025-07-07T11:43:43.264" v="100" actId="2696"/>
        <pc:sldMkLst>
          <pc:docMk/>
          <pc:sldMk cId="643777997" sldId="266"/>
        </pc:sldMkLst>
      </pc:sldChg>
      <pc:sldChg chg="del">
        <pc:chgData name="Ajay Thakran" userId="33c27b5c58675762" providerId="LiveId" clId="{877D262D-1DBA-4446-9303-1C32B872EC50}" dt="2025-07-07T11:43:47.725" v="101" actId="2696"/>
        <pc:sldMkLst>
          <pc:docMk/>
          <pc:sldMk cId="3604630649" sldId="267"/>
        </pc:sldMkLst>
      </pc:sldChg>
      <pc:sldChg chg="del">
        <pc:chgData name="Ajay Thakran" userId="33c27b5c58675762" providerId="LiveId" clId="{877D262D-1DBA-4446-9303-1C32B872EC50}" dt="2025-07-07T11:43:52.572" v="102" actId="2696"/>
        <pc:sldMkLst>
          <pc:docMk/>
          <pc:sldMk cId="4259977132" sldId="268"/>
        </pc:sldMkLst>
      </pc:sldChg>
      <pc:sldChg chg="addSp delSp modSp del mod">
        <pc:chgData name="Ajay Thakran" userId="33c27b5c58675762" providerId="LiveId" clId="{877D262D-1DBA-4446-9303-1C32B872EC50}" dt="2025-07-07T14:16:20.550" v="705" actId="47"/>
        <pc:sldMkLst>
          <pc:docMk/>
          <pc:sldMk cId="855215445" sldId="325"/>
        </pc:sldMkLst>
        <pc:spChg chg="add del mod">
          <ac:chgData name="Ajay Thakran" userId="33c27b5c58675762" providerId="LiveId" clId="{877D262D-1DBA-4446-9303-1C32B872EC50}" dt="2025-07-07T14:06:58.446" v="507" actId="478"/>
          <ac:spMkLst>
            <pc:docMk/>
            <pc:sldMk cId="855215445" sldId="325"/>
            <ac:spMk id="2" creationId="{A1307D8B-2864-21B6-1CE1-B605F29281C5}"/>
          </ac:spMkLst>
        </pc:spChg>
        <pc:spChg chg="del mod">
          <ac:chgData name="Ajay Thakran" userId="33c27b5c58675762" providerId="LiveId" clId="{877D262D-1DBA-4446-9303-1C32B872EC50}" dt="2025-07-07T14:06:46.965" v="505" actId="478"/>
          <ac:spMkLst>
            <pc:docMk/>
            <pc:sldMk cId="855215445" sldId="325"/>
            <ac:spMk id="4" creationId="{305E10E9-9AB7-0642-D4C4-DDFDAB7B5B2C}"/>
          </ac:spMkLst>
        </pc:spChg>
        <pc:spChg chg="add mod">
          <ac:chgData name="Ajay Thakran" userId="33c27b5c58675762" providerId="LiveId" clId="{877D262D-1DBA-4446-9303-1C32B872EC50}" dt="2025-07-07T14:06:41.004" v="504" actId="1076"/>
          <ac:spMkLst>
            <pc:docMk/>
            <pc:sldMk cId="855215445" sldId="325"/>
            <ac:spMk id="6" creationId="{A7C11FA5-4F61-E28F-6A2B-7331D4D249A2}"/>
          </ac:spMkLst>
        </pc:spChg>
        <pc:spChg chg="add del mod">
          <ac:chgData name="Ajay Thakran" userId="33c27b5c58675762" providerId="LiveId" clId="{877D262D-1DBA-4446-9303-1C32B872EC50}" dt="2025-07-07T14:06:50.090" v="506" actId="478"/>
          <ac:spMkLst>
            <pc:docMk/>
            <pc:sldMk cId="855215445" sldId="325"/>
            <ac:spMk id="8" creationId="{602BB809-3E18-1FF0-0DF3-868F2B6C4066}"/>
          </ac:spMkLst>
        </pc:spChg>
        <pc:spChg chg="add del mod">
          <ac:chgData name="Ajay Thakran" userId="33c27b5c58675762" providerId="LiveId" clId="{877D262D-1DBA-4446-9303-1C32B872EC50}" dt="2025-07-07T14:07:02.115" v="508" actId="478"/>
          <ac:spMkLst>
            <pc:docMk/>
            <pc:sldMk cId="855215445" sldId="325"/>
            <ac:spMk id="10" creationId="{2D68520E-ADCD-872B-9900-6546600EE3D8}"/>
          </ac:spMkLst>
        </pc:spChg>
        <pc:spChg chg="add mod">
          <ac:chgData name="Ajay Thakran" userId="33c27b5c58675762" providerId="LiveId" clId="{877D262D-1DBA-4446-9303-1C32B872EC50}" dt="2025-07-07T14:07:04.375" v="509"/>
          <ac:spMkLst>
            <pc:docMk/>
            <pc:sldMk cId="855215445" sldId="325"/>
            <ac:spMk id="11" creationId="{A51D961B-3615-CD51-5F7A-2FDF109B3110}"/>
          </ac:spMkLst>
        </pc:spChg>
        <pc:picChg chg="add mod">
          <ac:chgData name="Ajay Thakran" userId="33c27b5c58675762" providerId="LiveId" clId="{877D262D-1DBA-4446-9303-1C32B872EC50}" dt="2025-07-07T14:08:00.096" v="520" actId="1076"/>
          <ac:picMkLst>
            <pc:docMk/>
            <pc:sldMk cId="855215445" sldId="325"/>
            <ac:picMk id="5" creationId="{E269179C-ECBE-C8F2-BC21-B4E9F22AD7DE}"/>
          </ac:picMkLst>
        </pc:picChg>
      </pc:sldChg>
      <pc:sldChg chg="modSp mod">
        <pc:chgData name="Ajay Thakran" userId="33c27b5c58675762" providerId="LiveId" clId="{877D262D-1DBA-4446-9303-1C32B872EC50}" dt="2025-07-07T14:26:38.371" v="800" actId="20577"/>
        <pc:sldMkLst>
          <pc:docMk/>
          <pc:sldMk cId="2910866480" sldId="326"/>
        </pc:sldMkLst>
        <pc:spChg chg="mod">
          <ac:chgData name="Ajay Thakran" userId="33c27b5c58675762" providerId="LiveId" clId="{877D262D-1DBA-4446-9303-1C32B872EC50}" dt="2025-07-07T14:08:36.738" v="531"/>
          <ac:spMkLst>
            <pc:docMk/>
            <pc:sldMk cId="2910866480" sldId="326"/>
            <ac:spMk id="2" creationId="{9A3EB422-1287-FCEB-63CE-599FDC8468D8}"/>
          </ac:spMkLst>
        </pc:spChg>
        <pc:spChg chg="mod">
          <ac:chgData name="Ajay Thakran" userId="33c27b5c58675762" providerId="LiveId" clId="{877D262D-1DBA-4446-9303-1C32B872EC50}" dt="2025-07-07T14:26:38.371" v="800" actId="20577"/>
          <ac:spMkLst>
            <pc:docMk/>
            <pc:sldMk cId="2910866480" sldId="326"/>
            <ac:spMk id="4" creationId="{102161E1-287B-0330-5127-1B707EFCF7EB}"/>
          </ac:spMkLst>
        </pc:spChg>
        <pc:picChg chg="mod">
          <ac:chgData name="Ajay Thakran" userId="33c27b5c58675762" providerId="LiveId" clId="{877D262D-1DBA-4446-9303-1C32B872EC50}" dt="2025-07-07T14:08:36.738" v="531"/>
          <ac:picMkLst>
            <pc:docMk/>
            <pc:sldMk cId="2910866480" sldId="326"/>
            <ac:picMk id="8" creationId="{9DA934D8-2609-4227-78DF-CF8F07A2F9C7}"/>
          </ac:picMkLst>
        </pc:picChg>
      </pc:sldChg>
      <pc:sldChg chg="modSp mod">
        <pc:chgData name="Ajay Thakran" userId="33c27b5c58675762" providerId="LiveId" clId="{877D262D-1DBA-4446-9303-1C32B872EC50}" dt="2025-07-07T14:08:36.738" v="531"/>
        <pc:sldMkLst>
          <pc:docMk/>
          <pc:sldMk cId="487522735" sldId="340"/>
        </pc:sldMkLst>
        <pc:spChg chg="mod">
          <ac:chgData name="Ajay Thakran" userId="33c27b5c58675762" providerId="LiveId" clId="{877D262D-1DBA-4446-9303-1C32B872EC50}" dt="2025-07-07T14:08:36.738" v="531"/>
          <ac:spMkLst>
            <pc:docMk/>
            <pc:sldMk cId="487522735" sldId="340"/>
            <ac:spMk id="2" creationId="{793E39FA-84F2-3624-49D6-32B9E0363C56}"/>
          </ac:spMkLst>
        </pc:spChg>
        <pc:spChg chg="mod">
          <ac:chgData name="Ajay Thakran" userId="33c27b5c58675762" providerId="LiveId" clId="{877D262D-1DBA-4446-9303-1C32B872EC50}" dt="2025-07-07T14:08:36.738" v="531"/>
          <ac:spMkLst>
            <pc:docMk/>
            <pc:sldMk cId="487522735" sldId="340"/>
            <ac:spMk id="4" creationId="{A704BCD3-171F-C06E-AC4E-108832525DF4}"/>
          </ac:spMkLst>
        </pc:spChg>
        <pc:picChg chg="mod">
          <ac:chgData name="Ajay Thakran" userId="33c27b5c58675762" providerId="LiveId" clId="{877D262D-1DBA-4446-9303-1C32B872EC50}" dt="2025-07-07T14:08:36.738" v="531"/>
          <ac:picMkLst>
            <pc:docMk/>
            <pc:sldMk cId="487522735" sldId="340"/>
            <ac:picMk id="7" creationId="{F46DA087-2662-0725-53F9-CF835D1DC8F1}"/>
          </ac:picMkLst>
        </pc:picChg>
      </pc:sldChg>
      <pc:sldChg chg="addSp delSp modSp new mod modClrScheme chgLayout">
        <pc:chgData name="Ajay Thakran" userId="33c27b5c58675762" providerId="LiveId" clId="{877D262D-1DBA-4446-9303-1C32B872EC50}" dt="2025-07-07T14:16:09.949" v="704" actId="20577"/>
        <pc:sldMkLst>
          <pc:docMk/>
          <pc:sldMk cId="3097153267" sldId="341"/>
        </pc:sldMkLst>
        <pc:spChg chg="del">
          <ac:chgData name="Ajay Thakran" userId="33c27b5c58675762" providerId="LiveId" clId="{877D262D-1DBA-4446-9303-1C32B872EC50}" dt="2025-07-07T14:08:16.599" v="522" actId="478"/>
          <ac:spMkLst>
            <pc:docMk/>
            <pc:sldMk cId="3097153267" sldId="341"/>
            <ac:spMk id="2" creationId="{ED60D5AC-DEF7-421B-EC57-FC279AC9CE9F}"/>
          </ac:spMkLst>
        </pc:spChg>
        <pc:spChg chg="del">
          <ac:chgData name="Ajay Thakran" userId="33c27b5c58675762" providerId="LiveId" clId="{877D262D-1DBA-4446-9303-1C32B872EC50}" dt="2025-07-07T14:08:26.027" v="524" actId="478"/>
          <ac:spMkLst>
            <pc:docMk/>
            <pc:sldMk cId="3097153267" sldId="341"/>
            <ac:spMk id="3" creationId="{A1ED1513-2A13-27CD-6F64-33124DD82624}"/>
          </ac:spMkLst>
        </pc:spChg>
        <pc:spChg chg="del">
          <ac:chgData name="Ajay Thakran" userId="33c27b5c58675762" providerId="LiveId" clId="{877D262D-1DBA-4446-9303-1C32B872EC50}" dt="2025-07-07T14:08:18.853" v="523" actId="478"/>
          <ac:spMkLst>
            <pc:docMk/>
            <pc:sldMk cId="3097153267" sldId="341"/>
            <ac:spMk id="4" creationId="{02534492-B4BA-CE26-DAED-814E2AE55BE4}"/>
          </ac:spMkLst>
        </pc:spChg>
        <pc:spChg chg="add del mod">
          <ac:chgData name="Ajay Thakran" userId="33c27b5c58675762" providerId="LiveId" clId="{877D262D-1DBA-4446-9303-1C32B872EC50}" dt="2025-07-07T14:09:06.998" v="535" actId="700"/>
          <ac:spMkLst>
            <pc:docMk/>
            <pc:sldMk cId="3097153267" sldId="341"/>
            <ac:spMk id="5" creationId="{6C3B8C42-2AA8-8089-A6EE-D874A62809D2}"/>
          </ac:spMkLst>
        </pc:spChg>
        <pc:spChg chg="add del mod">
          <ac:chgData name="Ajay Thakran" userId="33c27b5c58675762" providerId="LiveId" clId="{877D262D-1DBA-4446-9303-1C32B872EC50}" dt="2025-07-07T14:09:06.998" v="535" actId="700"/>
          <ac:spMkLst>
            <pc:docMk/>
            <pc:sldMk cId="3097153267" sldId="341"/>
            <ac:spMk id="6" creationId="{30DC6324-350C-EE8E-CDD7-5F413F1786C7}"/>
          </ac:spMkLst>
        </pc:spChg>
        <pc:spChg chg="add del mod">
          <ac:chgData name="Ajay Thakran" userId="33c27b5c58675762" providerId="LiveId" clId="{877D262D-1DBA-4446-9303-1C32B872EC50}" dt="2025-07-07T14:10:05.663" v="547" actId="700"/>
          <ac:spMkLst>
            <pc:docMk/>
            <pc:sldMk cId="3097153267" sldId="341"/>
            <ac:spMk id="7" creationId="{A044969B-C541-5FE6-D9FA-490E7D4BA295}"/>
          </ac:spMkLst>
        </pc:spChg>
        <pc:spChg chg="add del mod">
          <ac:chgData name="Ajay Thakran" userId="33c27b5c58675762" providerId="LiveId" clId="{877D262D-1DBA-4446-9303-1C32B872EC50}" dt="2025-07-07T14:10:05.663" v="547" actId="700"/>
          <ac:spMkLst>
            <pc:docMk/>
            <pc:sldMk cId="3097153267" sldId="341"/>
            <ac:spMk id="8" creationId="{019F4568-0CB9-6423-B772-B068DA94EC4D}"/>
          </ac:spMkLst>
        </pc:spChg>
        <pc:spChg chg="add del mod">
          <ac:chgData name="Ajay Thakran" userId="33c27b5c58675762" providerId="LiveId" clId="{877D262D-1DBA-4446-9303-1C32B872EC50}" dt="2025-07-07T14:10:34.104" v="549" actId="478"/>
          <ac:spMkLst>
            <pc:docMk/>
            <pc:sldMk cId="3097153267" sldId="341"/>
            <ac:spMk id="13" creationId="{BB3F21D9-AC26-19EE-080B-290CDE028CEB}"/>
          </ac:spMkLst>
        </pc:spChg>
        <pc:spChg chg="add del mod">
          <ac:chgData name="Ajay Thakran" userId="33c27b5c58675762" providerId="LiveId" clId="{877D262D-1DBA-4446-9303-1C32B872EC50}" dt="2025-07-07T14:10:36.759" v="550" actId="478"/>
          <ac:spMkLst>
            <pc:docMk/>
            <pc:sldMk cId="3097153267" sldId="341"/>
            <ac:spMk id="14" creationId="{A0BA1E71-4700-FECB-66E9-17C07E9BD4D3}"/>
          </ac:spMkLst>
        </pc:spChg>
        <pc:spChg chg="add mod">
          <ac:chgData name="Ajay Thakran" userId="33c27b5c58675762" providerId="LiveId" clId="{877D262D-1DBA-4446-9303-1C32B872EC50}" dt="2025-07-07T14:12:25.085" v="562" actId="1076"/>
          <ac:spMkLst>
            <pc:docMk/>
            <pc:sldMk cId="3097153267" sldId="341"/>
            <ac:spMk id="18" creationId="{C8ABC50B-F3C0-80AA-47C2-28DC9DE8891E}"/>
          </ac:spMkLst>
        </pc:spChg>
        <pc:spChg chg="add mod">
          <ac:chgData name="Ajay Thakran" userId="33c27b5c58675762" providerId="LiveId" clId="{877D262D-1DBA-4446-9303-1C32B872EC50}" dt="2025-07-07T14:16:09.949" v="704" actId="20577"/>
          <ac:spMkLst>
            <pc:docMk/>
            <pc:sldMk cId="3097153267" sldId="341"/>
            <ac:spMk id="19" creationId="{B0DFDA77-B0CF-4C7B-9DF7-AF82E21369DC}"/>
          </ac:spMkLst>
        </pc:spChg>
        <pc:picChg chg="add mod">
          <ac:chgData name="Ajay Thakran" userId="33c27b5c58675762" providerId="LiveId" clId="{877D262D-1DBA-4446-9303-1C32B872EC50}" dt="2025-07-07T14:09:52.505" v="544" actId="931"/>
          <ac:picMkLst>
            <pc:docMk/>
            <pc:sldMk cId="3097153267" sldId="341"/>
            <ac:picMk id="10" creationId="{C19E5B5B-0921-F1F9-117B-DFF1AFEE5D24}"/>
          </ac:picMkLst>
        </pc:picChg>
        <pc:picChg chg="add mod">
          <ac:chgData name="Ajay Thakran" userId="33c27b5c58675762" providerId="LiveId" clId="{877D262D-1DBA-4446-9303-1C32B872EC50}" dt="2025-07-07T14:10:04.329" v="546" actId="931"/>
          <ac:picMkLst>
            <pc:docMk/>
            <pc:sldMk cId="3097153267" sldId="341"/>
            <ac:picMk id="12" creationId="{281FA498-0A2C-DB87-2362-0DCB552B71B9}"/>
          </ac:picMkLst>
        </pc:picChg>
        <pc:picChg chg="add mod">
          <ac:chgData name="Ajay Thakran" userId="33c27b5c58675762" providerId="LiveId" clId="{877D262D-1DBA-4446-9303-1C32B872EC50}" dt="2025-07-07T14:11:48.724" v="558" actId="29295"/>
          <ac:picMkLst>
            <pc:docMk/>
            <pc:sldMk cId="3097153267" sldId="341"/>
            <ac:picMk id="16" creationId="{DA1472DC-70FD-1E55-1409-A3476AB9BE62}"/>
          </ac:picMkLst>
        </pc:picChg>
        <pc:picChg chg="add mod">
          <ac:chgData name="Ajay Thakran" userId="33c27b5c58675762" providerId="LiveId" clId="{877D262D-1DBA-4446-9303-1C32B872EC50}" dt="2025-07-07T14:15:35.908" v="691" actId="1076"/>
          <ac:picMkLst>
            <pc:docMk/>
            <pc:sldMk cId="3097153267" sldId="341"/>
            <ac:picMk id="17" creationId="{A857FC47-288B-1957-8799-48159F235766}"/>
          </ac:picMkLst>
        </pc:picChg>
      </pc:sldChg>
      <pc:sldChg chg="addSp delSp modSp new del mod">
        <pc:chgData name="Ajay Thakran" userId="33c27b5c58675762" providerId="LiveId" clId="{877D262D-1DBA-4446-9303-1C32B872EC50}" dt="2025-07-07T14:30:03.631" v="825" actId="47"/>
        <pc:sldMkLst>
          <pc:docMk/>
          <pc:sldMk cId="2012334929" sldId="342"/>
        </pc:sldMkLst>
        <pc:spChg chg="del mod">
          <ac:chgData name="Ajay Thakran" userId="33c27b5c58675762" providerId="LiveId" clId="{877D262D-1DBA-4446-9303-1C32B872EC50}" dt="2025-07-07T14:28:27.910" v="809" actId="478"/>
          <ac:spMkLst>
            <pc:docMk/>
            <pc:sldMk cId="2012334929" sldId="342"/>
            <ac:spMk id="2" creationId="{0C8402F7-6AE3-41E4-38CF-BE3812B6900D}"/>
          </ac:spMkLst>
        </pc:spChg>
        <pc:spChg chg="del">
          <ac:chgData name="Ajay Thakran" userId="33c27b5c58675762" providerId="LiveId" clId="{877D262D-1DBA-4446-9303-1C32B872EC50}" dt="2025-07-07T14:28:18.334" v="807" actId="931"/>
          <ac:spMkLst>
            <pc:docMk/>
            <pc:sldMk cId="2012334929" sldId="342"/>
            <ac:spMk id="3" creationId="{9C0EC0A9-203D-D328-3DE7-40316C91FB09}"/>
          </ac:spMkLst>
        </pc:spChg>
        <pc:spChg chg="del">
          <ac:chgData name="Ajay Thakran" userId="33c27b5c58675762" providerId="LiveId" clId="{877D262D-1DBA-4446-9303-1C32B872EC50}" dt="2025-07-07T14:27:34.457" v="806" actId="478"/>
          <ac:spMkLst>
            <pc:docMk/>
            <pc:sldMk cId="2012334929" sldId="342"/>
            <ac:spMk id="4" creationId="{2401CBE7-35A2-B728-32D2-52AD4A6817EB}"/>
          </ac:spMkLst>
        </pc:spChg>
        <pc:spChg chg="add del mod">
          <ac:chgData name="Ajay Thakran" userId="33c27b5c58675762" providerId="LiveId" clId="{877D262D-1DBA-4446-9303-1C32B872EC50}" dt="2025-07-07T14:28:31.879" v="810" actId="478"/>
          <ac:spMkLst>
            <pc:docMk/>
            <pc:sldMk cId="2012334929" sldId="342"/>
            <ac:spMk id="8" creationId="{8D5033F1-A58E-859D-F19A-D9E313283406}"/>
          </ac:spMkLst>
        </pc:spChg>
        <pc:spChg chg="add mod">
          <ac:chgData name="Ajay Thakran" userId="33c27b5c58675762" providerId="LiveId" clId="{877D262D-1DBA-4446-9303-1C32B872EC50}" dt="2025-07-07T14:29:49.261" v="823" actId="1076"/>
          <ac:spMkLst>
            <pc:docMk/>
            <pc:sldMk cId="2012334929" sldId="342"/>
            <ac:spMk id="9" creationId="{892E36FC-095E-8B75-3334-3ED589383398}"/>
          </ac:spMkLst>
        </pc:spChg>
        <pc:picChg chg="add mod">
          <ac:chgData name="Ajay Thakran" userId="33c27b5c58675762" providerId="LiveId" clId="{877D262D-1DBA-4446-9303-1C32B872EC50}" dt="2025-07-07T14:29:57.779" v="824" actId="29295"/>
          <ac:picMkLst>
            <pc:docMk/>
            <pc:sldMk cId="2012334929" sldId="342"/>
            <ac:picMk id="6" creationId="{D6CE98D6-DAFD-D522-D59C-5D8F0B52A930}"/>
          </ac:picMkLst>
        </pc:picChg>
      </pc:sldChg>
      <pc:sldMasterChg chg="modSldLayout">
        <pc:chgData name="Ajay Thakran" userId="33c27b5c58675762" providerId="LiveId" clId="{877D262D-1DBA-4446-9303-1C32B872EC50}" dt="2025-07-07T14:08:34.557" v="525"/>
        <pc:sldMasterMkLst>
          <pc:docMk/>
          <pc:sldMasterMk cId="3271716341" sldId="2147483685"/>
        </pc:sldMasterMkLst>
        <pc:sldLayoutChg chg="addSp">
          <pc:chgData name="Ajay Thakran" userId="33c27b5c58675762" providerId="LiveId" clId="{877D262D-1DBA-4446-9303-1C32B872EC50}" dt="2025-07-07T14:08:34.557" v="525"/>
          <pc:sldLayoutMkLst>
            <pc:docMk/>
            <pc:sldMasterMk cId="3271716341" sldId="2147483685"/>
            <pc:sldLayoutMk cId="330276280" sldId="2147483686"/>
          </pc:sldLayoutMkLst>
          <pc:spChg chg="add">
            <ac:chgData name="Ajay Thakran" userId="33c27b5c58675762" providerId="LiveId" clId="{877D262D-1DBA-4446-9303-1C32B872EC50}" dt="2025-07-07T14:08:34.557" v="525"/>
            <ac:spMkLst>
              <pc:docMk/>
              <pc:sldMasterMk cId="3271716341" sldId="2147483685"/>
              <pc:sldLayoutMk cId="330276280" sldId="2147483686"/>
              <ac:spMk id="8" creationId="{2ACAEE95-1E7C-B358-A924-D7BC4D0862BA}"/>
            </ac:spMkLst>
          </pc:spChg>
          <pc:spChg chg="add">
            <ac:chgData name="Ajay Thakran" userId="33c27b5c58675762" providerId="LiveId" clId="{877D262D-1DBA-4446-9303-1C32B872EC50}" dt="2025-07-07T14:08:34.557" v="525"/>
            <ac:spMkLst>
              <pc:docMk/>
              <pc:sldMasterMk cId="3271716341" sldId="2147483685"/>
              <pc:sldLayoutMk cId="330276280" sldId="2147483686"/>
              <ac:spMk id="9" creationId="{F796D77B-11F6-9DA9-F9D0-EE42B5E14CA6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u="sng" dirty="0"/>
              <a:t>TOP 2 DRUG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N02BE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10094.554999999998</c:v>
                </c:pt>
                <c:pt idx="1">
                  <c:v>11997.349999999999</c:v>
                </c:pt>
                <c:pt idx="2">
                  <c:v>13435.829999999998</c:v>
                </c:pt>
                <c:pt idx="3">
                  <c:v>7674.9190000000008</c:v>
                </c:pt>
                <c:pt idx="4">
                  <c:v>11263.675000000001</c:v>
                </c:pt>
                <c:pt idx="5">
                  <c:v>8011.616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BE-4813-A44C-292EF6DE50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Sum of N05B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4355</c:v>
                </c:pt>
                <c:pt idx="1">
                  <c:v>2965</c:v>
                </c:pt>
                <c:pt idx="2">
                  <c:v>3278.5</c:v>
                </c:pt>
                <c:pt idx="3">
                  <c:v>2078</c:v>
                </c:pt>
                <c:pt idx="4">
                  <c:v>3266.2</c:v>
                </c:pt>
                <c:pt idx="5">
                  <c:v>2405.6000000000004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BE-4813-A44C-292EF6DE505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92212864"/>
        <c:axId val="1992213344"/>
      </c:lineChart>
      <c:catAx>
        <c:axId val="199221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213344"/>
        <c:crosses val="autoZero"/>
        <c:auto val="1"/>
        <c:lblAlgn val="ctr"/>
        <c:lblOffset val="100"/>
        <c:noMultiLvlLbl val="0"/>
      </c:catAx>
      <c:valAx>
        <c:axId val="199221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21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u="sng" dirty="0"/>
              <a:t>Total</a:t>
            </a:r>
            <a:r>
              <a:rPr lang="en-IN" u="sng" baseline="0" dirty="0"/>
              <a:t> </a:t>
            </a:r>
            <a:r>
              <a:rPr lang="en-IN" u="sng" dirty="0"/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Total_Sales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9F9-405A-BFD6-B818F99601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9F9-405A-BFD6-B818F99601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9F9-405A-BFD6-B818F99601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9F9-405A-BFD6-B818F996013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9F9-405A-BFD6-B818F996013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9F9-405A-BFD6-B818F996013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9F9-405A-BFD6-B818F996013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9F9-405A-BFD6-B818F996013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N02BE(Paracetamol)</c:v>
                </c:pt>
                <c:pt idx="1">
                  <c:v>N05B(Anxiolytics)</c:v>
                </c:pt>
                <c:pt idx="2">
                  <c:v>R03(Asthma/COPD)</c:v>
                </c:pt>
                <c:pt idx="3">
                  <c:v>M01AB(Ibuprofen)</c:v>
                </c:pt>
                <c:pt idx="4">
                  <c:v>M01AE(Diclofenac)</c:v>
                </c:pt>
                <c:pt idx="5">
                  <c:v>N02BA(Analgesic)</c:v>
                </c:pt>
                <c:pt idx="6">
                  <c:v>R06(Antihistamine)</c:v>
                </c:pt>
                <c:pt idx="7">
                  <c:v>N05C(Sedatives)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62477.945</c:v>
                </c:pt>
                <c:pt idx="1">
                  <c:v>18348.3</c:v>
                </c:pt>
                <c:pt idx="2">
                  <c:v>11737.25</c:v>
                </c:pt>
                <c:pt idx="3">
                  <c:v>10499.44</c:v>
                </c:pt>
                <c:pt idx="4">
                  <c:v>8156</c:v>
                </c:pt>
                <c:pt idx="5">
                  <c:v>8051.4589999999998</c:v>
                </c:pt>
                <c:pt idx="6">
                  <c:v>6066.38</c:v>
                </c:pt>
                <c:pt idx="7">
                  <c:v>1249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BC-48BF-A82C-C487DB9743B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10 Drug &amp; Manufacturer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price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Imbruvica 140mg Capsule (Janssen Pharmaceuticals)</c:v>
                </c:pt>
                <c:pt idx="1">
                  <c:v>Tecentriq 1200mg Injection (Roche Products India Pvt Ltd)</c:v>
                </c:pt>
                <c:pt idx="2">
                  <c:v>Xtandi 40mg Soft Capsule (Astellas Pharma Inc)</c:v>
                </c:pt>
                <c:pt idx="3">
                  <c:v>Besponsa 1mg Injection (Pfizer Ltd)</c:v>
                </c:pt>
                <c:pt idx="4">
                  <c:v>Lorbriqua 100mg Tablet (Pfizer Ltd)</c:v>
                </c:pt>
                <c:pt idx="5">
                  <c:v>Tecentriq Injection (Roche Products India Pvt Ltd)</c:v>
                </c:pt>
                <c:pt idx="6">
                  <c:v>Cyramza 500mg Injection (Eli Lilly and Company India Pvt Ltd)</c:v>
                </c:pt>
                <c:pt idx="7">
                  <c:v>Perjeta 420mg Injection (Roche Products India Pvt Ltd)</c:v>
                </c:pt>
                <c:pt idx="8">
                  <c:v>Kadcyla 160mg Injection (Roche Products India Pvt Ltd)</c:v>
                </c:pt>
                <c:pt idx="9">
                  <c:v>Keytruda Injection (MSD Pharmaceuticals Pvt Ltd)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764000</c:v>
                </c:pt>
                <c:pt idx="1">
                  <c:v>396725</c:v>
                </c:pt>
                <c:pt idx="2">
                  <c:v>335635</c:v>
                </c:pt>
                <c:pt idx="3">
                  <c:v>330000</c:v>
                </c:pt>
                <c:pt idx="4">
                  <c:v>312000</c:v>
                </c:pt>
                <c:pt idx="5">
                  <c:v>277708</c:v>
                </c:pt>
                <c:pt idx="6">
                  <c:v>257532</c:v>
                </c:pt>
                <c:pt idx="7">
                  <c:v>255150</c:v>
                </c:pt>
                <c:pt idx="8">
                  <c:v>248937</c:v>
                </c:pt>
                <c:pt idx="9">
                  <c:v>236500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E8-42B4-B772-F569AF8A655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89548288"/>
        <c:axId val="1889546368"/>
      </c:barChart>
      <c:catAx>
        <c:axId val="1889548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3000000" spcFirstLastPara="1" vertOverflow="ellipsis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9546368"/>
        <c:crosses val="autoZero"/>
        <c:auto val="1"/>
        <c:lblAlgn val="ctr"/>
        <c:lblOffset val="100"/>
        <c:noMultiLvlLbl val="0"/>
      </c:catAx>
      <c:valAx>
        <c:axId val="18895463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954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Sheet1!$A$2:$A$11</cx:f>
        <cx:lvl ptCount="10">
          <cx:pt idx="0">Aceclofenac (100mg) </cx:pt>
          <cx:pt idx="1">Domperidone (30mg) </cx:pt>
          <cx:pt idx="2">Cefixime (200mg) </cx:pt>
          <cx:pt idx="3">Diclofenac (50mg) </cx:pt>
          <cx:pt idx="4">Domperidone (10mg) </cx:pt>
          <cx:pt idx="5">Levocetirizine (5mg) </cx:pt>
          <cx:pt idx="6">Pantoprazole (40mg)</cx:pt>
          <cx:pt idx="7">Telmisartan (40mg) </cx:pt>
          <cx:pt idx="8">Ofloxacin (200mg) </cx:pt>
          <cx:pt idx="9">Glimepiride (2mg) </cx:pt>
        </cx:lvl>
      </cx:strDim>
      <cx:numDim type="val">
        <cx:f>Sheet1!$B$2:$B$11</cx:f>
        <cx:lvl ptCount="10" formatCode="General">
          <cx:pt idx="0">6930</cx:pt>
          <cx:pt idx="1">5126</cx:pt>
          <cx:pt idx="2">3532</cx:pt>
          <cx:pt idx="3">3140</cx:pt>
          <cx:pt idx="4">3088</cx:pt>
          <cx:pt idx="5">2656</cx:pt>
          <cx:pt idx="6">2643</cx:pt>
          <cx:pt idx="7">2314</cx:pt>
          <cx:pt idx="8">2308</cx:pt>
          <cx:pt idx="9">2169</cx:pt>
        </cx:lvl>
      </cx:numDim>
    </cx:data>
  </cx:chartData>
  <cx:chart>
    <cx:title pos="t" align="ctr" overlay="0">
      <cx:tx>
        <cx:txData>
          <cx:v>Top 10 Drug compoisitions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2200" b="1" i="0" u="none" strike="noStrike" kern="1200" baseline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cs"/>
            </a:defRPr>
          </a:pPr>
          <a:r>
            <a: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Daytona Condensed Light"/>
            </a:rPr>
            <a:t>Top 10 Drug compoisitions</a:t>
          </a:r>
        </a:p>
      </cx:txPr>
    </cx:title>
    <cx:plotArea>
      <cx:plotAreaRegion>
        <cx:series layoutId="funnel" uniqueId="{08649EFA-D280-4137-9BE9-02FC54E96051}">
          <cx:tx>
            <cx:txData>
              <cx:f>Sheet1!$B$1</cx:f>
              <cx:v>Count of Drug compoisitions</cx:v>
            </cx:txData>
          </cx:tx>
          <cx:dataLabels pos="inEnd">
            <cx:visibility seriesName="0" categoryName="0" value="1"/>
          </cx:dataLabels>
          <cx:dataId val="0"/>
          <cx:layoutPr/>
        </cx:series>
      </cx:plotAreaRegion>
      <cx:axis id="0">
        <cx:catScaling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Prioritize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/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/>
        </a:p>
      </dgm:t>
    </dgm:pt>
    <dgm:pt modelId="{196543C5-093B-4437-B406-DBE4B882EA97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Introduce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/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/>
        </a:p>
      </dgm:t>
    </dgm:pt>
    <dgm:pt modelId="{C485168C-07AD-4DE6-B17E-1E96E93777D7}">
      <dgm:prSet phldrT="[Text]" custT="1"/>
      <dgm:spPr/>
      <dgm:t>
        <a:bodyPr/>
        <a:lstStyle/>
        <a:p>
          <a:pPr marL="228600" indent="-228600" algn="ctr">
            <a:buFont typeface="Arial" panose="020B0604020202020204" pitchFamily="34" charset="0"/>
            <a:buChar char="•"/>
          </a:pPr>
          <a:r>
            <a:rPr lang="en-US" sz="1800" dirty="0"/>
            <a:t>mid-range pricing in premium segments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/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/>
        </a:p>
      </dgm:t>
    </dgm:pt>
    <dgm:pt modelId="{CA2BABAF-EDAA-4496-8316-FD6EA3643E8F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Target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/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/>
        </a:p>
      </dgm:t>
    </dgm:pt>
    <dgm:pt modelId="{ABC1EDDD-C08B-4F9C-8453-9CEFCC2AF319}">
      <dgm:prSet phldrT="[Text]" custT="1"/>
      <dgm:spPr/>
      <dgm:t>
        <a:bodyPr/>
        <a:lstStyle/>
        <a:p>
          <a:pPr marL="228600" indent="-228600" algn="ctr"/>
          <a:r>
            <a:rPr lang="en-US" sz="1800" dirty="0"/>
            <a:t>niche drugs (e.g., asthma/COPD) for seasonal promotions</a:t>
          </a:r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/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/>
        </a:p>
      </dgm:t>
    </dgm:pt>
    <dgm:pt modelId="{15FCB7DF-D0D3-43D8-8FE5-E5FFDED6264E}">
      <dgm:prSet phldrT="[Text]" custT="1"/>
      <dgm:spPr/>
      <dgm:t>
        <a:bodyPr/>
        <a:lstStyle/>
        <a:p>
          <a:pPr marL="228600" indent="-228600" algn="ctr">
            <a:buFont typeface="Arial" panose="020B0604020202020204" pitchFamily="34" charset="0"/>
            <a:buChar char="•"/>
          </a:pPr>
          <a:r>
            <a:rPr lang="en-US" sz="1800" dirty="0"/>
            <a:t>high-demand categories for expansion (N05B, N02BE)</a:t>
          </a: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/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/>
        </a:p>
      </dgm:t>
    </dgm:pt>
    <dgm:pt modelId="{7F7D3F0A-88AE-44AB-92BC-B1AEC7CDD5CE}" type="pres">
      <dgm:prSet presAssocID="{B6A966AA-C2D0-420D-89FC-1A1AB0AD4072}" presName="Name0" presStyleCnt="0">
        <dgm:presLayoutVars>
          <dgm:dir/>
          <dgm:resizeHandles val="exact"/>
        </dgm:presLayoutVars>
      </dgm:prSet>
      <dgm:spPr/>
    </dgm:pt>
    <dgm:pt modelId="{1321859E-820F-42A1-A815-96F9E1091C18}" type="pres">
      <dgm:prSet presAssocID="{B6A966AA-C2D0-420D-89FC-1A1AB0AD4072}" presName="arrow" presStyleLbl="bgShp" presStyleIdx="0" presStyleCnt="1"/>
      <dgm:spPr/>
    </dgm:pt>
    <dgm:pt modelId="{0C0EFEA6-53DB-4B11-B914-678B897CA613}" type="pres">
      <dgm:prSet presAssocID="{B6A966AA-C2D0-420D-89FC-1A1AB0AD4072}" presName="points" presStyleCnt="0"/>
      <dgm:spPr/>
    </dgm:pt>
    <dgm:pt modelId="{D1F8120B-2014-4539-8DB2-DF72EA65305F}" type="pres">
      <dgm:prSet presAssocID="{45D50368-372D-4F79-95B9-B27BD239F0F6}" presName="compositeA" presStyleCnt="0"/>
      <dgm:spPr/>
    </dgm:pt>
    <dgm:pt modelId="{7103C4FE-7A4B-41EF-8814-669D0064B6EF}" type="pres">
      <dgm:prSet presAssocID="{45D50368-372D-4F79-95B9-B27BD239F0F6}" presName="textA" presStyleLbl="revTx" presStyleIdx="0" presStyleCnt="3" custScaleX="113331">
        <dgm:presLayoutVars>
          <dgm:bulletEnabled val="1"/>
        </dgm:presLayoutVars>
      </dgm:prSet>
      <dgm:spPr/>
    </dgm:pt>
    <dgm:pt modelId="{69242FCE-B1A3-4CB0-90C2-CB5EC309668C}" type="pres">
      <dgm:prSet presAssocID="{45D50368-372D-4F79-95B9-B27BD239F0F6}" presName="circleA" presStyleLbl="node1" presStyleIdx="0" presStyleCnt="3"/>
      <dgm:spPr/>
    </dgm:pt>
    <dgm:pt modelId="{301F205F-64EC-4B0E-A2AD-D5977C935AF4}" type="pres">
      <dgm:prSet presAssocID="{45D50368-372D-4F79-95B9-B27BD239F0F6}" presName="spaceA" presStyleCnt="0"/>
      <dgm:spPr/>
    </dgm:pt>
    <dgm:pt modelId="{B3AB7B4B-B32A-45B9-A77C-F2AACFD79CA5}" type="pres">
      <dgm:prSet presAssocID="{508ABF25-4B40-405C-9E88-248ED8B31B83}" presName="space" presStyleCnt="0"/>
      <dgm:spPr/>
    </dgm:pt>
    <dgm:pt modelId="{9B80AA7C-AE0D-4517-8F0E-3798D9078ECA}" type="pres">
      <dgm:prSet presAssocID="{196543C5-093B-4437-B406-DBE4B882EA97}" presName="compositeB" presStyleCnt="0"/>
      <dgm:spPr/>
    </dgm:pt>
    <dgm:pt modelId="{C72ECC98-97C1-4FA6-9751-2F88545F8213}" type="pres">
      <dgm:prSet presAssocID="{196543C5-093B-4437-B406-DBE4B882EA97}" presName="textB" presStyleLbl="revTx" presStyleIdx="1" presStyleCnt="3">
        <dgm:presLayoutVars>
          <dgm:bulletEnabled val="1"/>
        </dgm:presLayoutVars>
      </dgm:prSet>
      <dgm:spPr/>
    </dgm:pt>
    <dgm:pt modelId="{8A3CF5DF-2912-4784-8B16-20EF1087B16D}" type="pres">
      <dgm:prSet presAssocID="{196543C5-093B-4437-B406-DBE4B882EA97}" presName="circleB" presStyleLbl="node1" presStyleIdx="1" presStyleCnt="3"/>
      <dgm:spPr/>
    </dgm:pt>
    <dgm:pt modelId="{AEB44FDA-4D40-47A5-BEE0-4EF9F97BF5D2}" type="pres">
      <dgm:prSet presAssocID="{196543C5-093B-4437-B406-DBE4B882EA97}" presName="spaceB" presStyleCnt="0"/>
      <dgm:spPr/>
    </dgm:pt>
    <dgm:pt modelId="{66B84C84-45A2-4C61-AA12-3A3F75DB82F8}" type="pres">
      <dgm:prSet presAssocID="{F264F018-7FB9-43EC-B595-B986D351AD7B}" presName="space" presStyleCnt="0"/>
      <dgm:spPr/>
    </dgm:pt>
    <dgm:pt modelId="{8CEF5A46-4D3D-4D9F-B7F4-405723F5505C}" type="pres">
      <dgm:prSet presAssocID="{CA2BABAF-EDAA-4496-8316-FD6EA3643E8F}" presName="compositeA" presStyleCnt="0"/>
      <dgm:spPr/>
    </dgm:pt>
    <dgm:pt modelId="{0EA8ECEB-4BEA-4EA4-A72E-9427A4EDF870}" type="pres">
      <dgm:prSet presAssocID="{CA2BABAF-EDAA-4496-8316-FD6EA3643E8F}" presName="textA" presStyleLbl="revTx" presStyleIdx="2" presStyleCnt="3" custScaleX="128551">
        <dgm:presLayoutVars>
          <dgm:bulletEnabled val="1"/>
        </dgm:presLayoutVars>
      </dgm:prSet>
      <dgm:spPr/>
    </dgm:pt>
    <dgm:pt modelId="{AE8B9E76-450B-4587-ADD0-D709E0D11B62}" type="pres">
      <dgm:prSet presAssocID="{CA2BABAF-EDAA-4496-8316-FD6EA3643E8F}" presName="circleA" presStyleLbl="node1" presStyleIdx="2" presStyleCnt="3"/>
      <dgm:spPr/>
    </dgm:pt>
    <dgm:pt modelId="{7E02D670-50CE-4DE9-9D99-A3113C1CA49F}" type="pres">
      <dgm:prSet presAssocID="{CA2BABAF-EDAA-4496-8316-FD6EA3643E8F}" presName="spaceA" presStyleCnt="0"/>
      <dgm:spPr/>
    </dgm:pt>
  </dgm:ptLst>
  <dgm:cxnLst>
    <dgm:cxn modelId="{33FC2F0C-BBBC-49D9-8DB9-87CFB664B234}" type="presOf" srcId="{45D50368-372D-4F79-95B9-B27BD239F0F6}" destId="{7103C4FE-7A4B-41EF-8814-669D0064B6EF}" srcOrd="0" destOrd="0" presId="urn:microsoft.com/office/officeart/2005/8/layout/hProcess1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8AF7704F-B285-4A9C-BA90-65BEC6653B6C}" type="presOf" srcId="{B6A966AA-C2D0-420D-89FC-1A1AB0AD4072}" destId="{7F7D3F0A-88AE-44AB-92BC-B1AEC7CDD5CE}" srcOrd="0" destOrd="0" presId="urn:microsoft.com/office/officeart/2005/8/layout/hProcess11"/>
    <dgm:cxn modelId="{B93E1354-FC50-4D0F-81DD-4CEBA5959AFE}" type="presOf" srcId="{CA2BABAF-EDAA-4496-8316-FD6EA3643E8F}" destId="{0EA8ECEB-4BEA-4EA4-A72E-9427A4EDF870}" srcOrd="0" destOrd="0" presId="urn:microsoft.com/office/officeart/2005/8/layout/hProcess1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0CFCA19E-9316-4666-B978-BF8C655DDDAF}" type="presOf" srcId="{196543C5-093B-4437-B406-DBE4B882EA97}" destId="{C72ECC98-97C1-4FA6-9751-2F88545F8213}" srcOrd="0" destOrd="0" presId="urn:microsoft.com/office/officeart/2005/8/layout/hProcess1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A780DCA0-97BB-47F1-AE52-A151606F1265}" type="presOf" srcId="{ABC1EDDD-C08B-4F9C-8453-9CEFCC2AF319}" destId="{0EA8ECEB-4BEA-4EA4-A72E-9427A4EDF870}" srcOrd="0" destOrd="1" presId="urn:microsoft.com/office/officeart/2005/8/layout/hProcess11"/>
    <dgm:cxn modelId="{F12E74E0-3FC7-4399-A4D7-928B7B4EA7A0}" type="presOf" srcId="{15FCB7DF-D0D3-43D8-8FE5-E5FFDED6264E}" destId="{7103C4FE-7A4B-41EF-8814-669D0064B6EF}" srcOrd="0" destOrd="1" presId="urn:microsoft.com/office/officeart/2005/8/layout/hProcess11"/>
    <dgm:cxn modelId="{60BF31ED-B4A4-412E-B0A4-FCF5721F407F}" type="presOf" srcId="{C485168C-07AD-4DE6-B17E-1E96E93777D7}" destId="{C72ECC98-97C1-4FA6-9751-2F88545F8213}" srcOrd="0" destOrd="1" presId="urn:microsoft.com/office/officeart/2005/8/layout/hProcess11"/>
    <dgm:cxn modelId="{7849C247-851C-4CEB-9B9D-59ABFE120C8A}" type="presParOf" srcId="{7F7D3F0A-88AE-44AB-92BC-B1AEC7CDD5CE}" destId="{1321859E-820F-42A1-A815-96F9E1091C18}" srcOrd="0" destOrd="0" presId="urn:microsoft.com/office/officeart/2005/8/layout/hProcess11"/>
    <dgm:cxn modelId="{BF45A60D-96FF-473A-B57F-CF56378654CB}" type="presParOf" srcId="{7F7D3F0A-88AE-44AB-92BC-B1AEC7CDD5CE}" destId="{0C0EFEA6-53DB-4B11-B914-678B897CA613}" srcOrd="1" destOrd="0" presId="urn:microsoft.com/office/officeart/2005/8/layout/hProcess11"/>
    <dgm:cxn modelId="{373F4474-FD59-4113-8085-E79F58FC39C7}" type="presParOf" srcId="{0C0EFEA6-53DB-4B11-B914-678B897CA613}" destId="{D1F8120B-2014-4539-8DB2-DF72EA65305F}" srcOrd="0" destOrd="0" presId="urn:microsoft.com/office/officeart/2005/8/layout/hProcess11"/>
    <dgm:cxn modelId="{6CA87CCD-3781-4E2F-A803-26D211F1164A}" type="presParOf" srcId="{D1F8120B-2014-4539-8DB2-DF72EA65305F}" destId="{7103C4FE-7A4B-41EF-8814-669D0064B6EF}" srcOrd="0" destOrd="0" presId="urn:microsoft.com/office/officeart/2005/8/layout/hProcess11"/>
    <dgm:cxn modelId="{2C783DC9-BCFF-47D6-B9A4-7620E681CE7B}" type="presParOf" srcId="{D1F8120B-2014-4539-8DB2-DF72EA65305F}" destId="{69242FCE-B1A3-4CB0-90C2-CB5EC309668C}" srcOrd="1" destOrd="0" presId="urn:microsoft.com/office/officeart/2005/8/layout/hProcess11"/>
    <dgm:cxn modelId="{51436E83-D55A-4252-9307-E6DD23BC71B1}" type="presParOf" srcId="{D1F8120B-2014-4539-8DB2-DF72EA65305F}" destId="{301F205F-64EC-4B0E-A2AD-D5977C935AF4}" srcOrd="2" destOrd="0" presId="urn:microsoft.com/office/officeart/2005/8/layout/hProcess11"/>
    <dgm:cxn modelId="{035DE029-A115-4D1B-B566-7C73919D30BD}" type="presParOf" srcId="{0C0EFEA6-53DB-4B11-B914-678B897CA613}" destId="{B3AB7B4B-B32A-45B9-A77C-F2AACFD79CA5}" srcOrd="1" destOrd="0" presId="urn:microsoft.com/office/officeart/2005/8/layout/hProcess11"/>
    <dgm:cxn modelId="{C147C24D-FED8-4C5F-A80D-D6D44BF366E1}" type="presParOf" srcId="{0C0EFEA6-53DB-4B11-B914-678B897CA613}" destId="{9B80AA7C-AE0D-4517-8F0E-3798D9078ECA}" srcOrd="2" destOrd="0" presId="urn:microsoft.com/office/officeart/2005/8/layout/hProcess11"/>
    <dgm:cxn modelId="{53793FBF-21A3-4D92-8C0F-F9CF0CAF6629}" type="presParOf" srcId="{9B80AA7C-AE0D-4517-8F0E-3798D9078ECA}" destId="{C72ECC98-97C1-4FA6-9751-2F88545F8213}" srcOrd="0" destOrd="0" presId="urn:microsoft.com/office/officeart/2005/8/layout/hProcess11"/>
    <dgm:cxn modelId="{CE6E8620-4AAD-4191-A9D9-F888C053CED8}" type="presParOf" srcId="{9B80AA7C-AE0D-4517-8F0E-3798D9078ECA}" destId="{8A3CF5DF-2912-4784-8B16-20EF1087B16D}" srcOrd="1" destOrd="0" presId="urn:microsoft.com/office/officeart/2005/8/layout/hProcess11"/>
    <dgm:cxn modelId="{6C95E7EA-2961-4ADE-BA5A-9B67FAC37BCE}" type="presParOf" srcId="{9B80AA7C-AE0D-4517-8F0E-3798D9078ECA}" destId="{AEB44FDA-4D40-47A5-BEE0-4EF9F97BF5D2}" srcOrd="2" destOrd="0" presId="urn:microsoft.com/office/officeart/2005/8/layout/hProcess11"/>
    <dgm:cxn modelId="{3BC5DF92-4D9B-42AA-A67F-99A3E4840255}" type="presParOf" srcId="{0C0EFEA6-53DB-4B11-B914-678B897CA613}" destId="{66B84C84-45A2-4C61-AA12-3A3F75DB82F8}" srcOrd="3" destOrd="0" presId="urn:microsoft.com/office/officeart/2005/8/layout/hProcess11"/>
    <dgm:cxn modelId="{FE27A33F-134B-4D24-AC36-DCCCF056641C}" type="presParOf" srcId="{0C0EFEA6-53DB-4B11-B914-678B897CA613}" destId="{8CEF5A46-4D3D-4D9F-B7F4-405723F5505C}" srcOrd="4" destOrd="0" presId="urn:microsoft.com/office/officeart/2005/8/layout/hProcess11"/>
    <dgm:cxn modelId="{94D75A07-120C-42AF-912B-044BD69E1C67}" type="presParOf" srcId="{8CEF5A46-4D3D-4D9F-B7F4-405723F5505C}" destId="{0EA8ECEB-4BEA-4EA4-A72E-9427A4EDF870}" srcOrd="0" destOrd="0" presId="urn:microsoft.com/office/officeart/2005/8/layout/hProcess11"/>
    <dgm:cxn modelId="{AF929006-0D84-43C4-AC24-C78F8617B9EC}" type="presParOf" srcId="{8CEF5A46-4D3D-4D9F-B7F4-405723F5505C}" destId="{AE8B9E76-450B-4587-ADD0-D709E0D11B62}" srcOrd="1" destOrd="0" presId="urn:microsoft.com/office/officeart/2005/8/layout/hProcess11"/>
    <dgm:cxn modelId="{9A93D057-5018-4672-A272-9B3DEF73DECA}" type="presParOf" srcId="{8CEF5A46-4D3D-4D9F-B7F4-405723F5505C}" destId="{7E02D670-50CE-4DE9-9D99-A3113C1CA49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1859E-820F-42A1-A815-96F9E1091C18}">
      <dsp:nvSpPr>
        <dsp:cNvPr id="0" name=""/>
        <dsp:cNvSpPr/>
      </dsp:nvSpPr>
      <dsp:spPr>
        <a:xfrm>
          <a:off x="0" y="932497"/>
          <a:ext cx="10077450" cy="124333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3C4FE-7A4B-41EF-8814-669D0064B6EF}">
      <dsp:nvSpPr>
        <dsp:cNvPr id="0" name=""/>
        <dsp:cNvSpPr/>
      </dsp:nvSpPr>
      <dsp:spPr>
        <a:xfrm>
          <a:off x="103" y="0"/>
          <a:ext cx="2921022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Prioritize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high-demand categories for expansion (N05B, N02BE)</a:t>
          </a:r>
        </a:p>
      </dsp:txBody>
      <dsp:txXfrm>
        <a:off x="103" y="0"/>
        <a:ext cx="2921022" cy="1243330"/>
      </dsp:txXfrm>
    </dsp:sp>
    <dsp:sp modelId="{69242FCE-B1A3-4CB0-90C2-CB5EC309668C}">
      <dsp:nvSpPr>
        <dsp:cNvPr id="0" name=""/>
        <dsp:cNvSpPr/>
      </dsp:nvSpPr>
      <dsp:spPr>
        <a:xfrm>
          <a:off x="1305198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ECC98-97C1-4FA6-9751-2F88545F8213}">
      <dsp:nvSpPr>
        <dsp:cNvPr id="0" name=""/>
        <dsp:cNvSpPr/>
      </dsp:nvSpPr>
      <dsp:spPr>
        <a:xfrm>
          <a:off x="3049997" y="1864995"/>
          <a:ext cx="2577425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Introduce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mid-range pricing in premium segments</a:t>
          </a:r>
        </a:p>
      </dsp:txBody>
      <dsp:txXfrm>
        <a:off x="3049997" y="1864995"/>
        <a:ext cx="2577425" cy="1243330"/>
      </dsp:txXfrm>
    </dsp:sp>
    <dsp:sp modelId="{8A3CF5DF-2912-4784-8B16-20EF1087B16D}">
      <dsp:nvSpPr>
        <dsp:cNvPr id="0" name=""/>
        <dsp:cNvSpPr/>
      </dsp:nvSpPr>
      <dsp:spPr>
        <a:xfrm>
          <a:off x="4183294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ECEB-4BEA-4EA4-A72E-9427A4EDF870}">
      <dsp:nvSpPr>
        <dsp:cNvPr id="0" name=""/>
        <dsp:cNvSpPr/>
      </dsp:nvSpPr>
      <dsp:spPr>
        <a:xfrm>
          <a:off x="5756294" y="0"/>
          <a:ext cx="3313306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Target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niche drugs (e.g., asthma/COPD) for seasonal promotions</a:t>
          </a:r>
        </a:p>
      </dsp:txBody>
      <dsp:txXfrm>
        <a:off x="5756294" y="0"/>
        <a:ext cx="3313306" cy="1243330"/>
      </dsp:txXfrm>
    </dsp:sp>
    <dsp:sp modelId="{AE8B9E76-450B-4587-ADD0-D709E0D11B62}">
      <dsp:nvSpPr>
        <dsp:cNvPr id="0" name=""/>
        <dsp:cNvSpPr/>
      </dsp:nvSpPr>
      <dsp:spPr>
        <a:xfrm>
          <a:off x="7257531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21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A1472DC-70FD-1E55-1409-A3476AB9BE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6096000" cy="9143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57FC47-288B-1957-8799-48159F2357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6096000" y="0"/>
            <a:ext cx="6096000" cy="9143110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C8ABC50B-F3C0-80AA-47C2-28DC9DE8891E}"/>
              </a:ext>
            </a:extLst>
          </p:cNvPr>
          <p:cNvSpPr txBox="1">
            <a:spLocks/>
          </p:cNvSpPr>
          <p:nvPr/>
        </p:nvSpPr>
        <p:spPr>
          <a:xfrm>
            <a:off x="-710184" y="709481"/>
            <a:ext cx="13612368" cy="43891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3200" b="1" u="sng" dirty="0"/>
              <a:t>Indian pharmaceutical market analysis</a:t>
            </a:r>
            <a:br>
              <a:rPr lang="en-US" sz="3200" b="1" u="sng" dirty="0"/>
            </a:br>
            <a:endParaRPr lang="en-US" sz="3200" b="1" u="sng" dirty="0"/>
          </a:p>
        </p:txBody>
      </p:sp>
      <p:sp>
        <p:nvSpPr>
          <p:cNvPr id="19" name="Subtitle 1">
            <a:extLst>
              <a:ext uri="{FF2B5EF4-FFF2-40B4-BE49-F238E27FC236}">
                <a16:creationId xmlns:a16="http://schemas.microsoft.com/office/drawing/2014/main" id="{B0DFDA77-B0CF-4C7B-9DF7-AF82E2136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06" y="3817223"/>
            <a:ext cx="11299135" cy="66532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4000" b="1" dirty="0"/>
              <a:t>2014                     To                       2019</a:t>
            </a:r>
          </a:p>
        </p:txBody>
      </p:sp>
    </p:spTree>
    <p:extLst>
      <p:ext uri="{BB962C8B-B14F-4D97-AF65-F5344CB8AC3E}">
        <p14:creationId xmlns:p14="http://schemas.microsoft.com/office/powerpoint/2010/main" val="309715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120640" cy="502920"/>
          </a:xfrm>
        </p:spPr>
        <p:txBody>
          <a:bodyPr/>
          <a:lstStyle/>
          <a:p>
            <a:r>
              <a:rPr lang="en-US" u="sng" dirty="0"/>
              <a:t>Problem statement</a:t>
            </a:r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b="97"/>
          <a:stretch/>
        </p:blipFill>
        <p:spPr>
          <a:xfrm>
            <a:off x="5687568" y="1435608"/>
            <a:ext cx="5897880" cy="397764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2161E1-287B-0330-5127-1B707EFCF7EB}"/>
              </a:ext>
            </a:extLst>
          </p:cNvPr>
          <p:cNvSpPr txBox="1">
            <a:spLocks/>
          </p:cNvSpPr>
          <p:nvPr/>
        </p:nvSpPr>
        <p:spPr>
          <a:xfrm>
            <a:off x="1042416" y="2880360"/>
            <a:ext cx="9290304" cy="25328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b="0" i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/>
              <a:t>Pharmaceutical Companies In India Face Challenges In Identifying Which Drug Categories And Compositions Are Most Profitable And Consistently In Demand. </a:t>
            </a:r>
          </a:p>
          <a:p>
            <a:r>
              <a:rPr lang="en-GB" cap="none" dirty="0"/>
              <a:t>The Market Is Flooded With Thousands Of Brands And Generics, Making It Hard To Spot High-opportunity Areas For Portfolio Optimization, Pricing Strategy, Market Targeting and Form OF Drug. 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51" y="5189598"/>
            <a:ext cx="5521224" cy="1213867"/>
          </a:xfrm>
          <a:noFill/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N05B(Anxiolytics) &amp; N02BE (Paracetamol) key segment for mental health, and pain relief.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Diagnose category : Anxiety and Fever.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Placeholder 9" descr="Close up of bubbles">
            <a:extLst>
              <a:ext uri="{FF2B5EF4-FFF2-40B4-BE49-F238E27FC236}">
                <a16:creationId xmlns:a16="http://schemas.microsoft.com/office/drawing/2014/main" id="{99058E17-80B3-F3F9-AF6A-0518C39D94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3" r="83"/>
          <a:stretch/>
        </p:blipFill>
        <p:spPr>
          <a:xfrm>
            <a:off x="0" y="0"/>
            <a:ext cx="12188952" cy="2368296"/>
          </a:xfr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BEF2333-9C1E-0895-D57A-B3A742913A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551308"/>
              </p:ext>
            </p:extLst>
          </p:nvPr>
        </p:nvGraphicFramePr>
        <p:xfrm>
          <a:off x="412850" y="670941"/>
          <a:ext cx="5365779" cy="3904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B386C2F-729D-F4C9-8558-3E745DAF1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288327"/>
              </p:ext>
            </p:extLst>
          </p:nvPr>
        </p:nvGraphicFramePr>
        <p:xfrm>
          <a:off x="6413370" y="670941"/>
          <a:ext cx="5365778" cy="3904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Subtitle 2">
            <a:extLst>
              <a:ext uri="{FF2B5EF4-FFF2-40B4-BE49-F238E27FC236}">
                <a16:creationId xmlns:a16="http://schemas.microsoft.com/office/drawing/2014/main" id="{7E0A112E-3AA3-6C61-E30F-C7FDCE6E118F}"/>
              </a:ext>
            </a:extLst>
          </p:cNvPr>
          <p:cNvSpPr txBox="1">
            <a:spLocks/>
          </p:cNvSpPr>
          <p:nvPr/>
        </p:nvSpPr>
        <p:spPr>
          <a:xfrm>
            <a:off x="6413370" y="5091681"/>
            <a:ext cx="5365779" cy="1409703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4 Classes (N05B, N02BE, R03 &amp; M01AB) accounted for 68% of sales.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Diagnose Category : Fever, Anxiety, Respiratory dis., Pain killer.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FFB33-8BB6-CB9E-0B1E-45B6AF2C61F1}"/>
              </a:ext>
            </a:extLst>
          </p:cNvPr>
          <p:cNvSpPr/>
          <p:nvPr/>
        </p:nvSpPr>
        <p:spPr>
          <a:xfrm>
            <a:off x="5778630" y="5600700"/>
            <a:ext cx="555495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526" y="5385054"/>
            <a:ext cx="5092699" cy="914400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MNC owned specialty drugs dominate high price list. These follow low-volume, high margin pricing strategy.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E1ED7B5-FC87-6CF6-EBCF-6A8902A727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197773"/>
              </p:ext>
            </p:extLst>
          </p:nvPr>
        </p:nvGraphicFramePr>
        <p:xfrm>
          <a:off x="517526" y="395815"/>
          <a:ext cx="5026024" cy="45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6413CD1C-B6B4-DD44-B36F-EF5BCA19E16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0226575"/>
                  </p:ext>
                </p:extLst>
              </p:nvPr>
            </p:nvGraphicFramePr>
            <p:xfrm>
              <a:off x="6648450" y="395816"/>
              <a:ext cx="5026024" cy="45286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6413CD1C-B6B4-DD44-B36F-EF5BCA19E1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8450" y="395816"/>
                <a:ext cx="5026024" cy="4528609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ubtitle 2">
            <a:extLst>
              <a:ext uri="{FF2B5EF4-FFF2-40B4-BE49-F238E27FC236}">
                <a16:creationId xmlns:a16="http://schemas.microsoft.com/office/drawing/2014/main" id="{D136842A-306F-02C0-ED33-981D7CA2AE03}"/>
              </a:ext>
            </a:extLst>
          </p:cNvPr>
          <p:cNvSpPr txBox="1">
            <a:spLocks/>
          </p:cNvSpPr>
          <p:nvPr/>
        </p:nvSpPr>
        <p:spPr>
          <a:xfrm>
            <a:off x="6877049" y="5385055"/>
            <a:ext cx="5172075" cy="76809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Top 3 molecules = 46% of Top 10 composition counts, Commonly prescribed for pain, inflammation, GI disorders, and bacterial infections</a:t>
            </a:r>
          </a:p>
        </p:txBody>
      </p:sp>
      <p:pic>
        <p:nvPicPr>
          <p:cNvPr id="17" name="Picture Placeholder 15" descr="Pipette over three glass jars">
            <a:extLst>
              <a:ext uri="{FF2B5EF4-FFF2-40B4-BE49-F238E27FC236}">
                <a16:creationId xmlns:a16="http://schemas.microsoft.com/office/drawing/2014/main" id="{58D54B2E-DEAB-97D1-4066-2CB31D78F6F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rcRect/>
          <a:stretch/>
        </p:blipFill>
        <p:spPr>
          <a:xfrm>
            <a:off x="2725739" y="211138"/>
            <a:ext cx="6435723" cy="643572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7" descr="White DNA structure">
            <a:extLst>
              <a:ext uri="{FF2B5EF4-FFF2-40B4-BE49-F238E27FC236}">
                <a16:creationId xmlns:a16="http://schemas.microsoft.com/office/drawing/2014/main" id="{705AF70F-F1AD-85D3-654E-BBA048E1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93" r="5"/>
          <a:stretch>
            <a:fillRect/>
          </a:stretch>
        </p:blipFill>
        <p:spPr>
          <a:xfrm>
            <a:off x="-1" y="642937"/>
            <a:ext cx="12192001" cy="5776722"/>
          </a:xfrm>
          <a:prstGeom prst="rect">
            <a:avLst/>
          </a:prstGeom>
        </p:spPr>
      </p:pic>
      <p:graphicFrame>
        <p:nvGraphicFramePr>
          <p:cNvPr id="8" name="Content Placeholder 4" descr="Basic timeline SmartArt graphic">
            <a:extLst>
              <a:ext uri="{FF2B5EF4-FFF2-40B4-BE49-F238E27FC236}">
                <a16:creationId xmlns:a16="http://schemas.microsoft.com/office/drawing/2014/main" id="{659CD4BB-AB2C-1B6F-F2CD-189EAA7C79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636520"/>
              </p:ext>
            </p:extLst>
          </p:nvPr>
        </p:nvGraphicFramePr>
        <p:xfrm>
          <a:off x="1057274" y="2401888"/>
          <a:ext cx="10077450" cy="310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EEBA440A-B9DD-0782-5028-11720260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979" y="1154430"/>
            <a:ext cx="9464040" cy="550545"/>
          </a:xfrm>
          <a:noFill/>
        </p:spPr>
        <p:txBody>
          <a:bodyPr anchor="t" anchorCtr="0"/>
          <a:lstStyle/>
          <a:p>
            <a:r>
              <a:rPr lang="en-US" u="sng" dirty="0"/>
              <a:t>Growth strategy</a:t>
            </a:r>
            <a:r>
              <a:rPr lang="en-US" dirty="0"/>
              <a:t>/</a:t>
            </a:r>
            <a:r>
              <a:rPr lang="en-US" u="sng" dirty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r>
              <a:rPr lang="en-US" cap="none" dirty="0"/>
              <a:t>Ajay Thakran | ajaythakran.analyst@gmail.com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81D8D6-8849-400B-8BC9-21D401C7DD06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16c05727-aa75-4e4a-9b5f-8a80a1165891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3048</TotalTime>
  <Words>226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Daytona Condensed Light</vt:lpstr>
      <vt:lpstr>Posterama</vt:lpstr>
      <vt:lpstr>Custom</vt:lpstr>
      <vt:lpstr>PowerPoint Presentation</vt:lpstr>
      <vt:lpstr>Problem statement</vt:lpstr>
      <vt:lpstr>PowerPoint Presentation</vt:lpstr>
      <vt:lpstr>PowerPoint Presentation</vt:lpstr>
      <vt:lpstr>Growth strategy/recommendations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Thakran</dc:creator>
  <cp:lastModifiedBy>Ajay Thakran</cp:lastModifiedBy>
  <cp:revision>1</cp:revision>
  <dcterms:created xsi:type="dcterms:W3CDTF">2025-07-05T11:39:43Z</dcterms:created>
  <dcterms:modified xsi:type="dcterms:W3CDTF">2025-07-07T14:30:10Z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