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7" r:id="rId2"/>
    <p:sldId id="258" r:id="rId3"/>
    <p:sldId id="260" r:id="rId4"/>
    <p:sldId id="261" r:id="rId5"/>
    <p:sldId id="264" r:id="rId6"/>
    <p:sldId id="265" r:id="rId7"/>
    <p:sldId id="266" r:id="rId8"/>
    <p:sldId id="267" r:id="rId9"/>
    <p:sldId id="305"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62" r:id="rId39"/>
    <p:sldId id="30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F0C17-7CEA-4424-871B-2A54F64D1788}" v="671" dt="2023-05-10T09:25:33.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THAKUR" userId="a9a30950f1dcc285" providerId="LiveId" clId="{BAEF0C17-7CEA-4424-871B-2A54F64D1788}"/>
    <pc:docChg chg="custSel addSld delSld modSld modMainMaster">
      <pc:chgData name="AJAY THAKUR" userId="a9a30950f1dcc285" providerId="LiveId" clId="{BAEF0C17-7CEA-4424-871B-2A54F64D1788}" dt="2023-05-11T00:47:20.803" v="5806" actId="20577"/>
      <pc:docMkLst>
        <pc:docMk/>
      </pc:docMkLst>
      <pc:sldChg chg="addSp delSp modSp mod setBg">
        <pc:chgData name="AJAY THAKUR" userId="a9a30950f1dcc285" providerId="LiveId" clId="{BAEF0C17-7CEA-4424-871B-2A54F64D1788}" dt="2023-05-10T22:00:41.813" v="5789" actId="1076"/>
        <pc:sldMkLst>
          <pc:docMk/>
          <pc:sldMk cId="1141144217" sldId="257"/>
        </pc:sldMkLst>
        <pc:spChg chg="add del mod">
          <ac:chgData name="AJAY THAKUR" userId="a9a30950f1dcc285" providerId="LiveId" clId="{BAEF0C17-7CEA-4424-871B-2A54F64D1788}" dt="2023-05-10T03:42:03.388" v="4356"/>
          <ac:spMkLst>
            <pc:docMk/>
            <pc:sldMk cId="1141144217" sldId="257"/>
            <ac:spMk id="2" creationId="{9307D0A9-28C9-37FE-09A2-59B18390A3E8}"/>
          </ac:spMkLst>
        </pc:spChg>
        <pc:spChg chg="mod">
          <ac:chgData name="AJAY THAKUR" userId="a9a30950f1dcc285" providerId="LiveId" clId="{BAEF0C17-7CEA-4424-871B-2A54F64D1788}" dt="2023-05-10T07:06:21.102" v="5255" actId="20577"/>
          <ac:spMkLst>
            <pc:docMk/>
            <pc:sldMk cId="1141144217" sldId="257"/>
            <ac:spMk id="3" creationId="{F9BBFDBD-9DD9-C2A0-4064-EA8BADAC0B12}"/>
          </ac:spMkLst>
        </pc:spChg>
        <pc:spChg chg="add mod">
          <ac:chgData name="AJAY THAKUR" userId="a9a30950f1dcc285" providerId="LiveId" clId="{BAEF0C17-7CEA-4424-871B-2A54F64D1788}" dt="2023-05-10T07:05:55.552" v="5228" actId="1076"/>
          <ac:spMkLst>
            <pc:docMk/>
            <pc:sldMk cId="1141144217" sldId="257"/>
            <ac:spMk id="4" creationId="{1E015653-7979-F363-6022-AF557302F31A}"/>
          </ac:spMkLst>
        </pc:spChg>
        <pc:spChg chg="add del mod">
          <ac:chgData name="AJAY THAKUR" userId="a9a30950f1dcc285" providerId="LiveId" clId="{BAEF0C17-7CEA-4424-871B-2A54F64D1788}" dt="2023-05-10T03:55:14.584" v="4527"/>
          <ac:spMkLst>
            <pc:docMk/>
            <pc:sldMk cId="1141144217" sldId="257"/>
            <ac:spMk id="6" creationId="{8C7095A9-BCE4-FCB0-3D3F-3049ACB40F3D}"/>
          </ac:spMkLst>
        </pc:spChg>
        <pc:spChg chg="add del mod">
          <ac:chgData name="AJAY THAKUR" userId="a9a30950f1dcc285" providerId="LiveId" clId="{BAEF0C17-7CEA-4424-871B-2A54F64D1788}" dt="2023-05-10T03:55:14.585" v="4529"/>
          <ac:spMkLst>
            <pc:docMk/>
            <pc:sldMk cId="1141144217" sldId="257"/>
            <ac:spMk id="7" creationId="{97B5D983-F915-32B8-6D7B-C2DF2601D74E}"/>
          </ac:spMkLst>
        </pc:spChg>
        <pc:spChg chg="add mod">
          <ac:chgData name="AJAY THAKUR" userId="a9a30950f1dcc285" providerId="LiveId" clId="{BAEF0C17-7CEA-4424-871B-2A54F64D1788}" dt="2023-05-10T07:06:16.155" v="5247" actId="20577"/>
          <ac:spMkLst>
            <pc:docMk/>
            <pc:sldMk cId="1141144217" sldId="257"/>
            <ac:spMk id="8" creationId="{6214BF66-243E-9DDD-5BB6-FA9A994DE1F7}"/>
          </ac:spMkLst>
        </pc:spChg>
        <pc:spChg chg="add del mod">
          <ac:chgData name="AJAY THAKUR" userId="a9a30950f1dcc285" providerId="LiveId" clId="{BAEF0C17-7CEA-4424-871B-2A54F64D1788}" dt="2023-05-10T04:21:41.491" v="4791" actId="478"/>
          <ac:spMkLst>
            <pc:docMk/>
            <pc:sldMk cId="1141144217" sldId="257"/>
            <ac:spMk id="9" creationId="{5BFA601A-DFA3-7E14-5613-FD42349014F9}"/>
          </ac:spMkLst>
        </pc:spChg>
        <pc:spChg chg="add mod">
          <ac:chgData name="AJAY THAKUR" userId="a9a30950f1dcc285" providerId="LiveId" clId="{BAEF0C17-7CEA-4424-871B-2A54F64D1788}" dt="2023-05-10T22:00:41.813" v="5789" actId="1076"/>
          <ac:spMkLst>
            <pc:docMk/>
            <pc:sldMk cId="1141144217" sldId="257"/>
            <ac:spMk id="10" creationId="{A4426B08-60C3-688B-1F62-481A812DCFF6}"/>
          </ac:spMkLst>
        </pc:spChg>
      </pc:sldChg>
      <pc:sldChg chg="addSp delSp modSp mod setBg">
        <pc:chgData name="AJAY THAKUR" userId="a9a30950f1dcc285" providerId="LiveId" clId="{BAEF0C17-7CEA-4424-871B-2A54F64D1788}" dt="2023-05-10T22:19:13.809" v="5793" actId="20577"/>
        <pc:sldMkLst>
          <pc:docMk/>
          <pc:sldMk cId="42634439" sldId="258"/>
        </pc:sldMkLst>
        <pc:spChg chg="mod">
          <ac:chgData name="AJAY THAKUR" userId="a9a30950f1dcc285" providerId="LiveId" clId="{BAEF0C17-7CEA-4424-871B-2A54F64D1788}" dt="2023-05-10T22:19:13.809" v="5793" actId="20577"/>
          <ac:spMkLst>
            <pc:docMk/>
            <pc:sldMk cId="42634439" sldId="258"/>
            <ac:spMk id="3" creationId="{B0608064-DCDE-2210-3EF4-F202867C0B11}"/>
          </ac:spMkLst>
        </pc:spChg>
        <pc:cxnChg chg="add del mod">
          <ac:chgData name="AJAY THAKUR" userId="a9a30950f1dcc285" providerId="LiveId" clId="{BAEF0C17-7CEA-4424-871B-2A54F64D1788}" dt="2023-05-10T03:02:35.904" v="4138" actId="478"/>
          <ac:cxnSpMkLst>
            <pc:docMk/>
            <pc:sldMk cId="42634439" sldId="258"/>
            <ac:cxnSpMk id="4" creationId="{53A7B56D-2DB4-CA97-99B4-9E6AC9A3EC78}"/>
          </ac:cxnSpMkLst>
        </pc:cxnChg>
        <pc:cxnChg chg="add mod">
          <ac:chgData name="AJAY THAKUR" userId="a9a30950f1dcc285" providerId="LiveId" clId="{BAEF0C17-7CEA-4424-871B-2A54F64D1788}" dt="2023-05-10T07:35:34.477" v="5475" actId="13822"/>
          <ac:cxnSpMkLst>
            <pc:docMk/>
            <pc:sldMk cId="42634439" sldId="258"/>
            <ac:cxnSpMk id="8" creationId="{9863D733-F831-16C7-BFB7-EC9000238E8C}"/>
          </ac:cxnSpMkLst>
        </pc:cxnChg>
        <pc:cxnChg chg="add del">
          <ac:chgData name="AJAY THAKUR" userId="a9a30950f1dcc285" providerId="LiveId" clId="{BAEF0C17-7CEA-4424-871B-2A54F64D1788}" dt="2023-05-10T07:35:46.561" v="5477" actId="478"/>
          <ac:cxnSpMkLst>
            <pc:docMk/>
            <pc:sldMk cId="42634439" sldId="258"/>
            <ac:cxnSpMk id="13" creationId="{8758635E-92F3-CA74-F52B-0550D76F217C}"/>
          </ac:cxnSpMkLst>
        </pc:cxnChg>
      </pc:sldChg>
      <pc:sldChg chg="modSp del mod">
        <pc:chgData name="AJAY THAKUR" userId="a9a30950f1dcc285" providerId="LiveId" clId="{BAEF0C17-7CEA-4424-871B-2A54F64D1788}" dt="2023-05-09T04:15:54.401" v="1880" actId="2696"/>
        <pc:sldMkLst>
          <pc:docMk/>
          <pc:sldMk cId="2746086440" sldId="259"/>
        </pc:sldMkLst>
        <pc:spChg chg="mod">
          <ac:chgData name="AJAY THAKUR" userId="a9a30950f1dcc285" providerId="LiveId" clId="{BAEF0C17-7CEA-4424-871B-2A54F64D1788}" dt="2023-05-09T04:15:23.511" v="1870" actId="255"/>
          <ac:spMkLst>
            <pc:docMk/>
            <pc:sldMk cId="2746086440" sldId="259"/>
            <ac:spMk id="3" creationId="{20811523-7B75-8284-2BD2-D287412EFB26}"/>
          </ac:spMkLst>
        </pc:spChg>
      </pc:sldChg>
      <pc:sldChg chg="addSp modSp mod setBg modAnim">
        <pc:chgData name="AJAY THAKUR" userId="a9a30950f1dcc285" providerId="LiveId" clId="{BAEF0C17-7CEA-4424-871B-2A54F64D1788}" dt="2023-05-10T08:20:55.610" v="5692"/>
        <pc:sldMkLst>
          <pc:docMk/>
          <pc:sldMk cId="2720157435" sldId="260"/>
        </pc:sldMkLst>
        <pc:spChg chg="mod">
          <ac:chgData name="AJAY THAKUR" userId="a9a30950f1dcc285" providerId="LiveId" clId="{BAEF0C17-7CEA-4424-871B-2A54F64D1788}" dt="2023-05-10T07:10:47.298" v="5268" actId="207"/>
          <ac:spMkLst>
            <pc:docMk/>
            <pc:sldMk cId="2720157435" sldId="260"/>
            <ac:spMk id="3" creationId="{69FDE0C0-B1AC-0B2E-02A0-079656DB47CD}"/>
          </ac:spMkLst>
        </pc:spChg>
        <pc:cxnChg chg="add mod">
          <ac:chgData name="AJAY THAKUR" userId="a9a30950f1dcc285" providerId="LiveId" clId="{BAEF0C17-7CEA-4424-871B-2A54F64D1788}" dt="2023-05-10T07:35:59.588" v="5478" actId="1076"/>
          <ac:cxnSpMkLst>
            <pc:docMk/>
            <pc:sldMk cId="2720157435" sldId="260"/>
            <ac:cxnSpMk id="4" creationId="{3ECB1224-C249-E46E-18C5-9B33D5BD5E12}"/>
          </ac:cxnSpMkLst>
        </pc:cxnChg>
        <pc:cxnChg chg="add mod">
          <ac:chgData name="AJAY THAKUR" userId="a9a30950f1dcc285" providerId="LiveId" clId="{BAEF0C17-7CEA-4424-871B-2A54F64D1788}" dt="2023-05-10T07:36:06.601" v="5479" actId="1076"/>
          <ac:cxnSpMkLst>
            <pc:docMk/>
            <pc:sldMk cId="2720157435" sldId="260"/>
            <ac:cxnSpMk id="7" creationId="{160512BB-4130-D0C3-0E3A-224A40237306}"/>
          </ac:cxnSpMkLst>
        </pc:cxnChg>
        <pc:cxnChg chg="add mod">
          <ac:chgData name="AJAY THAKUR" userId="a9a30950f1dcc285" providerId="LiveId" clId="{BAEF0C17-7CEA-4424-871B-2A54F64D1788}" dt="2023-05-10T07:36:16.403" v="5480" actId="1076"/>
          <ac:cxnSpMkLst>
            <pc:docMk/>
            <pc:sldMk cId="2720157435" sldId="260"/>
            <ac:cxnSpMk id="9" creationId="{3CC92C05-B6F3-6F7F-F71D-69EAE7637229}"/>
          </ac:cxnSpMkLst>
        </pc:cxnChg>
      </pc:sldChg>
      <pc:sldChg chg="addSp modSp mod setBg">
        <pc:chgData name="AJAY THAKUR" userId="a9a30950f1dcc285" providerId="LiveId" clId="{BAEF0C17-7CEA-4424-871B-2A54F64D1788}" dt="2023-05-10T09:25:33.427" v="5787" actId="115"/>
        <pc:sldMkLst>
          <pc:docMk/>
          <pc:sldMk cId="2925191996" sldId="261"/>
        </pc:sldMkLst>
        <pc:spChg chg="mod">
          <ac:chgData name="AJAY THAKUR" userId="a9a30950f1dcc285" providerId="LiveId" clId="{BAEF0C17-7CEA-4424-871B-2A54F64D1788}" dt="2023-05-10T09:25:33.427" v="5787" actId="115"/>
          <ac:spMkLst>
            <pc:docMk/>
            <pc:sldMk cId="2925191996" sldId="261"/>
            <ac:spMk id="3" creationId="{5C74D530-32B5-DE69-D427-784F130A35F9}"/>
          </ac:spMkLst>
        </pc:spChg>
        <pc:cxnChg chg="add mod">
          <ac:chgData name="AJAY THAKUR" userId="a9a30950f1dcc285" providerId="LiveId" clId="{BAEF0C17-7CEA-4424-871B-2A54F64D1788}" dt="2023-05-10T07:36:28.059" v="5481" actId="1076"/>
          <ac:cxnSpMkLst>
            <pc:docMk/>
            <pc:sldMk cId="2925191996" sldId="261"/>
            <ac:cxnSpMk id="4" creationId="{2CCD361D-5CE7-178E-2A0F-FCDCC274759E}"/>
          </ac:cxnSpMkLst>
        </pc:cxnChg>
      </pc:sldChg>
      <pc:sldChg chg="addSp modSp mod">
        <pc:chgData name="AJAY THAKUR" userId="a9a30950f1dcc285" providerId="LiveId" clId="{BAEF0C17-7CEA-4424-871B-2A54F64D1788}" dt="2023-05-10T22:43:01.316" v="5803" actId="5793"/>
        <pc:sldMkLst>
          <pc:docMk/>
          <pc:sldMk cId="3536353081" sldId="262"/>
        </pc:sldMkLst>
        <pc:spChg chg="mod">
          <ac:chgData name="AJAY THAKUR" userId="a9a30950f1dcc285" providerId="LiveId" clId="{BAEF0C17-7CEA-4424-871B-2A54F64D1788}" dt="2023-05-10T22:43:01.316" v="5803" actId="5793"/>
          <ac:spMkLst>
            <pc:docMk/>
            <pc:sldMk cId="3536353081" sldId="262"/>
            <ac:spMk id="3" creationId="{C40F4654-DA70-370E-4CF8-170F4E13A17C}"/>
          </ac:spMkLst>
        </pc:spChg>
        <pc:cxnChg chg="add">
          <ac:chgData name="AJAY THAKUR" userId="a9a30950f1dcc285" providerId="LiveId" clId="{BAEF0C17-7CEA-4424-871B-2A54F64D1788}" dt="2023-05-10T02:17:34.537" v="3961" actId="11529"/>
          <ac:cxnSpMkLst>
            <pc:docMk/>
            <pc:sldMk cId="3536353081" sldId="262"/>
            <ac:cxnSpMk id="4" creationId="{1BA2877B-080A-1521-DD17-99EEB0F2AD49}"/>
          </ac:cxnSpMkLst>
        </pc:cxnChg>
      </pc:sldChg>
      <pc:sldChg chg="addSp modSp mod setBg">
        <pc:chgData name="AJAY THAKUR" userId="a9a30950f1dcc285" providerId="LiveId" clId="{BAEF0C17-7CEA-4424-871B-2A54F64D1788}" dt="2023-05-10T07:11:42.545" v="5276" actId="207"/>
        <pc:sldMkLst>
          <pc:docMk/>
          <pc:sldMk cId="493064604" sldId="264"/>
        </pc:sldMkLst>
        <pc:spChg chg="add mod">
          <ac:chgData name="AJAY THAKUR" userId="a9a30950f1dcc285" providerId="LiveId" clId="{BAEF0C17-7CEA-4424-871B-2A54F64D1788}" dt="2023-05-10T07:11:42.545" v="5276" actId="207"/>
          <ac:spMkLst>
            <pc:docMk/>
            <pc:sldMk cId="493064604" sldId="264"/>
            <ac:spMk id="4" creationId="{2F26850C-565B-DBD3-3681-CD8A7B63A0D8}"/>
          </ac:spMkLst>
        </pc:spChg>
        <pc:picChg chg="mod">
          <ac:chgData name="AJAY THAKUR" userId="a9a30950f1dcc285" providerId="LiveId" clId="{BAEF0C17-7CEA-4424-871B-2A54F64D1788}" dt="2023-05-09T11:43:09.952" v="3532" actId="1076"/>
          <ac:picMkLst>
            <pc:docMk/>
            <pc:sldMk cId="493064604" sldId="264"/>
            <ac:picMk id="3" creationId="{5F5D282D-45DA-69EC-6A2E-46DE7737863E}"/>
          </ac:picMkLst>
        </pc:picChg>
        <pc:cxnChg chg="add">
          <ac:chgData name="AJAY THAKUR" userId="a9a30950f1dcc285" providerId="LiveId" clId="{BAEF0C17-7CEA-4424-871B-2A54F64D1788}" dt="2023-05-10T02:03:47.724" v="3908" actId="11529"/>
          <ac:cxnSpMkLst>
            <pc:docMk/>
            <pc:sldMk cId="493064604" sldId="264"/>
            <ac:cxnSpMk id="5" creationId="{4925B10D-ACAA-7607-5AF4-F428B0CCF70E}"/>
          </ac:cxnSpMkLst>
        </pc:cxnChg>
      </pc:sldChg>
      <pc:sldChg chg="addSp modSp mod setBg">
        <pc:chgData name="AJAY THAKUR" userId="a9a30950f1dcc285" providerId="LiveId" clId="{BAEF0C17-7CEA-4424-871B-2A54F64D1788}" dt="2023-05-10T07:11:51.877" v="5277" actId="207"/>
        <pc:sldMkLst>
          <pc:docMk/>
          <pc:sldMk cId="3696629713" sldId="265"/>
        </pc:sldMkLst>
        <pc:spChg chg="add mod">
          <ac:chgData name="AJAY THAKUR" userId="a9a30950f1dcc285" providerId="LiveId" clId="{BAEF0C17-7CEA-4424-871B-2A54F64D1788}" dt="2023-05-10T07:11:51.877" v="5277" actId="207"/>
          <ac:spMkLst>
            <pc:docMk/>
            <pc:sldMk cId="3696629713" sldId="265"/>
            <ac:spMk id="4" creationId="{63A74C30-FAFF-E75C-5271-ACEF17935556}"/>
          </ac:spMkLst>
        </pc:spChg>
        <pc:picChg chg="mod">
          <ac:chgData name="AJAY THAKUR" userId="a9a30950f1dcc285" providerId="LiveId" clId="{BAEF0C17-7CEA-4424-871B-2A54F64D1788}" dt="2023-05-09T11:45:14.647" v="3538" actId="14100"/>
          <ac:picMkLst>
            <pc:docMk/>
            <pc:sldMk cId="3696629713" sldId="265"/>
            <ac:picMk id="3" creationId="{31C2D979-8920-149C-DD52-FC788125547E}"/>
          </ac:picMkLst>
        </pc:picChg>
        <pc:cxnChg chg="add">
          <ac:chgData name="AJAY THAKUR" userId="a9a30950f1dcc285" providerId="LiveId" clId="{BAEF0C17-7CEA-4424-871B-2A54F64D1788}" dt="2023-05-10T02:04:16.131" v="3909" actId="11529"/>
          <ac:cxnSpMkLst>
            <pc:docMk/>
            <pc:sldMk cId="3696629713" sldId="265"/>
            <ac:cxnSpMk id="5" creationId="{C919E0C6-81EE-B646-49CD-7D4FDDA2BE7A}"/>
          </ac:cxnSpMkLst>
        </pc:cxnChg>
      </pc:sldChg>
      <pc:sldChg chg="addSp delSp modSp mod setBg">
        <pc:chgData name="AJAY THAKUR" userId="a9a30950f1dcc285" providerId="LiveId" clId="{BAEF0C17-7CEA-4424-871B-2A54F64D1788}" dt="2023-05-10T07:11:58.552" v="5278" actId="207"/>
        <pc:sldMkLst>
          <pc:docMk/>
          <pc:sldMk cId="15645769" sldId="266"/>
        </pc:sldMkLst>
        <pc:spChg chg="add mod">
          <ac:chgData name="AJAY THAKUR" userId="a9a30950f1dcc285" providerId="LiveId" clId="{BAEF0C17-7CEA-4424-871B-2A54F64D1788}" dt="2023-05-10T07:11:58.552" v="5278" actId="207"/>
          <ac:spMkLst>
            <pc:docMk/>
            <pc:sldMk cId="15645769" sldId="266"/>
            <ac:spMk id="4" creationId="{BBB778B8-0765-A0BE-9A82-FC3B9CBDE849}"/>
          </ac:spMkLst>
        </pc:spChg>
        <pc:spChg chg="add del mod">
          <ac:chgData name="AJAY THAKUR" userId="a9a30950f1dcc285" providerId="LiveId" clId="{BAEF0C17-7CEA-4424-871B-2A54F64D1788}" dt="2023-05-09T05:53:18.281" v="2358" actId="478"/>
          <ac:spMkLst>
            <pc:docMk/>
            <pc:sldMk cId="15645769" sldId="266"/>
            <ac:spMk id="5" creationId="{52DC3306-6029-0EFF-C4B1-1531491A93F5}"/>
          </ac:spMkLst>
        </pc:spChg>
        <pc:picChg chg="mod">
          <ac:chgData name="AJAY THAKUR" userId="a9a30950f1dcc285" providerId="LiveId" clId="{BAEF0C17-7CEA-4424-871B-2A54F64D1788}" dt="2023-05-09T11:45:26.600" v="3539" actId="14100"/>
          <ac:picMkLst>
            <pc:docMk/>
            <pc:sldMk cId="15645769" sldId="266"/>
            <ac:picMk id="3" creationId="{B5250575-BCBE-9BD4-AACE-71B1D3B93EF8}"/>
          </ac:picMkLst>
        </pc:picChg>
        <pc:cxnChg chg="add">
          <ac:chgData name="AJAY THAKUR" userId="a9a30950f1dcc285" providerId="LiveId" clId="{BAEF0C17-7CEA-4424-871B-2A54F64D1788}" dt="2023-05-10T02:04:39.679" v="3910" actId="11529"/>
          <ac:cxnSpMkLst>
            <pc:docMk/>
            <pc:sldMk cId="15645769" sldId="266"/>
            <ac:cxnSpMk id="5" creationId="{A546ACD1-2745-CFD9-72CA-FF25A626A525}"/>
          </ac:cxnSpMkLst>
        </pc:cxnChg>
      </pc:sldChg>
      <pc:sldChg chg="addSp modSp mod setBg">
        <pc:chgData name="AJAY THAKUR" userId="a9a30950f1dcc285" providerId="LiveId" clId="{BAEF0C17-7CEA-4424-871B-2A54F64D1788}" dt="2023-05-10T07:36:44.713" v="5482" actId="1076"/>
        <pc:sldMkLst>
          <pc:docMk/>
          <pc:sldMk cId="2333608145" sldId="267"/>
        </pc:sldMkLst>
        <pc:spChg chg="add mod">
          <ac:chgData name="AJAY THAKUR" userId="a9a30950f1dcc285" providerId="LiveId" clId="{BAEF0C17-7CEA-4424-871B-2A54F64D1788}" dt="2023-05-10T07:12:08.618" v="5279" actId="207"/>
          <ac:spMkLst>
            <pc:docMk/>
            <pc:sldMk cId="2333608145" sldId="267"/>
            <ac:spMk id="4" creationId="{8D63410B-9A07-20F8-7194-F2709A30EF68}"/>
          </ac:spMkLst>
        </pc:spChg>
        <pc:picChg chg="mod">
          <ac:chgData name="AJAY THAKUR" userId="a9a30950f1dcc285" providerId="LiveId" clId="{BAEF0C17-7CEA-4424-871B-2A54F64D1788}" dt="2023-05-09T11:40:27.956" v="3515" actId="14100"/>
          <ac:picMkLst>
            <pc:docMk/>
            <pc:sldMk cId="2333608145" sldId="267"/>
            <ac:picMk id="3" creationId="{A46A8E5D-4FD0-B988-83A0-016EB9DD97EC}"/>
          </ac:picMkLst>
        </pc:picChg>
        <pc:cxnChg chg="add mod">
          <ac:chgData name="AJAY THAKUR" userId="a9a30950f1dcc285" providerId="LiveId" clId="{BAEF0C17-7CEA-4424-871B-2A54F64D1788}" dt="2023-05-10T07:36:44.713" v="5482" actId="1076"/>
          <ac:cxnSpMkLst>
            <pc:docMk/>
            <pc:sldMk cId="2333608145" sldId="267"/>
            <ac:cxnSpMk id="5" creationId="{449696B5-FF7D-A4F2-2C09-4759C3CF88DB}"/>
          </ac:cxnSpMkLst>
        </pc:cxnChg>
      </pc:sldChg>
      <pc:sldChg chg="addSp delSp modSp mod setBg">
        <pc:chgData name="AJAY THAKUR" userId="a9a30950f1dcc285" providerId="LiveId" clId="{BAEF0C17-7CEA-4424-871B-2A54F64D1788}" dt="2023-05-10T07:17:14.391" v="5309" actId="207"/>
        <pc:sldMkLst>
          <pc:docMk/>
          <pc:sldMk cId="1196932731" sldId="269"/>
        </pc:sldMkLst>
        <pc:spChg chg="add del mod">
          <ac:chgData name="AJAY THAKUR" userId="a9a30950f1dcc285" providerId="LiveId" clId="{BAEF0C17-7CEA-4424-871B-2A54F64D1788}" dt="2023-05-06T14:21:54.575" v="456"/>
          <ac:spMkLst>
            <pc:docMk/>
            <pc:sldMk cId="1196932731" sldId="269"/>
            <ac:spMk id="4" creationId="{EE9DCBA0-A78D-C4CC-4FE5-F2D62071AFFB}"/>
          </ac:spMkLst>
        </pc:spChg>
        <pc:spChg chg="add mod">
          <ac:chgData name="AJAY THAKUR" userId="a9a30950f1dcc285" providerId="LiveId" clId="{BAEF0C17-7CEA-4424-871B-2A54F64D1788}" dt="2023-05-10T07:17:14.391" v="5309" actId="207"/>
          <ac:spMkLst>
            <pc:docMk/>
            <pc:sldMk cId="1196932731" sldId="269"/>
            <ac:spMk id="5" creationId="{84CB2DB7-E2FA-292B-8B56-F4623AA6C83C}"/>
          </ac:spMkLst>
        </pc:spChg>
        <pc:picChg chg="mod">
          <ac:chgData name="AJAY THAKUR" userId="a9a30950f1dcc285" providerId="LiveId" clId="{BAEF0C17-7CEA-4424-871B-2A54F64D1788}" dt="2023-05-09T09:31:40.879" v="2717" actId="14100"/>
          <ac:picMkLst>
            <pc:docMk/>
            <pc:sldMk cId="1196932731" sldId="269"/>
            <ac:picMk id="3" creationId="{A9E4D0D9-789E-9690-E4DD-F7D0CA1FBB38}"/>
          </ac:picMkLst>
        </pc:picChg>
        <pc:cxnChg chg="add">
          <ac:chgData name="AJAY THAKUR" userId="a9a30950f1dcc285" providerId="LiveId" clId="{BAEF0C17-7CEA-4424-871B-2A54F64D1788}" dt="2023-05-10T02:06:33.797" v="3918" actId="11529"/>
          <ac:cxnSpMkLst>
            <pc:docMk/>
            <pc:sldMk cId="1196932731" sldId="269"/>
            <ac:cxnSpMk id="4" creationId="{6BAAA477-3512-010F-2FE6-937EE1308E9F}"/>
          </ac:cxnSpMkLst>
        </pc:cxnChg>
      </pc:sldChg>
      <pc:sldChg chg="addSp modSp mod setBg">
        <pc:chgData name="AJAY THAKUR" userId="a9a30950f1dcc285" providerId="LiveId" clId="{BAEF0C17-7CEA-4424-871B-2A54F64D1788}" dt="2023-05-10T07:17:53.652" v="5315" actId="207"/>
        <pc:sldMkLst>
          <pc:docMk/>
          <pc:sldMk cId="2707046305" sldId="270"/>
        </pc:sldMkLst>
        <pc:spChg chg="add mod">
          <ac:chgData name="AJAY THAKUR" userId="a9a30950f1dcc285" providerId="LiveId" clId="{BAEF0C17-7CEA-4424-871B-2A54F64D1788}" dt="2023-05-10T07:17:53.652" v="5315" actId="207"/>
          <ac:spMkLst>
            <pc:docMk/>
            <pc:sldMk cId="2707046305" sldId="270"/>
            <ac:spMk id="4" creationId="{FF8551CF-7D55-4508-27D8-B4992BF4DDEB}"/>
          </ac:spMkLst>
        </pc:spChg>
        <pc:picChg chg="mod">
          <ac:chgData name="AJAY THAKUR" userId="a9a30950f1dcc285" providerId="LiveId" clId="{BAEF0C17-7CEA-4424-871B-2A54F64D1788}" dt="2023-05-09T09:31:18.372" v="2715" actId="14100"/>
          <ac:picMkLst>
            <pc:docMk/>
            <pc:sldMk cId="2707046305" sldId="270"/>
            <ac:picMk id="3" creationId="{88434818-3162-1C32-BBF7-431F0A9AD28F}"/>
          </ac:picMkLst>
        </pc:picChg>
        <pc:cxnChg chg="add">
          <ac:chgData name="AJAY THAKUR" userId="a9a30950f1dcc285" providerId="LiveId" clId="{BAEF0C17-7CEA-4424-871B-2A54F64D1788}" dt="2023-05-10T02:06:55.686" v="3919" actId="11529"/>
          <ac:cxnSpMkLst>
            <pc:docMk/>
            <pc:sldMk cId="2707046305" sldId="270"/>
            <ac:cxnSpMk id="5" creationId="{73C969A7-9768-AF0C-D047-A7333C926EE9}"/>
          </ac:cxnSpMkLst>
        </pc:cxnChg>
      </pc:sldChg>
      <pc:sldChg chg="addSp delSp modSp mod setBg">
        <pc:chgData name="AJAY THAKUR" userId="a9a30950f1dcc285" providerId="LiveId" clId="{BAEF0C17-7CEA-4424-871B-2A54F64D1788}" dt="2023-05-10T07:18:32.271" v="5322" actId="207"/>
        <pc:sldMkLst>
          <pc:docMk/>
          <pc:sldMk cId="1630293001" sldId="271"/>
        </pc:sldMkLst>
        <pc:spChg chg="add mod">
          <ac:chgData name="AJAY THAKUR" userId="a9a30950f1dcc285" providerId="LiveId" clId="{BAEF0C17-7CEA-4424-871B-2A54F64D1788}" dt="2023-05-10T07:18:32.271" v="5322" actId="207"/>
          <ac:spMkLst>
            <pc:docMk/>
            <pc:sldMk cId="1630293001" sldId="271"/>
            <ac:spMk id="4" creationId="{489420E9-04B1-097D-ABFE-0B9AAC7FE739}"/>
          </ac:spMkLst>
        </pc:spChg>
        <pc:picChg chg="mod">
          <ac:chgData name="AJAY THAKUR" userId="a9a30950f1dcc285" providerId="LiveId" clId="{BAEF0C17-7CEA-4424-871B-2A54F64D1788}" dt="2023-05-09T09:32:01.934" v="2718" actId="14100"/>
          <ac:picMkLst>
            <pc:docMk/>
            <pc:sldMk cId="1630293001" sldId="271"/>
            <ac:picMk id="3" creationId="{910EBFA8-2E5E-AF23-E7E5-400B07147208}"/>
          </ac:picMkLst>
        </pc:picChg>
        <pc:cxnChg chg="add mod">
          <ac:chgData name="AJAY THAKUR" userId="a9a30950f1dcc285" providerId="LiveId" clId="{BAEF0C17-7CEA-4424-871B-2A54F64D1788}" dt="2023-05-10T02:08:36.078" v="3924" actId="13822"/>
          <ac:cxnSpMkLst>
            <pc:docMk/>
            <pc:sldMk cId="1630293001" sldId="271"/>
            <ac:cxnSpMk id="5" creationId="{D9FC1499-23C1-9D42-2E2E-FCF3059D3B0D}"/>
          </ac:cxnSpMkLst>
        </pc:cxnChg>
        <pc:cxnChg chg="add del">
          <ac:chgData name="AJAY THAKUR" userId="a9a30950f1dcc285" providerId="LiveId" clId="{BAEF0C17-7CEA-4424-871B-2A54F64D1788}" dt="2023-05-10T02:07:46.582" v="3922" actId="478"/>
          <ac:cxnSpMkLst>
            <pc:docMk/>
            <pc:sldMk cId="1630293001" sldId="271"/>
            <ac:cxnSpMk id="7" creationId="{A9374189-92EC-7AF0-B27D-56BB40E71362}"/>
          </ac:cxnSpMkLst>
        </pc:cxnChg>
      </pc:sldChg>
      <pc:sldChg chg="addSp delSp modSp mod setBg">
        <pc:chgData name="AJAY THAKUR" userId="a9a30950f1dcc285" providerId="LiveId" clId="{BAEF0C17-7CEA-4424-871B-2A54F64D1788}" dt="2023-05-10T07:37:43.423" v="5484" actId="1076"/>
        <pc:sldMkLst>
          <pc:docMk/>
          <pc:sldMk cId="794214706" sldId="272"/>
        </pc:sldMkLst>
        <pc:spChg chg="add mod">
          <ac:chgData name="AJAY THAKUR" userId="a9a30950f1dcc285" providerId="LiveId" clId="{BAEF0C17-7CEA-4424-871B-2A54F64D1788}" dt="2023-05-10T07:19:17.807" v="5329" actId="207"/>
          <ac:spMkLst>
            <pc:docMk/>
            <pc:sldMk cId="794214706" sldId="272"/>
            <ac:spMk id="4" creationId="{50679016-9001-18AB-A4EE-B141895696CB}"/>
          </ac:spMkLst>
        </pc:spChg>
        <pc:picChg chg="mod">
          <ac:chgData name="AJAY THAKUR" userId="a9a30950f1dcc285" providerId="LiveId" clId="{BAEF0C17-7CEA-4424-871B-2A54F64D1788}" dt="2023-05-09T09:32:22.911" v="2722" actId="14100"/>
          <ac:picMkLst>
            <pc:docMk/>
            <pc:sldMk cId="794214706" sldId="272"/>
            <ac:picMk id="3" creationId="{0FE93949-1263-0AA3-78D4-5D7E3B972544}"/>
          </ac:picMkLst>
        </pc:picChg>
        <pc:cxnChg chg="add mod">
          <ac:chgData name="AJAY THAKUR" userId="a9a30950f1dcc285" providerId="LiveId" clId="{BAEF0C17-7CEA-4424-871B-2A54F64D1788}" dt="2023-05-10T07:37:43.423" v="5484" actId="1076"/>
          <ac:cxnSpMkLst>
            <pc:docMk/>
            <pc:sldMk cId="794214706" sldId="272"/>
            <ac:cxnSpMk id="5" creationId="{C0B96642-F36E-3DE4-B01B-9D16D8C2A62E}"/>
          </ac:cxnSpMkLst>
        </pc:cxnChg>
        <pc:cxnChg chg="add del">
          <ac:chgData name="AJAY THAKUR" userId="a9a30950f1dcc285" providerId="LiveId" clId="{BAEF0C17-7CEA-4424-871B-2A54F64D1788}" dt="2023-05-10T02:34:54.748" v="4018" actId="478"/>
          <ac:cxnSpMkLst>
            <pc:docMk/>
            <pc:sldMk cId="794214706" sldId="272"/>
            <ac:cxnSpMk id="8" creationId="{2BBD20CF-2C31-3B9F-E6AA-D4FEC3A8CDC3}"/>
          </ac:cxnSpMkLst>
        </pc:cxnChg>
      </pc:sldChg>
      <pc:sldChg chg="addSp modSp mod setBg">
        <pc:chgData name="AJAY THAKUR" userId="a9a30950f1dcc285" providerId="LiveId" clId="{BAEF0C17-7CEA-4424-871B-2A54F64D1788}" dt="2023-05-10T07:37:54.001" v="5485" actId="1076"/>
        <pc:sldMkLst>
          <pc:docMk/>
          <pc:sldMk cId="2104963418" sldId="273"/>
        </pc:sldMkLst>
        <pc:spChg chg="add mod">
          <ac:chgData name="AJAY THAKUR" userId="a9a30950f1dcc285" providerId="LiveId" clId="{BAEF0C17-7CEA-4424-871B-2A54F64D1788}" dt="2023-05-10T07:37:30.114" v="5483" actId="207"/>
          <ac:spMkLst>
            <pc:docMk/>
            <pc:sldMk cId="2104963418" sldId="273"/>
            <ac:spMk id="4" creationId="{602A223E-3E02-3314-67B3-B4FCD7F739D0}"/>
          </ac:spMkLst>
        </pc:spChg>
        <pc:picChg chg="mod">
          <ac:chgData name="AJAY THAKUR" userId="a9a30950f1dcc285" providerId="LiveId" clId="{BAEF0C17-7CEA-4424-871B-2A54F64D1788}" dt="2023-05-09T11:59:40.658" v="3548" actId="14100"/>
          <ac:picMkLst>
            <pc:docMk/>
            <pc:sldMk cId="2104963418" sldId="273"/>
            <ac:picMk id="3" creationId="{22C803D3-54B6-92D2-8F5D-2AF8E28926A5}"/>
          </ac:picMkLst>
        </pc:picChg>
        <pc:cxnChg chg="add mod">
          <ac:chgData name="AJAY THAKUR" userId="a9a30950f1dcc285" providerId="LiveId" clId="{BAEF0C17-7CEA-4424-871B-2A54F64D1788}" dt="2023-05-10T07:37:54.001" v="5485" actId="1076"/>
          <ac:cxnSpMkLst>
            <pc:docMk/>
            <pc:sldMk cId="2104963418" sldId="273"/>
            <ac:cxnSpMk id="5" creationId="{EB482D98-136A-BDCB-267A-AA6B55F547F0}"/>
          </ac:cxnSpMkLst>
        </pc:cxnChg>
      </pc:sldChg>
      <pc:sldChg chg="addSp modSp mod setBg">
        <pc:chgData name="AJAY THAKUR" userId="a9a30950f1dcc285" providerId="LiveId" clId="{BAEF0C17-7CEA-4424-871B-2A54F64D1788}" dt="2023-05-10T07:37:59.281" v="5486" actId="1076"/>
        <pc:sldMkLst>
          <pc:docMk/>
          <pc:sldMk cId="413084695" sldId="274"/>
        </pc:sldMkLst>
        <pc:spChg chg="add mod">
          <ac:chgData name="AJAY THAKUR" userId="a9a30950f1dcc285" providerId="LiveId" clId="{BAEF0C17-7CEA-4424-871B-2A54F64D1788}" dt="2023-05-10T07:20:00.724" v="5336" actId="207"/>
          <ac:spMkLst>
            <pc:docMk/>
            <pc:sldMk cId="413084695" sldId="274"/>
            <ac:spMk id="4" creationId="{5FECD319-7EFA-9E9A-12FC-8959959FF6C5}"/>
          </ac:spMkLst>
        </pc:spChg>
        <pc:picChg chg="mod">
          <ac:chgData name="AJAY THAKUR" userId="a9a30950f1dcc285" providerId="LiveId" clId="{BAEF0C17-7CEA-4424-871B-2A54F64D1788}" dt="2023-05-09T11:59:53.496" v="3550" actId="1076"/>
          <ac:picMkLst>
            <pc:docMk/>
            <pc:sldMk cId="413084695" sldId="274"/>
            <ac:picMk id="3" creationId="{FEB4A633-AA6B-6834-98C1-DD9AA5348368}"/>
          </ac:picMkLst>
        </pc:picChg>
        <pc:cxnChg chg="add mod">
          <ac:chgData name="AJAY THAKUR" userId="a9a30950f1dcc285" providerId="LiveId" clId="{BAEF0C17-7CEA-4424-871B-2A54F64D1788}" dt="2023-05-10T07:37:59.281" v="5486" actId="1076"/>
          <ac:cxnSpMkLst>
            <pc:docMk/>
            <pc:sldMk cId="413084695" sldId="274"/>
            <ac:cxnSpMk id="5" creationId="{6589FCE3-81BD-4D4F-498E-73429BA26AE6}"/>
          </ac:cxnSpMkLst>
        </pc:cxnChg>
      </pc:sldChg>
      <pc:sldChg chg="addSp modSp mod setBg">
        <pc:chgData name="AJAY THAKUR" userId="a9a30950f1dcc285" providerId="LiveId" clId="{BAEF0C17-7CEA-4424-871B-2A54F64D1788}" dt="2023-05-10T07:38:11.615" v="5488" actId="1076"/>
        <pc:sldMkLst>
          <pc:docMk/>
          <pc:sldMk cId="3958692482" sldId="275"/>
        </pc:sldMkLst>
        <pc:spChg chg="add mod">
          <ac:chgData name="AJAY THAKUR" userId="a9a30950f1dcc285" providerId="LiveId" clId="{BAEF0C17-7CEA-4424-871B-2A54F64D1788}" dt="2023-05-10T07:20:20.759" v="5339" actId="207"/>
          <ac:spMkLst>
            <pc:docMk/>
            <pc:sldMk cId="3958692482" sldId="275"/>
            <ac:spMk id="4" creationId="{3D00EEDB-6E29-362F-C49D-4421245AE78D}"/>
          </ac:spMkLst>
        </pc:spChg>
        <pc:picChg chg="mod">
          <ac:chgData name="AJAY THAKUR" userId="a9a30950f1dcc285" providerId="LiveId" clId="{BAEF0C17-7CEA-4424-871B-2A54F64D1788}" dt="2023-05-09T09:34:34.399" v="2737" actId="14100"/>
          <ac:picMkLst>
            <pc:docMk/>
            <pc:sldMk cId="3958692482" sldId="275"/>
            <ac:picMk id="3" creationId="{EC0CD4CD-5D6B-673D-672C-116857E349B4}"/>
          </ac:picMkLst>
        </pc:picChg>
        <pc:cxnChg chg="add mod">
          <ac:chgData name="AJAY THAKUR" userId="a9a30950f1dcc285" providerId="LiveId" clId="{BAEF0C17-7CEA-4424-871B-2A54F64D1788}" dt="2023-05-10T07:38:11.615" v="5488" actId="1076"/>
          <ac:cxnSpMkLst>
            <pc:docMk/>
            <pc:sldMk cId="3958692482" sldId="275"/>
            <ac:cxnSpMk id="5" creationId="{BD1E610E-A263-BD8A-2780-6EDB80113181}"/>
          </ac:cxnSpMkLst>
        </pc:cxnChg>
      </pc:sldChg>
      <pc:sldChg chg="addSp modSp mod modAnim">
        <pc:chgData name="AJAY THAKUR" userId="a9a30950f1dcc285" providerId="LiveId" clId="{BAEF0C17-7CEA-4424-871B-2A54F64D1788}" dt="2023-05-10T08:25:32.606" v="5747"/>
        <pc:sldMkLst>
          <pc:docMk/>
          <pc:sldMk cId="3784411394" sldId="276"/>
        </pc:sldMkLst>
        <pc:spChg chg="add mod">
          <ac:chgData name="AJAY THAKUR" userId="a9a30950f1dcc285" providerId="LiveId" clId="{BAEF0C17-7CEA-4424-871B-2A54F64D1788}" dt="2023-05-10T07:20:37.449" v="5342" actId="207"/>
          <ac:spMkLst>
            <pc:docMk/>
            <pc:sldMk cId="3784411394" sldId="276"/>
            <ac:spMk id="4" creationId="{FAEB075C-9F02-FD3D-7D0C-E4253BBC4AEB}"/>
          </ac:spMkLst>
        </pc:spChg>
        <pc:picChg chg="mod">
          <ac:chgData name="AJAY THAKUR" userId="a9a30950f1dcc285" providerId="LiveId" clId="{BAEF0C17-7CEA-4424-871B-2A54F64D1788}" dt="2023-05-09T09:35:05.748" v="2742" actId="1076"/>
          <ac:picMkLst>
            <pc:docMk/>
            <pc:sldMk cId="3784411394" sldId="276"/>
            <ac:picMk id="3" creationId="{BBB4D409-567D-B19B-7ECF-1D580CDB75BB}"/>
          </ac:picMkLst>
        </pc:picChg>
        <pc:cxnChg chg="add mod">
          <ac:chgData name="AJAY THAKUR" userId="a9a30950f1dcc285" providerId="LiveId" clId="{BAEF0C17-7CEA-4424-871B-2A54F64D1788}" dt="2023-05-10T07:38:16.676" v="5489" actId="1076"/>
          <ac:cxnSpMkLst>
            <pc:docMk/>
            <pc:sldMk cId="3784411394" sldId="276"/>
            <ac:cxnSpMk id="5" creationId="{BE8B7AD6-0F05-9C5C-439F-F46D67C9F0A6}"/>
          </ac:cxnSpMkLst>
        </pc:cxnChg>
      </pc:sldChg>
      <pc:sldChg chg="addSp modSp mod setBg modAnim">
        <pc:chgData name="AJAY THAKUR" userId="a9a30950f1dcc285" providerId="LiveId" clId="{BAEF0C17-7CEA-4424-871B-2A54F64D1788}" dt="2023-05-10T22:18:35.115" v="5792" actId="20577"/>
        <pc:sldMkLst>
          <pc:docMk/>
          <pc:sldMk cId="2757502099" sldId="277"/>
        </pc:sldMkLst>
        <pc:spChg chg="add mod">
          <ac:chgData name="AJAY THAKUR" userId="a9a30950f1dcc285" providerId="LiveId" clId="{BAEF0C17-7CEA-4424-871B-2A54F64D1788}" dt="2023-05-10T22:18:35.115" v="5792" actId="20577"/>
          <ac:spMkLst>
            <pc:docMk/>
            <pc:sldMk cId="2757502099" sldId="277"/>
            <ac:spMk id="4" creationId="{718DD219-973B-27ED-9C27-3E74A3F3CCE8}"/>
          </ac:spMkLst>
        </pc:spChg>
        <pc:picChg chg="mod">
          <ac:chgData name="AJAY THAKUR" userId="a9a30950f1dcc285" providerId="LiveId" clId="{BAEF0C17-7CEA-4424-871B-2A54F64D1788}" dt="2023-05-09T12:11:40.436" v="3659" actId="1076"/>
          <ac:picMkLst>
            <pc:docMk/>
            <pc:sldMk cId="2757502099" sldId="277"/>
            <ac:picMk id="3" creationId="{2D9E6388-69B6-F4F6-5923-30691730E1C8}"/>
          </ac:picMkLst>
        </pc:picChg>
        <pc:cxnChg chg="add">
          <ac:chgData name="AJAY THAKUR" userId="a9a30950f1dcc285" providerId="LiveId" clId="{BAEF0C17-7CEA-4424-871B-2A54F64D1788}" dt="2023-05-10T02:10:45.948" v="3931" actId="11529"/>
          <ac:cxnSpMkLst>
            <pc:docMk/>
            <pc:sldMk cId="2757502099" sldId="277"/>
            <ac:cxnSpMk id="5" creationId="{0B542845-1EFD-1E2A-76FE-03B707B5DF8E}"/>
          </ac:cxnSpMkLst>
        </pc:cxnChg>
      </pc:sldChg>
      <pc:sldChg chg="addSp modSp mod setBg">
        <pc:chgData name="AJAY THAKUR" userId="a9a30950f1dcc285" providerId="LiveId" clId="{BAEF0C17-7CEA-4424-871B-2A54F64D1788}" dt="2023-05-10T07:22:24.281" v="5362" actId="207"/>
        <pc:sldMkLst>
          <pc:docMk/>
          <pc:sldMk cId="583731182" sldId="278"/>
        </pc:sldMkLst>
        <pc:spChg chg="add mod">
          <ac:chgData name="AJAY THAKUR" userId="a9a30950f1dcc285" providerId="LiveId" clId="{BAEF0C17-7CEA-4424-871B-2A54F64D1788}" dt="2023-05-10T07:22:24.281" v="5362" actId="207"/>
          <ac:spMkLst>
            <pc:docMk/>
            <pc:sldMk cId="583731182" sldId="278"/>
            <ac:spMk id="4" creationId="{4FB12CA8-3204-612D-AA14-1480BD1642FD}"/>
          </ac:spMkLst>
        </pc:spChg>
        <pc:picChg chg="mod">
          <ac:chgData name="AJAY THAKUR" userId="a9a30950f1dcc285" providerId="LiveId" clId="{BAEF0C17-7CEA-4424-871B-2A54F64D1788}" dt="2023-05-09T12:00:56.365" v="3554" actId="14100"/>
          <ac:picMkLst>
            <pc:docMk/>
            <pc:sldMk cId="583731182" sldId="278"/>
            <ac:picMk id="3" creationId="{4A2B4F38-C7D2-6715-2E07-4F2B6411BE6B}"/>
          </ac:picMkLst>
        </pc:picChg>
        <pc:cxnChg chg="add">
          <ac:chgData name="AJAY THAKUR" userId="a9a30950f1dcc285" providerId="LiveId" clId="{BAEF0C17-7CEA-4424-871B-2A54F64D1788}" dt="2023-05-10T02:11:03.155" v="3932" actId="11529"/>
          <ac:cxnSpMkLst>
            <pc:docMk/>
            <pc:sldMk cId="583731182" sldId="278"/>
            <ac:cxnSpMk id="5" creationId="{11C69181-BECA-7FB4-B3DA-6536A892EF8F}"/>
          </ac:cxnSpMkLst>
        </pc:cxnChg>
      </pc:sldChg>
      <pc:sldChg chg="addSp modSp mod">
        <pc:chgData name="AJAY THAKUR" userId="a9a30950f1dcc285" providerId="LiveId" clId="{BAEF0C17-7CEA-4424-871B-2A54F64D1788}" dt="2023-05-11T00:47:20.803" v="5806" actId="20577"/>
        <pc:sldMkLst>
          <pc:docMk/>
          <pc:sldMk cId="129846253" sldId="279"/>
        </pc:sldMkLst>
        <pc:spChg chg="add mod">
          <ac:chgData name="AJAY THAKUR" userId="a9a30950f1dcc285" providerId="LiveId" clId="{BAEF0C17-7CEA-4424-871B-2A54F64D1788}" dt="2023-05-11T00:47:20.803" v="5806" actId="20577"/>
          <ac:spMkLst>
            <pc:docMk/>
            <pc:sldMk cId="129846253" sldId="279"/>
            <ac:spMk id="4" creationId="{78106B4D-27DE-4CE6-348B-DD3A4C9E526A}"/>
          </ac:spMkLst>
        </pc:spChg>
        <pc:picChg chg="mod">
          <ac:chgData name="AJAY THAKUR" userId="a9a30950f1dcc285" providerId="LiveId" clId="{BAEF0C17-7CEA-4424-871B-2A54F64D1788}" dt="2023-05-09T12:01:08.180" v="3556" actId="14100"/>
          <ac:picMkLst>
            <pc:docMk/>
            <pc:sldMk cId="129846253" sldId="279"/>
            <ac:picMk id="3" creationId="{D174FDBD-0F5C-BB04-2389-FC7DD936D7E6}"/>
          </ac:picMkLst>
        </pc:picChg>
        <pc:cxnChg chg="add mod">
          <ac:chgData name="AJAY THAKUR" userId="a9a30950f1dcc285" providerId="LiveId" clId="{BAEF0C17-7CEA-4424-871B-2A54F64D1788}" dt="2023-05-10T02:11:32.477" v="3934" actId="1076"/>
          <ac:cxnSpMkLst>
            <pc:docMk/>
            <pc:sldMk cId="129846253" sldId="279"/>
            <ac:cxnSpMk id="5" creationId="{8CC0C486-581A-B67A-9460-55145FDF0FF5}"/>
          </ac:cxnSpMkLst>
        </pc:cxnChg>
      </pc:sldChg>
      <pc:sldChg chg="addSp modSp mod setBg">
        <pc:chgData name="AJAY THAKUR" userId="a9a30950f1dcc285" providerId="LiveId" clId="{BAEF0C17-7CEA-4424-871B-2A54F64D1788}" dt="2023-05-10T07:23:51.378" v="5381" actId="207"/>
        <pc:sldMkLst>
          <pc:docMk/>
          <pc:sldMk cId="842725622" sldId="280"/>
        </pc:sldMkLst>
        <pc:spChg chg="add mod">
          <ac:chgData name="AJAY THAKUR" userId="a9a30950f1dcc285" providerId="LiveId" clId="{BAEF0C17-7CEA-4424-871B-2A54F64D1788}" dt="2023-05-10T07:23:51.378" v="5381" actId="207"/>
          <ac:spMkLst>
            <pc:docMk/>
            <pc:sldMk cId="842725622" sldId="280"/>
            <ac:spMk id="4" creationId="{5019673B-D5F4-38B3-53A9-90A224765310}"/>
          </ac:spMkLst>
        </pc:spChg>
        <pc:picChg chg="mod">
          <ac:chgData name="AJAY THAKUR" userId="a9a30950f1dcc285" providerId="LiveId" clId="{BAEF0C17-7CEA-4424-871B-2A54F64D1788}" dt="2023-05-09T12:01:28.400" v="3559" actId="14100"/>
          <ac:picMkLst>
            <pc:docMk/>
            <pc:sldMk cId="842725622" sldId="280"/>
            <ac:picMk id="3" creationId="{4A71C3DF-CB58-D99F-4E37-2EA4D95877CF}"/>
          </ac:picMkLst>
        </pc:picChg>
        <pc:cxnChg chg="add">
          <ac:chgData name="AJAY THAKUR" userId="a9a30950f1dcc285" providerId="LiveId" clId="{BAEF0C17-7CEA-4424-871B-2A54F64D1788}" dt="2023-05-10T02:11:54.259" v="3935" actId="11529"/>
          <ac:cxnSpMkLst>
            <pc:docMk/>
            <pc:sldMk cId="842725622" sldId="280"/>
            <ac:cxnSpMk id="5" creationId="{D1880855-C324-07AF-D8D8-1FEEFA3229FF}"/>
          </ac:cxnSpMkLst>
        </pc:cxnChg>
      </pc:sldChg>
      <pc:sldChg chg="addSp modSp mod setBg">
        <pc:chgData name="AJAY THAKUR" userId="a9a30950f1dcc285" providerId="LiveId" clId="{BAEF0C17-7CEA-4424-871B-2A54F64D1788}" dt="2023-05-10T07:24:31.098" v="5390" actId="207"/>
        <pc:sldMkLst>
          <pc:docMk/>
          <pc:sldMk cId="2038723067" sldId="281"/>
        </pc:sldMkLst>
        <pc:spChg chg="add mod">
          <ac:chgData name="AJAY THAKUR" userId="a9a30950f1dcc285" providerId="LiveId" clId="{BAEF0C17-7CEA-4424-871B-2A54F64D1788}" dt="2023-05-10T07:24:31.098" v="5390" actId="207"/>
          <ac:spMkLst>
            <pc:docMk/>
            <pc:sldMk cId="2038723067" sldId="281"/>
            <ac:spMk id="4" creationId="{838397AC-55A1-1167-3EA2-717B9264B910}"/>
          </ac:spMkLst>
        </pc:spChg>
        <pc:picChg chg="mod">
          <ac:chgData name="AJAY THAKUR" userId="a9a30950f1dcc285" providerId="LiveId" clId="{BAEF0C17-7CEA-4424-871B-2A54F64D1788}" dt="2023-05-09T12:01:38.745" v="3561" actId="14100"/>
          <ac:picMkLst>
            <pc:docMk/>
            <pc:sldMk cId="2038723067" sldId="281"/>
            <ac:picMk id="3" creationId="{8687331E-90CA-C79E-B754-054D4B40CBFA}"/>
          </ac:picMkLst>
        </pc:picChg>
        <pc:cxnChg chg="add">
          <ac:chgData name="AJAY THAKUR" userId="a9a30950f1dcc285" providerId="LiveId" clId="{BAEF0C17-7CEA-4424-871B-2A54F64D1788}" dt="2023-05-10T02:12:17.465" v="3936" actId="11529"/>
          <ac:cxnSpMkLst>
            <pc:docMk/>
            <pc:sldMk cId="2038723067" sldId="281"/>
            <ac:cxnSpMk id="5" creationId="{58160005-876D-C2E2-95B1-2C24AD0B5815}"/>
          </ac:cxnSpMkLst>
        </pc:cxnChg>
      </pc:sldChg>
      <pc:sldChg chg="addSp modSp mod">
        <pc:chgData name="AJAY THAKUR" userId="a9a30950f1dcc285" providerId="LiveId" clId="{BAEF0C17-7CEA-4424-871B-2A54F64D1788}" dt="2023-05-10T07:38:36.188" v="5490" actId="1076"/>
        <pc:sldMkLst>
          <pc:docMk/>
          <pc:sldMk cId="3949270242" sldId="282"/>
        </pc:sldMkLst>
        <pc:spChg chg="add mod">
          <ac:chgData name="AJAY THAKUR" userId="a9a30950f1dcc285" providerId="LiveId" clId="{BAEF0C17-7CEA-4424-871B-2A54F64D1788}" dt="2023-05-10T07:25:11.730" v="5398" actId="207"/>
          <ac:spMkLst>
            <pc:docMk/>
            <pc:sldMk cId="3949270242" sldId="282"/>
            <ac:spMk id="4" creationId="{B01F4880-924E-EF83-4C9A-46AB2E745C84}"/>
          </ac:spMkLst>
        </pc:spChg>
        <pc:picChg chg="mod">
          <ac:chgData name="AJAY THAKUR" userId="a9a30950f1dcc285" providerId="LiveId" clId="{BAEF0C17-7CEA-4424-871B-2A54F64D1788}" dt="2023-05-09T12:18:13.194" v="3685" actId="1076"/>
          <ac:picMkLst>
            <pc:docMk/>
            <pc:sldMk cId="3949270242" sldId="282"/>
            <ac:picMk id="3" creationId="{6A203619-7ED6-0A55-1E4E-23BD9640B2A4}"/>
          </ac:picMkLst>
        </pc:picChg>
        <pc:cxnChg chg="add mod">
          <ac:chgData name="AJAY THAKUR" userId="a9a30950f1dcc285" providerId="LiveId" clId="{BAEF0C17-7CEA-4424-871B-2A54F64D1788}" dt="2023-05-10T07:38:36.188" v="5490" actId="1076"/>
          <ac:cxnSpMkLst>
            <pc:docMk/>
            <pc:sldMk cId="3949270242" sldId="282"/>
            <ac:cxnSpMk id="5" creationId="{80B68DA7-62FE-5E38-9A61-F829D095B580}"/>
          </ac:cxnSpMkLst>
        </pc:cxnChg>
      </pc:sldChg>
      <pc:sldChg chg="addSp modSp mod setBg">
        <pc:chgData name="AJAY THAKUR" userId="a9a30950f1dcc285" providerId="LiveId" clId="{BAEF0C17-7CEA-4424-871B-2A54F64D1788}" dt="2023-05-10T07:38:40.541" v="5491" actId="1076"/>
        <pc:sldMkLst>
          <pc:docMk/>
          <pc:sldMk cId="2621948534" sldId="283"/>
        </pc:sldMkLst>
        <pc:spChg chg="add mod">
          <ac:chgData name="AJAY THAKUR" userId="a9a30950f1dcc285" providerId="LiveId" clId="{BAEF0C17-7CEA-4424-871B-2A54F64D1788}" dt="2023-05-10T07:25:51.439" v="5406" actId="207"/>
          <ac:spMkLst>
            <pc:docMk/>
            <pc:sldMk cId="2621948534" sldId="283"/>
            <ac:spMk id="4" creationId="{06E2C5C9-7849-81B7-16D7-340796D49E96}"/>
          </ac:spMkLst>
        </pc:spChg>
        <pc:picChg chg="mod">
          <ac:chgData name="AJAY THAKUR" userId="a9a30950f1dcc285" providerId="LiveId" clId="{BAEF0C17-7CEA-4424-871B-2A54F64D1788}" dt="2023-05-09T12:02:08.228" v="3566" actId="14100"/>
          <ac:picMkLst>
            <pc:docMk/>
            <pc:sldMk cId="2621948534" sldId="283"/>
            <ac:picMk id="3" creationId="{CCDCFF9F-6097-78EB-2EBD-D562FCD4EB5D}"/>
          </ac:picMkLst>
        </pc:picChg>
        <pc:cxnChg chg="add mod">
          <ac:chgData name="AJAY THAKUR" userId="a9a30950f1dcc285" providerId="LiveId" clId="{BAEF0C17-7CEA-4424-871B-2A54F64D1788}" dt="2023-05-10T07:38:40.541" v="5491" actId="1076"/>
          <ac:cxnSpMkLst>
            <pc:docMk/>
            <pc:sldMk cId="2621948534" sldId="283"/>
            <ac:cxnSpMk id="5" creationId="{6B30B698-BE57-6D9C-E80C-6EC0A4EAECB3}"/>
          </ac:cxnSpMkLst>
        </pc:cxnChg>
      </pc:sldChg>
      <pc:sldChg chg="addSp modSp mod setBg">
        <pc:chgData name="AJAY THAKUR" userId="a9a30950f1dcc285" providerId="LiveId" clId="{BAEF0C17-7CEA-4424-871B-2A54F64D1788}" dt="2023-05-10T07:26:38.848" v="5412" actId="207"/>
        <pc:sldMkLst>
          <pc:docMk/>
          <pc:sldMk cId="1907141584" sldId="284"/>
        </pc:sldMkLst>
        <pc:spChg chg="add mod">
          <ac:chgData name="AJAY THAKUR" userId="a9a30950f1dcc285" providerId="LiveId" clId="{BAEF0C17-7CEA-4424-871B-2A54F64D1788}" dt="2023-05-10T07:26:38.848" v="5412" actId="207"/>
          <ac:spMkLst>
            <pc:docMk/>
            <pc:sldMk cId="1907141584" sldId="284"/>
            <ac:spMk id="4" creationId="{125F921A-0143-2FAF-0266-B0E6EBBE5366}"/>
          </ac:spMkLst>
        </pc:spChg>
        <pc:picChg chg="mod">
          <ac:chgData name="AJAY THAKUR" userId="a9a30950f1dcc285" providerId="LiveId" clId="{BAEF0C17-7CEA-4424-871B-2A54F64D1788}" dt="2023-05-09T12:02:19.248" v="3568" actId="14100"/>
          <ac:picMkLst>
            <pc:docMk/>
            <pc:sldMk cId="1907141584" sldId="284"/>
            <ac:picMk id="3" creationId="{2F9FAB5B-60CB-4D53-7814-6AD898F379BD}"/>
          </ac:picMkLst>
        </pc:picChg>
        <pc:cxnChg chg="add">
          <ac:chgData name="AJAY THAKUR" userId="a9a30950f1dcc285" providerId="LiveId" clId="{BAEF0C17-7CEA-4424-871B-2A54F64D1788}" dt="2023-05-10T02:13:09.944" v="3940" actId="11529"/>
          <ac:cxnSpMkLst>
            <pc:docMk/>
            <pc:sldMk cId="1907141584" sldId="284"/>
            <ac:cxnSpMk id="5" creationId="{64D29AD0-3E00-9C78-45FF-12B749B88DB9}"/>
          </ac:cxnSpMkLst>
        </pc:cxnChg>
      </pc:sldChg>
      <pc:sldChg chg="addSp modSp mod">
        <pc:chgData name="AJAY THAKUR" userId="a9a30950f1dcc285" providerId="LiveId" clId="{BAEF0C17-7CEA-4424-871B-2A54F64D1788}" dt="2023-05-10T14:11:44.296" v="5788" actId="20577"/>
        <pc:sldMkLst>
          <pc:docMk/>
          <pc:sldMk cId="1190530016" sldId="285"/>
        </pc:sldMkLst>
        <pc:spChg chg="add mod">
          <ac:chgData name="AJAY THAKUR" userId="a9a30950f1dcc285" providerId="LiveId" clId="{BAEF0C17-7CEA-4424-871B-2A54F64D1788}" dt="2023-05-10T14:11:44.296" v="5788" actId="20577"/>
          <ac:spMkLst>
            <pc:docMk/>
            <pc:sldMk cId="1190530016" sldId="285"/>
            <ac:spMk id="4" creationId="{9F7E5AD5-0615-4470-7E49-286FEEB41468}"/>
          </ac:spMkLst>
        </pc:spChg>
        <pc:picChg chg="mod">
          <ac:chgData name="AJAY THAKUR" userId="a9a30950f1dcc285" providerId="LiveId" clId="{BAEF0C17-7CEA-4424-871B-2A54F64D1788}" dt="2023-05-09T12:02:36.036" v="3570" actId="14100"/>
          <ac:picMkLst>
            <pc:docMk/>
            <pc:sldMk cId="1190530016" sldId="285"/>
            <ac:picMk id="3" creationId="{C49BBF2E-18C2-66BF-D294-655AF956AB5B}"/>
          </ac:picMkLst>
        </pc:picChg>
        <pc:cxnChg chg="add">
          <ac:chgData name="AJAY THAKUR" userId="a9a30950f1dcc285" providerId="LiveId" clId="{BAEF0C17-7CEA-4424-871B-2A54F64D1788}" dt="2023-05-10T02:13:27.410" v="3941" actId="11529"/>
          <ac:cxnSpMkLst>
            <pc:docMk/>
            <pc:sldMk cId="1190530016" sldId="285"/>
            <ac:cxnSpMk id="5" creationId="{46EF7849-DA79-5F00-825D-006C1F477F39}"/>
          </ac:cxnSpMkLst>
        </pc:cxnChg>
      </pc:sldChg>
      <pc:sldChg chg="addSp modSp mod">
        <pc:chgData name="AJAY THAKUR" userId="a9a30950f1dcc285" providerId="LiveId" clId="{BAEF0C17-7CEA-4424-871B-2A54F64D1788}" dt="2023-05-10T07:38:56.020" v="5492" actId="1076"/>
        <pc:sldMkLst>
          <pc:docMk/>
          <pc:sldMk cId="1861413202" sldId="286"/>
        </pc:sldMkLst>
        <pc:spChg chg="add mod">
          <ac:chgData name="AJAY THAKUR" userId="a9a30950f1dcc285" providerId="LiveId" clId="{BAEF0C17-7CEA-4424-871B-2A54F64D1788}" dt="2023-05-10T07:27:10.334" v="5418" actId="207"/>
          <ac:spMkLst>
            <pc:docMk/>
            <pc:sldMk cId="1861413202" sldId="286"/>
            <ac:spMk id="4" creationId="{5F583B39-1853-DDA8-0ACF-7EDD676F2474}"/>
          </ac:spMkLst>
        </pc:spChg>
        <pc:picChg chg="mod">
          <ac:chgData name="AJAY THAKUR" userId="a9a30950f1dcc285" providerId="LiveId" clId="{BAEF0C17-7CEA-4424-871B-2A54F64D1788}" dt="2023-05-09T09:41:59.095" v="2791" actId="1076"/>
          <ac:picMkLst>
            <pc:docMk/>
            <pc:sldMk cId="1861413202" sldId="286"/>
            <ac:picMk id="3" creationId="{BB59235D-5584-6296-BE3A-8E0BB8949E2F}"/>
          </ac:picMkLst>
        </pc:picChg>
        <pc:cxnChg chg="add mod">
          <ac:chgData name="AJAY THAKUR" userId="a9a30950f1dcc285" providerId="LiveId" clId="{BAEF0C17-7CEA-4424-871B-2A54F64D1788}" dt="2023-05-10T07:38:56.020" v="5492" actId="1076"/>
          <ac:cxnSpMkLst>
            <pc:docMk/>
            <pc:sldMk cId="1861413202" sldId="286"/>
            <ac:cxnSpMk id="5" creationId="{7A18ECD1-9D86-D88D-4E7C-B0DA0E126B26}"/>
          </ac:cxnSpMkLst>
        </pc:cxnChg>
      </pc:sldChg>
      <pc:sldChg chg="addSp modSp mod">
        <pc:chgData name="AJAY THAKUR" userId="a9a30950f1dcc285" providerId="LiveId" clId="{BAEF0C17-7CEA-4424-871B-2A54F64D1788}" dt="2023-05-10T07:27:25.969" v="5421" actId="207"/>
        <pc:sldMkLst>
          <pc:docMk/>
          <pc:sldMk cId="1472587847" sldId="287"/>
        </pc:sldMkLst>
        <pc:spChg chg="add mod">
          <ac:chgData name="AJAY THAKUR" userId="a9a30950f1dcc285" providerId="LiveId" clId="{BAEF0C17-7CEA-4424-871B-2A54F64D1788}" dt="2023-05-10T07:27:25.969" v="5421" actId="207"/>
          <ac:spMkLst>
            <pc:docMk/>
            <pc:sldMk cId="1472587847" sldId="287"/>
            <ac:spMk id="4" creationId="{98EF4530-42A9-EF0B-B2CD-11C97DA3FC0B}"/>
          </ac:spMkLst>
        </pc:spChg>
        <pc:picChg chg="mod">
          <ac:chgData name="AJAY THAKUR" userId="a9a30950f1dcc285" providerId="LiveId" clId="{BAEF0C17-7CEA-4424-871B-2A54F64D1788}" dt="2023-05-09T09:42:19.106" v="2792" actId="14100"/>
          <ac:picMkLst>
            <pc:docMk/>
            <pc:sldMk cId="1472587847" sldId="287"/>
            <ac:picMk id="3" creationId="{1DEC1AE7-F1EA-B9D1-692E-35CE2FA6AEFD}"/>
          </ac:picMkLst>
        </pc:picChg>
        <pc:cxnChg chg="add">
          <ac:chgData name="AJAY THAKUR" userId="a9a30950f1dcc285" providerId="LiveId" clId="{BAEF0C17-7CEA-4424-871B-2A54F64D1788}" dt="2023-05-10T02:14:12.952" v="3944" actId="11529"/>
          <ac:cxnSpMkLst>
            <pc:docMk/>
            <pc:sldMk cId="1472587847" sldId="287"/>
            <ac:cxnSpMk id="5" creationId="{2891DB4B-ED40-6AF9-D3E8-3E9E76456740}"/>
          </ac:cxnSpMkLst>
        </pc:cxnChg>
      </pc:sldChg>
      <pc:sldChg chg="addSp modSp mod">
        <pc:chgData name="AJAY THAKUR" userId="a9a30950f1dcc285" providerId="LiveId" clId="{BAEF0C17-7CEA-4424-871B-2A54F64D1788}" dt="2023-05-10T07:27:40.187" v="5424" actId="207"/>
        <pc:sldMkLst>
          <pc:docMk/>
          <pc:sldMk cId="2842864679" sldId="288"/>
        </pc:sldMkLst>
        <pc:spChg chg="add mod">
          <ac:chgData name="AJAY THAKUR" userId="a9a30950f1dcc285" providerId="LiveId" clId="{BAEF0C17-7CEA-4424-871B-2A54F64D1788}" dt="2023-05-10T07:27:40.187" v="5424" actId="207"/>
          <ac:spMkLst>
            <pc:docMk/>
            <pc:sldMk cId="2842864679" sldId="288"/>
            <ac:spMk id="4" creationId="{ED4EAB8E-6CBE-ED05-2F53-036D07C4779D}"/>
          </ac:spMkLst>
        </pc:spChg>
        <pc:picChg chg="mod">
          <ac:chgData name="AJAY THAKUR" userId="a9a30950f1dcc285" providerId="LiveId" clId="{BAEF0C17-7CEA-4424-871B-2A54F64D1788}" dt="2023-05-09T09:42:56.252" v="2798" actId="14100"/>
          <ac:picMkLst>
            <pc:docMk/>
            <pc:sldMk cId="2842864679" sldId="288"/>
            <ac:picMk id="3" creationId="{FF664F3E-9A9E-6AA1-3F90-F3E6CB9C4ADE}"/>
          </ac:picMkLst>
        </pc:picChg>
        <pc:cxnChg chg="add">
          <ac:chgData name="AJAY THAKUR" userId="a9a30950f1dcc285" providerId="LiveId" clId="{BAEF0C17-7CEA-4424-871B-2A54F64D1788}" dt="2023-05-10T02:14:32.163" v="3945" actId="11529"/>
          <ac:cxnSpMkLst>
            <pc:docMk/>
            <pc:sldMk cId="2842864679" sldId="288"/>
            <ac:cxnSpMk id="5" creationId="{E96BAEED-83B3-0FF4-7CCB-AA23129E5441}"/>
          </ac:cxnSpMkLst>
        </pc:cxnChg>
      </pc:sldChg>
      <pc:sldChg chg="addSp modSp mod">
        <pc:chgData name="AJAY THAKUR" userId="a9a30950f1dcc285" providerId="LiveId" clId="{BAEF0C17-7CEA-4424-871B-2A54F64D1788}" dt="2023-05-10T07:27:58.259" v="5427" actId="207"/>
        <pc:sldMkLst>
          <pc:docMk/>
          <pc:sldMk cId="1370653303" sldId="289"/>
        </pc:sldMkLst>
        <pc:spChg chg="add mod">
          <ac:chgData name="AJAY THAKUR" userId="a9a30950f1dcc285" providerId="LiveId" clId="{BAEF0C17-7CEA-4424-871B-2A54F64D1788}" dt="2023-05-10T07:27:58.259" v="5427" actId="207"/>
          <ac:spMkLst>
            <pc:docMk/>
            <pc:sldMk cId="1370653303" sldId="289"/>
            <ac:spMk id="4" creationId="{AB12B381-7BB0-B2DB-2FAC-DAAB26A08561}"/>
          </ac:spMkLst>
        </pc:spChg>
        <pc:picChg chg="mod">
          <ac:chgData name="AJAY THAKUR" userId="a9a30950f1dcc285" providerId="LiveId" clId="{BAEF0C17-7CEA-4424-871B-2A54F64D1788}" dt="2023-05-09T09:43:14.141" v="2802" actId="14100"/>
          <ac:picMkLst>
            <pc:docMk/>
            <pc:sldMk cId="1370653303" sldId="289"/>
            <ac:picMk id="3" creationId="{6AE497E7-7C52-7804-1ED2-5DCCCC735F25}"/>
          </ac:picMkLst>
        </pc:picChg>
        <pc:cxnChg chg="add">
          <ac:chgData name="AJAY THAKUR" userId="a9a30950f1dcc285" providerId="LiveId" clId="{BAEF0C17-7CEA-4424-871B-2A54F64D1788}" dt="2023-05-10T02:14:46.477" v="3946" actId="11529"/>
          <ac:cxnSpMkLst>
            <pc:docMk/>
            <pc:sldMk cId="1370653303" sldId="289"/>
            <ac:cxnSpMk id="5" creationId="{F894C1C0-1133-9018-EBBB-059216F52535}"/>
          </ac:cxnSpMkLst>
        </pc:cxnChg>
      </pc:sldChg>
      <pc:sldChg chg="addSp modSp mod">
        <pc:chgData name="AJAY THAKUR" userId="a9a30950f1dcc285" providerId="LiveId" clId="{BAEF0C17-7CEA-4424-871B-2A54F64D1788}" dt="2023-05-10T07:28:17.839" v="5430" actId="207"/>
        <pc:sldMkLst>
          <pc:docMk/>
          <pc:sldMk cId="4079151217" sldId="290"/>
        </pc:sldMkLst>
        <pc:spChg chg="add mod">
          <ac:chgData name="AJAY THAKUR" userId="a9a30950f1dcc285" providerId="LiveId" clId="{BAEF0C17-7CEA-4424-871B-2A54F64D1788}" dt="2023-05-10T07:28:17.839" v="5430" actId="207"/>
          <ac:spMkLst>
            <pc:docMk/>
            <pc:sldMk cId="4079151217" sldId="290"/>
            <ac:spMk id="4" creationId="{04E8B398-FC1F-6A85-B4DC-28729826C6AB}"/>
          </ac:spMkLst>
        </pc:spChg>
        <pc:picChg chg="mod">
          <ac:chgData name="AJAY THAKUR" userId="a9a30950f1dcc285" providerId="LiveId" clId="{BAEF0C17-7CEA-4424-871B-2A54F64D1788}" dt="2023-05-09T09:43:26.179" v="2804" actId="14100"/>
          <ac:picMkLst>
            <pc:docMk/>
            <pc:sldMk cId="4079151217" sldId="290"/>
            <ac:picMk id="3" creationId="{185D09DB-6BF8-EA83-3DF3-D35A89972A64}"/>
          </ac:picMkLst>
        </pc:picChg>
        <pc:cxnChg chg="add mod">
          <ac:chgData name="AJAY THAKUR" userId="a9a30950f1dcc285" providerId="LiveId" clId="{BAEF0C17-7CEA-4424-871B-2A54F64D1788}" dt="2023-05-10T02:15:08.113" v="3948" actId="1076"/>
          <ac:cxnSpMkLst>
            <pc:docMk/>
            <pc:sldMk cId="4079151217" sldId="290"/>
            <ac:cxnSpMk id="5" creationId="{CD18A144-F12F-4D28-E352-2405E3F7EDC9}"/>
          </ac:cxnSpMkLst>
        </pc:cxnChg>
      </pc:sldChg>
      <pc:sldChg chg="addSp modSp mod">
        <pc:chgData name="AJAY THAKUR" userId="a9a30950f1dcc285" providerId="LiveId" clId="{BAEF0C17-7CEA-4424-871B-2A54F64D1788}" dt="2023-05-10T07:28:35.701" v="5433" actId="207"/>
        <pc:sldMkLst>
          <pc:docMk/>
          <pc:sldMk cId="214434705" sldId="291"/>
        </pc:sldMkLst>
        <pc:spChg chg="add mod">
          <ac:chgData name="AJAY THAKUR" userId="a9a30950f1dcc285" providerId="LiveId" clId="{BAEF0C17-7CEA-4424-871B-2A54F64D1788}" dt="2023-05-10T07:28:35.701" v="5433" actId="207"/>
          <ac:spMkLst>
            <pc:docMk/>
            <pc:sldMk cId="214434705" sldId="291"/>
            <ac:spMk id="4" creationId="{3F79FF71-6971-8FFC-A5B8-A8F90DC6CB76}"/>
          </ac:spMkLst>
        </pc:spChg>
        <pc:picChg chg="mod">
          <ac:chgData name="AJAY THAKUR" userId="a9a30950f1dcc285" providerId="LiveId" clId="{BAEF0C17-7CEA-4424-871B-2A54F64D1788}" dt="2023-05-09T09:43:44.514" v="2807" actId="14100"/>
          <ac:picMkLst>
            <pc:docMk/>
            <pc:sldMk cId="214434705" sldId="291"/>
            <ac:picMk id="3" creationId="{FA3C1102-4EAF-D168-FE03-B621CBBB589D}"/>
          </ac:picMkLst>
        </pc:picChg>
        <pc:cxnChg chg="add">
          <ac:chgData name="AJAY THAKUR" userId="a9a30950f1dcc285" providerId="LiveId" clId="{BAEF0C17-7CEA-4424-871B-2A54F64D1788}" dt="2023-05-10T02:15:26.133" v="3949" actId="11529"/>
          <ac:cxnSpMkLst>
            <pc:docMk/>
            <pc:sldMk cId="214434705" sldId="291"/>
            <ac:cxnSpMk id="5" creationId="{A7A4DF1B-877E-491C-9DC9-9F870855ECCD}"/>
          </ac:cxnSpMkLst>
        </pc:cxnChg>
      </pc:sldChg>
      <pc:sldChg chg="addSp modSp mod">
        <pc:chgData name="AJAY THAKUR" userId="a9a30950f1dcc285" providerId="LiveId" clId="{BAEF0C17-7CEA-4424-871B-2A54F64D1788}" dt="2023-05-10T07:28:53.092" v="5436" actId="207"/>
        <pc:sldMkLst>
          <pc:docMk/>
          <pc:sldMk cId="3740904612" sldId="292"/>
        </pc:sldMkLst>
        <pc:spChg chg="add mod">
          <ac:chgData name="AJAY THAKUR" userId="a9a30950f1dcc285" providerId="LiveId" clId="{BAEF0C17-7CEA-4424-871B-2A54F64D1788}" dt="2023-05-10T07:28:53.092" v="5436" actId="207"/>
          <ac:spMkLst>
            <pc:docMk/>
            <pc:sldMk cId="3740904612" sldId="292"/>
            <ac:spMk id="4" creationId="{9ACFAAF9-0003-6868-24B6-428C21741DAB}"/>
          </ac:spMkLst>
        </pc:spChg>
        <pc:picChg chg="mod">
          <ac:chgData name="AJAY THAKUR" userId="a9a30950f1dcc285" providerId="LiveId" clId="{BAEF0C17-7CEA-4424-871B-2A54F64D1788}" dt="2023-05-09T09:44:08.344" v="2811" actId="14100"/>
          <ac:picMkLst>
            <pc:docMk/>
            <pc:sldMk cId="3740904612" sldId="292"/>
            <ac:picMk id="3" creationId="{90ABA257-AD2E-B023-2DFE-ECDF59C01430}"/>
          </ac:picMkLst>
        </pc:picChg>
        <pc:cxnChg chg="add mod">
          <ac:chgData name="AJAY THAKUR" userId="a9a30950f1dcc285" providerId="LiveId" clId="{BAEF0C17-7CEA-4424-871B-2A54F64D1788}" dt="2023-05-10T02:15:47.525" v="3952" actId="1076"/>
          <ac:cxnSpMkLst>
            <pc:docMk/>
            <pc:sldMk cId="3740904612" sldId="292"/>
            <ac:cxnSpMk id="5" creationId="{C91089D2-502F-2AC2-65B4-9CD9EC3DD2EA}"/>
          </ac:cxnSpMkLst>
        </pc:cxnChg>
      </pc:sldChg>
      <pc:sldChg chg="addSp modSp mod">
        <pc:chgData name="AJAY THAKUR" userId="a9a30950f1dcc285" providerId="LiveId" clId="{BAEF0C17-7CEA-4424-871B-2A54F64D1788}" dt="2023-05-10T07:29:11.104" v="5439" actId="207"/>
        <pc:sldMkLst>
          <pc:docMk/>
          <pc:sldMk cId="296294068" sldId="293"/>
        </pc:sldMkLst>
        <pc:spChg chg="add mod">
          <ac:chgData name="AJAY THAKUR" userId="a9a30950f1dcc285" providerId="LiveId" clId="{BAEF0C17-7CEA-4424-871B-2A54F64D1788}" dt="2023-05-10T07:29:11.104" v="5439" actId="207"/>
          <ac:spMkLst>
            <pc:docMk/>
            <pc:sldMk cId="296294068" sldId="293"/>
            <ac:spMk id="4" creationId="{47420BC7-B0F5-CCE3-4617-0B7C4D902191}"/>
          </ac:spMkLst>
        </pc:spChg>
        <pc:picChg chg="mod">
          <ac:chgData name="AJAY THAKUR" userId="a9a30950f1dcc285" providerId="LiveId" clId="{BAEF0C17-7CEA-4424-871B-2A54F64D1788}" dt="2023-05-09T12:15:13.201" v="3677" actId="14100"/>
          <ac:picMkLst>
            <pc:docMk/>
            <pc:sldMk cId="296294068" sldId="293"/>
            <ac:picMk id="3" creationId="{8A7F0876-6BF1-C9F7-C115-076AED9AC317}"/>
          </ac:picMkLst>
        </pc:picChg>
        <pc:cxnChg chg="add">
          <ac:chgData name="AJAY THAKUR" userId="a9a30950f1dcc285" providerId="LiveId" clId="{BAEF0C17-7CEA-4424-871B-2A54F64D1788}" dt="2023-05-10T02:16:03.842" v="3953" actId="11529"/>
          <ac:cxnSpMkLst>
            <pc:docMk/>
            <pc:sldMk cId="296294068" sldId="293"/>
            <ac:cxnSpMk id="5" creationId="{011D1A75-9EED-B91C-9503-CBD489E1420C}"/>
          </ac:cxnSpMkLst>
        </pc:cxnChg>
      </pc:sldChg>
      <pc:sldChg chg="addSp modSp mod">
        <pc:chgData name="AJAY THAKUR" userId="a9a30950f1dcc285" providerId="LiveId" clId="{BAEF0C17-7CEA-4424-871B-2A54F64D1788}" dt="2023-05-10T07:29:28.860" v="5442" actId="207"/>
        <pc:sldMkLst>
          <pc:docMk/>
          <pc:sldMk cId="2000382296" sldId="294"/>
        </pc:sldMkLst>
        <pc:spChg chg="add mod">
          <ac:chgData name="AJAY THAKUR" userId="a9a30950f1dcc285" providerId="LiveId" clId="{BAEF0C17-7CEA-4424-871B-2A54F64D1788}" dt="2023-05-10T07:29:28.860" v="5442" actId="207"/>
          <ac:spMkLst>
            <pc:docMk/>
            <pc:sldMk cId="2000382296" sldId="294"/>
            <ac:spMk id="4" creationId="{7587D5D1-D081-3430-AE10-84A328DB92FA}"/>
          </ac:spMkLst>
        </pc:spChg>
        <pc:picChg chg="mod">
          <ac:chgData name="AJAY THAKUR" userId="a9a30950f1dcc285" providerId="LiveId" clId="{BAEF0C17-7CEA-4424-871B-2A54F64D1788}" dt="2023-05-09T12:15:38.659" v="3679" actId="14100"/>
          <ac:picMkLst>
            <pc:docMk/>
            <pc:sldMk cId="2000382296" sldId="294"/>
            <ac:picMk id="3" creationId="{53FCD076-F81C-055F-D79E-C014CB4DA59A}"/>
          </ac:picMkLst>
        </pc:picChg>
        <pc:cxnChg chg="add mod">
          <ac:chgData name="AJAY THAKUR" userId="a9a30950f1dcc285" providerId="LiveId" clId="{BAEF0C17-7CEA-4424-871B-2A54F64D1788}" dt="2023-05-10T02:16:24.132" v="3955" actId="1076"/>
          <ac:cxnSpMkLst>
            <pc:docMk/>
            <pc:sldMk cId="2000382296" sldId="294"/>
            <ac:cxnSpMk id="5" creationId="{107D9BCB-4701-83AE-565D-00FAACF7AFA2}"/>
          </ac:cxnSpMkLst>
        </pc:cxnChg>
      </pc:sldChg>
      <pc:sldChg chg="addSp delSp modSp mod">
        <pc:chgData name="AJAY THAKUR" userId="a9a30950f1dcc285" providerId="LiveId" clId="{BAEF0C17-7CEA-4424-871B-2A54F64D1788}" dt="2023-05-10T07:39:22.091" v="5493" actId="1076"/>
        <pc:sldMkLst>
          <pc:docMk/>
          <pc:sldMk cId="2690621392" sldId="295"/>
        </pc:sldMkLst>
        <pc:spChg chg="add mod">
          <ac:chgData name="AJAY THAKUR" userId="a9a30950f1dcc285" providerId="LiveId" clId="{BAEF0C17-7CEA-4424-871B-2A54F64D1788}" dt="2023-05-10T07:29:44.855" v="5445" actId="207"/>
          <ac:spMkLst>
            <pc:docMk/>
            <pc:sldMk cId="2690621392" sldId="295"/>
            <ac:spMk id="4" creationId="{53722BB2-8195-E3A0-7D11-778143EF8F5A}"/>
          </ac:spMkLst>
        </pc:spChg>
        <pc:picChg chg="mod">
          <ac:chgData name="AJAY THAKUR" userId="a9a30950f1dcc285" providerId="LiveId" clId="{BAEF0C17-7CEA-4424-871B-2A54F64D1788}" dt="2023-05-09T09:45:02.957" v="2821" actId="14100"/>
          <ac:picMkLst>
            <pc:docMk/>
            <pc:sldMk cId="2690621392" sldId="295"/>
            <ac:picMk id="3" creationId="{8C5F0CC4-E26F-4DA6-63EF-0CEB0190A11E}"/>
          </ac:picMkLst>
        </pc:picChg>
        <pc:cxnChg chg="add del mod">
          <ac:chgData name="AJAY THAKUR" userId="a9a30950f1dcc285" providerId="LiveId" clId="{BAEF0C17-7CEA-4424-871B-2A54F64D1788}" dt="2023-05-10T02:16:53.183" v="3958" actId="478"/>
          <ac:cxnSpMkLst>
            <pc:docMk/>
            <pc:sldMk cId="2690621392" sldId="295"/>
            <ac:cxnSpMk id="5" creationId="{8645F700-69B6-3A0C-AA00-DD65C89D0296}"/>
          </ac:cxnSpMkLst>
        </pc:cxnChg>
        <pc:cxnChg chg="add mod">
          <ac:chgData name="AJAY THAKUR" userId="a9a30950f1dcc285" providerId="LiveId" clId="{BAEF0C17-7CEA-4424-871B-2A54F64D1788}" dt="2023-05-10T07:39:22.091" v="5493" actId="1076"/>
          <ac:cxnSpMkLst>
            <pc:docMk/>
            <pc:sldMk cId="2690621392" sldId="295"/>
            <ac:cxnSpMk id="7" creationId="{56BC6FAB-457D-C363-93AE-6DC721AE77DF}"/>
          </ac:cxnSpMkLst>
        </pc:cxnChg>
      </pc:sldChg>
      <pc:sldChg chg="addSp modSp mod">
        <pc:chgData name="AJAY THAKUR" userId="a9a30950f1dcc285" providerId="LiveId" clId="{BAEF0C17-7CEA-4424-871B-2A54F64D1788}" dt="2023-05-10T07:30:05.853" v="5448" actId="207"/>
        <pc:sldMkLst>
          <pc:docMk/>
          <pc:sldMk cId="1140330099" sldId="296"/>
        </pc:sldMkLst>
        <pc:spChg chg="add mod">
          <ac:chgData name="AJAY THAKUR" userId="a9a30950f1dcc285" providerId="LiveId" clId="{BAEF0C17-7CEA-4424-871B-2A54F64D1788}" dt="2023-05-10T07:30:05.853" v="5448" actId="207"/>
          <ac:spMkLst>
            <pc:docMk/>
            <pc:sldMk cId="1140330099" sldId="296"/>
            <ac:spMk id="4" creationId="{EB70CF3A-8E70-A9AE-5D4E-1479A3B92089}"/>
          </ac:spMkLst>
        </pc:spChg>
        <pc:picChg chg="mod">
          <ac:chgData name="AJAY THAKUR" userId="a9a30950f1dcc285" providerId="LiveId" clId="{BAEF0C17-7CEA-4424-871B-2A54F64D1788}" dt="2023-05-09T09:45:30.874" v="2828" actId="1076"/>
          <ac:picMkLst>
            <pc:docMk/>
            <pc:sldMk cId="1140330099" sldId="296"/>
            <ac:picMk id="3" creationId="{FF9E46B0-48DF-4638-6853-8D891EC1657B}"/>
          </ac:picMkLst>
        </pc:picChg>
        <pc:cxnChg chg="add">
          <ac:chgData name="AJAY THAKUR" userId="a9a30950f1dcc285" providerId="LiveId" clId="{BAEF0C17-7CEA-4424-871B-2A54F64D1788}" dt="2023-05-10T02:17:21.287" v="3960" actId="11529"/>
          <ac:cxnSpMkLst>
            <pc:docMk/>
            <pc:sldMk cId="1140330099" sldId="296"/>
            <ac:cxnSpMk id="5" creationId="{8CAC746B-5FFB-4DF4-9BD2-13DE61D66C08}"/>
          </ac:cxnSpMkLst>
        </pc:cxnChg>
      </pc:sldChg>
      <pc:sldChg chg="addSp delSp modSp mod setBg">
        <pc:chgData name="AJAY THAKUR" userId="a9a30950f1dcc285" providerId="LiveId" clId="{BAEF0C17-7CEA-4424-871B-2A54F64D1788}" dt="2023-05-10T07:33:12.596" v="5464"/>
        <pc:sldMkLst>
          <pc:docMk/>
          <pc:sldMk cId="1760922184" sldId="305"/>
        </pc:sldMkLst>
        <pc:spChg chg="add del mod">
          <ac:chgData name="AJAY THAKUR" userId="a9a30950f1dcc285" providerId="LiveId" clId="{BAEF0C17-7CEA-4424-871B-2A54F64D1788}" dt="2023-05-06T14:13:59.977" v="364" actId="478"/>
          <ac:spMkLst>
            <pc:docMk/>
            <pc:sldMk cId="1760922184" sldId="305"/>
            <ac:spMk id="4" creationId="{5859DC10-7772-40DF-8874-BD1A668E0101}"/>
          </ac:spMkLst>
        </pc:spChg>
        <pc:spChg chg="add mod">
          <ac:chgData name="AJAY THAKUR" userId="a9a30950f1dcc285" providerId="LiveId" clId="{BAEF0C17-7CEA-4424-871B-2A54F64D1788}" dt="2023-05-10T07:16:23.100" v="5303" actId="207"/>
          <ac:spMkLst>
            <pc:docMk/>
            <pc:sldMk cId="1760922184" sldId="305"/>
            <ac:spMk id="5" creationId="{C0CAF852-D30F-983D-4D76-058D6F37ED9D}"/>
          </ac:spMkLst>
        </pc:spChg>
        <pc:spChg chg="add del mod">
          <ac:chgData name="AJAY THAKUR" userId="a9a30950f1dcc285" providerId="LiveId" clId="{BAEF0C17-7CEA-4424-871B-2A54F64D1788}" dt="2023-05-09T03:15:17.530" v="1611" actId="478"/>
          <ac:spMkLst>
            <pc:docMk/>
            <pc:sldMk cId="1760922184" sldId="305"/>
            <ac:spMk id="6" creationId="{C6DE4853-E313-B334-31C3-14E4C4A043A5}"/>
          </ac:spMkLst>
        </pc:spChg>
        <pc:picChg chg="mod">
          <ac:chgData name="AJAY THAKUR" userId="a9a30950f1dcc285" providerId="LiveId" clId="{BAEF0C17-7CEA-4424-871B-2A54F64D1788}" dt="2023-05-09T09:24:43.855" v="2701" actId="14100"/>
          <ac:picMkLst>
            <pc:docMk/>
            <pc:sldMk cId="1760922184" sldId="305"/>
            <ac:picMk id="3" creationId="{0DB32152-0AD7-D64E-2A93-9A6130C70D86}"/>
          </ac:picMkLst>
        </pc:picChg>
        <pc:cxnChg chg="add mod">
          <ac:chgData name="AJAY THAKUR" userId="a9a30950f1dcc285" providerId="LiveId" clId="{BAEF0C17-7CEA-4424-871B-2A54F64D1788}" dt="2023-05-10T02:20:16.029" v="3962" actId="1076"/>
          <ac:cxnSpMkLst>
            <pc:docMk/>
            <pc:sldMk cId="1760922184" sldId="305"/>
            <ac:cxnSpMk id="4" creationId="{FBFD7A7D-64F7-C8FB-48C6-86E676E89026}"/>
          </ac:cxnSpMkLst>
        </pc:cxnChg>
      </pc:sldChg>
      <pc:sldChg chg="addSp delSp modSp new mod">
        <pc:chgData name="AJAY THAKUR" userId="a9a30950f1dcc285" providerId="LiveId" clId="{BAEF0C17-7CEA-4424-871B-2A54F64D1788}" dt="2023-05-10T07:30:42.274" v="5451" actId="207"/>
        <pc:sldMkLst>
          <pc:docMk/>
          <pc:sldMk cId="3295964174" sldId="306"/>
        </pc:sldMkLst>
        <pc:spChg chg="add del mod">
          <ac:chgData name="AJAY THAKUR" userId="a9a30950f1dcc285" providerId="LiveId" clId="{BAEF0C17-7CEA-4424-871B-2A54F64D1788}" dt="2023-05-09T12:04:26.913" v="3582" actId="478"/>
          <ac:spMkLst>
            <pc:docMk/>
            <pc:sldMk cId="3295964174" sldId="306"/>
            <ac:spMk id="2" creationId="{678595DE-7C6E-00FC-1A78-FD019CBB1A61}"/>
          </ac:spMkLst>
        </pc:spChg>
        <pc:spChg chg="add mod">
          <ac:chgData name="AJAY THAKUR" userId="a9a30950f1dcc285" providerId="LiveId" clId="{BAEF0C17-7CEA-4424-871B-2A54F64D1788}" dt="2023-05-10T07:30:42.274" v="5451" actId="207"/>
          <ac:spMkLst>
            <pc:docMk/>
            <pc:sldMk cId="3295964174" sldId="306"/>
            <ac:spMk id="3" creationId="{EE770CB6-AB32-863E-A686-FEA5D71FDF83}"/>
          </ac:spMkLst>
        </pc:spChg>
      </pc:sldChg>
      <pc:sldChg chg="addSp delSp new del mod">
        <pc:chgData name="AJAY THAKUR" userId="a9a30950f1dcc285" providerId="LiveId" clId="{BAEF0C17-7CEA-4424-871B-2A54F64D1788}" dt="2023-05-10T07:34:32.936" v="5472" actId="2696"/>
        <pc:sldMkLst>
          <pc:docMk/>
          <pc:sldMk cId="1218312131" sldId="307"/>
        </pc:sldMkLst>
        <pc:spChg chg="add del">
          <ac:chgData name="AJAY THAKUR" userId="a9a30950f1dcc285" providerId="LiveId" clId="{BAEF0C17-7CEA-4424-871B-2A54F64D1788}" dt="2023-05-10T07:31:08.916" v="5454" actId="478"/>
          <ac:spMkLst>
            <pc:docMk/>
            <pc:sldMk cId="1218312131" sldId="307"/>
            <ac:spMk id="3" creationId="{814C6474-38DC-386E-70D4-EED9C2D219E8}"/>
          </ac:spMkLst>
        </pc:spChg>
        <pc:spChg chg="add del">
          <ac:chgData name="AJAY THAKUR" userId="a9a30950f1dcc285" providerId="LiveId" clId="{BAEF0C17-7CEA-4424-871B-2A54F64D1788}" dt="2023-05-10T07:31:22.019" v="5456" actId="478"/>
          <ac:spMkLst>
            <pc:docMk/>
            <pc:sldMk cId="1218312131" sldId="307"/>
            <ac:spMk id="5" creationId="{CE7AAB7B-E4D5-4636-B82B-231C18FE44CA}"/>
          </ac:spMkLst>
        </pc:spChg>
        <pc:spChg chg="add del">
          <ac:chgData name="AJAY THAKUR" userId="a9a30950f1dcc285" providerId="LiveId" clId="{BAEF0C17-7CEA-4424-871B-2A54F64D1788}" dt="2023-05-10T07:31:37.134" v="5458" actId="478"/>
          <ac:spMkLst>
            <pc:docMk/>
            <pc:sldMk cId="1218312131" sldId="307"/>
            <ac:spMk id="7" creationId="{295075F0-D724-4CE8-A1F2-BDBCECD82C5E}"/>
          </ac:spMkLst>
        </pc:spChg>
      </pc:sldChg>
      <pc:sldChg chg="addSp delSp modSp new del mod">
        <pc:chgData name="AJAY THAKUR" userId="a9a30950f1dcc285" providerId="LiveId" clId="{BAEF0C17-7CEA-4424-871B-2A54F64D1788}" dt="2023-05-09T10:44:40.666" v="2984" actId="2696"/>
        <pc:sldMkLst>
          <pc:docMk/>
          <pc:sldMk cId="1571344795" sldId="307"/>
        </pc:sldMkLst>
        <pc:spChg chg="add">
          <ac:chgData name="AJAY THAKUR" userId="a9a30950f1dcc285" providerId="LiveId" clId="{BAEF0C17-7CEA-4424-871B-2A54F64D1788}" dt="2023-05-09T09:56:47.749" v="2830" actId="22"/>
          <ac:spMkLst>
            <pc:docMk/>
            <pc:sldMk cId="1571344795" sldId="307"/>
            <ac:spMk id="3" creationId="{CB4C9B54-B548-1DC0-BECF-613B3418FCDA}"/>
          </ac:spMkLst>
        </pc:spChg>
        <pc:picChg chg="add del mod">
          <ac:chgData name="AJAY THAKUR" userId="a9a30950f1dcc285" providerId="LiveId" clId="{BAEF0C17-7CEA-4424-871B-2A54F64D1788}" dt="2023-05-09T09:58:27.936" v="2843" actId="478"/>
          <ac:picMkLst>
            <pc:docMk/>
            <pc:sldMk cId="1571344795" sldId="307"/>
            <ac:picMk id="5" creationId="{9EF2B465-5731-2DA2-A486-487FA8DBE2D7}"/>
          </ac:picMkLst>
        </pc:picChg>
      </pc:sldChg>
      <pc:sldChg chg="addSp modSp new del">
        <pc:chgData name="AJAY THAKUR" userId="a9a30950f1dcc285" providerId="LiveId" clId="{BAEF0C17-7CEA-4424-871B-2A54F64D1788}" dt="2023-05-10T07:48:32.323" v="5543" actId="2696"/>
        <pc:sldMkLst>
          <pc:docMk/>
          <pc:sldMk cId="2043854776" sldId="307"/>
        </pc:sldMkLst>
        <pc:picChg chg="add mod">
          <ac:chgData name="AJAY THAKUR" userId="a9a30950f1dcc285" providerId="LiveId" clId="{BAEF0C17-7CEA-4424-871B-2A54F64D1788}" dt="2023-05-10T07:47:33.535" v="5540"/>
          <ac:picMkLst>
            <pc:docMk/>
            <pc:sldMk cId="2043854776" sldId="307"/>
            <ac:picMk id="2" creationId="{AD175A9B-D019-0D56-4E15-83F67C47450F}"/>
          </ac:picMkLst>
        </pc:picChg>
      </pc:sldChg>
      <pc:sldChg chg="addSp modSp new del mod setBg">
        <pc:chgData name="AJAY THAKUR" userId="a9a30950f1dcc285" providerId="LiveId" clId="{BAEF0C17-7CEA-4424-871B-2A54F64D1788}" dt="2023-05-10T07:44:52.989" v="5538" actId="2696"/>
        <pc:sldMkLst>
          <pc:docMk/>
          <pc:sldMk cId="2893104714" sldId="307"/>
        </pc:sldMkLst>
        <pc:picChg chg="add mod">
          <ac:chgData name="AJAY THAKUR" userId="a9a30950f1dcc285" providerId="LiveId" clId="{BAEF0C17-7CEA-4424-871B-2A54F64D1788}" dt="2023-05-10T07:44:19.827" v="5537"/>
          <ac:picMkLst>
            <pc:docMk/>
            <pc:sldMk cId="2893104714" sldId="307"/>
            <ac:picMk id="2" creationId="{AADABE5A-9B13-28B4-186F-2E3A0DF983EB}"/>
          </ac:picMkLst>
        </pc:picChg>
      </pc:sldChg>
      <pc:sldChg chg="addSp modSp new del mod setBg">
        <pc:chgData name="AJAY THAKUR" userId="a9a30950f1dcc285" providerId="LiveId" clId="{BAEF0C17-7CEA-4424-871B-2A54F64D1788}" dt="2023-05-09T04:53:06.137" v="2030" actId="2696"/>
        <pc:sldMkLst>
          <pc:docMk/>
          <pc:sldMk cId="3745863465" sldId="307"/>
        </pc:sldMkLst>
        <pc:spChg chg="add mod">
          <ac:chgData name="AJAY THAKUR" userId="a9a30950f1dcc285" providerId="LiveId" clId="{BAEF0C17-7CEA-4424-871B-2A54F64D1788}" dt="2023-05-09T04:48:40.068" v="2020" actId="14100"/>
          <ac:spMkLst>
            <pc:docMk/>
            <pc:sldMk cId="3745863465" sldId="307"/>
            <ac:spMk id="4" creationId="{6FA722F6-5F1B-FED4-CA84-7C51B4520873}"/>
          </ac:spMkLst>
        </pc:spChg>
        <pc:picChg chg="add mod">
          <ac:chgData name="AJAY THAKUR" userId="a9a30950f1dcc285" providerId="LiveId" clId="{BAEF0C17-7CEA-4424-871B-2A54F64D1788}" dt="2023-05-09T04:51:30.429" v="2022" actId="14100"/>
          <ac:picMkLst>
            <pc:docMk/>
            <pc:sldMk cId="3745863465" sldId="307"/>
            <ac:picMk id="3" creationId="{56804450-F989-7988-CF6E-258E6C362C88}"/>
          </ac:picMkLst>
        </pc:picChg>
      </pc:sldChg>
      <pc:sldChg chg="addSp modSp new del mod modAnim">
        <pc:chgData name="AJAY THAKUR" userId="a9a30950f1dcc285" providerId="LiveId" clId="{BAEF0C17-7CEA-4424-871B-2A54F64D1788}" dt="2023-05-10T08:42:18.447" v="5773" actId="2696"/>
        <pc:sldMkLst>
          <pc:docMk/>
          <pc:sldMk cId="3880096705" sldId="307"/>
        </pc:sldMkLst>
        <pc:spChg chg="add mod">
          <ac:chgData name="AJAY THAKUR" userId="a9a30950f1dcc285" providerId="LiveId" clId="{BAEF0C17-7CEA-4424-871B-2A54F64D1788}" dt="2023-05-10T07:55:00.645" v="5549" actId="207"/>
          <ac:spMkLst>
            <pc:docMk/>
            <pc:sldMk cId="3880096705" sldId="307"/>
            <ac:spMk id="3" creationId="{730D9A92-A8AE-3AA1-729A-355E9FCC174F}"/>
          </ac:spMkLst>
        </pc:spChg>
      </pc:sldChg>
      <pc:sldChg chg="add del">
        <pc:chgData name="AJAY THAKUR" userId="a9a30950f1dcc285" providerId="LiveId" clId="{BAEF0C17-7CEA-4424-871B-2A54F64D1788}" dt="2023-05-10T07:34:29.680" v="5471" actId="2696"/>
        <pc:sldMkLst>
          <pc:docMk/>
          <pc:sldMk cId="1875452346" sldId="308"/>
        </pc:sldMkLst>
      </pc:sldChg>
      <pc:sldChg chg="addSp modSp new del">
        <pc:chgData name="AJAY THAKUR" userId="a9a30950f1dcc285" providerId="LiveId" clId="{BAEF0C17-7CEA-4424-871B-2A54F64D1788}" dt="2023-05-10T07:48:36.460" v="5544" actId="2696"/>
        <pc:sldMkLst>
          <pc:docMk/>
          <pc:sldMk cId="1973994705" sldId="308"/>
        </pc:sldMkLst>
        <pc:picChg chg="add mod">
          <ac:chgData name="AJAY THAKUR" userId="a9a30950f1dcc285" providerId="LiveId" clId="{BAEF0C17-7CEA-4424-871B-2A54F64D1788}" dt="2023-05-10T07:47:42.559" v="5542"/>
          <ac:picMkLst>
            <pc:docMk/>
            <pc:sldMk cId="1973994705" sldId="308"/>
            <ac:picMk id="2" creationId="{2E33ED8B-433F-6746-7E2E-8D9795105D11}"/>
          </ac:picMkLst>
        </pc:picChg>
      </pc:sldChg>
      <pc:sldChg chg="addSp new del mod modAnim">
        <pc:chgData name="AJAY THAKUR" userId="a9a30950f1dcc285" providerId="LiveId" clId="{BAEF0C17-7CEA-4424-871B-2A54F64D1788}" dt="2023-05-10T08:42:21.281" v="5774" actId="2696"/>
        <pc:sldMkLst>
          <pc:docMk/>
          <pc:sldMk cId="2146854607" sldId="308"/>
        </pc:sldMkLst>
        <pc:spChg chg="add">
          <ac:chgData name="AJAY THAKUR" userId="a9a30950f1dcc285" providerId="LiveId" clId="{BAEF0C17-7CEA-4424-871B-2A54F64D1788}" dt="2023-05-10T08:21:23.095" v="5695" actId="22"/>
          <ac:spMkLst>
            <pc:docMk/>
            <pc:sldMk cId="2146854607" sldId="308"/>
            <ac:spMk id="3" creationId="{8ED41193-95F9-1121-A0DA-9B8061DBD2E5}"/>
          </ac:spMkLst>
        </pc:spChg>
      </pc:sldChg>
      <pc:sldChg chg="addSp modSp new del mod setBg">
        <pc:chgData name="AJAY THAKUR" userId="a9a30950f1dcc285" providerId="LiveId" clId="{BAEF0C17-7CEA-4424-871B-2A54F64D1788}" dt="2023-05-09T10:44:04.251" v="2981" actId="2696"/>
        <pc:sldMkLst>
          <pc:docMk/>
          <pc:sldMk cId="3341704772" sldId="308"/>
        </pc:sldMkLst>
        <pc:spChg chg="add mod">
          <ac:chgData name="AJAY THAKUR" userId="a9a30950f1dcc285" providerId="LiveId" clId="{BAEF0C17-7CEA-4424-871B-2A54F64D1788}" dt="2023-05-09T10:40:50.762" v="2971" actId="207"/>
          <ac:spMkLst>
            <pc:docMk/>
            <pc:sldMk cId="3341704772" sldId="308"/>
            <ac:spMk id="3" creationId="{0CAECF20-84A6-7608-2010-F71F684F3829}"/>
          </ac:spMkLst>
        </pc:spChg>
        <pc:picChg chg="add mod">
          <ac:chgData name="AJAY THAKUR" userId="a9a30950f1dcc285" providerId="LiveId" clId="{BAEF0C17-7CEA-4424-871B-2A54F64D1788}" dt="2023-05-09T10:02:36.615" v="2845"/>
          <ac:picMkLst>
            <pc:docMk/>
            <pc:sldMk cId="3341704772" sldId="308"/>
            <ac:picMk id="2" creationId="{4F4A755F-3BBB-1032-8B32-C6FEAB6C99CF}"/>
          </ac:picMkLst>
        </pc:picChg>
      </pc:sldChg>
      <pc:sldChg chg="add del">
        <pc:chgData name="AJAY THAKUR" userId="a9a30950f1dcc285" providerId="LiveId" clId="{BAEF0C17-7CEA-4424-871B-2A54F64D1788}" dt="2023-05-10T07:34:24.619" v="5470" actId="2696"/>
        <pc:sldMkLst>
          <pc:docMk/>
          <pc:sldMk cId="2323988969" sldId="309"/>
        </pc:sldMkLst>
      </pc:sldChg>
      <pc:sldChg chg="addSp modSp new del mod setBg">
        <pc:chgData name="AJAY THAKUR" userId="a9a30950f1dcc285" providerId="LiveId" clId="{BAEF0C17-7CEA-4424-871B-2A54F64D1788}" dt="2023-05-09T10:44:11.671" v="2982" actId="2696"/>
        <pc:sldMkLst>
          <pc:docMk/>
          <pc:sldMk cId="3708652145" sldId="309"/>
        </pc:sldMkLst>
        <pc:spChg chg="add mod">
          <ac:chgData name="AJAY THAKUR" userId="a9a30950f1dcc285" providerId="LiveId" clId="{BAEF0C17-7CEA-4424-871B-2A54F64D1788}" dt="2023-05-09T10:42:11.723" v="2978" actId="207"/>
          <ac:spMkLst>
            <pc:docMk/>
            <pc:sldMk cId="3708652145" sldId="309"/>
            <ac:spMk id="3" creationId="{D43877CE-A1D2-248F-ACDB-9847A28C990B}"/>
          </ac:spMkLst>
        </pc:spChg>
        <pc:picChg chg="add mod">
          <ac:chgData name="AJAY THAKUR" userId="a9a30950f1dcc285" providerId="LiveId" clId="{BAEF0C17-7CEA-4424-871B-2A54F64D1788}" dt="2023-05-09T10:34:08.462" v="2950"/>
          <ac:picMkLst>
            <pc:docMk/>
            <pc:sldMk cId="3708652145" sldId="309"/>
            <ac:picMk id="2" creationId="{E97EDB62-7E90-AB74-B801-2F163A620E44}"/>
          </ac:picMkLst>
        </pc:picChg>
      </pc:sldChg>
      <pc:sldChg chg="addSp new del mod modAnim">
        <pc:chgData name="AJAY THAKUR" userId="a9a30950f1dcc285" providerId="LiveId" clId="{BAEF0C17-7CEA-4424-871B-2A54F64D1788}" dt="2023-05-10T08:42:24.208" v="5775" actId="2696"/>
        <pc:sldMkLst>
          <pc:docMk/>
          <pc:sldMk cId="3896491486" sldId="309"/>
        </pc:sldMkLst>
        <pc:spChg chg="add">
          <ac:chgData name="AJAY THAKUR" userId="a9a30950f1dcc285" providerId="LiveId" clId="{BAEF0C17-7CEA-4424-871B-2A54F64D1788}" dt="2023-05-10T08:21:28.644" v="5697" actId="22"/>
          <ac:spMkLst>
            <pc:docMk/>
            <pc:sldMk cId="3896491486" sldId="309"/>
            <ac:spMk id="3" creationId="{B77F60B8-91F0-85BA-CA65-6609621ADE9F}"/>
          </ac:spMkLst>
        </pc:spChg>
      </pc:sldChg>
      <pc:sldChg chg="addSp modSp new del setBg">
        <pc:chgData name="AJAY THAKUR" userId="a9a30950f1dcc285" providerId="LiveId" clId="{BAEF0C17-7CEA-4424-871B-2A54F64D1788}" dt="2023-05-09T10:44:17.639" v="2983" actId="2696"/>
        <pc:sldMkLst>
          <pc:docMk/>
          <pc:sldMk cId="68889689" sldId="310"/>
        </pc:sldMkLst>
        <pc:spChg chg="add mod">
          <ac:chgData name="AJAY THAKUR" userId="a9a30950f1dcc285" providerId="LiveId" clId="{BAEF0C17-7CEA-4424-871B-2A54F64D1788}" dt="2023-05-09T10:34:42.484" v="2955"/>
          <ac:spMkLst>
            <pc:docMk/>
            <pc:sldMk cId="68889689" sldId="310"/>
            <ac:spMk id="3" creationId="{E1EB8F4B-55F1-B789-504D-350FAFF2EB5C}"/>
          </ac:spMkLst>
        </pc:spChg>
        <pc:picChg chg="add mod">
          <ac:chgData name="AJAY THAKUR" userId="a9a30950f1dcc285" providerId="LiveId" clId="{BAEF0C17-7CEA-4424-871B-2A54F64D1788}" dt="2023-05-09T10:34:42.484" v="2955"/>
          <ac:picMkLst>
            <pc:docMk/>
            <pc:sldMk cId="68889689" sldId="310"/>
            <ac:picMk id="2" creationId="{AF8AF75F-763E-16E3-EF75-D757C3228579}"/>
          </ac:picMkLst>
        </pc:picChg>
      </pc:sldChg>
      <pc:sldChg chg="modSp add del">
        <pc:chgData name="AJAY THAKUR" userId="a9a30950f1dcc285" providerId="LiveId" clId="{BAEF0C17-7CEA-4424-871B-2A54F64D1788}" dt="2023-05-10T07:34:19.921" v="5469" actId="2696"/>
        <pc:sldMkLst>
          <pc:docMk/>
          <pc:sldMk cId="396607161" sldId="310"/>
        </pc:sldMkLst>
        <pc:spChg chg="mod">
          <ac:chgData name="AJAY THAKUR" userId="a9a30950f1dcc285" providerId="LiveId" clId="{BAEF0C17-7CEA-4424-871B-2A54F64D1788}" dt="2023-05-10T07:33:12.596" v="5464"/>
          <ac:spMkLst>
            <pc:docMk/>
            <pc:sldMk cId="396607161" sldId="310"/>
            <ac:spMk id="3" creationId="{B0608064-DCDE-2210-3EF4-F202867C0B11}"/>
          </ac:spMkLst>
        </pc:spChg>
      </pc:sldChg>
      <pc:sldChg chg="addSp new del mod">
        <pc:chgData name="AJAY THAKUR" userId="a9a30950f1dcc285" providerId="LiveId" clId="{BAEF0C17-7CEA-4424-871B-2A54F64D1788}" dt="2023-05-10T08:42:26.397" v="5776" actId="2696"/>
        <pc:sldMkLst>
          <pc:docMk/>
          <pc:sldMk cId="1813344078" sldId="310"/>
        </pc:sldMkLst>
        <pc:spChg chg="add">
          <ac:chgData name="AJAY THAKUR" userId="a9a30950f1dcc285" providerId="LiveId" clId="{BAEF0C17-7CEA-4424-871B-2A54F64D1788}" dt="2023-05-10T08:21:30.276" v="5699" actId="22"/>
          <ac:spMkLst>
            <pc:docMk/>
            <pc:sldMk cId="1813344078" sldId="310"/>
            <ac:spMk id="3" creationId="{9DB61E53-0AD3-CC12-0F43-779F62415405}"/>
          </ac:spMkLst>
        </pc:spChg>
      </pc:sldChg>
      <pc:sldChg chg="addSp new del mod">
        <pc:chgData name="AJAY THAKUR" userId="a9a30950f1dcc285" providerId="LiveId" clId="{BAEF0C17-7CEA-4424-871B-2A54F64D1788}" dt="2023-05-10T08:42:29.072" v="5777" actId="2696"/>
        <pc:sldMkLst>
          <pc:docMk/>
          <pc:sldMk cId="1529625435" sldId="311"/>
        </pc:sldMkLst>
        <pc:spChg chg="add">
          <ac:chgData name="AJAY THAKUR" userId="a9a30950f1dcc285" providerId="LiveId" clId="{BAEF0C17-7CEA-4424-871B-2A54F64D1788}" dt="2023-05-10T08:21:31.734" v="5701" actId="22"/>
          <ac:spMkLst>
            <pc:docMk/>
            <pc:sldMk cId="1529625435" sldId="311"/>
            <ac:spMk id="3" creationId="{D5EC8C02-CF97-E925-4B63-44CF3A987CC3}"/>
          </ac:spMkLst>
        </pc:spChg>
      </pc:sldChg>
      <pc:sldMasterChg chg="addSp">
        <pc:chgData name="AJAY THAKUR" userId="a9a30950f1dcc285" providerId="LiveId" clId="{BAEF0C17-7CEA-4424-871B-2A54F64D1788}" dt="2023-05-09T08:41:36.316" v="2646"/>
        <pc:sldMasterMkLst>
          <pc:docMk/>
          <pc:sldMasterMk cId="1940276608" sldId="2147483660"/>
        </pc:sldMasterMkLst>
        <pc:picChg chg="add">
          <ac:chgData name="AJAY THAKUR" userId="a9a30950f1dcc285" providerId="LiveId" clId="{BAEF0C17-7CEA-4424-871B-2A54F64D1788}" dt="2023-05-09T08:41:36.316" v="2646"/>
          <ac:picMkLst>
            <pc:docMk/>
            <pc:sldMasterMk cId="1940276608" sldId="2147483660"/>
            <ac:picMk id="12" creationId="{2B5F196E-98B1-AAA5-EFAD-850305F158C4}"/>
          </ac:picMkLst>
        </pc:picChg>
      </pc:sldMasterChg>
      <pc:sldMasterChg chg="addSp">
        <pc:chgData name="AJAY THAKUR" userId="a9a30950f1dcc285" providerId="LiveId" clId="{BAEF0C17-7CEA-4424-871B-2A54F64D1788}" dt="2023-05-09T08:41:41.136" v="2647"/>
        <pc:sldMasterMkLst>
          <pc:docMk/>
          <pc:sldMasterMk cId="3093626660" sldId="2147483678"/>
        </pc:sldMasterMkLst>
        <pc:picChg chg="add">
          <ac:chgData name="AJAY THAKUR" userId="a9a30950f1dcc285" providerId="LiveId" clId="{BAEF0C17-7CEA-4424-871B-2A54F64D1788}" dt="2023-05-09T08:41:41.136" v="2647"/>
          <ac:picMkLst>
            <pc:docMk/>
            <pc:sldMasterMk cId="3093626660" sldId="2147483678"/>
            <ac:picMk id="9" creationId="{5FDBF367-780B-ABCE-8D34-74B779B73AE9}"/>
          </ac:picMkLst>
        </pc:picChg>
      </pc:sldMasterChg>
      <pc:sldMasterChg chg="addSp">
        <pc:chgData name="AJAY THAKUR" userId="a9a30950f1dcc285" providerId="LiveId" clId="{BAEF0C17-7CEA-4424-871B-2A54F64D1788}" dt="2023-05-09T08:41:42.936" v="2648"/>
        <pc:sldMasterMkLst>
          <pc:docMk/>
          <pc:sldMasterMk cId="1537613373" sldId="2147483696"/>
        </pc:sldMasterMkLst>
        <pc:picChg chg="add">
          <ac:chgData name="AJAY THAKUR" userId="a9a30950f1dcc285" providerId="LiveId" clId="{BAEF0C17-7CEA-4424-871B-2A54F64D1788}" dt="2023-05-09T08:41:42.936" v="2648"/>
          <ac:picMkLst>
            <pc:docMk/>
            <pc:sldMasterMk cId="1537613373" sldId="2147483696"/>
            <ac:picMk id="12" creationId="{EB35E210-78EA-B68C-6E3E-03E1E0A175A0}"/>
          </ac:picMkLst>
        </pc:picChg>
      </pc:sldMasterChg>
      <pc:sldMasterChg chg="addSp">
        <pc:chgData name="AJAY THAKUR" userId="a9a30950f1dcc285" providerId="LiveId" clId="{BAEF0C17-7CEA-4424-871B-2A54F64D1788}" dt="2023-05-09T08:41:44.273" v="2649"/>
        <pc:sldMasterMkLst>
          <pc:docMk/>
          <pc:sldMasterMk cId="3043939354" sldId="2147483714"/>
        </pc:sldMasterMkLst>
        <pc:picChg chg="add">
          <ac:chgData name="AJAY THAKUR" userId="a9a30950f1dcc285" providerId="LiveId" clId="{BAEF0C17-7CEA-4424-871B-2A54F64D1788}" dt="2023-05-09T08:41:44.273" v="2649"/>
          <ac:picMkLst>
            <pc:docMk/>
            <pc:sldMasterMk cId="3043939354" sldId="2147483714"/>
            <ac:picMk id="8" creationId="{30AD9534-52E0-F12C-3E86-16BF6E497E00}"/>
          </ac:picMkLst>
        </pc:picChg>
      </pc:sldMasterChg>
      <pc:sldMasterChg chg="addSp">
        <pc:chgData name="AJAY THAKUR" userId="a9a30950f1dcc285" providerId="LiveId" clId="{BAEF0C17-7CEA-4424-871B-2A54F64D1788}" dt="2023-05-09T08:41:56.634" v="2650"/>
        <pc:sldMasterMkLst>
          <pc:docMk/>
          <pc:sldMasterMk cId="380174517" sldId="2147483726"/>
        </pc:sldMasterMkLst>
        <pc:picChg chg="add">
          <ac:chgData name="AJAY THAKUR" userId="a9a30950f1dcc285" providerId="LiveId" clId="{BAEF0C17-7CEA-4424-871B-2A54F64D1788}" dt="2023-05-09T08:41:56.634" v="2650"/>
          <ac:picMkLst>
            <pc:docMk/>
            <pc:sldMasterMk cId="380174517" sldId="2147483726"/>
            <ac:picMk id="7" creationId="{AA999E1C-2404-3CCD-67BA-E712827EB536}"/>
          </ac:picMkLst>
        </pc:picChg>
      </pc:sldMasterChg>
      <pc:sldMasterChg chg="addSp">
        <pc:chgData name="AJAY THAKUR" userId="a9a30950f1dcc285" providerId="LiveId" clId="{BAEF0C17-7CEA-4424-871B-2A54F64D1788}" dt="2023-05-09T10:04:35.509" v="2846"/>
        <pc:sldMasterMkLst>
          <pc:docMk/>
          <pc:sldMasterMk cId="4235155841" sldId="2147483738"/>
        </pc:sldMasterMkLst>
        <pc:picChg chg="add">
          <ac:chgData name="AJAY THAKUR" userId="a9a30950f1dcc285" providerId="LiveId" clId="{BAEF0C17-7CEA-4424-871B-2A54F64D1788}" dt="2023-05-09T10:04:35.509" v="2846"/>
          <ac:picMkLst>
            <pc:docMk/>
            <pc:sldMasterMk cId="4235155841" sldId="2147483738"/>
            <ac:picMk id="8" creationId="{FBA90ED7-6809-EA48-ADA6-4A5FFD81D55C}"/>
          </ac:picMkLst>
        </pc:picChg>
      </pc:sldMasterChg>
      <pc:sldMasterChg chg="addSp">
        <pc:chgData name="AJAY THAKUR" userId="a9a30950f1dcc285" providerId="LiveId" clId="{BAEF0C17-7CEA-4424-871B-2A54F64D1788}" dt="2023-05-09T10:05:16.855" v="2847"/>
        <pc:sldMasterMkLst>
          <pc:docMk/>
          <pc:sldMasterMk cId="3085479260" sldId="2147483755"/>
        </pc:sldMasterMkLst>
        <pc:picChg chg="add">
          <ac:chgData name="AJAY THAKUR" userId="a9a30950f1dcc285" providerId="LiveId" clId="{BAEF0C17-7CEA-4424-871B-2A54F64D1788}" dt="2023-05-09T10:05:16.855" v="2847"/>
          <ac:picMkLst>
            <pc:docMk/>
            <pc:sldMasterMk cId="3085479260" sldId="2147483755"/>
            <ac:picMk id="7" creationId="{59DB5F5A-BD93-6376-C19D-F5A5CEA37D00}"/>
          </ac:picMkLst>
        </pc:picChg>
      </pc:sldMasterChg>
      <pc:sldMasterChg chg="addSp">
        <pc:chgData name="AJAY THAKUR" userId="a9a30950f1dcc285" providerId="LiveId" clId="{BAEF0C17-7CEA-4424-871B-2A54F64D1788}" dt="2023-05-09T10:06:26.076" v="2848"/>
        <pc:sldMasterMkLst>
          <pc:docMk/>
          <pc:sldMasterMk cId="2412049743" sldId="2147483767"/>
        </pc:sldMasterMkLst>
        <pc:picChg chg="add">
          <ac:chgData name="AJAY THAKUR" userId="a9a30950f1dcc285" providerId="LiveId" clId="{BAEF0C17-7CEA-4424-871B-2A54F64D1788}" dt="2023-05-09T10:06:26.076" v="2848"/>
          <ac:picMkLst>
            <pc:docMk/>
            <pc:sldMasterMk cId="2412049743" sldId="2147483767"/>
            <ac:picMk id="7" creationId="{0AEBA904-B199-8A9C-4651-22969F6F64A9}"/>
          </ac:picMkLst>
        </pc:picChg>
      </pc:sldMasterChg>
      <pc:sldMasterChg chg="addSp">
        <pc:chgData name="AJAY THAKUR" userId="a9a30950f1dcc285" providerId="LiveId" clId="{BAEF0C17-7CEA-4424-871B-2A54F64D1788}" dt="2023-05-09T10:07:13.647" v="2849"/>
        <pc:sldMasterMkLst>
          <pc:docMk/>
          <pc:sldMasterMk cId="3685367761" sldId="2147483779"/>
        </pc:sldMasterMkLst>
        <pc:picChg chg="add">
          <ac:chgData name="AJAY THAKUR" userId="a9a30950f1dcc285" providerId="LiveId" clId="{BAEF0C17-7CEA-4424-871B-2A54F64D1788}" dt="2023-05-09T10:07:13.647" v="2849"/>
          <ac:picMkLst>
            <pc:docMk/>
            <pc:sldMasterMk cId="3685367761" sldId="2147483779"/>
            <ac:picMk id="7" creationId="{8D26819C-C561-5CE4-FE2D-4A7F1E35488C}"/>
          </ac:picMkLst>
        </pc:picChg>
      </pc:sldMasterChg>
      <pc:sldMasterChg chg="addSp">
        <pc:chgData name="AJAY THAKUR" userId="a9a30950f1dcc285" providerId="LiveId" clId="{BAEF0C17-7CEA-4424-871B-2A54F64D1788}" dt="2023-05-09T10:10:06.175" v="2861"/>
        <pc:sldMasterMkLst>
          <pc:docMk/>
          <pc:sldMasterMk cId="2268826733" sldId="2147483791"/>
        </pc:sldMasterMkLst>
        <pc:picChg chg="add">
          <ac:chgData name="AJAY THAKUR" userId="a9a30950f1dcc285" providerId="LiveId" clId="{BAEF0C17-7CEA-4424-871B-2A54F64D1788}" dt="2023-05-09T10:10:06.175" v="2861"/>
          <ac:picMkLst>
            <pc:docMk/>
            <pc:sldMasterMk cId="2268826733" sldId="2147483791"/>
            <ac:picMk id="7" creationId="{F96E180D-564E-0AD4-9892-BA2C27EEC00A}"/>
          </ac:picMkLst>
        </pc:picChg>
      </pc:sldMasterChg>
      <pc:sldMasterChg chg="addSp setBg modSldLayout">
        <pc:chgData name="AJAY THAKUR" userId="a9a30950f1dcc285" providerId="LiveId" clId="{BAEF0C17-7CEA-4424-871B-2A54F64D1788}" dt="2023-05-10T07:33:49.152" v="5468"/>
        <pc:sldMasterMkLst>
          <pc:docMk/>
          <pc:sldMasterMk cId="2164712964" sldId="2147483803"/>
        </pc:sldMasterMkLst>
        <pc:picChg chg="add">
          <ac:chgData name="AJAY THAKUR" userId="a9a30950f1dcc285" providerId="LiveId" clId="{BAEF0C17-7CEA-4424-871B-2A54F64D1788}" dt="2023-05-09T10:10:12.270" v="2862"/>
          <ac:picMkLst>
            <pc:docMk/>
            <pc:sldMasterMk cId="2164712964" sldId="2147483803"/>
            <ac:picMk id="7" creationId="{13621522-B1F9-8C87-A450-BD26FA860116}"/>
          </ac:picMkLst>
        </pc:picChg>
        <pc:sldLayoutChg chg="setBg">
          <pc:chgData name="AJAY THAKUR" userId="a9a30950f1dcc285" providerId="LiveId" clId="{BAEF0C17-7CEA-4424-871B-2A54F64D1788}" dt="2023-05-10T07:33:49.152" v="5468"/>
          <pc:sldLayoutMkLst>
            <pc:docMk/>
            <pc:sldMasterMk cId="2164712964" sldId="2147483803"/>
            <pc:sldLayoutMk cId="179892924" sldId="2147483804"/>
          </pc:sldLayoutMkLst>
        </pc:sldLayoutChg>
        <pc:sldLayoutChg chg="setBg">
          <pc:chgData name="AJAY THAKUR" userId="a9a30950f1dcc285" providerId="LiveId" clId="{BAEF0C17-7CEA-4424-871B-2A54F64D1788}" dt="2023-05-10T07:33:49.152" v="5468"/>
          <pc:sldLayoutMkLst>
            <pc:docMk/>
            <pc:sldMasterMk cId="2164712964" sldId="2147483803"/>
            <pc:sldLayoutMk cId="300075140" sldId="2147483805"/>
          </pc:sldLayoutMkLst>
        </pc:sldLayoutChg>
        <pc:sldLayoutChg chg="setBg">
          <pc:chgData name="AJAY THAKUR" userId="a9a30950f1dcc285" providerId="LiveId" clId="{BAEF0C17-7CEA-4424-871B-2A54F64D1788}" dt="2023-05-10T07:33:49.152" v="5468"/>
          <pc:sldLayoutMkLst>
            <pc:docMk/>
            <pc:sldMasterMk cId="2164712964" sldId="2147483803"/>
            <pc:sldLayoutMk cId="395069893" sldId="2147483806"/>
          </pc:sldLayoutMkLst>
        </pc:sldLayoutChg>
        <pc:sldLayoutChg chg="setBg">
          <pc:chgData name="AJAY THAKUR" userId="a9a30950f1dcc285" providerId="LiveId" clId="{BAEF0C17-7CEA-4424-871B-2A54F64D1788}" dt="2023-05-10T07:33:49.152" v="5468"/>
          <pc:sldLayoutMkLst>
            <pc:docMk/>
            <pc:sldMasterMk cId="2164712964" sldId="2147483803"/>
            <pc:sldLayoutMk cId="3012816884" sldId="2147483807"/>
          </pc:sldLayoutMkLst>
        </pc:sldLayoutChg>
        <pc:sldLayoutChg chg="setBg">
          <pc:chgData name="AJAY THAKUR" userId="a9a30950f1dcc285" providerId="LiveId" clId="{BAEF0C17-7CEA-4424-871B-2A54F64D1788}" dt="2023-05-10T07:33:49.152" v="5468"/>
          <pc:sldLayoutMkLst>
            <pc:docMk/>
            <pc:sldMasterMk cId="2164712964" sldId="2147483803"/>
            <pc:sldLayoutMk cId="1330349482" sldId="2147483808"/>
          </pc:sldLayoutMkLst>
        </pc:sldLayoutChg>
        <pc:sldLayoutChg chg="setBg">
          <pc:chgData name="AJAY THAKUR" userId="a9a30950f1dcc285" providerId="LiveId" clId="{BAEF0C17-7CEA-4424-871B-2A54F64D1788}" dt="2023-05-10T07:33:49.152" v="5468"/>
          <pc:sldLayoutMkLst>
            <pc:docMk/>
            <pc:sldMasterMk cId="2164712964" sldId="2147483803"/>
            <pc:sldLayoutMk cId="2454278027" sldId="2147483809"/>
          </pc:sldLayoutMkLst>
        </pc:sldLayoutChg>
        <pc:sldLayoutChg chg="setBg">
          <pc:chgData name="AJAY THAKUR" userId="a9a30950f1dcc285" providerId="LiveId" clId="{BAEF0C17-7CEA-4424-871B-2A54F64D1788}" dt="2023-05-10T07:33:49.152" v="5468"/>
          <pc:sldLayoutMkLst>
            <pc:docMk/>
            <pc:sldMasterMk cId="2164712964" sldId="2147483803"/>
            <pc:sldLayoutMk cId="4046696723" sldId="2147483810"/>
          </pc:sldLayoutMkLst>
        </pc:sldLayoutChg>
        <pc:sldLayoutChg chg="setBg">
          <pc:chgData name="AJAY THAKUR" userId="a9a30950f1dcc285" providerId="LiveId" clId="{BAEF0C17-7CEA-4424-871B-2A54F64D1788}" dt="2023-05-10T07:33:49.152" v="5468"/>
          <pc:sldLayoutMkLst>
            <pc:docMk/>
            <pc:sldMasterMk cId="2164712964" sldId="2147483803"/>
            <pc:sldLayoutMk cId="4207574602" sldId="2147483811"/>
          </pc:sldLayoutMkLst>
        </pc:sldLayoutChg>
        <pc:sldLayoutChg chg="setBg">
          <pc:chgData name="AJAY THAKUR" userId="a9a30950f1dcc285" providerId="LiveId" clId="{BAEF0C17-7CEA-4424-871B-2A54F64D1788}" dt="2023-05-10T07:33:49.152" v="5468"/>
          <pc:sldLayoutMkLst>
            <pc:docMk/>
            <pc:sldMasterMk cId="2164712964" sldId="2147483803"/>
            <pc:sldLayoutMk cId="4074608921" sldId="2147483812"/>
          </pc:sldLayoutMkLst>
        </pc:sldLayoutChg>
        <pc:sldLayoutChg chg="setBg">
          <pc:chgData name="AJAY THAKUR" userId="a9a30950f1dcc285" providerId="LiveId" clId="{BAEF0C17-7CEA-4424-871B-2A54F64D1788}" dt="2023-05-10T07:33:49.152" v="5468"/>
          <pc:sldLayoutMkLst>
            <pc:docMk/>
            <pc:sldMasterMk cId="2164712964" sldId="2147483803"/>
            <pc:sldLayoutMk cId="3705614122" sldId="2147483813"/>
          </pc:sldLayoutMkLst>
        </pc:sldLayoutChg>
        <pc:sldLayoutChg chg="setBg">
          <pc:chgData name="AJAY THAKUR" userId="a9a30950f1dcc285" providerId="LiveId" clId="{BAEF0C17-7CEA-4424-871B-2A54F64D1788}" dt="2023-05-10T07:33:49.152" v="5468"/>
          <pc:sldLayoutMkLst>
            <pc:docMk/>
            <pc:sldMasterMk cId="2164712964" sldId="2147483803"/>
            <pc:sldLayoutMk cId="68412977" sldId="21474838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17989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70561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6841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0007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FFC44-F00B-4ACA-9829-A9B86384D712}"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9506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BFFC44-F00B-4ACA-9829-A9B86384D712}"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01281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FFC44-F00B-4ACA-9829-A9B86384D712}"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133034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BFFC44-F00B-4ACA-9829-A9B86384D712}"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245427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FFC44-F00B-4ACA-9829-A9B86384D712}"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404669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FFC44-F00B-4ACA-9829-A9B86384D712}"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420757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FFC44-F00B-4ACA-9829-A9B86384D712}"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407460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id="{13621522-B1F9-8C87-A450-BD26FA86011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465118" y="66427"/>
            <a:ext cx="641239" cy="641239"/>
          </a:xfrm>
          <a:prstGeom prst="rect">
            <a:avLst/>
          </a:prstGeom>
        </p:spPr>
      </p:pic>
    </p:spTree>
    <p:extLst>
      <p:ext uri="{BB962C8B-B14F-4D97-AF65-F5344CB8AC3E}">
        <p14:creationId xmlns:p14="http://schemas.microsoft.com/office/powerpoint/2010/main" val="2164712964"/>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BFDBD-9DD9-C2A0-4064-EA8BADAC0B12}"/>
              </a:ext>
            </a:extLst>
          </p:cNvPr>
          <p:cNvSpPr txBox="1"/>
          <p:nvPr/>
        </p:nvSpPr>
        <p:spPr>
          <a:xfrm>
            <a:off x="2666999" y="961251"/>
            <a:ext cx="6681537" cy="1969770"/>
          </a:xfrm>
          <a:prstGeom prst="rect">
            <a:avLst/>
          </a:prstGeom>
          <a:solidFill>
            <a:schemeClr val="tx1"/>
          </a:solidFill>
        </p:spPr>
        <p:txBody>
          <a:bodyPr wrap="square">
            <a:spAutoFit/>
          </a:bodyPr>
          <a:lstStyle/>
          <a:p>
            <a:pPr algn="ctr"/>
            <a:r>
              <a:rPr lang="en-US" b="1">
                <a:solidFill>
                  <a:schemeClr val="accent1"/>
                </a:solidFill>
              </a:rPr>
              <a:t> </a:t>
            </a:r>
            <a:r>
              <a:rPr lang="en-US" sz="2400" b="1">
                <a:solidFill>
                  <a:schemeClr val="accent1"/>
                </a:solidFill>
                <a:latin typeface="Georgia" panose="02040502050405020303" pitchFamily="18" charset="0"/>
              </a:rPr>
              <a:t>Internship Project</a:t>
            </a:r>
          </a:p>
          <a:p>
            <a:pPr algn="ctr"/>
            <a:r>
              <a:rPr lang="en-US" sz="2400" b="1">
                <a:solidFill>
                  <a:schemeClr val="accent1"/>
                </a:solidFill>
                <a:latin typeface="Georgia" panose="02040502050405020303" pitchFamily="18" charset="0"/>
              </a:rPr>
              <a:t>on</a:t>
            </a:r>
          </a:p>
          <a:p>
            <a:pPr algn="ctr"/>
            <a:r>
              <a:rPr lang="en-US" sz="2400" b="1">
                <a:solidFill>
                  <a:schemeClr val="bg1"/>
                </a:solidFill>
              </a:rPr>
              <a:t> </a:t>
            </a:r>
            <a:r>
              <a:rPr lang="en-US" b="1" i="0">
                <a:solidFill>
                  <a:schemeClr val="accent2">
                    <a:lumMod val="75000"/>
                  </a:schemeClr>
                </a:solidFill>
                <a:effectLst/>
                <a:latin typeface="Georgia" panose="02040502050405020303" pitchFamily="18" charset="0"/>
              </a:rPr>
              <a:t>“</a:t>
            </a:r>
            <a:r>
              <a:rPr lang="en-US" sz="1800" b="1">
                <a:solidFill>
                  <a:schemeClr val="accent2">
                    <a:lumMod val="75000"/>
                  </a:schemeClr>
                </a:solidFill>
                <a:latin typeface="Georgia" panose="02040502050405020303" pitchFamily="18" charset="0"/>
              </a:rPr>
              <a:t>World Bank Global Education Analysis”</a:t>
            </a:r>
          </a:p>
          <a:p>
            <a:pPr algn="ctr"/>
            <a:r>
              <a:rPr lang="en-US" sz="1800" b="1">
                <a:solidFill>
                  <a:schemeClr val="bg1"/>
                </a:solidFill>
                <a:latin typeface="Georgia" panose="02040502050405020303" pitchFamily="18" charset="0"/>
              </a:rPr>
              <a:t>        </a:t>
            </a:r>
            <a:r>
              <a:rPr lang="en-US" sz="1800" b="1">
                <a:solidFill>
                  <a:schemeClr val="tx2">
                    <a:lumMod val="50000"/>
                  </a:schemeClr>
                </a:solidFill>
                <a:latin typeface="Georgia" panose="02040502050405020303" pitchFamily="18" charset="0"/>
              </a:rPr>
              <a:t>(Exploratory Data Analysis)</a:t>
            </a:r>
          </a:p>
          <a:p>
            <a:pPr algn="ctr"/>
            <a:r>
              <a:rPr lang="en-US" sz="1600" b="1">
                <a:solidFill>
                  <a:schemeClr val="accent1"/>
                </a:solidFill>
                <a:latin typeface="Georgia" panose="02040502050405020303" pitchFamily="18" charset="0"/>
              </a:rPr>
              <a:t>AlmaBetter Edutech Private Limited</a:t>
            </a:r>
          </a:p>
          <a:p>
            <a:pPr algn="ctr"/>
            <a:r>
              <a:rPr lang="en-US" sz="1600" b="1">
                <a:solidFill>
                  <a:schemeClr val="accent1"/>
                </a:solidFill>
                <a:latin typeface="Georgia" panose="02040502050405020303" pitchFamily="18" charset="0"/>
              </a:rPr>
              <a:t>Bengaluru – 560025, India</a:t>
            </a:r>
          </a:p>
        </p:txBody>
      </p:sp>
      <p:pic>
        <p:nvPicPr>
          <p:cNvPr id="5" name="Picture 4">
            <a:extLst>
              <a:ext uri="{FF2B5EF4-FFF2-40B4-BE49-F238E27FC236}">
                <a16:creationId xmlns:a16="http://schemas.microsoft.com/office/drawing/2014/main" id="{919EB310-886D-B67E-6DB5-04F791D4C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105" y="65170"/>
            <a:ext cx="660734" cy="660734"/>
          </a:xfrm>
          <a:prstGeom prst="rect">
            <a:avLst/>
          </a:prstGeom>
        </p:spPr>
      </p:pic>
      <p:sp>
        <p:nvSpPr>
          <p:cNvPr id="4" name="TextBox 3">
            <a:extLst>
              <a:ext uri="{FF2B5EF4-FFF2-40B4-BE49-F238E27FC236}">
                <a16:creationId xmlns:a16="http://schemas.microsoft.com/office/drawing/2014/main" id="{1E015653-7979-F363-6022-AF557302F31A}"/>
              </a:ext>
            </a:extLst>
          </p:cNvPr>
          <p:cNvSpPr txBox="1"/>
          <p:nvPr/>
        </p:nvSpPr>
        <p:spPr>
          <a:xfrm>
            <a:off x="451909" y="3525473"/>
            <a:ext cx="5555857" cy="1446550"/>
          </a:xfrm>
          <a:prstGeom prst="rect">
            <a:avLst/>
          </a:prstGeom>
          <a:solidFill>
            <a:schemeClr val="tx1"/>
          </a:solidFill>
        </p:spPr>
        <p:txBody>
          <a:bodyPr wrap="square" rtlCol="0">
            <a:spAutoFit/>
          </a:bodyPr>
          <a:lstStyle/>
          <a:p>
            <a:r>
              <a:rPr lang="en-US" sz="2000" b="1">
                <a:solidFill>
                  <a:schemeClr val="accent1"/>
                </a:solidFill>
                <a:latin typeface="Georgia" panose="02040502050405020303" pitchFamily="18" charset="0"/>
              </a:rPr>
              <a:t>Presented by:</a:t>
            </a:r>
          </a:p>
          <a:p>
            <a:r>
              <a:rPr lang="en-US" b="1">
                <a:solidFill>
                  <a:srgbClr val="002060"/>
                </a:solidFill>
                <a:latin typeface="Georgia" panose="02040502050405020303" pitchFamily="18" charset="0"/>
              </a:rPr>
              <a:t>Ajay Thakur </a:t>
            </a:r>
          </a:p>
          <a:p>
            <a:r>
              <a:rPr lang="en-US" sz="1600" b="1">
                <a:solidFill>
                  <a:srgbClr val="002060"/>
                </a:solidFill>
                <a:latin typeface="Georgia" panose="02040502050405020303" pitchFamily="18" charset="0"/>
              </a:rPr>
              <a:t>Roll No. 2016kuec2026</a:t>
            </a:r>
          </a:p>
          <a:p>
            <a:r>
              <a:rPr lang="en-US" sz="1600" b="1">
                <a:solidFill>
                  <a:srgbClr val="002060"/>
                </a:solidFill>
                <a:latin typeface="Georgia" panose="02040502050405020303" pitchFamily="18" charset="0"/>
              </a:rPr>
              <a:t>Electronics and Communication Engineering</a:t>
            </a:r>
          </a:p>
          <a:p>
            <a:r>
              <a:rPr lang="en-US" sz="1600" b="1">
                <a:solidFill>
                  <a:srgbClr val="002060"/>
                </a:solidFill>
                <a:latin typeface="Georgia" panose="02040502050405020303" pitchFamily="18" charset="0"/>
              </a:rPr>
              <a:t>Indian Institute of Information Technology Kota</a:t>
            </a:r>
          </a:p>
        </p:txBody>
      </p:sp>
      <p:sp>
        <p:nvSpPr>
          <p:cNvPr id="8" name="TextBox 7">
            <a:extLst>
              <a:ext uri="{FF2B5EF4-FFF2-40B4-BE49-F238E27FC236}">
                <a16:creationId xmlns:a16="http://schemas.microsoft.com/office/drawing/2014/main" id="{6214BF66-243E-9DDD-5BB6-FA9A994DE1F7}"/>
              </a:ext>
            </a:extLst>
          </p:cNvPr>
          <p:cNvSpPr txBox="1"/>
          <p:nvPr/>
        </p:nvSpPr>
        <p:spPr>
          <a:xfrm>
            <a:off x="7568832" y="3525473"/>
            <a:ext cx="4231640" cy="1415772"/>
          </a:xfrm>
          <a:prstGeom prst="rect">
            <a:avLst/>
          </a:prstGeom>
          <a:solidFill>
            <a:schemeClr val="tx1"/>
          </a:solidFill>
        </p:spPr>
        <p:txBody>
          <a:bodyPr wrap="square" rtlCol="0">
            <a:spAutoFit/>
          </a:bodyPr>
          <a:lstStyle/>
          <a:p>
            <a:r>
              <a:rPr lang="en-US" sz="2000" b="1">
                <a:solidFill>
                  <a:schemeClr val="accent1"/>
                </a:solidFill>
                <a:latin typeface="Georgia" panose="02040502050405020303" pitchFamily="18" charset="0"/>
              </a:rPr>
              <a:t>Guided by:</a:t>
            </a:r>
          </a:p>
          <a:p>
            <a:r>
              <a:rPr lang="en-IN" b="1" i="0">
                <a:solidFill>
                  <a:srgbClr val="002060"/>
                </a:solidFill>
                <a:effectLst/>
                <a:latin typeface="Georgia" panose="02040502050405020303" pitchFamily="18" charset="0"/>
              </a:rPr>
              <a:t>Mr. Vikash Srivastava</a:t>
            </a:r>
            <a:endParaRPr lang="en-US" b="1" i="0">
              <a:solidFill>
                <a:srgbClr val="002060"/>
              </a:solidFill>
              <a:effectLst/>
              <a:latin typeface="Georgia" panose="02040502050405020303" pitchFamily="18" charset="0"/>
            </a:endParaRPr>
          </a:p>
          <a:p>
            <a:r>
              <a:rPr lang="en-IN" sz="1600" b="1" i="0">
                <a:solidFill>
                  <a:srgbClr val="002060"/>
                </a:solidFill>
                <a:effectLst/>
                <a:latin typeface="Georgia" panose="02040502050405020303" pitchFamily="18" charset="0"/>
              </a:rPr>
              <a:t>Co-founder &amp; CPTO </a:t>
            </a:r>
          </a:p>
          <a:p>
            <a:r>
              <a:rPr lang="en-IN" sz="1600" b="1" i="0">
                <a:solidFill>
                  <a:srgbClr val="002060"/>
                </a:solidFill>
                <a:effectLst/>
                <a:latin typeface="Georgia" panose="02040502050405020303" pitchFamily="18" charset="0"/>
              </a:rPr>
              <a:t>AlmaBetter Edutech Private Limited</a:t>
            </a:r>
          </a:p>
          <a:p>
            <a:r>
              <a:rPr lang="en-IN" sz="1600" b="1" i="0">
                <a:solidFill>
                  <a:srgbClr val="002060"/>
                </a:solidFill>
                <a:effectLst/>
                <a:latin typeface="Georgia" panose="02040502050405020303" pitchFamily="18" charset="0"/>
              </a:rPr>
              <a:t>Bengaluru - 560025, India</a:t>
            </a:r>
            <a:endParaRPr lang="en-IN" sz="1600" b="1">
              <a:solidFill>
                <a:srgbClr val="002060"/>
              </a:solidFill>
              <a:latin typeface="Georgia" panose="02040502050405020303" pitchFamily="18" charset="0"/>
            </a:endParaRPr>
          </a:p>
        </p:txBody>
      </p:sp>
      <p:sp>
        <p:nvSpPr>
          <p:cNvPr id="10" name="TextBox 9">
            <a:extLst>
              <a:ext uri="{FF2B5EF4-FFF2-40B4-BE49-F238E27FC236}">
                <a16:creationId xmlns:a16="http://schemas.microsoft.com/office/drawing/2014/main" id="{A4426B08-60C3-688B-1F62-481A812DCFF6}"/>
              </a:ext>
            </a:extLst>
          </p:cNvPr>
          <p:cNvSpPr txBox="1"/>
          <p:nvPr/>
        </p:nvSpPr>
        <p:spPr>
          <a:xfrm>
            <a:off x="451908" y="4972023"/>
            <a:ext cx="5555857" cy="892552"/>
          </a:xfrm>
          <a:prstGeom prst="rect">
            <a:avLst/>
          </a:prstGeom>
          <a:solidFill>
            <a:schemeClr val="tx1"/>
          </a:solidFill>
        </p:spPr>
        <p:txBody>
          <a:bodyPr wrap="square" rtlCol="0">
            <a:spAutoFit/>
          </a:bodyPr>
          <a:lstStyle/>
          <a:p>
            <a:r>
              <a:rPr lang="en-US" sz="2000" b="1">
                <a:solidFill>
                  <a:schemeClr val="accent1"/>
                </a:solidFill>
                <a:latin typeface="Georgia" panose="02040502050405020303" pitchFamily="18" charset="0"/>
              </a:rPr>
              <a:t>Submitted to:</a:t>
            </a:r>
          </a:p>
          <a:p>
            <a:r>
              <a:rPr lang="en-IN" sz="1600" b="1" i="0">
                <a:solidFill>
                  <a:srgbClr val="002060"/>
                </a:solidFill>
                <a:effectLst/>
                <a:latin typeface="Georgia" panose="02040502050405020303" pitchFamily="18" charset="0"/>
              </a:rPr>
              <a:t>AlmaBetter Edutech Private Limited</a:t>
            </a:r>
          </a:p>
          <a:p>
            <a:r>
              <a:rPr lang="en-IN" sz="1600" b="1" i="0">
                <a:solidFill>
                  <a:srgbClr val="002060"/>
                </a:solidFill>
                <a:effectLst/>
                <a:latin typeface="Georgia" panose="02040502050405020303" pitchFamily="18" charset="0"/>
              </a:rPr>
              <a:t>Bengaluru - 560025, India</a:t>
            </a:r>
            <a:endParaRPr lang="en-IN" sz="1600" b="1">
              <a:solidFill>
                <a:srgbClr val="002060"/>
              </a:solidFill>
              <a:latin typeface="Georgia" panose="02040502050405020303" pitchFamily="18" charset="0"/>
            </a:endParaRPr>
          </a:p>
        </p:txBody>
      </p:sp>
    </p:spTree>
    <p:extLst>
      <p:ext uri="{BB962C8B-B14F-4D97-AF65-F5344CB8AC3E}">
        <p14:creationId xmlns:p14="http://schemas.microsoft.com/office/powerpoint/2010/main" val="114114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4D0D9-789E-9690-E4DD-F7D0CA1FBB3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6274" y="147902"/>
            <a:ext cx="10002252" cy="3678140"/>
          </a:xfrm>
          <a:prstGeom prst="rect">
            <a:avLst/>
          </a:prstGeom>
        </p:spPr>
      </p:pic>
      <p:sp>
        <p:nvSpPr>
          <p:cNvPr id="5" name="TextBox 4">
            <a:extLst>
              <a:ext uri="{FF2B5EF4-FFF2-40B4-BE49-F238E27FC236}">
                <a16:creationId xmlns:a16="http://schemas.microsoft.com/office/drawing/2014/main" id="{84CB2DB7-E2FA-292B-8B56-F4623AA6C83C}"/>
              </a:ext>
            </a:extLst>
          </p:cNvPr>
          <p:cNvSpPr txBox="1"/>
          <p:nvPr/>
        </p:nvSpPr>
        <p:spPr>
          <a:xfrm>
            <a:off x="429126" y="4156714"/>
            <a:ext cx="11333747" cy="239296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lower middle income group during 2005-2014</a:t>
            </a:r>
          </a:p>
          <a:p>
            <a:pPr algn="l"/>
            <a:endParaRPr lang="en-US" sz="140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Bhutan</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2005-2010 and become constant during 2010-2011. It falls during 2011-2014.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India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 constant during 2006-2008. It falls during 2008-2009 and becomes stable during 2009-2010. It goes down during 2010-2011 and again becomes constant during 2011-2012. It decreases during 2012-2013 and again becomes stable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Indonesia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2005-2008 and decline during 2008-2009. It becomes stable during 2009-2013 and falls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Pakistan</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 constant during 2006-2008. It inclines during 2008-2009 and becomes stable during 2009-2014.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Sri Lanka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2005-2013 and incline during 2013-2014.</a:t>
            </a:r>
          </a:p>
        </p:txBody>
      </p:sp>
      <p:cxnSp>
        <p:nvCxnSpPr>
          <p:cNvPr id="4" name="Straight Connector 3">
            <a:extLst>
              <a:ext uri="{FF2B5EF4-FFF2-40B4-BE49-F238E27FC236}">
                <a16:creationId xmlns:a16="http://schemas.microsoft.com/office/drawing/2014/main" id="{6BAAA477-3512-010F-2FE6-937EE1308E9F}"/>
              </a:ext>
            </a:extLst>
          </p:cNvPr>
          <p:cNvCxnSpPr/>
          <p:nvPr/>
        </p:nvCxnSpPr>
        <p:spPr>
          <a:xfrm>
            <a:off x="521368" y="4443663"/>
            <a:ext cx="12753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93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34818-3162-1C32-BBF7-431F0A9AD28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000" y="144380"/>
            <a:ext cx="9962589" cy="3818020"/>
          </a:xfrm>
          <a:prstGeom prst="rect">
            <a:avLst/>
          </a:prstGeom>
        </p:spPr>
      </p:pic>
      <p:sp>
        <p:nvSpPr>
          <p:cNvPr id="4" name="TextBox 3">
            <a:extLst>
              <a:ext uri="{FF2B5EF4-FFF2-40B4-BE49-F238E27FC236}">
                <a16:creationId xmlns:a16="http://schemas.microsoft.com/office/drawing/2014/main" id="{FF8551CF-7D55-4508-27D8-B4992BF4DDEB}"/>
              </a:ext>
            </a:extLst>
          </p:cNvPr>
          <p:cNvSpPr txBox="1"/>
          <p:nvPr/>
        </p:nvSpPr>
        <p:spPr>
          <a:xfrm>
            <a:off x="457200" y="4224883"/>
            <a:ext cx="11277600" cy="2392485"/>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upper middle income group during 2005-2014</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Brazil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60000"/>
                    <a:lumOff val="40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becomes constant during 2006-2007. It falls during 2007-2008 and becomes stable during 2008-2011. It goes down during 2011-2012 and again becomes constant during 2012-2014.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China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2005-2006 and decline during 2006-2007. It becomes stable during 2007-2014.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Malaysia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2005-2006 and decline during 2006-2007. It becomes stable during 2007-2011 and inclines during 2011-2012. It falls during 2012-2014.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South Africa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2005-2007 and incline during 2007-2008. It becomes stable during 2008-2010 and climbs up during 2010-2011. Once again it becomes stable during 2011-2013 and goes up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Thailand</a:t>
            </a:r>
            <a:r>
              <a:rPr lang="en-US" sz="1350" b="0" i="0" u="sng">
                <a:solidFill>
                  <a:schemeClr val="accent2">
                    <a:lumMod val="75000"/>
                  </a:schemeClr>
                </a:solidFill>
                <a:effectLst/>
                <a:latin typeface="Georgia" panose="02040502050405020303" pitchFamily="18" charset="0"/>
              </a:rPr>
              <a:t>:</a:t>
            </a:r>
            <a:r>
              <a:rPr lang="en-US" sz="1350" b="0" i="0">
                <a:solidFill>
                  <a:srgbClr val="C00000"/>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2005-2007 and decline during 2007-2008. It becomes stable during 2008-2012 and falls during 2012-2013. Once again it becomes constant during 2013-2014.</a:t>
            </a:r>
          </a:p>
        </p:txBody>
      </p:sp>
      <p:cxnSp>
        <p:nvCxnSpPr>
          <p:cNvPr id="5" name="Straight Connector 4">
            <a:extLst>
              <a:ext uri="{FF2B5EF4-FFF2-40B4-BE49-F238E27FC236}">
                <a16:creationId xmlns:a16="http://schemas.microsoft.com/office/drawing/2014/main" id="{73C969A7-9768-AF0C-D047-A7333C926EE9}"/>
              </a:ext>
            </a:extLst>
          </p:cNvPr>
          <p:cNvCxnSpPr/>
          <p:nvPr/>
        </p:nvCxnSpPr>
        <p:spPr>
          <a:xfrm>
            <a:off x="537411" y="4507832"/>
            <a:ext cx="12913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4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EBFA8-2E5E-AF23-E7E5-400B0714720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418" y="144372"/>
            <a:ext cx="10028171" cy="3769895"/>
          </a:xfrm>
          <a:prstGeom prst="rect">
            <a:avLst/>
          </a:prstGeom>
        </p:spPr>
      </p:pic>
      <p:sp>
        <p:nvSpPr>
          <p:cNvPr id="4" name="TextBox 3">
            <a:extLst>
              <a:ext uri="{FF2B5EF4-FFF2-40B4-BE49-F238E27FC236}">
                <a16:creationId xmlns:a16="http://schemas.microsoft.com/office/drawing/2014/main" id="{489420E9-04B1-097D-ABFE-0B9AAC7FE739}"/>
              </a:ext>
            </a:extLst>
          </p:cNvPr>
          <p:cNvSpPr txBox="1"/>
          <p:nvPr/>
        </p:nvSpPr>
        <p:spPr>
          <a:xfrm>
            <a:off x="487279" y="4120610"/>
            <a:ext cx="11217442" cy="259301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High Income: nonOECD Group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income group, which belong to the countries that have high income but not a member of the Organisation of Economic Co-operation and Development according to the World Bank, such a group is called High Income: nonOECD Group.</a:t>
            </a:r>
            <a:endParaRPr lang="en-US" sz="1350" b="1" i="0">
              <a:solidFill>
                <a:srgbClr val="002060"/>
              </a:solidFill>
              <a:effectLst/>
              <a:latin typeface="Georgia" panose="02040502050405020303" pitchFamily="18" charset="0"/>
            </a:endParaRPr>
          </a:p>
          <a:p>
            <a:pPr algn="l"/>
            <a:endParaRPr lang="en-US" sz="1300" b="1">
              <a:solidFill>
                <a:srgbClr val="002060"/>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high income: nonOECD group during 2005-2014</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u="sng">
                <a:solidFill>
                  <a:schemeClr val="accent2">
                    <a:lumMod val="75000"/>
                  </a:schemeClr>
                </a:solidFill>
                <a:latin typeface="Georgia" panose="02040502050405020303" pitchFamily="18" charset="0"/>
              </a:rPr>
              <a:t>Kuwait</a:t>
            </a:r>
            <a:r>
              <a:rPr lang="en-US" sz="1350" b="0" u="sng">
                <a:solidFill>
                  <a:schemeClr val="accent2">
                    <a:lumMod val="75000"/>
                  </a:schemeClr>
                </a:solidFill>
                <a:latin typeface="Georgia" panose="02040502050405020303" pitchFamily="18" charset="0"/>
              </a:rPr>
              <a:t>:</a:t>
            </a:r>
            <a:r>
              <a:rPr lang="en-US" sz="1350" b="0" i="0">
                <a:solidFill>
                  <a:schemeClr val="accent2">
                    <a:lumMod val="75000"/>
                  </a:schemeClr>
                </a:solidFill>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2005-2010 and become constant during 2010-2012. It declines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Oman</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2005-2013 and decline during 2013-2014.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Saudi Arabia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2005-2007 and become constant during 2007-2009. It inclines during 2009-2012 and falls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Singapore</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2005-2008 and decline during 2008-2010. It goes up during 2010-2012 and falls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United Arab Emirates</a:t>
            </a:r>
            <a:r>
              <a:rPr lang="en-US" sz="1350" b="0" i="0" u="sng">
                <a:solidFill>
                  <a:schemeClr val="accent2">
                    <a:lumMod val="75000"/>
                  </a:schemeClr>
                </a:solidFill>
                <a:effectLst/>
                <a:latin typeface="Georgia" panose="02040502050405020303" pitchFamily="18" charset="0"/>
              </a:rPr>
              <a:t>:</a:t>
            </a:r>
            <a:r>
              <a:rPr lang="en-US" sz="1350" b="0" i="0">
                <a:solidFill>
                  <a:schemeClr val="accent4">
                    <a:lumMod val="50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2005-2007 and decline during 2007-2014.</a:t>
            </a:r>
          </a:p>
        </p:txBody>
      </p:sp>
      <p:cxnSp>
        <p:nvCxnSpPr>
          <p:cNvPr id="5" name="Straight Connector 4">
            <a:extLst>
              <a:ext uri="{FF2B5EF4-FFF2-40B4-BE49-F238E27FC236}">
                <a16:creationId xmlns:a16="http://schemas.microsoft.com/office/drawing/2014/main" id="{D9FC1499-23C1-9D42-2E2E-FCF3059D3B0D}"/>
              </a:ext>
            </a:extLst>
          </p:cNvPr>
          <p:cNvCxnSpPr/>
          <p:nvPr/>
        </p:nvCxnSpPr>
        <p:spPr>
          <a:xfrm>
            <a:off x="569495" y="4989095"/>
            <a:ext cx="12833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29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93949-1263-0AA3-78D4-5D7E3B97254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000" y="169615"/>
            <a:ext cx="9922484" cy="3196388"/>
          </a:xfrm>
          <a:prstGeom prst="rect">
            <a:avLst/>
          </a:prstGeom>
        </p:spPr>
      </p:pic>
      <p:sp>
        <p:nvSpPr>
          <p:cNvPr id="4" name="TextBox 3">
            <a:extLst>
              <a:ext uri="{FF2B5EF4-FFF2-40B4-BE49-F238E27FC236}">
                <a16:creationId xmlns:a16="http://schemas.microsoft.com/office/drawing/2014/main" id="{50679016-9001-18AB-A4EE-B141895696CB}"/>
              </a:ext>
            </a:extLst>
          </p:cNvPr>
          <p:cNvSpPr txBox="1"/>
          <p:nvPr/>
        </p:nvSpPr>
        <p:spPr>
          <a:xfrm>
            <a:off x="409074" y="3491997"/>
            <a:ext cx="11373852" cy="319638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High Income: OECD Group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income group, which belong to the countries that are both high income and members of the Organisation of Economic Co-operation and Development according to the World Bank, such a group is called High Income: OECD Group.</a:t>
            </a:r>
            <a:endParaRPr lang="en-US" sz="1350" b="1" i="0">
              <a:solidFill>
                <a:srgbClr val="002060"/>
              </a:solidFill>
              <a:effectLst/>
              <a:latin typeface="Georgia" panose="02040502050405020303" pitchFamily="18" charset="0"/>
            </a:endParaRPr>
          </a:p>
          <a:p>
            <a:pPr algn="l"/>
            <a:endParaRPr lang="en-US" sz="1300" b="1">
              <a:solidFill>
                <a:srgbClr val="212121"/>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high income: OECD group during 2005-2014</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Australia</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2005-2006 and decline during 2006-2007. It climbs up during 2007-2009 and falls during 2009-2011. It increases during 2011-2012 and becomes constant during 2012-2013. It goes down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Canada</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incline during 2006-2008. It becomes constant during 2008-2010 and falls during 2010-2011. It goes up during 2011-2012 and becomes stable during 2012-2013. It goes down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Japan</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2005-2006 and become constant during 2006-2007. It declines during 2007-2011 and becomes stable during 2011-2012. It goes up during 2012-2013 and again becomes constant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United Kingdom</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2005-2006 and incline during 2006-2007. It becomes stable during 2007-2011 and declines during 2011-2012. Once again it becomes constant during 2012-2013 and goes up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United States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2005-2006 and becomes constant during 2006-2007. It declines during 2007-2008 and becomes stable during 2008-2009. It falls during 2009-2011 and again becomes constant during 2011-2014.</a:t>
            </a:r>
          </a:p>
        </p:txBody>
      </p:sp>
      <p:cxnSp>
        <p:nvCxnSpPr>
          <p:cNvPr id="5" name="Straight Connector 4">
            <a:extLst>
              <a:ext uri="{FF2B5EF4-FFF2-40B4-BE49-F238E27FC236}">
                <a16:creationId xmlns:a16="http://schemas.microsoft.com/office/drawing/2014/main" id="{C0B96642-F36E-3DE4-B01B-9D16D8C2A62E}"/>
              </a:ext>
            </a:extLst>
          </p:cNvPr>
          <p:cNvCxnSpPr>
            <a:cxnSpLocks/>
          </p:cNvCxnSpPr>
          <p:nvPr/>
        </p:nvCxnSpPr>
        <p:spPr>
          <a:xfrm>
            <a:off x="488400" y="4371474"/>
            <a:ext cx="12517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1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C803D3-54B6-92D2-8F5D-2AF8E28926A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4" y="194086"/>
            <a:ext cx="9809748" cy="3766370"/>
          </a:xfrm>
          <a:prstGeom prst="rect">
            <a:avLst/>
          </a:prstGeom>
        </p:spPr>
      </p:pic>
      <p:sp>
        <p:nvSpPr>
          <p:cNvPr id="4" name="TextBox 3">
            <a:extLst>
              <a:ext uri="{FF2B5EF4-FFF2-40B4-BE49-F238E27FC236}">
                <a16:creationId xmlns:a16="http://schemas.microsoft.com/office/drawing/2014/main" id="{602A223E-3E02-3314-67B3-B4FCD7F739D0}"/>
              </a:ext>
            </a:extLst>
          </p:cNvPr>
          <p:cNvSpPr txBox="1"/>
          <p:nvPr/>
        </p:nvSpPr>
        <p:spPr>
          <a:xfrm>
            <a:off x="336885" y="4390143"/>
            <a:ext cx="11309684" cy="2177519"/>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combined income group during 2005-2014</a:t>
            </a:r>
          </a:p>
          <a:p>
            <a:pPr algn="l"/>
            <a:endParaRPr lang="en-US" sz="1350" b="0" i="0">
              <a:solidFill>
                <a:schemeClr val="bg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China</a:t>
            </a:r>
            <a:r>
              <a:rPr lang="en-US" sz="1350" b="0" i="0" u="sng">
                <a:solidFill>
                  <a:schemeClr val="accent2">
                    <a:lumMod val="75000"/>
                  </a:schemeClr>
                </a:solidFill>
                <a:effectLst/>
                <a:latin typeface="Georgia" panose="02040502050405020303" pitchFamily="18" charset="0"/>
              </a:rPr>
              <a:t>:</a:t>
            </a:r>
            <a:r>
              <a:rPr lang="en-US" sz="1350" b="0" i="0">
                <a:solidFill>
                  <a:schemeClr val="bg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2005-2006 and decline during 2006-2007. It becomes stable during 2007-2014.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India</a:t>
            </a:r>
            <a:r>
              <a:rPr lang="en-US" sz="1350" b="0" i="0" u="sng">
                <a:solidFill>
                  <a:schemeClr val="accent2">
                    <a:lumMod val="75000"/>
                  </a:schemeClr>
                </a:solidFill>
                <a:effectLst/>
                <a:latin typeface="Georgia" panose="02040502050405020303" pitchFamily="18" charset="0"/>
              </a:rPr>
              <a:t>:</a:t>
            </a:r>
            <a:r>
              <a:rPr lang="en-US" sz="135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 constant during 2006-2008. It falls during 2008-2009 and becomes stable during 2009-2010. It goes down during 2010-2012 and again becomes constant during 2012-2014.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Nepal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2005-2008 and become constant during 2008-2010. It inclines during 2010-2012 and becomes stable during 2012-2014.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Oman</a:t>
            </a:r>
            <a:r>
              <a:rPr lang="en-US" sz="1350" b="0" i="0" u="sng">
                <a:solidFill>
                  <a:schemeClr val="accent2">
                    <a:lumMod val="75000"/>
                  </a:schemeClr>
                </a:solidFill>
                <a:effectLst/>
                <a:latin typeface="Georgia" panose="02040502050405020303" pitchFamily="18" charset="0"/>
              </a:rPr>
              <a:t>:</a:t>
            </a:r>
            <a:r>
              <a:rPr lang="en-US" sz="135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2005-2013 and decline during 2013-2014.</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United States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2005-2006 and become constant during 2006-2007. It declines during 2007-2008 and becomes stable during 2008-2009. It falls during 2009-2011 and again becomes constant during 2011-2014.</a:t>
            </a:r>
          </a:p>
        </p:txBody>
      </p:sp>
      <p:cxnSp>
        <p:nvCxnSpPr>
          <p:cNvPr id="5" name="Straight Connector 4">
            <a:extLst>
              <a:ext uri="{FF2B5EF4-FFF2-40B4-BE49-F238E27FC236}">
                <a16:creationId xmlns:a16="http://schemas.microsoft.com/office/drawing/2014/main" id="{EB482D98-136A-BDCB-267A-AA6B55F547F0}"/>
              </a:ext>
            </a:extLst>
          </p:cNvPr>
          <p:cNvCxnSpPr/>
          <p:nvPr/>
        </p:nvCxnSpPr>
        <p:spPr>
          <a:xfrm>
            <a:off x="417095" y="4668253"/>
            <a:ext cx="12913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96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4A633-AA6B-6834-98C1-DD9AA5348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766" y="225469"/>
            <a:ext cx="5934468" cy="3904496"/>
          </a:xfrm>
          <a:prstGeom prst="rect">
            <a:avLst/>
          </a:prstGeom>
        </p:spPr>
      </p:pic>
      <p:sp>
        <p:nvSpPr>
          <p:cNvPr id="4" name="TextBox 3">
            <a:extLst>
              <a:ext uri="{FF2B5EF4-FFF2-40B4-BE49-F238E27FC236}">
                <a16:creationId xmlns:a16="http://schemas.microsoft.com/office/drawing/2014/main" id="{5FECD319-7EFA-9E9A-12FC-8959959FF6C5}"/>
              </a:ext>
            </a:extLst>
          </p:cNvPr>
          <p:cNvSpPr txBox="1"/>
          <p:nvPr/>
        </p:nvSpPr>
        <p:spPr>
          <a:xfrm>
            <a:off x="409073" y="5373442"/>
            <a:ext cx="11149264"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percentage ratio of developing and developed countries during 2000-2030 (based on GDP per capita)</a:t>
            </a:r>
          </a:p>
          <a:p>
            <a:pPr algn="l"/>
            <a:endParaRPr lang="en-US" sz="1350" b="0" i="0">
              <a:solidFill>
                <a:srgbClr val="002060"/>
              </a:solidFill>
              <a:effectLst/>
              <a:latin typeface="Georgia" panose="02040502050405020303" pitchFamily="18" charset="0"/>
            </a:endParaRP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The percentage ratio of developing countries is 37.5%</a:t>
            </a: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The percentage ratio of developed countries is 62.5%</a:t>
            </a: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The percentage ratio of developing countries is less than the percentage ratio of developed countries.</a:t>
            </a:r>
          </a:p>
        </p:txBody>
      </p:sp>
      <p:cxnSp>
        <p:nvCxnSpPr>
          <p:cNvPr id="5" name="Straight Connector 4">
            <a:extLst>
              <a:ext uri="{FF2B5EF4-FFF2-40B4-BE49-F238E27FC236}">
                <a16:creationId xmlns:a16="http://schemas.microsoft.com/office/drawing/2014/main" id="{6589FCE3-81BD-4D4F-498E-73429BA26AE6}"/>
              </a:ext>
            </a:extLst>
          </p:cNvPr>
          <p:cNvCxnSpPr>
            <a:cxnSpLocks/>
          </p:cNvCxnSpPr>
          <p:nvPr/>
        </p:nvCxnSpPr>
        <p:spPr>
          <a:xfrm>
            <a:off x="505326" y="5638800"/>
            <a:ext cx="12994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8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0CD4CD-5D6B-673D-672C-116857E349B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58253" y="171964"/>
            <a:ext cx="9914022" cy="3726267"/>
          </a:xfrm>
          <a:prstGeom prst="rect">
            <a:avLst/>
          </a:prstGeom>
        </p:spPr>
      </p:pic>
      <p:sp>
        <p:nvSpPr>
          <p:cNvPr id="4" name="TextBox 3">
            <a:extLst>
              <a:ext uri="{FF2B5EF4-FFF2-40B4-BE49-F238E27FC236}">
                <a16:creationId xmlns:a16="http://schemas.microsoft.com/office/drawing/2014/main" id="{3D00EEDB-6E29-362F-C49D-4421245AE78D}"/>
              </a:ext>
            </a:extLst>
          </p:cNvPr>
          <p:cNvSpPr txBox="1"/>
          <p:nvPr/>
        </p:nvSpPr>
        <p:spPr>
          <a:xfrm>
            <a:off x="461210" y="4420285"/>
            <a:ext cx="11269579" cy="2177519"/>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GDP per capita of top 3 and bottom 3 developing countries (including India) in 2020</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GDP per capita of top 3 developing countries</a:t>
            </a:r>
            <a:endParaRPr lang="en-US" sz="1350" u="sng">
              <a:solidFill>
                <a:schemeClr val="accent2">
                  <a:lumMod val="75000"/>
                </a:schemeClr>
              </a:solidFill>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Sri Lanka has the highest GDP per capita and Indonesia has the lowest GDP per capita in top 3 developing countries in 2020.</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3 developing countries, all 3 are Asian countries.</a:t>
            </a:r>
          </a:p>
          <a:p>
            <a:pPr marL="171450" indent="-171450" algn="l">
              <a:buFont typeface="Arial" panose="020B0604020202020204" pitchFamily="34" charset="0"/>
              <a:buChar char="•"/>
            </a:pPr>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GDP per capita of bottom 3 developing countries</a:t>
            </a:r>
            <a:endParaRPr lang="en-US" sz="1350" u="sng">
              <a:solidFill>
                <a:schemeClr val="accent2">
                  <a:lumMod val="75000"/>
                </a:schemeClr>
              </a:solidFill>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Liberia has the highest GDP per capita and Central African Republic has the lowest GDP per capita in bottom 3 developing countries (including India) in 2020.</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3 developing countries (including India), all 3 are African countries and India is the only Asian country.</a:t>
            </a:r>
          </a:p>
        </p:txBody>
      </p:sp>
      <p:cxnSp>
        <p:nvCxnSpPr>
          <p:cNvPr id="5" name="Straight Connector 4">
            <a:extLst>
              <a:ext uri="{FF2B5EF4-FFF2-40B4-BE49-F238E27FC236}">
                <a16:creationId xmlns:a16="http://schemas.microsoft.com/office/drawing/2014/main" id="{BD1E610E-A263-BD8A-2780-6EDB80113181}"/>
              </a:ext>
            </a:extLst>
          </p:cNvPr>
          <p:cNvCxnSpPr/>
          <p:nvPr/>
        </p:nvCxnSpPr>
        <p:spPr>
          <a:xfrm>
            <a:off x="553453" y="4684295"/>
            <a:ext cx="1275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69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B4D409-567D-B19B-7ECF-1D580CDB75B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90337" y="228114"/>
            <a:ext cx="9970168" cy="3429486"/>
          </a:xfrm>
          <a:prstGeom prst="rect">
            <a:avLst/>
          </a:prstGeom>
        </p:spPr>
      </p:pic>
      <p:sp>
        <p:nvSpPr>
          <p:cNvPr id="4" name="TextBox 3">
            <a:extLst>
              <a:ext uri="{FF2B5EF4-FFF2-40B4-BE49-F238E27FC236}">
                <a16:creationId xmlns:a16="http://schemas.microsoft.com/office/drawing/2014/main" id="{FAEB075C-9F02-FD3D-7D0C-E4253BBC4AEB}"/>
              </a:ext>
            </a:extLst>
          </p:cNvPr>
          <p:cNvSpPr txBox="1"/>
          <p:nvPr/>
        </p:nvSpPr>
        <p:spPr>
          <a:xfrm>
            <a:off x="513347" y="4244618"/>
            <a:ext cx="11165306" cy="238526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GDP per capita of top 3 and bottom 3 developed countries (including Australia) in 2020</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GDP per capita of top 3 developed countries</a:t>
            </a:r>
            <a:endParaRPr lang="en-US" sz="1350">
              <a:solidFill>
                <a:schemeClr val="accent2">
                  <a:lumMod val="75000"/>
                </a:schemeClr>
              </a:solidFill>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Qatar has the highest GDP per capita and Singapore has the lowest GDP per capita in top 3 developed countries in 2020.</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3 countries, Qatar is Middle Eastern country, Luxembourg is European country and Singapore is the only Asian country.</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GDP per capita of bottom 3 developed countries</a:t>
            </a:r>
            <a:endParaRPr lang="en-US" sz="1350" u="sng">
              <a:solidFill>
                <a:schemeClr val="accent2">
                  <a:lumMod val="75000"/>
                </a:schemeClr>
              </a:solidFill>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Marshall Islands has the highest GDP per capita and Sao Tome and Principe has the lowest GDP per capita in bottom 3 developed countries (including Australia) in 2020.</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3 countries (including Australia), 3 are Asian countries and Sao Tome and Principe is the only African country.</a:t>
            </a:r>
          </a:p>
        </p:txBody>
      </p:sp>
      <p:cxnSp>
        <p:nvCxnSpPr>
          <p:cNvPr id="5" name="Straight Connector 4">
            <a:extLst>
              <a:ext uri="{FF2B5EF4-FFF2-40B4-BE49-F238E27FC236}">
                <a16:creationId xmlns:a16="http://schemas.microsoft.com/office/drawing/2014/main" id="{BE8B7AD6-0F05-9C5C-439F-F46D67C9F0A6}"/>
              </a:ext>
            </a:extLst>
          </p:cNvPr>
          <p:cNvCxnSpPr/>
          <p:nvPr/>
        </p:nvCxnSpPr>
        <p:spPr>
          <a:xfrm>
            <a:off x="609599" y="4515852"/>
            <a:ext cx="12432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1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9E6388-69B6-F4F6-5923-30691730E1C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54505" y="192507"/>
            <a:ext cx="9769642" cy="2783304"/>
          </a:xfrm>
          <a:prstGeom prst="rect">
            <a:avLst/>
          </a:prstGeom>
        </p:spPr>
      </p:pic>
      <p:sp>
        <p:nvSpPr>
          <p:cNvPr id="4" name="TextBox 3">
            <a:extLst>
              <a:ext uri="{FF2B5EF4-FFF2-40B4-BE49-F238E27FC236}">
                <a16:creationId xmlns:a16="http://schemas.microsoft.com/office/drawing/2014/main" id="{718DD219-973B-27ED-9C27-3E74A3F3CCE8}"/>
              </a:ext>
            </a:extLst>
          </p:cNvPr>
          <p:cNvSpPr txBox="1"/>
          <p:nvPr/>
        </p:nvSpPr>
        <p:spPr>
          <a:xfrm>
            <a:off x="425115" y="3090204"/>
            <a:ext cx="11341769" cy="363945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Adjusted Net Enrolment Rate (AER)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Adjusted net enrolment rate in primary education is calculated by dividing the number of children in the official primary school age who are enroled in primary or secondary education by the population of the same age group and multiplying by 100.</a:t>
            </a:r>
            <a:endParaRPr lang="en-US" sz="1350" b="1" i="0">
              <a:solidFill>
                <a:srgbClr val="002060"/>
              </a:solidFill>
              <a:effectLst/>
              <a:latin typeface="Georgia" panose="02040502050405020303" pitchFamily="18" charset="0"/>
            </a:endParaRPr>
          </a:p>
          <a:p>
            <a:pPr algn="l"/>
            <a:endParaRPr lang="en-US" sz="1350" b="1" i="0">
              <a:solidFill>
                <a:srgbClr val="002060"/>
              </a:solidFill>
              <a:effectLst/>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AER of India in different educational levels during 2000-2030</a:t>
            </a:r>
          </a:p>
          <a:p>
            <a:pPr algn="l"/>
            <a:endParaRPr lang="en-US" sz="1350" b="0" i="0">
              <a:solidFill>
                <a:schemeClr val="bg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Lower 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2000-2030.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Lower secondary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2000-2030.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Lower secondary educational level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2000-2030.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incline during 2002-2004. It becomes constant during 2004-2008 and falls during 2008-2010. It goes up during 2010-2014 and becomes stable during 2014-2030.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2000-2004 and become constant during 2004-2006. It increases during 2006-2008 and declines during 2008-2010. It goes up during 2010-2014 and becomes stable during 2014-2030.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decline during 2000-2002 and incline during 2002-2004. It becomes constant during 2004-2006 and falls during 2006-2010. It goes up during 2010-2014 and becomes stable during 2014-2030.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Upper 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2000-2030.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Upper secondary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2000-2030.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Upper secondary educational level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constant trend during 2000-2030.</a:t>
            </a:r>
          </a:p>
        </p:txBody>
      </p:sp>
      <p:cxnSp>
        <p:nvCxnSpPr>
          <p:cNvPr id="5" name="Straight Connector 4">
            <a:extLst>
              <a:ext uri="{FF2B5EF4-FFF2-40B4-BE49-F238E27FC236}">
                <a16:creationId xmlns:a16="http://schemas.microsoft.com/office/drawing/2014/main" id="{0B542845-1EFD-1E2A-76FE-03B707B5DF8E}"/>
              </a:ext>
            </a:extLst>
          </p:cNvPr>
          <p:cNvCxnSpPr/>
          <p:nvPr/>
        </p:nvCxnSpPr>
        <p:spPr>
          <a:xfrm>
            <a:off x="521368" y="3978442"/>
            <a:ext cx="12753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50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B4F38-C7D2-6715-2E07-4F2B6411BE6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525" y="204052"/>
            <a:ext cx="9617243" cy="2346643"/>
          </a:xfrm>
          <a:prstGeom prst="rect">
            <a:avLst/>
          </a:prstGeom>
        </p:spPr>
      </p:pic>
      <p:sp>
        <p:nvSpPr>
          <p:cNvPr id="4" name="TextBox 3">
            <a:extLst>
              <a:ext uri="{FF2B5EF4-FFF2-40B4-BE49-F238E27FC236}">
                <a16:creationId xmlns:a16="http://schemas.microsoft.com/office/drawing/2014/main" id="{4FB12CA8-3204-612D-AA14-1480BD1642FD}"/>
              </a:ext>
            </a:extLst>
          </p:cNvPr>
          <p:cNvSpPr txBox="1"/>
          <p:nvPr/>
        </p:nvSpPr>
        <p:spPr>
          <a:xfrm>
            <a:off x="417095" y="2678875"/>
            <a:ext cx="11357810" cy="4047262"/>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India between 20-24 age group in different educational levels during 2000-2030 (Based on Barro-Lee dataset)</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u="sng">
                <a:solidFill>
                  <a:schemeClr val="accent2">
                    <a:lumMod val="75000"/>
                  </a:schemeClr>
                </a:solidFill>
                <a:effectLst/>
                <a:latin typeface="Georgia" panose="02040502050405020303" pitchFamily="18" charset="0"/>
              </a:rPr>
              <a:t>No educational level (female):</a:t>
            </a:r>
            <a:r>
              <a:rPr lang="en-US" sz="1350" b="1" i="1">
                <a:solidFill>
                  <a:schemeClr val="accent2">
                    <a:lumMod val="75000"/>
                  </a:schemeClr>
                </a:solidFill>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171450" indent="-171450" algn="l">
              <a:buFont typeface="Arial" panose="020B0604020202020204" pitchFamily="34" charset="0"/>
              <a:buChar char="•"/>
            </a:pPr>
            <a:r>
              <a:rPr lang="en-US" sz="1350" b="1" u="sng">
                <a:solidFill>
                  <a:schemeClr val="accent2">
                    <a:lumMod val="75000"/>
                  </a:schemeClr>
                </a:solidFill>
                <a:effectLst/>
                <a:latin typeface="Georgia" panose="02040502050405020303" pitchFamily="18" charset="0"/>
              </a:rPr>
              <a:t>Primary educational level (female)</a:t>
            </a:r>
            <a:r>
              <a:rPr lang="en-US" sz="1350" b="0" u="sng">
                <a:solidFill>
                  <a:schemeClr val="accent2">
                    <a:lumMod val="75000"/>
                  </a:schemeClr>
                </a:solidFill>
                <a:effectLst/>
                <a:latin typeface="Georgia" panose="02040502050405020303" pitchFamily="18" charset="0"/>
              </a:rPr>
              <a:t>:</a:t>
            </a:r>
            <a:r>
              <a:rPr lang="en-US" sz="1350" b="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u="sng">
                <a:solidFill>
                  <a:schemeClr val="accent2">
                    <a:lumMod val="75000"/>
                  </a:schemeClr>
                </a:solidFill>
                <a:effectLst/>
                <a:latin typeface="Georgia" panose="02040502050405020303" pitchFamily="18" charset="0"/>
              </a:rPr>
              <a:t>Secondary educational level (female)</a:t>
            </a:r>
            <a:r>
              <a:rPr lang="en-US" sz="1350" b="0" u="sng">
                <a:solidFill>
                  <a:schemeClr val="accent2">
                    <a:lumMod val="75000"/>
                  </a:schemeClr>
                </a:solidFill>
                <a:effectLst/>
                <a:latin typeface="Georgia" panose="02040502050405020303" pitchFamily="18" charset="0"/>
              </a:rPr>
              <a:t>:</a:t>
            </a:r>
            <a:r>
              <a:rPr lang="en-US" sz="1350" b="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u="sng">
                <a:solidFill>
                  <a:schemeClr val="accent2">
                    <a:lumMod val="75000"/>
                  </a:schemeClr>
                </a:solidFill>
                <a:effectLst/>
                <a:latin typeface="Georgia" panose="02040502050405020303" pitchFamily="18" charset="0"/>
              </a:rPr>
              <a:t>Tertiary educational level (female)</a:t>
            </a:r>
            <a:r>
              <a:rPr lang="en-US" sz="1350" b="0" u="sng">
                <a:solidFill>
                  <a:schemeClr val="accent2">
                    <a:lumMod val="75000"/>
                  </a:schemeClr>
                </a:solidFill>
                <a:effectLst/>
                <a:latin typeface="Georgia" panose="02040502050405020303" pitchFamily="18" charset="0"/>
              </a:rPr>
              <a:t>:</a:t>
            </a:r>
            <a:r>
              <a:rPr lang="en-US" sz="1350" b="0" i="1">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u="sng">
                <a:solidFill>
                  <a:schemeClr val="accent2">
                    <a:lumMod val="75000"/>
                  </a:schemeClr>
                </a:solidFill>
                <a:effectLst/>
                <a:latin typeface="Georgia" panose="02040502050405020303" pitchFamily="18" charset="0"/>
              </a:rPr>
              <a:t>No educational level (both sexes)</a:t>
            </a:r>
            <a:r>
              <a:rPr lang="en-US" sz="1350" b="0" u="sng">
                <a:solidFill>
                  <a:schemeClr val="accent2">
                    <a:lumMod val="75000"/>
                  </a:schemeClr>
                </a:solidFill>
                <a:effectLst/>
                <a:latin typeface="Georgia" panose="02040502050405020303" pitchFamily="18" charset="0"/>
              </a:rPr>
              <a:t>:</a:t>
            </a:r>
            <a:r>
              <a:rPr lang="en-US" sz="1350" b="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inclines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p:txBody>
      </p:sp>
      <p:cxnSp>
        <p:nvCxnSpPr>
          <p:cNvPr id="5" name="Straight Connector 4">
            <a:extLst>
              <a:ext uri="{FF2B5EF4-FFF2-40B4-BE49-F238E27FC236}">
                <a16:creationId xmlns:a16="http://schemas.microsoft.com/office/drawing/2014/main" id="{11C69181-BECA-7FB4-B3DA-6536A892EF8F}"/>
              </a:ext>
            </a:extLst>
          </p:cNvPr>
          <p:cNvCxnSpPr/>
          <p:nvPr/>
        </p:nvCxnSpPr>
        <p:spPr>
          <a:xfrm>
            <a:off x="505326" y="2927684"/>
            <a:ext cx="12913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73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0608064-DCDE-2210-3EF4-F202867C0B11}"/>
                  </a:ext>
                </a:extLst>
              </p:cNvPr>
              <p:cNvSpPr txBox="1"/>
              <p:nvPr/>
            </p:nvSpPr>
            <p:spPr>
              <a:xfrm>
                <a:off x="753979" y="187328"/>
                <a:ext cx="10010274" cy="6670672"/>
              </a:xfrm>
              <a:prstGeom prst="rect">
                <a:avLst/>
              </a:prstGeom>
              <a:solidFill>
                <a:schemeClr val="tx1"/>
              </a:solidFill>
            </p:spPr>
            <p:txBody>
              <a:bodyPr wrap="square">
                <a:spAutoFit/>
              </a:bodyPr>
              <a:lstStyle/>
              <a:p>
                <a:r>
                  <a:rPr lang="en-US" sz="1600" b="1">
                    <a:solidFill>
                      <a:schemeClr val="accent1"/>
                    </a:solidFill>
                    <a:latin typeface="Georgia" panose="02040502050405020303" pitchFamily="18" charset="0"/>
                  </a:rPr>
                  <a:t>Points for discussion:</a:t>
                </a:r>
              </a:p>
              <a:p>
                <a:endParaRPr lang="en-US" sz="1800">
                  <a:solidFill>
                    <a:schemeClr val="bg1"/>
                  </a:solidFill>
                  <a:latin typeface="Georgia" panose="02040502050405020303" pitchFamily="18" charset="0"/>
                </a:endParaRPr>
              </a:p>
              <a:p>
                <a:pPr marL="342900" lvl="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Introduction</a:t>
                </a:r>
              </a:p>
              <a:p>
                <a:pPr marL="342900" lvl="0" indent="-342900">
                  <a:lnSpc>
                    <a:spcPct val="107000"/>
                  </a:lnSpc>
                  <a:buFont typeface="Wingdings" panose="05000000000000000000" pitchFamily="2" charset="2"/>
                  <a:buChar char="Ø"/>
                </a:pP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Problem statement </a:t>
                </a:r>
              </a:p>
              <a:p>
                <a:pPr marL="342900" lvl="0" indent="-342900">
                  <a:lnSpc>
                    <a:spcPct val="107000"/>
                  </a:lnSpc>
                  <a:buFont typeface="Wingdings" panose="05000000000000000000" pitchFamily="2" charset="2"/>
                  <a:buChar char="Ø"/>
                </a:pP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Objective of the project</a:t>
                </a:r>
              </a:p>
              <a:p>
                <a:pPr marL="342900" lvl="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Data </a:t>
                </a: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s</a:t>
                </a: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ummary</a:t>
                </a:r>
              </a:p>
              <a:p>
                <a:pPr marL="342900" lvl="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number of </a:t>
                </a:r>
                <a:r>
                  <a:rPr lang="en-IN" sz="1350">
                    <a:solidFill>
                      <a:srgbClr val="002060"/>
                    </a:solidFill>
                    <a:latin typeface="Georgia" panose="02040502050405020303" pitchFamily="18" charset="0"/>
                  </a:rPr>
                  <a:t>missing values (NaN) </a:t>
                </a: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of</a:t>
                </a: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 different </a:t>
                </a:r>
                <a14:m>
                  <m:oMath xmlns:m="http://schemas.openxmlformats.org/officeDocument/2006/math">
                    <m:r>
                      <m:rPr>
                        <m:sty m:val="p"/>
                      </m:rPr>
                      <a:rPr lang="en-IN" sz="1350" b="0" i="0" kern="100"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dataframes</m:t>
                    </m:r>
                  </m:oMath>
                </a14:m>
                <a:endPar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US"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number of countries according to their regions and income groups</a:t>
                </a:r>
                <a:endPar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population rate of different countries in their income groups during 2005-2014</a:t>
                </a: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  </a:t>
                </a:r>
              </a:p>
              <a:p>
                <a:pPr marL="34290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a:t>
                </a:r>
                <a:r>
                  <a:rPr lang="en-IN" sz="1350" kern="100">
                    <a:solidFill>
                      <a:srgbClr val="002060"/>
                    </a:solidFill>
                    <a:effectLst/>
                    <a:latin typeface="Georgia" panose="02040502050405020303" pitchFamily="18" charset="0"/>
                    <a:ea typeface="Times New Roman" panose="02020603050405020304" pitchFamily="18" charset="0"/>
                    <a:cs typeface="Times New Roman" panose="02020603050405020304" pitchFamily="18" charset="0"/>
                  </a:rPr>
                  <a:t>percentage ratio of developing and developed countries during 2000-2030 (based on GDP per capita)</a:t>
                </a: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GDP per capita of top 3</a:t>
                </a: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 </a:t>
                </a:r>
                <a:r>
                  <a:rPr lang="en-IN" sz="1350" i="0" kern="100">
                    <a:solidFill>
                      <a:srgbClr val="002060"/>
                    </a:solidFill>
                    <a:effectLst/>
                    <a:latin typeface="Georgia" panose="02040502050405020303" pitchFamily="18" charset="0"/>
                    <a:ea typeface="Times New Roman" panose="02020603050405020304" pitchFamily="18" charset="0"/>
                    <a:cs typeface="Times New Roman" panose="02020603050405020304" pitchFamily="18" charset="0"/>
                  </a:rPr>
                  <a:t>and bottom 3 developing countries (including India) </a:t>
                </a: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and developed countries (including Australia)</a:t>
                </a:r>
                <a:r>
                  <a:rPr lang="en-IN" sz="1350" i="0" kern="100">
                    <a:solidFill>
                      <a:srgbClr val="002060"/>
                    </a:solidFill>
                    <a:effectLst/>
                    <a:latin typeface="Georgia" panose="02040502050405020303" pitchFamily="18" charset="0"/>
                    <a:ea typeface="Times New Roman" panose="02020603050405020304" pitchFamily="18" charset="0"/>
                    <a:cs typeface="Times New Roman" panose="02020603050405020304" pitchFamily="18" charset="0"/>
                  </a:rPr>
                  <a:t> in 2020</a:t>
                </a:r>
                <a:endParaRPr lang="en-IN" sz="1350" i="0" kern="100">
                  <a:solidFill>
                    <a:srgbClr val="002060"/>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Adjusted Net Enrolment Rate (AER) of India in different educational levels during 2000-2030</a:t>
                </a:r>
              </a:p>
              <a:p>
                <a:pPr marL="342900" lvl="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population rate of India between different age groups in different educational levels during 2000-2030 (Based on Barro-Lee dataset)</a:t>
                </a:r>
                <a:endParaRPr lang="en-IN" sz="1350">
                  <a:solidFill>
                    <a:srgbClr val="002060"/>
                  </a:solidFill>
                  <a:latin typeface="Georgia" panose="02040502050405020303" pitchFamily="18" charset="0"/>
                  <a:ea typeface="Times New Roman" panose="02020603050405020304" pitchFamily="18" charset="0"/>
                </a:endParaRPr>
              </a:p>
              <a:p>
                <a:pPr marL="342900" lvl="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Capital Expenditure (CapEx) of India in different types of educational institutions during 2000-2030</a:t>
                </a:r>
                <a:endParaRPr lang="en-IN" sz="1350" b="1">
                  <a:solidFill>
                    <a:srgbClr val="002060"/>
                  </a:solidFill>
                </a:endParaRPr>
              </a:p>
              <a:p>
                <a:pPr marL="342900" indent="-342900">
                  <a:lnSpc>
                    <a:spcPct val="107000"/>
                  </a:lnSpc>
                  <a:spcAft>
                    <a:spcPts val="800"/>
                  </a:spcAft>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 </a:t>
                </a:r>
                <a:r>
                  <a:rPr lang="en-IN" sz="1350">
                    <a:solidFill>
                      <a:srgbClr val="002060"/>
                    </a:solidFill>
                    <a:effectLst/>
                    <a:latin typeface="Georgia" panose="02040502050405020303" pitchFamily="18" charset="0"/>
                    <a:ea typeface="Times New Roman" panose="02020603050405020304" pitchFamily="18" charset="0"/>
                  </a:rPr>
                  <a:t>The correlation between different factors affecting economic growth of India during 2000-2030</a:t>
                </a:r>
                <a:endPar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Gross Enrolment Ratio (GER) of certain countries in different educational levels in 2010</a:t>
                </a:r>
                <a:endParaRPr lang="en-IN" sz="1350">
                  <a:solidFill>
                    <a:srgbClr val="002060"/>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kern="100">
                    <a:solidFill>
                      <a:srgbClr val="002060"/>
                    </a:solidFill>
                    <a:latin typeface="Georgia" panose="02040502050405020303" pitchFamily="18" charset="0"/>
                    <a:ea typeface="Calibri" panose="020F0502020204030204" pitchFamily="34" charset="0"/>
                    <a:cs typeface="Times New Roman" panose="02020603050405020304" pitchFamily="18" charset="0"/>
                  </a:rPr>
                  <a:t>The </a:t>
                </a:r>
                <a:r>
                  <a:rPr lang="en-IN" sz="1350" b="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number of countries participating in the mean score of students in different scales of PISA according to their income groups during 2000-2015</a:t>
                </a:r>
              </a:p>
              <a:p>
                <a:pPr marL="342900" lvl="0" indent="-342900">
                  <a:lnSpc>
                    <a:spcPct val="107000"/>
                  </a:lnSpc>
                  <a:spcAft>
                    <a:spcPts val="800"/>
                  </a:spcAft>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mean score of students in different scales of PISA during 2000-2015</a:t>
                </a:r>
                <a:endParaRPr lang="en-IN" sz="1350">
                  <a:solidFill>
                    <a:srgbClr val="002060"/>
                  </a:solidFill>
                  <a:latin typeface="Georgia" panose="02040502050405020303"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mean score of top 10 and bottom 10 countries in different scales of PISA in 2015</a:t>
                </a:r>
              </a:p>
              <a:p>
                <a:pPr marL="342900" indent="-342900">
                  <a:lnSpc>
                    <a:spcPct val="107000"/>
                  </a:lnSpc>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The </a:t>
                </a:r>
                <a:r>
                  <a:rPr lang="en-IN" sz="1350" i="0" kern="100">
                    <a:solidFill>
                      <a:srgbClr val="002060"/>
                    </a:solidFill>
                    <a:effectLst/>
                    <a:latin typeface="Georgia" panose="02040502050405020303" pitchFamily="18" charset="0"/>
                    <a:ea typeface="Times New Roman" panose="02020603050405020304" pitchFamily="18" charset="0"/>
                    <a:cs typeface="Times New Roman" panose="02020603050405020304" pitchFamily="18" charset="0"/>
                  </a:rPr>
                  <a:t>number of countries participating in the mean score of fourth grade students in different scales of TIMSS according to their income groups during 2000-2015</a:t>
                </a:r>
                <a:endParaRPr lang="en-IN" sz="1350" i="0" kern="100">
                  <a:solidFill>
                    <a:srgbClr val="002060"/>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mean score of fourth grade students in different scales of TIMSS during 2000-2015</a:t>
                </a:r>
                <a:endParaRPr lang="en-IN" sz="1350">
                  <a:solidFill>
                    <a:srgbClr val="002060"/>
                  </a:solidFill>
                  <a:latin typeface="Times New Roman" panose="02020603050405020304" pitchFamily="18" charset="0"/>
                  <a:ea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rgbClr val="002060"/>
                    </a:solidFill>
                    <a:effectLst/>
                    <a:latin typeface="Georgia" panose="02040502050405020303" pitchFamily="18" charset="0"/>
                    <a:ea typeface="Times New Roman" panose="02020603050405020304" pitchFamily="18" charset="0"/>
                  </a:rPr>
                  <a:t>The mean score of top 10 and bottom 10 countries in different scales of TIMSS in 2015</a:t>
                </a:r>
                <a:endParaRPr lang="en-IN" sz="1350">
                  <a:solidFill>
                    <a:srgbClr val="002060"/>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kern="100">
                    <a:solidFill>
                      <a:srgbClr val="002060"/>
                    </a:solidFill>
                    <a:effectLst/>
                    <a:latin typeface="Georgia" panose="02040502050405020303" pitchFamily="18" charset="0"/>
                    <a:ea typeface="Calibri" panose="020F0502020204030204" pitchFamily="34" charset="0"/>
                    <a:cs typeface="Times New Roman" panose="02020603050405020304" pitchFamily="18" charset="0"/>
                  </a:rPr>
                  <a:t>Conclusion</a:t>
                </a:r>
                <a:endParaRPr lang="en-IN" sz="1350" kern="10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0608064-DCDE-2210-3EF4-F202867C0B11}"/>
                  </a:ext>
                </a:extLst>
              </p:cNvPr>
              <p:cNvSpPr txBox="1">
                <a:spLocks noRot="1" noChangeAspect="1" noMove="1" noResize="1" noEditPoints="1" noAdjustHandles="1" noChangeArrowheads="1" noChangeShapeType="1" noTextEdit="1"/>
              </p:cNvSpPr>
              <p:nvPr/>
            </p:nvSpPr>
            <p:spPr>
              <a:xfrm>
                <a:off x="753979" y="187328"/>
                <a:ext cx="10010274" cy="6670672"/>
              </a:xfrm>
              <a:prstGeom prst="rect">
                <a:avLst/>
              </a:prstGeom>
              <a:blipFill>
                <a:blip r:embed="rId2"/>
                <a:stretch>
                  <a:fillRect l="-365" t="-274"/>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9863D733-F831-16C7-BFB7-EC9000238E8C}"/>
              </a:ext>
            </a:extLst>
          </p:cNvPr>
          <p:cNvCxnSpPr>
            <a:cxnSpLocks/>
          </p:cNvCxnSpPr>
          <p:nvPr/>
        </p:nvCxnSpPr>
        <p:spPr>
          <a:xfrm>
            <a:off x="826168" y="473242"/>
            <a:ext cx="23020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74FDBD-0F5C-BB04-2389-FC7DD936D7E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06379" y="160421"/>
            <a:ext cx="9745580" cy="2350168"/>
          </a:xfrm>
          <a:prstGeom prst="rect">
            <a:avLst/>
          </a:prstGeom>
        </p:spPr>
      </p:pic>
      <p:sp>
        <p:nvSpPr>
          <p:cNvPr id="4" name="TextBox 3">
            <a:extLst>
              <a:ext uri="{FF2B5EF4-FFF2-40B4-BE49-F238E27FC236}">
                <a16:creationId xmlns:a16="http://schemas.microsoft.com/office/drawing/2014/main" id="{78106B4D-27DE-4CE6-348B-DD3A4C9E526A}"/>
              </a:ext>
            </a:extLst>
          </p:cNvPr>
          <p:cNvSpPr txBox="1"/>
          <p:nvPr/>
        </p:nvSpPr>
        <p:spPr>
          <a:xfrm>
            <a:off x="437147" y="2719138"/>
            <a:ext cx="11317705" cy="4047262"/>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India between 25-29 age group in different educational levels during 2000-2030 (Based on Barro-Lee dataset)</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u="sng">
                <a:solidFill>
                  <a:schemeClr val="accent2">
                    <a:lumMod val="75000"/>
                  </a:schemeClr>
                </a:solidFill>
                <a:effectLst/>
                <a:latin typeface="Georgia" panose="02040502050405020303" pitchFamily="18" charset="0"/>
              </a:rPr>
              <a:t>No educational level (female):</a:t>
            </a:r>
            <a:r>
              <a:rPr lang="en-US" sz="1350" b="1"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171450" indent="-171450" algn="l">
              <a:buFont typeface="Arial" panose="020B0604020202020204" pitchFamily="34" charset="0"/>
              <a:buChar char="•"/>
            </a:pPr>
            <a:r>
              <a:rPr lang="en-US" sz="1350" b="1" u="sng">
                <a:solidFill>
                  <a:schemeClr val="accent2">
                    <a:lumMod val="75000"/>
                  </a:schemeClr>
                </a:solidFill>
                <a:effectLst/>
                <a:latin typeface="Georgia" panose="02040502050405020303" pitchFamily="18" charset="0"/>
              </a:rPr>
              <a:t>Primary educational level (female):</a:t>
            </a:r>
            <a:r>
              <a:rPr lang="en-US" sz="1350" b="1" i="1">
                <a:solidFill>
                  <a:schemeClr val="accent2"/>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No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becomes constant during 2002-2004. It declines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becomes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inclines during 2004-2006 and becomes stable during 2006-2030.</a:t>
            </a:r>
          </a:p>
        </p:txBody>
      </p:sp>
      <p:cxnSp>
        <p:nvCxnSpPr>
          <p:cNvPr id="5" name="Straight Connector 4">
            <a:extLst>
              <a:ext uri="{FF2B5EF4-FFF2-40B4-BE49-F238E27FC236}">
                <a16:creationId xmlns:a16="http://schemas.microsoft.com/office/drawing/2014/main" id="{8CC0C486-581A-B67A-9460-55145FDF0FF5}"/>
              </a:ext>
            </a:extLst>
          </p:cNvPr>
          <p:cNvCxnSpPr/>
          <p:nvPr/>
        </p:nvCxnSpPr>
        <p:spPr>
          <a:xfrm>
            <a:off x="521368" y="2983832"/>
            <a:ext cx="12753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4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71C3DF-CB58-D99F-4E37-2EA4D95877C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02631" y="168443"/>
            <a:ext cx="9657347" cy="2374230"/>
          </a:xfrm>
          <a:prstGeom prst="rect">
            <a:avLst/>
          </a:prstGeom>
          <a:solidFill>
            <a:schemeClr val="bg2"/>
          </a:solidFill>
        </p:spPr>
      </p:pic>
      <p:sp>
        <p:nvSpPr>
          <p:cNvPr id="4" name="TextBox 3">
            <a:extLst>
              <a:ext uri="{FF2B5EF4-FFF2-40B4-BE49-F238E27FC236}">
                <a16:creationId xmlns:a16="http://schemas.microsoft.com/office/drawing/2014/main" id="{5019673B-D5F4-38B3-53A9-90A224765310}"/>
              </a:ext>
            </a:extLst>
          </p:cNvPr>
          <p:cNvSpPr txBox="1"/>
          <p:nvPr/>
        </p:nvSpPr>
        <p:spPr>
          <a:xfrm>
            <a:off x="445168" y="2718981"/>
            <a:ext cx="11301664" cy="4047262"/>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India between 30-34 age group in different educational levels during 2000-2030 (Based on Barro-Lee dataset)</a:t>
            </a:r>
          </a:p>
          <a:p>
            <a:pPr algn="l"/>
            <a:endParaRPr lang="en-US" sz="1350" b="0" i="0">
              <a:solidFill>
                <a:schemeClr val="bg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No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2004-2006. It falls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bg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declines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No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declines during 2004-2006 and becomes stable during 2006-2030.</a:t>
            </a:r>
          </a:p>
        </p:txBody>
      </p:sp>
      <p:cxnSp>
        <p:nvCxnSpPr>
          <p:cNvPr id="5" name="Straight Connector 4">
            <a:extLst>
              <a:ext uri="{FF2B5EF4-FFF2-40B4-BE49-F238E27FC236}">
                <a16:creationId xmlns:a16="http://schemas.microsoft.com/office/drawing/2014/main" id="{D1880855-C324-07AF-D8D8-1FEEFA3229FF}"/>
              </a:ext>
            </a:extLst>
          </p:cNvPr>
          <p:cNvCxnSpPr/>
          <p:nvPr/>
        </p:nvCxnSpPr>
        <p:spPr>
          <a:xfrm>
            <a:off x="537411" y="2967789"/>
            <a:ext cx="1275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72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7331E-90CA-C79E-B754-054D4B40CBF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442" y="192506"/>
            <a:ext cx="9729538" cy="2374232"/>
          </a:xfrm>
          <a:prstGeom prst="rect">
            <a:avLst/>
          </a:prstGeom>
        </p:spPr>
      </p:pic>
      <p:sp>
        <p:nvSpPr>
          <p:cNvPr id="4" name="TextBox 3">
            <a:extLst>
              <a:ext uri="{FF2B5EF4-FFF2-40B4-BE49-F238E27FC236}">
                <a16:creationId xmlns:a16="http://schemas.microsoft.com/office/drawing/2014/main" id="{838397AC-55A1-1167-3EA2-717B9264B910}"/>
              </a:ext>
            </a:extLst>
          </p:cNvPr>
          <p:cNvSpPr txBox="1"/>
          <p:nvPr/>
        </p:nvSpPr>
        <p:spPr>
          <a:xfrm>
            <a:off x="437147" y="2694919"/>
            <a:ext cx="11317705" cy="4047262"/>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India between 35-39 age group in different educational levels during 2000-2030 (Based on Barro-Lee dataset)</a:t>
            </a:r>
          </a:p>
          <a:p>
            <a:pPr algn="l"/>
            <a:endParaRPr lang="en-US" sz="1350" b="0" i="0">
              <a:solidFill>
                <a:schemeClr val="bg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No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educational level (female)</a:t>
            </a:r>
            <a:r>
              <a:rPr lang="en-US" sz="1350" b="0" i="0" u="sng">
                <a:solidFill>
                  <a:schemeClr val="accent2">
                    <a:lumMod val="75000"/>
                  </a:schemeClr>
                </a:solidFill>
                <a:effectLst/>
                <a:latin typeface="Georgia" panose="02040502050405020303" pitchFamily="18" charset="0"/>
              </a:rPr>
              <a:t>:</a:t>
            </a:r>
            <a:r>
              <a:rPr lang="en-US" sz="1350" b="0" i="0">
                <a:solidFill>
                  <a:schemeClr val="bg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No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inclines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become constant during 2002-2004. It goes up during 2004-2006 and becomes stable during 2006-2030</a:t>
            </a:r>
            <a:r>
              <a:rPr lang="en-US" sz="1350" b="0" i="0">
                <a:solidFill>
                  <a:srgbClr val="002060"/>
                </a:solidFill>
                <a:effectLst/>
                <a:latin typeface="Roboto" panose="02000000000000000000" pitchFamily="2" charset="0"/>
              </a:rPr>
              <a:t>.</a:t>
            </a:r>
          </a:p>
        </p:txBody>
      </p:sp>
      <p:cxnSp>
        <p:nvCxnSpPr>
          <p:cNvPr id="5" name="Straight Connector 4">
            <a:extLst>
              <a:ext uri="{FF2B5EF4-FFF2-40B4-BE49-F238E27FC236}">
                <a16:creationId xmlns:a16="http://schemas.microsoft.com/office/drawing/2014/main" id="{58160005-876D-C2E2-95B1-2C24AD0B5815}"/>
              </a:ext>
            </a:extLst>
          </p:cNvPr>
          <p:cNvCxnSpPr/>
          <p:nvPr/>
        </p:nvCxnSpPr>
        <p:spPr>
          <a:xfrm>
            <a:off x="521368" y="2959768"/>
            <a:ext cx="12753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72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203619-7ED6-0A55-1E4E-23BD9640B2A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95136" y="179989"/>
            <a:ext cx="9488905" cy="2683527"/>
          </a:xfrm>
          <a:prstGeom prst="rect">
            <a:avLst/>
          </a:prstGeom>
        </p:spPr>
      </p:pic>
      <p:sp>
        <p:nvSpPr>
          <p:cNvPr id="4" name="TextBox 3">
            <a:extLst>
              <a:ext uri="{FF2B5EF4-FFF2-40B4-BE49-F238E27FC236}">
                <a16:creationId xmlns:a16="http://schemas.microsoft.com/office/drawing/2014/main" id="{B01F4880-924E-EF83-4C9A-46AB2E745C84}"/>
              </a:ext>
            </a:extLst>
          </p:cNvPr>
          <p:cNvSpPr txBox="1"/>
          <p:nvPr/>
        </p:nvSpPr>
        <p:spPr>
          <a:xfrm>
            <a:off x="433137" y="3118438"/>
            <a:ext cx="11245516" cy="3631763"/>
          </a:xfrm>
          <a:prstGeom prst="rect">
            <a:avLst/>
          </a:prstGeom>
          <a:solidFill>
            <a:schemeClr val="tx1"/>
          </a:solidFill>
        </p:spPr>
        <p:txBody>
          <a:bodyPr wrap="square" rtlCol="0">
            <a:spAutoFit/>
          </a:bodyPr>
          <a:lstStyle/>
          <a:p>
            <a:r>
              <a:rPr lang="en-US" sz="1400" b="1" i="0">
                <a:solidFill>
                  <a:schemeClr val="accent1"/>
                </a:solidFill>
                <a:effectLst/>
                <a:latin typeface="Georgia" panose="02040502050405020303" pitchFamily="18" charset="0"/>
              </a:rPr>
              <a:t>Capital Expenditure (CapEx)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Expenditure for education goods or assets that yield benefits for a period of more than one year. It includes expenditure for construction, renovation and major repairs of buildings and the purchase of heavy equipment or vehicles. It represents the value of assets acquired or created – i.e. the amount of capital formation – during the year in which the expenditure occurs.</a:t>
            </a:r>
            <a:endParaRPr lang="en-US" sz="1350" b="1">
              <a:solidFill>
                <a:srgbClr val="002060"/>
              </a:solidFill>
              <a:latin typeface="Georgia" panose="02040502050405020303" pitchFamily="18" charset="0"/>
            </a:endParaRPr>
          </a:p>
          <a:p>
            <a:pPr algn="l"/>
            <a:endParaRPr lang="en-US" sz="1300" b="1" i="0">
              <a:solidFill>
                <a:srgbClr val="212121"/>
              </a:solidFill>
              <a:effectLst/>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CapEx of India in different types of educational institutions during 2000-2030</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Lower secondary public educational institutions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decline during 2002-2004. It becomes constant during 2004-2030.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public educational institutions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decline during 2002-2004. It becomes constant during 2004-2030.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Public educational institutions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2000-2006 and become constant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public educational institutions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decline during 2002-2004. It becomes constant during 2004-2030.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Tertiary public educational institutions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incline during 2002-2006. It becomes constant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Upper-secondary public educational institutions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2000-2002 and decline during 2002-2004. It becomes constant during 2004-2030.</a:t>
            </a:r>
          </a:p>
        </p:txBody>
      </p:sp>
      <p:cxnSp>
        <p:nvCxnSpPr>
          <p:cNvPr id="5" name="Straight Connector 4">
            <a:extLst>
              <a:ext uri="{FF2B5EF4-FFF2-40B4-BE49-F238E27FC236}">
                <a16:creationId xmlns:a16="http://schemas.microsoft.com/office/drawing/2014/main" id="{80B68DA7-62FE-5E38-9A61-F829D095B580}"/>
              </a:ext>
            </a:extLst>
          </p:cNvPr>
          <p:cNvCxnSpPr/>
          <p:nvPr/>
        </p:nvCxnSpPr>
        <p:spPr>
          <a:xfrm>
            <a:off x="505327" y="4195010"/>
            <a:ext cx="12512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270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DCFF9F-6097-78EB-2EBD-D562FCD4EB5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4" y="155924"/>
            <a:ext cx="9761621" cy="3100623"/>
          </a:xfrm>
          <a:prstGeom prst="rect">
            <a:avLst/>
          </a:prstGeom>
        </p:spPr>
      </p:pic>
      <p:sp>
        <p:nvSpPr>
          <p:cNvPr id="4" name="TextBox 3">
            <a:extLst>
              <a:ext uri="{FF2B5EF4-FFF2-40B4-BE49-F238E27FC236}">
                <a16:creationId xmlns:a16="http://schemas.microsoft.com/office/drawing/2014/main" id="{06E2C5C9-7849-81B7-16D7-340796D49E96}"/>
              </a:ext>
            </a:extLst>
          </p:cNvPr>
          <p:cNvSpPr txBox="1"/>
          <p:nvPr/>
        </p:nvSpPr>
        <p:spPr>
          <a:xfrm>
            <a:off x="409074" y="3601454"/>
            <a:ext cx="11253537" cy="3008516"/>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correlation between different factors affecting economic growth of India during 2000-2030</a:t>
            </a:r>
          </a:p>
          <a:p>
            <a:pPr algn="l"/>
            <a:endParaRPr lang="en-US" sz="1350" b="0" i="0">
              <a:solidFill>
                <a:schemeClr val="bg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Population rate between 20-24 age group in no educational level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falls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Population rate between 25-29 age group in no educational level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declines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Population rate between 30-34 age group in no educational level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declines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Population rate between 35-39 age group in no educational level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2000-2002 and become constant during 2002-2004. It declines during 2004-2006 and becomes stable during 2006-2030.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Internet users (per 100 people)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2000-2016 and become constant during 2016-2030.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Personal computers (per 100 people)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2000-2008 and become constant during 2008-2030.</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Population rate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2000-2006 and become constant during 2006-2008. It falls during 2008-2016 and becomes constant during 2016-2030.</a:t>
            </a:r>
          </a:p>
        </p:txBody>
      </p:sp>
      <p:cxnSp>
        <p:nvCxnSpPr>
          <p:cNvPr id="5" name="Straight Connector 4">
            <a:extLst>
              <a:ext uri="{FF2B5EF4-FFF2-40B4-BE49-F238E27FC236}">
                <a16:creationId xmlns:a16="http://schemas.microsoft.com/office/drawing/2014/main" id="{6B30B698-BE57-6D9C-E80C-6EC0A4EAECB3}"/>
              </a:ext>
            </a:extLst>
          </p:cNvPr>
          <p:cNvCxnSpPr/>
          <p:nvPr/>
        </p:nvCxnSpPr>
        <p:spPr>
          <a:xfrm>
            <a:off x="505326" y="3866148"/>
            <a:ext cx="12593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94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FAB5B-60CB-4D53-7814-6AD898F379B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58779" y="144380"/>
            <a:ext cx="9609221" cy="3284621"/>
          </a:xfrm>
          <a:prstGeom prst="rect">
            <a:avLst/>
          </a:prstGeom>
        </p:spPr>
      </p:pic>
      <p:sp>
        <p:nvSpPr>
          <p:cNvPr id="4" name="TextBox 3">
            <a:extLst>
              <a:ext uri="{FF2B5EF4-FFF2-40B4-BE49-F238E27FC236}">
                <a16:creationId xmlns:a16="http://schemas.microsoft.com/office/drawing/2014/main" id="{125F921A-0143-2FAF-0266-B0E6EBBE5366}"/>
              </a:ext>
            </a:extLst>
          </p:cNvPr>
          <p:cNvSpPr txBox="1"/>
          <p:nvPr/>
        </p:nvSpPr>
        <p:spPr>
          <a:xfrm>
            <a:off x="561474" y="3824622"/>
            <a:ext cx="11181347" cy="2800767"/>
          </a:xfrm>
          <a:prstGeom prst="rect">
            <a:avLst/>
          </a:prstGeom>
          <a:solidFill>
            <a:schemeClr val="tx1"/>
          </a:solidFill>
        </p:spPr>
        <p:txBody>
          <a:bodyPr wrap="square" rtlCol="0">
            <a:spAutoFit/>
          </a:bodyPr>
          <a:lstStyle/>
          <a:p>
            <a:r>
              <a:rPr lang="en-US" sz="1400" b="1" i="0">
                <a:solidFill>
                  <a:schemeClr val="accent1"/>
                </a:solidFill>
                <a:effectLst/>
                <a:latin typeface="Georgia" panose="02040502050405020303" pitchFamily="18" charset="0"/>
              </a:rPr>
              <a:t>Gross Enrolment Ratio (GER)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Gross enrolment ratio (GER) is a statistical measure used in the education sector, and formerly by the UN in its Education Index, to determine the number of students enrolled in school at several different grade levels (like elementary, middle school and high school), and use it to show the ratio of the number of students who live in that country to those who qualify for the particular grade level.</a:t>
            </a:r>
            <a:endParaRPr lang="en-US" sz="1350" b="1">
              <a:solidFill>
                <a:srgbClr val="002060"/>
              </a:solidFill>
              <a:latin typeface="Georgia" panose="02040502050405020303" pitchFamily="18" charset="0"/>
            </a:endParaRPr>
          </a:p>
          <a:p>
            <a:pPr algn="l"/>
            <a:endParaRPr lang="en-US" sz="1300" b="1" i="0">
              <a:solidFill>
                <a:srgbClr val="002060"/>
              </a:solidFill>
              <a:effectLst/>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GER of certain countries in different educational levels in 2010</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Lower 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increase from Bangladesh to China and decrease from China to Pakistan.</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Primary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increase from Bangladesh to China and decrease from China to India. Again it increases from India to Nepal and reduces from Nepal to Pakistan.</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increase from Bangladesh to China and decrease from China to Pakistan.</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Upper secondary educational level (both sexes)</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increase from Bangladesh to China and decrease from China to Pakistan.</a:t>
            </a:r>
          </a:p>
        </p:txBody>
      </p:sp>
      <p:cxnSp>
        <p:nvCxnSpPr>
          <p:cNvPr id="5" name="Straight Connector 4">
            <a:extLst>
              <a:ext uri="{FF2B5EF4-FFF2-40B4-BE49-F238E27FC236}">
                <a16:creationId xmlns:a16="http://schemas.microsoft.com/office/drawing/2014/main" id="{64D29AD0-3E00-9C78-45FF-12B749B88DB9}"/>
              </a:ext>
            </a:extLst>
          </p:cNvPr>
          <p:cNvCxnSpPr/>
          <p:nvPr/>
        </p:nvCxnSpPr>
        <p:spPr>
          <a:xfrm>
            <a:off x="657726" y="4924926"/>
            <a:ext cx="1267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14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9BBF2E-18C2-66BF-D294-655AF956AB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4926" y="157172"/>
            <a:ext cx="9504948" cy="3725018"/>
          </a:xfrm>
          <a:prstGeom prst="rect">
            <a:avLst/>
          </a:prstGeom>
        </p:spPr>
      </p:pic>
      <p:sp>
        <p:nvSpPr>
          <p:cNvPr id="4" name="TextBox 3">
            <a:extLst>
              <a:ext uri="{FF2B5EF4-FFF2-40B4-BE49-F238E27FC236}">
                <a16:creationId xmlns:a16="http://schemas.microsoft.com/office/drawing/2014/main" id="{9F7E5AD5-0615-4470-7E49-286FEEB41468}"/>
              </a:ext>
            </a:extLst>
          </p:cNvPr>
          <p:cNvSpPr txBox="1"/>
          <p:nvPr/>
        </p:nvSpPr>
        <p:spPr>
          <a:xfrm>
            <a:off x="513347" y="4243371"/>
            <a:ext cx="11165306" cy="238526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PISA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Program for International Student Assessment (PISA) is an international assessment that measures 15-year-old students' reading, mathematics, and science literacy every 3 years. First conducted in 2000, the major domain of study rotates between reading, mathematics, and science in each cycle.</a:t>
            </a:r>
            <a:endParaRPr lang="en-US" sz="1350" b="1" i="0">
              <a:solidFill>
                <a:srgbClr val="002060"/>
              </a:solidFill>
              <a:effectLst/>
              <a:latin typeface="Georgia" panose="02040502050405020303" pitchFamily="18" charset="0"/>
            </a:endParaRPr>
          </a:p>
          <a:p>
            <a:pPr algn="l"/>
            <a:endParaRPr lang="en-US" sz="1300" b="1">
              <a:solidFill>
                <a:srgbClr val="212121"/>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number of countries participating in the mean score of students in different scales of PISA according to their income groups during 2000-2015</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high income: OECD group has maximum participating countries and lower middle income group has minimum participating countries in the mean score of students in different scales of PISA during 2000-2015.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upper middle income group has 4 participating countries and high income: nonOECD group has 3 participating countries in the mean score of students in different scales of PISA during 2000-2015.</a:t>
            </a:r>
          </a:p>
        </p:txBody>
      </p:sp>
      <p:cxnSp>
        <p:nvCxnSpPr>
          <p:cNvPr id="5" name="Straight Connector 4">
            <a:extLst>
              <a:ext uri="{FF2B5EF4-FFF2-40B4-BE49-F238E27FC236}">
                <a16:creationId xmlns:a16="http://schemas.microsoft.com/office/drawing/2014/main" id="{46EF7849-DA79-5F00-825D-006C1F477F39}"/>
              </a:ext>
            </a:extLst>
          </p:cNvPr>
          <p:cNvCxnSpPr/>
          <p:nvPr/>
        </p:nvCxnSpPr>
        <p:spPr>
          <a:xfrm>
            <a:off x="617621" y="5334000"/>
            <a:ext cx="12593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30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59235D-5584-6296-BE3A-8E0BB8949E2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8463" y="204051"/>
            <a:ext cx="9761622" cy="4600560"/>
          </a:xfrm>
          <a:prstGeom prst="rect">
            <a:avLst/>
          </a:prstGeom>
        </p:spPr>
      </p:pic>
      <p:sp>
        <p:nvSpPr>
          <p:cNvPr id="4" name="TextBox 3">
            <a:extLst>
              <a:ext uri="{FF2B5EF4-FFF2-40B4-BE49-F238E27FC236}">
                <a16:creationId xmlns:a16="http://schemas.microsoft.com/office/drawing/2014/main" id="{5F583B39-1853-DDA8-0ACF-7EDD676F2474}"/>
              </a:ext>
            </a:extLst>
          </p:cNvPr>
          <p:cNvSpPr txBox="1"/>
          <p:nvPr/>
        </p:nvSpPr>
        <p:spPr>
          <a:xfrm>
            <a:off x="577516" y="5430250"/>
            <a:ext cx="11036968"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3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students in mathematics scale of PISA during 2000-2015</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2000-2003 and decline during 2003-2006. It goes up during 2006-2009 and falls during 2009-2015.</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2000-2009 and decline during 2009-2015.</a:t>
            </a:r>
          </a:p>
        </p:txBody>
      </p:sp>
      <p:cxnSp>
        <p:nvCxnSpPr>
          <p:cNvPr id="5" name="Straight Connector 4">
            <a:extLst>
              <a:ext uri="{FF2B5EF4-FFF2-40B4-BE49-F238E27FC236}">
                <a16:creationId xmlns:a16="http://schemas.microsoft.com/office/drawing/2014/main" id="{7A18ECD1-9D86-D88D-4E7C-B0DA0E126B26}"/>
              </a:ext>
            </a:extLst>
          </p:cNvPr>
          <p:cNvCxnSpPr>
            <a:cxnSpLocks/>
          </p:cNvCxnSpPr>
          <p:nvPr/>
        </p:nvCxnSpPr>
        <p:spPr>
          <a:xfrm>
            <a:off x="657726" y="5694947"/>
            <a:ext cx="12833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41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EC1AE7-F1EA-B9D1-692E-35CE2FA6AEF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63945"/>
            <a:ext cx="9753600" cy="4744939"/>
          </a:xfrm>
          <a:prstGeom prst="rect">
            <a:avLst/>
          </a:prstGeom>
        </p:spPr>
      </p:pic>
      <p:sp>
        <p:nvSpPr>
          <p:cNvPr id="4" name="TextBox 3">
            <a:extLst>
              <a:ext uri="{FF2B5EF4-FFF2-40B4-BE49-F238E27FC236}">
                <a16:creationId xmlns:a16="http://schemas.microsoft.com/office/drawing/2014/main" id="{98EF4530-42A9-EF0B-B2CD-11C97DA3FC0B}"/>
              </a:ext>
            </a:extLst>
          </p:cNvPr>
          <p:cNvSpPr txBox="1"/>
          <p:nvPr/>
        </p:nvSpPr>
        <p:spPr>
          <a:xfrm>
            <a:off x="497305" y="5434966"/>
            <a:ext cx="11197390"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students in science scale of PISA during 2000-2015</a:t>
            </a:r>
          </a:p>
          <a:p>
            <a:pPr algn="l"/>
            <a:endParaRPr lang="en-US" sz="1350" b="0" i="0">
              <a:solidFill>
                <a:srgbClr val="21212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2000-2012 and decline during 2012-2015.</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a:t>
            </a:r>
            <a:r>
              <a:rPr lang="en-US" sz="1350" b="0" i="0">
                <a:solidFill>
                  <a:srgbClr val="21212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2000-2003 and decline during 2003-2006. It goes up during 2006-2012 and falls during 2012-2015.</a:t>
            </a:r>
          </a:p>
        </p:txBody>
      </p:sp>
      <p:cxnSp>
        <p:nvCxnSpPr>
          <p:cNvPr id="5" name="Straight Connector 4">
            <a:extLst>
              <a:ext uri="{FF2B5EF4-FFF2-40B4-BE49-F238E27FC236}">
                <a16:creationId xmlns:a16="http://schemas.microsoft.com/office/drawing/2014/main" id="{2891DB4B-ED40-6AF9-D3E8-3E9E76456740}"/>
              </a:ext>
            </a:extLst>
          </p:cNvPr>
          <p:cNvCxnSpPr/>
          <p:nvPr/>
        </p:nvCxnSpPr>
        <p:spPr>
          <a:xfrm>
            <a:off x="601579" y="5694947"/>
            <a:ext cx="12593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58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64F3E-9A9E-6AA1-3F90-F3E6CB9C4AD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79987"/>
            <a:ext cx="9817770" cy="4897340"/>
          </a:xfrm>
          <a:prstGeom prst="rect">
            <a:avLst/>
          </a:prstGeom>
        </p:spPr>
      </p:pic>
      <p:sp>
        <p:nvSpPr>
          <p:cNvPr id="4" name="TextBox 3">
            <a:extLst>
              <a:ext uri="{FF2B5EF4-FFF2-40B4-BE49-F238E27FC236}">
                <a16:creationId xmlns:a16="http://schemas.microsoft.com/office/drawing/2014/main" id="{ED4EAB8E-6CBE-ED05-2F53-036D07C4779D}"/>
              </a:ext>
            </a:extLst>
          </p:cNvPr>
          <p:cNvSpPr txBox="1"/>
          <p:nvPr/>
        </p:nvSpPr>
        <p:spPr>
          <a:xfrm>
            <a:off x="688360" y="5626674"/>
            <a:ext cx="10815279" cy="931024"/>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students in reading scale of PISA during 2000-2015</a:t>
            </a:r>
          </a:p>
          <a:p>
            <a:pPr algn="l"/>
            <a:endParaRPr lang="en-US" sz="1350" b="0" i="0">
              <a:solidFill>
                <a:srgbClr val="002060"/>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2000-2006 and incline during 2006-2012. It falls during 2012-2015.</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2000-2006 and incline during 2006-2015.</a:t>
            </a:r>
          </a:p>
        </p:txBody>
      </p:sp>
      <p:cxnSp>
        <p:nvCxnSpPr>
          <p:cNvPr id="5" name="Straight Connector 4">
            <a:extLst>
              <a:ext uri="{FF2B5EF4-FFF2-40B4-BE49-F238E27FC236}">
                <a16:creationId xmlns:a16="http://schemas.microsoft.com/office/drawing/2014/main" id="{E96BAEED-83B3-0FF4-7CCB-AA23129E5441}"/>
              </a:ext>
            </a:extLst>
          </p:cNvPr>
          <p:cNvCxnSpPr/>
          <p:nvPr/>
        </p:nvCxnSpPr>
        <p:spPr>
          <a:xfrm>
            <a:off x="770021" y="5895474"/>
            <a:ext cx="12833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86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9FDE0C0-B1AC-0B2E-02A0-079656DB47CD}"/>
                  </a:ext>
                </a:extLst>
              </p:cNvPr>
              <p:cNvSpPr txBox="1"/>
              <p:nvPr/>
            </p:nvSpPr>
            <p:spPr>
              <a:xfrm>
                <a:off x="986590" y="288758"/>
                <a:ext cx="9946106" cy="5678906"/>
              </a:xfrm>
              <a:prstGeom prst="rect">
                <a:avLst/>
              </a:prstGeom>
              <a:solidFill>
                <a:schemeClr val="tx1"/>
              </a:solidFill>
            </p:spPr>
            <p:txBody>
              <a:bodyPr wrap="square">
                <a:spAutoFit/>
              </a:bodyPr>
              <a:lstStyle/>
              <a:p>
                <a:r>
                  <a:rPr lang="en-US" sz="1600" b="1">
                    <a:solidFill>
                      <a:schemeClr val="accent1"/>
                    </a:solidFill>
                    <a:latin typeface="Georgia" panose="02040502050405020303" pitchFamily="18" charset="0"/>
                  </a:rPr>
                  <a:t>Introduction:</a:t>
                </a:r>
                <a:r>
                  <a:rPr lang="en-US" sz="1600" b="1">
                    <a:solidFill>
                      <a:schemeClr val="bg1"/>
                    </a:solidFill>
                    <a:latin typeface="Georgia" panose="02040502050405020303" pitchFamily="18" charset="0"/>
                  </a:rPr>
                  <a:t> </a:t>
                </a:r>
              </a:p>
              <a:p>
                <a:endParaRPr lang="en-US" sz="1800">
                  <a:solidFill>
                    <a:schemeClr val="bg1"/>
                  </a:solidFill>
                </a:endParaRPr>
              </a:p>
              <a:p>
                <a:pPr algn="l"/>
                <a:r>
                  <a:rPr lang="en-US" sz="1350" b="0" i="0">
                    <a:solidFill>
                      <a:srgbClr val="002060"/>
                    </a:solidFill>
                    <a:effectLst/>
                    <a:latin typeface="Georgia" panose="02040502050405020303" pitchFamily="18" charset="0"/>
                  </a:rPr>
                  <a:t>The World Bank Group is the largest financier of education in the developing world. The World Bank </a:t>
                </a:r>
                <a14:m>
                  <m:oMath xmlns:m="http://schemas.openxmlformats.org/officeDocument/2006/math">
                    <m:r>
                      <m:rPr>
                        <m:sty m:val="p"/>
                      </m:rPr>
                      <a:rPr lang="en-US" sz="1350" b="0" i="0" smtClean="0">
                        <a:solidFill>
                          <a:srgbClr val="002060"/>
                        </a:solidFill>
                        <a:effectLst/>
                        <a:latin typeface="Cambria Math" panose="02040503050406030204" pitchFamily="18" charset="0"/>
                      </a:rPr>
                      <m:t>EdStats</m:t>
                    </m:r>
                  </m:oMath>
                </a14:m>
                <a:r>
                  <a:rPr lang="en-US" sz="1350" b="0" i="0">
                    <a:solidFill>
                      <a:srgbClr val="002060"/>
                    </a:solidFill>
                    <a:effectLst/>
                    <a:latin typeface="Georgia" panose="02040502050405020303" pitchFamily="18" charset="0"/>
                  </a:rPr>
                  <a:t> All Indicator Query holds over 4,000 internationally comparable indicators that describe education access, progression, completion, literacy, teachers, population, and expenditures. The indicators cover the education cycle from pre-primary to vocational and tertiary education and also holds learning outcome data from international and regional learning assessments (e.g. PISA, TIMSS, PIRLS), equity data from household surveys, and projection/attainment data.  </a:t>
                </a:r>
              </a:p>
              <a:p>
                <a:pPr algn="l"/>
                <a:r>
                  <a:rPr lang="en-US" sz="1350" b="0" i="0">
                    <a:solidFill>
                      <a:srgbClr val="002060"/>
                    </a:solidFill>
                    <a:effectLst/>
                    <a:latin typeface="Georgia" panose="02040502050405020303" pitchFamily="18" charset="0"/>
                  </a:rPr>
                  <a:t>In this project, </a:t>
                </a:r>
                <a:r>
                  <a:rPr lang="en-US" sz="1350">
                    <a:solidFill>
                      <a:srgbClr val="002060"/>
                    </a:solidFill>
                    <a:latin typeface="Georgia" panose="02040502050405020303" pitchFamily="18" charset="0"/>
                  </a:rPr>
                  <a:t>We are</a:t>
                </a:r>
                <a:r>
                  <a:rPr lang="en-US" sz="1350" b="0" i="0">
                    <a:solidFill>
                      <a:srgbClr val="002060"/>
                    </a:solidFill>
                    <a:effectLst/>
                    <a:latin typeface="Georgia" panose="02040502050405020303" pitchFamily="18" charset="0"/>
                  </a:rPr>
                  <a:t> going to explore and </a:t>
                </a:r>
                <a14:m>
                  <m:oMath xmlns:m="http://schemas.openxmlformats.org/officeDocument/2006/math">
                    <m:r>
                      <m:rPr>
                        <m:sty m:val="p"/>
                      </m:rPr>
                      <a:rPr lang="en-US" sz="1350" b="0" i="0" smtClean="0">
                        <a:solidFill>
                          <a:srgbClr val="002060"/>
                        </a:solidFill>
                        <a:effectLst/>
                        <a:latin typeface="Cambria Math" panose="02040503050406030204" pitchFamily="18" charset="0"/>
                      </a:rPr>
                      <m:t>analyse</m:t>
                    </m:r>
                  </m:oMath>
                </a14:m>
                <a:r>
                  <a:rPr lang="en-US" sz="1350" b="0" i="0">
                    <a:solidFill>
                      <a:srgbClr val="002060"/>
                    </a:solidFill>
                    <a:effectLst/>
                    <a:latin typeface="Georgia" panose="02040502050405020303" pitchFamily="18" charset="0"/>
                  </a:rPr>
                  <a:t> the data to identify variation of indicators across the globe, which countries are more alike and different.</a:t>
                </a:r>
              </a:p>
              <a:p>
                <a:pPr algn="l"/>
                <a:endParaRPr lang="en-US" sz="1500">
                  <a:solidFill>
                    <a:schemeClr val="bg1"/>
                  </a:solidFill>
                  <a:latin typeface="Georgia" panose="02040502050405020303" pitchFamily="18" charset="0"/>
                </a:endParaRPr>
              </a:p>
              <a:p>
                <a:pPr algn="l"/>
                <a:r>
                  <a:rPr lang="en-US" sz="1600" b="1" i="0">
                    <a:solidFill>
                      <a:schemeClr val="accent1"/>
                    </a:solidFill>
                    <a:effectLst/>
                    <a:latin typeface="Georgia" panose="02040502050405020303" pitchFamily="18" charset="0"/>
                  </a:rPr>
                  <a:t>Problem statement:</a:t>
                </a:r>
              </a:p>
              <a:p>
                <a:pPr algn="l"/>
                <a:endParaRPr lang="en-US" sz="1500" b="0" i="0">
                  <a:solidFill>
                    <a:schemeClr val="bg1"/>
                  </a:solidFill>
                  <a:effectLst/>
                  <a:latin typeface="Georgia" panose="02040502050405020303" pitchFamily="18" charset="0"/>
                </a:endParaRPr>
              </a:p>
              <a:p>
                <a:pPr algn="l"/>
                <a:r>
                  <a:rPr lang="en-US" sz="1350" b="0" i="0">
                    <a:solidFill>
                      <a:srgbClr val="002060"/>
                    </a:solidFill>
                    <a:effectLst/>
                    <a:latin typeface="Georgia" panose="02040502050405020303" pitchFamily="18" charset="0"/>
                  </a:rPr>
                  <a:t>The data provided by the World Bank EdStats (Education Statistics) are in unformatted manner. The data is corrupted, duplicate and sometimes irrelevant because it’s a piled-up data coming from different countries. For doing the analysis on the data, it should be in well organised format.</a:t>
                </a:r>
              </a:p>
              <a:p>
                <a:pPr algn="l"/>
                <a:r>
                  <a:rPr lang="en-US" sz="1350" b="0" i="0">
                    <a:solidFill>
                      <a:srgbClr val="002060"/>
                    </a:solidFill>
                    <a:effectLst/>
                    <a:latin typeface="Georgia" panose="02040502050405020303" pitchFamily="18" charset="0"/>
                  </a:rPr>
                  <a:t>Various datasets that need to be cleaned are as follows – </a:t>
                </a:r>
                <a:r>
                  <a:rPr lang="en-IN" sz="1350" b="0" i="0">
                    <a:solidFill>
                      <a:srgbClr val="002060"/>
                    </a:solidFill>
                    <a:effectLst/>
                    <a:latin typeface="Georgia" panose="02040502050405020303" pitchFamily="18" charset="0"/>
                  </a:rPr>
                  <a:t>EdStatsCountry, EdStatsData, EdStatsSeries, EdStatsFootNote, EdStatsCountry_Series</a:t>
                </a:r>
                <a:endParaRPr lang="en-US" sz="1350" b="0" i="0">
                  <a:solidFill>
                    <a:srgbClr val="002060"/>
                  </a:solidFill>
                  <a:effectLst/>
                  <a:latin typeface="Georgia" panose="02040502050405020303" pitchFamily="18" charset="0"/>
                </a:endParaRPr>
              </a:p>
              <a:p>
                <a:pPr algn="l"/>
                <a:endParaRPr lang="en-US" sz="1500" b="0" i="0">
                  <a:solidFill>
                    <a:schemeClr val="bg1"/>
                  </a:solidFill>
                  <a:effectLst/>
                  <a:latin typeface="Georgia" panose="02040502050405020303" pitchFamily="18" charset="0"/>
                </a:endParaRPr>
              </a:p>
              <a:p>
                <a:pPr algn="l"/>
                <a:r>
                  <a:rPr lang="en-US" sz="1600" b="1">
                    <a:solidFill>
                      <a:schemeClr val="accent1"/>
                    </a:solidFill>
                    <a:latin typeface="Georgia" panose="02040502050405020303" pitchFamily="18" charset="0"/>
                  </a:rPr>
                  <a:t>Objective of the project:</a:t>
                </a:r>
              </a:p>
              <a:p>
                <a:pPr algn="l"/>
                <a:endParaRPr lang="en-US" sz="1500">
                  <a:solidFill>
                    <a:schemeClr val="bg1"/>
                  </a:solidFill>
                  <a:latin typeface="Georgia" panose="02040502050405020303" pitchFamily="18" charset="0"/>
                </a:endParaRPr>
              </a:p>
              <a:p>
                <a:pPr algn="l"/>
                <a:r>
                  <a:rPr lang="en-US" sz="1350" b="0" i="0">
                    <a:solidFill>
                      <a:srgbClr val="002060"/>
                    </a:solidFill>
                    <a:effectLst/>
                    <a:latin typeface="Georgia" panose="02040502050405020303" pitchFamily="18" charset="0"/>
                  </a:rPr>
                  <a:t>The main objective of the analysis is to obtain the meaning full information and facts from the given huge datasets as shown above, by cleaning the datasets, doing a proper analysis and visualization and plotting the useful information into different graph and charts so that the trend and relationship between the various indicators on which the analysis is done can be understand easily.</a:t>
                </a:r>
              </a:p>
              <a:p>
                <a:pPr algn="l"/>
                <a:r>
                  <a:rPr lang="en-US" sz="1350" b="0" i="0">
                    <a:solidFill>
                      <a:srgbClr val="002060"/>
                    </a:solidFill>
                    <a:effectLst/>
                    <a:latin typeface="Georgia" panose="02040502050405020303" pitchFamily="18" charset="0"/>
                  </a:rPr>
                  <a:t>This will also help the World Bank group in taking the future decision based on the past events.</a:t>
                </a:r>
              </a:p>
            </p:txBody>
          </p:sp>
        </mc:Choice>
        <mc:Fallback xmlns="">
          <p:sp>
            <p:nvSpPr>
              <p:cNvPr id="3" name="TextBox 2">
                <a:extLst>
                  <a:ext uri="{FF2B5EF4-FFF2-40B4-BE49-F238E27FC236}">
                    <a16:creationId xmlns:a16="http://schemas.microsoft.com/office/drawing/2014/main" id="{69FDE0C0-B1AC-0B2E-02A0-079656DB47CD}"/>
                  </a:ext>
                </a:extLst>
              </p:cNvPr>
              <p:cNvSpPr txBox="1">
                <a:spLocks noRot="1" noChangeAspect="1" noMove="1" noResize="1" noEditPoints="1" noAdjustHandles="1" noChangeArrowheads="1" noChangeShapeType="1" noTextEdit="1"/>
              </p:cNvSpPr>
              <p:nvPr/>
            </p:nvSpPr>
            <p:spPr>
              <a:xfrm>
                <a:off x="986590" y="288758"/>
                <a:ext cx="9946106" cy="5678906"/>
              </a:xfrm>
              <a:prstGeom prst="rect">
                <a:avLst/>
              </a:prstGeom>
              <a:blipFill>
                <a:blip r:embed="rId2"/>
                <a:stretch>
                  <a:fillRect l="-368" t="-322" r="-184"/>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3ECB1224-C249-E46E-18C5-9B33D5BD5E12}"/>
              </a:ext>
            </a:extLst>
          </p:cNvPr>
          <p:cNvCxnSpPr>
            <a:cxnSpLocks/>
          </p:cNvCxnSpPr>
          <p:nvPr/>
        </p:nvCxnSpPr>
        <p:spPr>
          <a:xfrm>
            <a:off x="1074821" y="577516"/>
            <a:ext cx="1427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0512BB-4130-D0C3-0E3A-224A40237306}"/>
              </a:ext>
            </a:extLst>
          </p:cNvPr>
          <p:cNvCxnSpPr/>
          <p:nvPr/>
        </p:nvCxnSpPr>
        <p:spPr>
          <a:xfrm>
            <a:off x="1074821" y="2767263"/>
            <a:ext cx="2085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CC92C05-B6F3-6F7F-F71D-69EAE7637229}"/>
              </a:ext>
            </a:extLst>
          </p:cNvPr>
          <p:cNvCxnSpPr/>
          <p:nvPr/>
        </p:nvCxnSpPr>
        <p:spPr>
          <a:xfrm>
            <a:off x="1074821" y="4523874"/>
            <a:ext cx="25025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157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497E7-7C52-7804-1ED2-5DCCCC735F2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200917"/>
            <a:ext cx="9689431" cy="3625125"/>
          </a:xfrm>
          <a:prstGeom prst="rect">
            <a:avLst/>
          </a:prstGeom>
        </p:spPr>
      </p:pic>
      <p:sp>
        <p:nvSpPr>
          <p:cNvPr id="4" name="TextBox 3">
            <a:extLst>
              <a:ext uri="{FF2B5EF4-FFF2-40B4-BE49-F238E27FC236}">
                <a16:creationId xmlns:a16="http://schemas.microsoft.com/office/drawing/2014/main" id="{AB12B381-7BB0-B2DB-2FAC-DAAB26A08561}"/>
              </a:ext>
            </a:extLst>
          </p:cNvPr>
          <p:cNvSpPr txBox="1"/>
          <p:nvPr/>
        </p:nvSpPr>
        <p:spPr>
          <a:xfrm>
            <a:off x="477252" y="4064065"/>
            <a:ext cx="11237495" cy="259301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mathematics scale of PISA in 2015</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mathematics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Hong Kong SAR, China has the highest mean score and Poland has the lowest mean score among all the top 10 countries in the mathematics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6 are European countries, 3 are Asian countries and Canada is the only North American country.</a:t>
            </a:r>
          </a:p>
          <a:p>
            <a:pPr marL="171450" indent="-171450" algn="l">
              <a:buFont typeface="Arial" panose="020B0604020202020204" pitchFamily="34" charset="0"/>
              <a:buChar char="•"/>
            </a:pPr>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mathematics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Spain has the highest mean score and Brazil has the lowest mean score among all the bottom 10 countries in the mathematics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5 are European countries, 2 are Asian countries, 2 are Latin American countries and United States is the only North American country.</a:t>
            </a:r>
          </a:p>
        </p:txBody>
      </p:sp>
      <p:cxnSp>
        <p:nvCxnSpPr>
          <p:cNvPr id="5" name="Straight Connector 4">
            <a:extLst>
              <a:ext uri="{FF2B5EF4-FFF2-40B4-BE49-F238E27FC236}">
                <a16:creationId xmlns:a16="http://schemas.microsoft.com/office/drawing/2014/main" id="{F894C1C0-1133-9018-EBBB-059216F52535}"/>
              </a:ext>
            </a:extLst>
          </p:cNvPr>
          <p:cNvCxnSpPr/>
          <p:nvPr/>
        </p:nvCxnSpPr>
        <p:spPr>
          <a:xfrm>
            <a:off x="569495" y="4315326"/>
            <a:ext cx="1275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65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5D09DB-6BF8-EA83-3DF3-D35A89972A6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181579"/>
            <a:ext cx="9753600" cy="3716653"/>
          </a:xfrm>
          <a:prstGeom prst="rect">
            <a:avLst/>
          </a:prstGeom>
        </p:spPr>
      </p:pic>
      <p:sp>
        <p:nvSpPr>
          <p:cNvPr id="4" name="TextBox 3">
            <a:extLst>
              <a:ext uri="{FF2B5EF4-FFF2-40B4-BE49-F238E27FC236}">
                <a16:creationId xmlns:a16="http://schemas.microsoft.com/office/drawing/2014/main" id="{04E8B398-FC1F-6A85-B4DC-28729826C6AB}"/>
              </a:ext>
            </a:extLst>
          </p:cNvPr>
          <p:cNvSpPr txBox="1"/>
          <p:nvPr/>
        </p:nvSpPr>
        <p:spPr>
          <a:xfrm>
            <a:off x="533400" y="4226985"/>
            <a:ext cx="11125200" cy="238526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science scale of PISA in 2015</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science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Japan has the highest mean score and Switzerland has the lowest mean score among all the top 10 countries in the science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5 are Asian countries, 3 are European countries and 2 are North American countries.</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science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Russian Federation has the highest mean score and Brazil has the lowest mean score among all the bottom 10 countries in the science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6 are European countries, 2 are Asian countries and 2 are Latin American countries.</a:t>
            </a:r>
          </a:p>
        </p:txBody>
      </p:sp>
      <p:cxnSp>
        <p:nvCxnSpPr>
          <p:cNvPr id="5" name="Straight Connector 4">
            <a:extLst>
              <a:ext uri="{FF2B5EF4-FFF2-40B4-BE49-F238E27FC236}">
                <a16:creationId xmlns:a16="http://schemas.microsoft.com/office/drawing/2014/main" id="{CD18A144-F12F-4D28-E352-2405E3F7EDC9}"/>
              </a:ext>
            </a:extLst>
          </p:cNvPr>
          <p:cNvCxnSpPr/>
          <p:nvPr/>
        </p:nvCxnSpPr>
        <p:spPr>
          <a:xfrm>
            <a:off x="625642" y="4491790"/>
            <a:ext cx="12833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15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3C1102-4EAF-D168-FE03-B621CBBB589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51127"/>
            <a:ext cx="9737557" cy="3979715"/>
          </a:xfrm>
          <a:prstGeom prst="rect">
            <a:avLst/>
          </a:prstGeom>
        </p:spPr>
      </p:pic>
      <p:sp>
        <p:nvSpPr>
          <p:cNvPr id="4" name="TextBox 3">
            <a:extLst>
              <a:ext uri="{FF2B5EF4-FFF2-40B4-BE49-F238E27FC236}">
                <a16:creationId xmlns:a16="http://schemas.microsoft.com/office/drawing/2014/main" id="{3F79FF71-6971-8FFC-A5B8-A8F90DC6CB76}"/>
              </a:ext>
            </a:extLst>
          </p:cNvPr>
          <p:cNvSpPr txBox="1"/>
          <p:nvPr/>
        </p:nvSpPr>
        <p:spPr>
          <a:xfrm>
            <a:off x="489284" y="4321605"/>
            <a:ext cx="11213432" cy="238526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reading scale of PISA in 2015</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reading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Hong Kong SAR, China has the highest mean score and Poland has the lowest mean score among all the top 10 countries in the reading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5 are European countries, 4 are Asian countries and Canada is the only North American country.</a:t>
            </a:r>
          </a:p>
          <a:p>
            <a:pPr algn="l"/>
            <a:endParaRPr lang="en-US" sz="1350" b="0" i="0">
              <a:solidFill>
                <a:schemeClr val="bg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reading scale of PISA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Austria has the highest mean score and Indonesia has the lowest mean score among all the bottom 10 countries in the reading scale of PISA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6 are European countries, 2 are Asian countries and 2 are Latin American countries.</a:t>
            </a:r>
          </a:p>
        </p:txBody>
      </p:sp>
      <p:cxnSp>
        <p:nvCxnSpPr>
          <p:cNvPr id="5" name="Straight Connector 4">
            <a:extLst>
              <a:ext uri="{FF2B5EF4-FFF2-40B4-BE49-F238E27FC236}">
                <a16:creationId xmlns:a16="http://schemas.microsoft.com/office/drawing/2014/main" id="{A7A4DF1B-877E-491C-9DC9-9F870855ECCD}"/>
              </a:ext>
            </a:extLst>
          </p:cNvPr>
          <p:cNvCxnSpPr/>
          <p:nvPr/>
        </p:nvCxnSpPr>
        <p:spPr>
          <a:xfrm>
            <a:off x="577516" y="4596063"/>
            <a:ext cx="12833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3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BA257-AD2E-B023-2DFE-ECDF59C0143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79095" y="177980"/>
            <a:ext cx="9529010" cy="3551809"/>
          </a:xfrm>
          <a:prstGeom prst="rect">
            <a:avLst/>
          </a:prstGeom>
        </p:spPr>
      </p:pic>
      <p:sp>
        <p:nvSpPr>
          <p:cNvPr id="4" name="TextBox 3">
            <a:extLst>
              <a:ext uri="{FF2B5EF4-FFF2-40B4-BE49-F238E27FC236}">
                <a16:creationId xmlns:a16="http://schemas.microsoft.com/office/drawing/2014/main" id="{9ACFAAF9-0003-6868-24B6-428C21741DAB}"/>
              </a:ext>
            </a:extLst>
          </p:cNvPr>
          <p:cNvSpPr txBox="1"/>
          <p:nvPr/>
        </p:nvSpPr>
        <p:spPr>
          <a:xfrm>
            <a:off x="433136" y="4422290"/>
            <a:ext cx="11165305" cy="2177519"/>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TIMSS -</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Trends in International Mathematics and Science Study (TIMSS) is an assessment of the mathematics and science knowledge of fourth (or fifth) and eighth (or ninth) grade learners in various countries around the world.</a:t>
            </a:r>
            <a:endParaRPr lang="en-US" sz="1350" b="1" i="0">
              <a:solidFill>
                <a:srgbClr val="002060"/>
              </a:solidFill>
              <a:effectLst/>
              <a:latin typeface="Georgia" panose="02040502050405020303" pitchFamily="18" charset="0"/>
            </a:endParaRPr>
          </a:p>
          <a:p>
            <a:pPr algn="l"/>
            <a:endParaRPr lang="en-US" sz="1300" b="1">
              <a:solidFill>
                <a:srgbClr val="212121"/>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number of countries participating in the mean score of fourth grade students in different scales of TIMSS according to their income groups during 2000-2015</a:t>
            </a:r>
          </a:p>
          <a:p>
            <a:pPr algn="l"/>
            <a:endParaRPr lang="en-US" sz="1350" b="0" i="0">
              <a:solidFill>
                <a:srgbClr val="002060"/>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upper middle income group has maximum participating countries and high income: OECD group has minimum participating countries in the mean score of fourth grade students in different scales of TIMSS during 2000-2015.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lower middle income group has 50 participating countries, high income: nonOECD group has 44 participating countries and low income group has 34 participating countries in the mean score of fourth grade students in different scales of TIMSS during 2000-2015.</a:t>
            </a:r>
          </a:p>
        </p:txBody>
      </p:sp>
      <p:cxnSp>
        <p:nvCxnSpPr>
          <p:cNvPr id="5" name="Straight Connector 4">
            <a:extLst>
              <a:ext uri="{FF2B5EF4-FFF2-40B4-BE49-F238E27FC236}">
                <a16:creationId xmlns:a16="http://schemas.microsoft.com/office/drawing/2014/main" id="{C91089D2-502F-2AC2-65B4-9CD9EC3DD2EA}"/>
              </a:ext>
            </a:extLst>
          </p:cNvPr>
          <p:cNvCxnSpPr/>
          <p:nvPr/>
        </p:nvCxnSpPr>
        <p:spPr>
          <a:xfrm>
            <a:off x="505326" y="5293895"/>
            <a:ext cx="1267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90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F0876-6BF1-C9F7-C115-076AED9AC31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8568" y="188009"/>
            <a:ext cx="9785684" cy="3998980"/>
          </a:xfrm>
          <a:prstGeom prst="rect">
            <a:avLst/>
          </a:prstGeom>
        </p:spPr>
      </p:pic>
      <p:sp>
        <p:nvSpPr>
          <p:cNvPr id="4" name="TextBox 3">
            <a:extLst>
              <a:ext uri="{FF2B5EF4-FFF2-40B4-BE49-F238E27FC236}">
                <a16:creationId xmlns:a16="http://schemas.microsoft.com/office/drawing/2014/main" id="{47420BC7-B0F5-CCE3-4617-0B7C4D902191}"/>
              </a:ext>
            </a:extLst>
          </p:cNvPr>
          <p:cNvSpPr txBox="1"/>
          <p:nvPr/>
        </p:nvSpPr>
        <p:spPr>
          <a:xfrm>
            <a:off x="557462" y="5370797"/>
            <a:ext cx="11077075"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fourth grade students in mathematics scale of TIMSS during 2000-2015</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2000-2003 and decline during 2003-2006. It goes up during 2006-2009 and falls during 2009-2015.</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2000-2009 and decline during 2009-2015.</a:t>
            </a:r>
          </a:p>
        </p:txBody>
      </p:sp>
      <p:cxnSp>
        <p:nvCxnSpPr>
          <p:cNvPr id="5" name="Straight Connector 4">
            <a:extLst>
              <a:ext uri="{FF2B5EF4-FFF2-40B4-BE49-F238E27FC236}">
                <a16:creationId xmlns:a16="http://schemas.microsoft.com/office/drawing/2014/main" id="{011D1A75-9EED-B91C-9503-CBD489E1420C}"/>
              </a:ext>
            </a:extLst>
          </p:cNvPr>
          <p:cNvCxnSpPr/>
          <p:nvPr/>
        </p:nvCxnSpPr>
        <p:spPr>
          <a:xfrm>
            <a:off x="657726" y="5630779"/>
            <a:ext cx="1219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FCD076-F81C-055F-D79E-C014CB4DA59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526" y="188009"/>
            <a:ext cx="9769641" cy="4047107"/>
          </a:xfrm>
          <a:prstGeom prst="rect">
            <a:avLst/>
          </a:prstGeom>
        </p:spPr>
      </p:pic>
      <p:sp>
        <p:nvSpPr>
          <p:cNvPr id="4" name="TextBox 3">
            <a:extLst>
              <a:ext uri="{FF2B5EF4-FFF2-40B4-BE49-F238E27FC236}">
                <a16:creationId xmlns:a16="http://schemas.microsoft.com/office/drawing/2014/main" id="{7587D5D1-D081-3430-AE10-84A328DB92FA}"/>
              </a:ext>
            </a:extLst>
          </p:cNvPr>
          <p:cNvSpPr txBox="1"/>
          <p:nvPr/>
        </p:nvSpPr>
        <p:spPr>
          <a:xfrm>
            <a:off x="545431" y="5418923"/>
            <a:ext cx="11101137"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fourth grade students in science scale of TIMSS during 2000-2015</a:t>
            </a:r>
          </a:p>
          <a:p>
            <a:pPr algn="l"/>
            <a:endParaRPr lang="en-US" sz="1350" b="0" i="0">
              <a:solidFill>
                <a:srgbClr val="212121"/>
              </a:solidFill>
              <a:effectLst/>
              <a:latin typeface="Georgia" panose="02040502050405020303" pitchFamily="18" charset="0"/>
            </a:endParaRP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(female)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2000-2012 and decline during 2012-2015.</a:t>
            </a:r>
          </a:p>
          <a:p>
            <a:pPr marL="171450" indent="-1714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Students (male)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2000-2003 and decline during 2003-2006. It goes up during 2006-2012 and falls during 2012-2015.</a:t>
            </a:r>
          </a:p>
        </p:txBody>
      </p:sp>
      <p:cxnSp>
        <p:nvCxnSpPr>
          <p:cNvPr id="5" name="Straight Connector 4">
            <a:extLst>
              <a:ext uri="{FF2B5EF4-FFF2-40B4-BE49-F238E27FC236}">
                <a16:creationId xmlns:a16="http://schemas.microsoft.com/office/drawing/2014/main" id="{107D9BCB-4701-83AE-565D-00FAACF7AFA2}"/>
              </a:ext>
            </a:extLst>
          </p:cNvPr>
          <p:cNvCxnSpPr/>
          <p:nvPr/>
        </p:nvCxnSpPr>
        <p:spPr>
          <a:xfrm>
            <a:off x="633663" y="5686926"/>
            <a:ext cx="1267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382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F0CC4-E26F-4DA6-63EF-0CEB0190A11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5" y="216403"/>
            <a:ext cx="9705474" cy="3593598"/>
          </a:xfrm>
          <a:prstGeom prst="rect">
            <a:avLst/>
          </a:prstGeom>
        </p:spPr>
      </p:pic>
      <p:sp>
        <p:nvSpPr>
          <p:cNvPr id="4" name="TextBox 3">
            <a:extLst>
              <a:ext uri="{FF2B5EF4-FFF2-40B4-BE49-F238E27FC236}">
                <a16:creationId xmlns:a16="http://schemas.microsoft.com/office/drawing/2014/main" id="{53722BB2-8195-E3A0-7D11-778143EF8F5A}"/>
              </a:ext>
            </a:extLst>
          </p:cNvPr>
          <p:cNvSpPr txBox="1"/>
          <p:nvPr/>
        </p:nvSpPr>
        <p:spPr>
          <a:xfrm>
            <a:off x="521368" y="4048579"/>
            <a:ext cx="11149263" cy="2593018"/>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mathematics scale of TIMSS in 2015</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mathematics scale of TIMSS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Singapore has the highest mean score and Denmark has the lowest mean score among all the top 10 countries in the mathematics scale of TIMSS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5 are Asian countries, 4 are European countries and United states is the only North American country.</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mathematics scale of TIMSS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United Arab Emirates has the highest mean score and Kuwait has the lowest mean score among all the bottom 10 countries in the mathematics scale of TIMSS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7 are Middle Eastern countries, 2 are Arab States countries and Indonesia is the only Asian country.</a:t>
            </a:r>
          </a:p>
        </p:txBody>
      </p:sp>
      <p:cxnSp>
        <p:nvCxnSpPr>
          <p:cNvPr id="7" name="Straight Connector 6">
            <a:extLst>
              <a:ext uri="{FF2B5EF4-FFF2-40B4-BE49-F238E27FC236}">
                <a16:creationId xmlns:a16="http://schemas.microsoft.com/office/drawing/2014/main" id="{56BC6FAB-457D-C363-93AE-6DC721AE77DF}"/>
              </a:ext>
            </a:extLst>
          </p:cNvPr>
          <p:cNvCxnSpPr/>
          <p:nvPr/>
        </p:nvCxnSpPr>
        <p:spPr>
          <a:xfrm>
            <a:off x="609599" y="4307305"/>
            <a:ext cx="1275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62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9E46B0-48DF-4638-6853-8D891EC1657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6589" y="223512"/>
            <a:ext cx="9697453" cy="3434090"/>
          </a:xfrm>
          <a:prstGeom prst="rect">
            <a:avLst/>
          </a:prstGeom>
        </p:spPr>
      </p:pic>
      <p:sp>
        <p:nvSpPr>
          <p:cNvPr id="4" name="TextBox 3">
            <a:extLst>
              <a:ext uri="{FF2B5EF4-FFF2-40B4-BE49-F238E27FC236}">
                <a16:creationId xmlns:a16="http://schemas.microsoft.com/office/drawing/2014/main" id="{EB70CF3A-8E70-A9AE-5D4E-1479A3B92089}"/>
              </a:ext>
            </a:extLst>
          </p:cNvPr>
          <p:cNvSpPr txBox="1"/>
          <p:nvPr/>
        </p:nvSpPr>
        <p:spPr>
          <a:xfrm>
            <a:off x="573505" y="3833721"/>
            <a:ext cx="11044989" cy="2800767"/>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mean score of top 10 and bottom 10 countries in science scale of TIMSS in 2015</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top 10 countries in science scale of TIMSS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Singapore has the highest mean score and Slovenia has the lowest mean score among all the top 10 countries in the science scale of TIMSS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top 10 countries, 5 are Asian countries, 4 are European countries and United States is the only North American country.</a:t>
            </a:r>
          </a:p>
          <a:p>
            <a:pPr algn="l"/>
            <a:endParaRPr lang="en-US" sz="1350" b="0" i="0">
              <a:solidFill>
                <a:srgbClr val="212121"/>
              </a:solidFill>
              <a:effectLst/>
              <a:latin typeface="Georgia" panose="02040502050405020303" pitchFamily="18" charset="0"/>
            </a:endParaRPr>
          </a:p>
          <a:p>
            <a:pPr algn="l"/>
            <a:r>
              <a:rPr lang="en-US" sz="1350" b="1" i="0" u="sng">
                <a:solidFill>
                  <a:schemeClr val="accent2">
                    <a:lumMod val="75000"/>
                  </a:schemeClr>
                </a:solidFill>
                <a:effectLst/>
                <a:latin typeface="Georgia" panose="02040502050405020303" pitchFamily="18" charset="0"/>
              </a:rPr>
              <a:t>The mean score of bottom 10 countries in science scale of TIMSS in 2015</a:t>
            </a:r>
            <a:endParaRPr lang="en-US" sz="1350" b="0" i="0" u="sng">
              <a:solidFill>
                <a:schemeClr val="accent2">
                  <a:lumMod val="75000"/>
                </a:schemeClr>
              </a:solidFill>
              <a:effectLst/>
              <a:latin typeface="Georgia" panose="02040502050405020303" pitchFamily="18" charset="0"/>
            </a:endParaRP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Bahrain has the highest mean score and Kuwait has the lowest mean score among all the bottom 10 countries in the science scale of TIMSS in 2015.</a:t>
            </a:r>
          </a:p>
          <a:p>
            <a:pPr marL="171450" indent="-171450" algn="l">
              <a:buFont typeface="Arial" panose="020B0604020202020204" pitchFamily="34" charset="0"/>
              <a:buChar char="•"/>
            </a:pPr>
            <a:r>
              <a:rPr lang="en-US" sz="1350" b="0" i="0">
                <a:solidFill>
                  <a:srgbClr val="002060"/>
                </a:solidFill>
                <a:effectLst/>
                <a:latin typeface="Georgia" panose="02040502050405020303" pitchFamily="18" charset="0"/>
              </a:rPr>
              <a:t>We observe that out of bottom 10 countries, 6 are Middle Eastern countries, 2 are Arab States countries, Georgia is European country and Indonesia is the only Asian country.</a:t>
            </a:r>
          </a:p>
        </p:txBody>
      </p:sp>
      <p:cxnSp>
        <p:nvCxnSpPr>
          <p:cNvPr id="5" name="Straight Connector 4">
            <a:extLst>
              <a:ext uri="{FF2B5EF4-FFF2-40B4-BE49-F238E27FC236}">
                <a16:creationId xmlns:a16="http://schemas.microsoft.com/office/drawing/2014/main" id="{8CAC746B-5FFB-4DF4-9BD2-13DE61D66C08}"/>
              </a:ext>
            </a:extLst>
          </p:cNvPr>
          <p:cNvCxnSpPr/>
          <p:nvPr/>
        </p:nvCxnSpPr>
        <p:spPr>
          <a:xfrm>
            <a:off x="673768" y="4098758"/>
            <a:ext cx="1267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330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F4654-DA70-370E-4CF8-170F4E13A17C}"/>
              </a:ext>
            </a:extLst>
          </p:cNvPr>
          <p:cNvSpPr txBox="1"/>
          <p:nvPr/>
        </p:nvSpPr>
        <p:spPr>
          <a:xfrm>
            <a:off x="922421" y="251352"/>
            <a:ext cx="9793705" cy="3731791"/>
          </a:xfrm>
          <a:prstGeom prst="rect">
            <a:avLst/>
          </a:prstGeom>
          <a:solidFill>
            <a:schemeClr val="tx1"/>
          </a:solidFill>
        </p:spPr>
        <p:txBody>
          <a:bodyPr wrap="square">
            <a:spAutoFit/>
          </a:bodyPr>
          <a:lstStyle/>
          <a:p>
            <a:r>
              <a:rPr lang="en-US" sz="1600" b="1">
                <a:solidFill>
                  <a:schemeClr val="accent1"/>
                </a:solidFill>
                <a:latin typeface="Georgia" panose="02040502050405020303" pitchFamily="18" charset="0"/>
              </a:rPr>
              <a:t>Conclusion: </a:t>
            </a:r>
          </a:p>
          <a:p>
            <a:pPr marL="342900" indent="-342900">
              <a:buFont typeface="Wingdings" panose="05000000000000000000" pitchFamily="2" charset="2"/>
              <a:buChar char="Ø"/>
            </a:pPr>
            <a:endParaRPr lang="en-US" sz="1800" b="1">
              <a:solidFill>
                <a:schemeClr val="bg1"/>
              </a:solidFill>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This study shows that most of the countries, whether developing and developed, are part of the World Bank, that's why the "Region" with a high number of countries has high involvement.</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The population growth analysis, based on income, indicates that the country's government of law, middle wages should implement some laws to control the population growth.</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GDP bar shows that developed countries have GDP exceeding 120000 and developing countries have GDP exceeding 12000. This indicates a very vast difference in terms of economy of the country.</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Educational analysis of the youth shows that literacy rate is increasing over the years but still females are lagging behind, compared to the total population literacy. Government and individuals should pay attention to education.</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Literacy rate and technological advancement, influence the GDP of the country, should be increased.</a:t>
            </a:r>
          </a:p>
          <a:p>
            <a:pPr algn="l"/>
            <a:endParaRPr lang="en-US" sz="1350" b="0" i="0">
              <a:solidFill>
                <a:srgbClr val="002060"/>
              </a:solidFill>
              <a:effectLst/>
              <a:latin typeface="Georgia" panose="02040502050405020303" pitchFamily="18" charset="0"/>
            </a:endParaRPr>
          </a:p>
          <a:p>
            <a:pPr marL="342900" indent="-342900" algn="l">
              <a:buFont typeface="Wingdings" panose="05000000000000000000" pitchFamily="2" charset="2"/>
              <a:buChar char="Ø"/>
            </a:pPr>
            <a:r>
              <a:rPr lang="en-US" sz="1350" b="0" i="0">
                <a:solidFill>
                  <a:srgbClr val="002060"/>
                </a:solidFill>
                <a:effectLst/>
                <a:latin typeface="Georgia" panose="02040502050405020303" pitchFamily="18" charset="0"/>
              </a:rPr>
              <a:t>PISA and TIMSS analysis shows that it's quite different for males and females in the mathematics scale and reading scale.</a:t>
            </a:r>
          </a:p>
        </p:txBody>
      </p:sp>
      <p:cxnSp>
        <p:nvCxnSpPr>
          <p:cNvPr id="4" name="Straight Connector 3">
            <a:extLst>
              <a:ext uri="{FF2B5EF4-FFF2-40B4-BE49-F238E27FC236}">
                <a16:creationId xmlns:a16="http://schemas.microsoft.com/office/drawing/2014/main" id="{1BA2877B-080A-1521-DD17-99EEB0F2AD49}"/>
              </a:ext>
            </a:extLst>
          </p:cNvPr>
          <p:cNvCxnSpPr/>
          <p:nvPr/>
        </p:nvCxnSpPr>
        <p:spPr>
          <a:xfrm>
            <a:off x="1034716" y="553453"/>
            <a:ext cx="12111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353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70CB6-AB32-863E-A686-FEA5D71FDF83}"/>
              </a:ext>
            </a:extLst>
          </p:cNvPr>
          <p:cNvSpPr txBox="1"/>
          <p:nvPr/>
        </p:nvSpPr>
        <p:spPr>
          <a:xfrm>
            <a:off x="5017040" y="2966936"/>
            <a:ext cx="2157919" cy="584775"/>
          </a:xfrm>
          <a:prstGeom prst="rect">
            <a:avLst/>
          </a:prstGeom>
          <a:solidFill>
            <a:schemeClr val="tx1"/>
          </a:solidFill>
        </p:spPr>
        <p:txBody>
          <a:bodyPr wrap="square" rtlCol="0">
            <a:spAutoFit/>
          </a:bodyPr>
          <a:lstStyle/>
          <a:p>
            <a:r>
              <a:rPr lang="en-US" sz="3200">
                <a:solidFill>
                  <a:schemeClr val="accent1"/>
                </a:solidFill>
                <a:latin typeface="Georgia" panose="02040502050405020303" pitchFamily="18" charset="0"/>
              </a:rPr>
              <a:t>Thank You</a:t>
            </a:r>
            <a:endParaRPr lang="en-IN" sz="3200">
              <a:solidFill>
                <a:schemeClr val="accent1"/>
              </a:solidFill>
              <a:latin typeface="Georgia" panose="02040502050405020303" pitchFamily="18" charset="0"/>
            </a:endParaRPr>
          </a:p>
        </p:txBody>
      </p:sp>
    </p:spTree>
    <p:extLst>
      <p:ext uri="{BB962C8B-B14F-4D97-AF65-F5344CB8AC3E}">
        <p14:creationId xmlns:p14="http://schemas.microsoft.com/office/powerpoint/2010/main" val="329596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C74D530-32B5-DE69-D427-784F130A35F9}"/>
                  </a:ext>
                </a:extLst>
              </p:cNvPr>
              <p:cNvSpPr txBox="1"/>
              <p:nvPr/>
            </p:nvSpPr>
            <p:spPr>
              <a:xfrm>
                <a:off x="938463" y="224591"/>
                <a:ext cx="9865894" cy="4555093"/>
              </a:xfrm>
              <a:prstGeom prst="rect">
                <a:avLst/>
              </a:prstGeom>
              <a:solidFill>
                <a:schemeClr val="tx1"/>
              </a:solidFill>
            </p:spPr>
            <p:txBody>
              <a:bodyPr wrap="square">
                <a:spAutoFit/>
              </a:bodyPr>
              <a:lstStyle/>
              <a:p>
                <a:r>
                  <a:rPr lang="en-US" sz="1600" b="1">
                    <a:solidFill>
                      <a:schemeClr val="accent1"/>
                    </a:solidFill>
                    <a:latin typeface="Georgia" panose="02040502050405020303" pitchFamily="18" charset="0"/>
                  </a:rPr>
                  <a:t>Data summary: </a:t>
                </a:r>
                <a:r>
                  <a:rPr lang="en-US" sz="1300">
                    <a:solidFill>
                      <a:srgbClr val="002060"/>
                    </a:solidFill>
                    <a:latin typeface="Georgia" panose="02040502050405020303" pitchFamily="18" charset="0"/>
                  </a:rPr>
                  <a:t>View all the </a:t>
                </a:r>
                <a14:m>
                  <m:oMath xmlns:m="http://schemas.openxmlformats.org/officeDocument/2006/math">
                    <m:r>
                      <m:rPr>
                        <m:sty m:val="p"/>
                      </m:rPr>
                      <a:rPr lang="en-US" sz="1300" i="0" smtClean="0">
                        <a:solidFill>
                          <a:srgbClr val="002060"/>
                        </a:solidFill>
                        <a:latin typeface="Cambria Math" panose="02040503050406030204" pitchFamily="18" charset="0"/>
                      </a:rPr>
                      <m:t>data</m:t>
                    </m:r>
                    <m:r>
                      <m:rPr>
                        <m:sty m:val="p"/>
                      </m:rPr>
                      <a:rPr lang="en-US" sz="1300" b="0" i="0" smtClean="0">
                        <a:solidFill>
                          <a:srgbClr val="002060"/>
                        </a:solidFill>
                        <a:latin typeface="Cambria Math" panose="02040503050406030204" pitchFamily="18" charset="0"/>
                      </a:rPr>
                      <m:t>sets</m:t>
                    </m:r>
                  </m:oMath>
                </a14:m>
                <a:r>
                  <a:rPr lang="en-US" sz="1300">
                    <a:solidFill>
                      <a:srgbClr val="002060"/>
                    </a:solidFill>
                    <a:latin typeface="Georgia" panose="02040502050405020303" pitchFamily="18" charset="0"/>
                  </a:rPr>
                  <a:t> (one by one)</a:t>
                </a:r>
              </a:p>
              <a:p>
                <a:endParaRPr lang="en-US" sz="1300" b="1">
                  <a:solidFill>
                    <a:schemeClr val="bg1"/>
                  </a:solidFill>
                  <a:latin typeface="Georgia" panose="02040502050405020303" pitchFamily="18" charset="0"/>
                </a:endParaRPr>
              </a:p>
              <a:p>
                <a:pPr marL="285750" indent="-285750">
                  <a:buFont typeface="Arial" panose="020B0604020202020204" pitchFamily="34" charset="0"/>
                  <a:buChar char="•"/>
                </a:pPr>
                <a:r>
                  <a:rPr lang="en-IN" sz="1350" b="1" i="0" u="sng">
                    <a:solidFill>
                      <a:schemeClr val="accent2">
                        <a:lumMod val="75000"/>
                      </a:schemeClr>
                    </a:solidFill>
                    <a:effectLst/>
                    <a:latin typeface="Georgia" panose="02040502050405020303" pitchFamily="18" charset="0"/>
                  </a:rPr>
                  <a:t>EdStatsCountry</a:t>
                </a:r>
                <a:r>
                  <a:rPr lang="en-US" sz="1350" b="1" u="sng">
                    <a:solidFill>
                      <a:schemeClr val="accent2">
                        <a:lumMod val="75000"/>
                      </a:schemeClr>
                    </a:solidFill>
                    <a:latin typeface="Georgia" panose="02040502050405020303" pitchFamily="18" charset="0"/>
                  </a:rPr>
                  <a:t>:</a:t>
                </a:r>
                <a:r>
                  <a:rPr lang="en-US" sz="1400" b="0" i="0">
                    <a:solidFill>
                      <a:schemeClr val="accent2">
                        <a:lumMod val="75000"/>
                      </a:schemeClr>
                    </a:solidFill>
                    <a:effectLst/>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list of all 241 countries that are present in the data. It has many columns such as - Country Code, Short Name, Table Name, Long Name, 2-alpha code, Special Notes, Region, Income Group, ..., Unnamed: 31.</a:t>
                </a:r>
              </a:p>
              <a:p>
                <a:endParaRPr lang="en-US" sz="1300">
                  <a:solidFill>
                    <a:schemeClr val="bg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accent2">
                        <a:lumMod val="75000"/>
                      </a:schemeClr>
                    </a:solidFill>
                    <a:latin typeface="Georgia" panose="02040502050405020303" pitchFamily="18" charset="0"/>
                  </a:rPr>
                  <a:t>EdStatsData:</a:t>
                </a:r>
                <a:r>
                  <a:rPr lang="en-US" sz="1350">
                    <a:solidFill>
                      <a:schemeClr val="accent2"/>
                    </a:solidFill>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many columns such as - Country Name, Country Code, Indicator Name, Indicator Code, 1970, 1971, 1972, …, 2060, after that 2065, 2070, 2075, … (following same manner) till 2100, Unnamed: 69. Column 2010 has the most amount of data with 242442 (non - null) values, so we will prefer it as base year.</a:t>
                </a:r>
              </a:p>
              <a:p>
                <a:pPr marL="285750" indent="-285750">
                  <a:buFont typeface="Arial" panose="020B0604020202020204" pitchFamily="34" charset="0"/>
                  <a:buChar char="•"/>
                </a:pPr>
                <a:endParaRPr lang="en-US" sz="1350">
                  <a:solidFill>
                    <a:schemeClr val="bg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accent2">
                        <a:lumMod val="75000"/>
                      </a:schemeClr>
                    </a:solidFill>
                    <a:latin typeface="Georgia" panose="02040502050405020303" pitchFamily="18" charset="0"/>
                  </a:rPr>
                  <a:t>EdStatsSeries:</a:t>
                </a:r>
                <a:r>
                  <a:rPr lang="en-US" sz="1350">
                    <a:solidFill>
                      <a:schemeClr val="accent2"/>
                    </a:solidFill>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many columns such as – Series Code, Topic, Indicator Name, Short definition, ..., Base Period, …, Unnamed: 20. It contains list of all 3665 indicators.</a:t>
                </a:r>
              </a:p>
              <a:p>
                <a:pPr marL="285750" indent="-285750">
                  <a:buFont typeface="Arial" panose="020B0604020202020204" pitchFamily="34" charset="0"/>
                  <a:buChar char="•"/>
                </a:pPr>
                <a:endParaRPr lang="en-US" sz="1350">
                  <a:solidFill>
                    <a:schemeClr val="bg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accent2">
                        <a:lumMod val="75000"/>
                      </a:schemeClr>
                    </a:solidFill>
                    <a:latin typeface="Georgia" panose="02040502050405020303" pitchFamily="18" charset="0"/>
                  </a:rPr>
                  <a:t>EdStatsFootNote:</a:t>
                </a:r>
                <a:r>
                  <a:rPr lang="en-US" sz="1350" b="1">
                    <a:solidFill>
                      <a:schemeClr val="accent2">
                        <a:lumMod val="75000"/>
                      </a:schemeClr>
                    </a:solidFill>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just 5 columns – </a:t>
                </a:r>
                <a14:m>
                  <m:oMath xmlns:m="http://schemas.openxmlformats.org/officeDocument/2006/math">
                    <m:r>
                      <m:rPr>
                        <m:sty m:val="p"/>
                      </m:rPr>
                      <a:rPr lang="en-US" sz="1350" b="0" i="0" smtClean="0">
                        <a:solidFill>
                          <a:srgbClr val="002060"/>
                        </a:solidFill>
                        <a:effectLst/>
                        <a:latin typeface="Cambria Math" panose="02040503050406030204" pitchFamily="18" charset="0"/>
                      </a:rPr>
                      <m:t>CountryCode</m:t>
                    </m:r>
                    <m:r>
                      <a:rPr lang="en-US" sz="1350" b="0" i="0" smtClean="0">
                        <a:solidFill>
                          <a:srgbClr val="002060"/>
                        </a:solidFill>
                        <a:effectLst/>
                        <a:latin typeface="Cambria Math" panose="02040503050406030204" pitchFamily="18" charset="0"/>
                      </a:rPr>
                      <m:t>, </m:t>
                    </m:r>
                  </m:oMath>
                </a14:m>
                <a:r>
                  <a:rPr lang="en-US" sz="1350" b="0">
                    <a:solidFill>
                      <a:srgbClr val="002060"/>
                    </a:solidFill>
                    <a:effectLst/>
                    <a:latin typeface="Georgia" panose="02040502050405020303" pitchFamily="18" charset="0"/>
                  </a:rPr>
                  <a:t>SeriesCode</a:t>
                </a:r>
                <a:r>
                  <a:rPr lang="en-US" sz="1350" b="0" i="0">
                    <a:solidFill>
                      <a:srgbClr val="002060"/>
                    </a:solidFill>
                    <a:effectLst/>
                    <a:latin typeface="Georgia" panose="02040502050405020303" pitchFamily="18" charset="0"/>
                  </a:rPr>
                  <a:t>, Year, DESCRIPTION, Unnamed: 4. It contains the estimations and uncertainty bounds for each year - looks like some years are missing.</a:t>
                </a:r>
              </a:p>
              <a:p>
                <a:pPr marL="285750" indent="-285750">
                  <a:buFont typeface="Arial" panose="020B0604020202020204" pitchFamily="34" charset="0"/>
                  <a:buChar char="•"/>
                </a:pPr>
                <a:endParaRPr lang="en-US" sz="1350">
                  <a:solidFill>
                    <a:schemeClr val="bg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accent2">
                        <a:lumMod val="75000"/>
                      </a:schemeClr>
                    </a:solidFill>
                    <a:latin typeface="Georgia" panose="02040502050405020303" pitchFamily="18" charset="0"/>
                  </a:rPr>
                  <a:t>EdStatsCountry_Series:</a:t>
                </a:r>
                <a:r>
                  <a:rPr lang="en-US" sz="1350" b="1">
                    <a:solidFill>
                      <a:schemeClr val="accent2">
                        <a:lumMod val="75000"/>
                      </a:schemeClr>
                    </a:solidFill>
                    <a:latin typeface="Georgia" panose="02040502050405020303" pitchFamily="18" charset="0"/>
                  </a:rPr>
                  <a:t> </a:t>
                </a:r>
                <a:r>
                  <a:rPr lang="en-US" sz="1350">
                    <a:solidFill>
                      <a:srgbClr val="002060"/>
                    </a:solidFill>
                    <a:latin typeface="Georgia" panose="02040502050405020303" pitchFamily="18" charset="0"/>
                  </a:rPr>
                  <a:t>We observe that it</a:t>
                </a:r>
                <a:r>
                  <a:rPr lang="en-US" sz="1350" b="0" i="0">
                    <a:solidFill>
                      <a:srgbClr val="002060"/>
                    </a:solidFill>
                    <a:effectLst/>
                    <a:latin typeface="Georgia" panose="02040502050405020303" pitchFamily="18" charset="0"/>
                  </a:rPr>
                  <a:t> contains just 4 columns - </a:t>
                </a:r>
                <a14:m>
                  <m:oMath xmlns:m="http://schemas.openxmlformats.org/officeDocument/2006/math">
                    <m:r>
                      <m:rPr>
                        <m:sty m:val="p"/>
                      </m:rPr>
                      <a:rPr lang="en-US" sz="1350" b="0" i="0" smtClean="0">
                        <a:solidFill>
                          <a:srgbClr val="002060"/>
                        </a:solidFill>
                        <a:effectLst/>
                        <a:latin typeface="Cambria Math" panose="02040503050406030204" pitchFamily="18" charset="0"/>
                      </a:rPr>
                      <m:t>CountryCode</m:t>
                    </m:r>
                    <m:r>
                      <a:rPr lang="en-US" sz="1350" b="0" i="0" smtClean="0">
                        <a:solidFill>
                          <a:srgbClr val="002060"/>
                        </a:solidFill>
                        <a:effectLst/>
                        <a:latin typeface="Cambria Math" panose="02040503050406030204" pitchFamily="18" charset="0"/>
                      </a:rPr>
                      <m:t>, </m:t>
                    </m:r>
                  </m:oMath>
                </a14:m>
                <a:r>
                  <a:rPr lang="en-US" sz="1350" b="0">
                    <a:solidFill>
                      <a:srgbClr val="002060"/>
                    </a:solidFill>
                    <a:effectLst/>
                    <a:latin typeface="Georgia" panose="02040502050405020303" pitchFamily="18" charset="0"/>
                  </a:rPr>
                  <a:t>SeriesCode</a:t>
                </a:r>
                <a:r>
                  <a:rPr lang="en-US" sz="1350" b="0" i="0">
                    <a:solidFill>
                      <a:srgbClr val="002060"/>
                    </a:solidFill>
                    <a:effectLst/>
                    <a:latin typeface="Georgia" panose="02040502050405020303" pitchFamily="18" charset="0"/>
                  </a:rPr>
                  <a:t>, DESCRIPTION, Unnamed: 3. It contains indicators and data sources for certain countries.</a:t>
                </a:r>
              </a:p>
              <a:p>
                <a:pPr marL="285750" indent="-285750">
                  <a:buFont typeface="Arial" panose="020B0604020202020204" pitchFamily="34" charset="0"/>
                  <a:buChar char="•"/>
                </a:pPr>
                <a:endParaRPr lang="en-US" sz="1350" b="0" i="0">
                  <a:solidFill>
                    <a:schemeClr val="bg1"/>
                  </a:solidFill>
                  <a:effectLst/>
                  <a:latin typeface="Georgia" panose="02040502050405020303" pitchFamily="18" charset="0"/>
                </a:endParaRPr>
              </a:p>
              <a:p>
                <a:r>
                  <a:rPr lang="en-US" sz="1350" b="0" i="0">
                    <a:solidFill>
                      <a:srgbClr val="002060"/>
                    </a:solidFill>
                    <a:effectLst/>
                    <a:latin typeface="Georgia" panose="02040502050405020303" pitchFamily="18" charset="0"/>
                  </a:rPr>
                  <a:t>After analysing data of all the datasets, we have decided to work with two datasets – EdStatsCountry and EdStatsData.</a:t>
                </a:r>
                <a:endParaRPr lang="en-US" sz="1350">
                  <a:solidFill>
                    <a:srgbClr val="002060"/>
                  </a:solidFill>
                  <a:latin typeface="Georgia" panose="02040502050405020303" pitchFamily="18" charset="0"/>
                </a:endParaRPr>
              </a:p>
              <a:p>
                <a:endParaRPr lang="en-US" sz="1800" b="0" i="0">
                  <a:solidFill>
                    <a:schemeClr val="tx1"/>
                  </a:solidFill>
                  <a:effectLst/>
                  <a:latin typeface="Georgia" panose="02040502050405020303" pitchFamily="18" charset="0"/>
                </a:endParaRPr>
              </a:p>
            </p:txBody>
          </p:sp>
        </mc:Choice>
        <mc:Fallback xmlns="">
          <p:sp>
            <p:nvSpPr>
              <p:cNvPr id="3" name="TextBox 2">
                <a:extLst>
                  <a:ext uri="{FF2B5EF4-FFF2-40B4-BE49-F238E27FC236}">
                    <a16:creationId xmlns:a16="http://schemas.microsoft.com/office/drawing/2014/main" id="{5C74D530-32B5-DE69-D427-784F130A35F9}"/>
                  </a:ext>
                </a:extLst>
              </p:cNvPr>
              <p:cNvSpPr txBox="1">
                <a:spLocks noRot="1" noChangeAspect="1" noMove="1" noResize="1" noEditPoints="1" noAdjustHandles="1" noChangeArrowheads="1" noChangeShapeType="1" noTextEdit="1"/>
              </p:cNvSpPr>
              <p:nvPr/>
            </p:nvSpPr>
            <p:spPr>
              <a:xfrm>
                <a:off x="938463" y="224591"/>
                <a:ext cx="9865894" cy="4555093"/>
              </a:xfrm>
              <a:prstGeom prst="rect">
                <a:avLst/>
              </a:prstGeom>
              <a:blipFill>
                <a:blip r:embed="rId2"/>
                <a:stretch>
                  <a:fillRect l="-371" t="-402"/>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2CCD361D-5CE7-178E-2A0F-FCDCC274759E}"/>
              </a:ext>
            </a:extLst>
          </p:cNvPr>
          <p:cNvCxnSpPr>
            <a:cxnSpLocks/>
          </p:cNvCxnSpPr>
          <p:nvPr/>
        </p:nvCxnSpPr>
        <p:spPr>
          <a:xfrm>
            <a:off x="1002632" y="553452"/>
            <a:ext cx="164431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19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D282D-45DA-69EC-6A2E-46DE7737863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084" y="223613"/>
            <a:ext cx="9786126" cy="5259600"/>
          </a:xfrm>
          <a:prstGeom prst="rect">
            <a:avLst/>
          </a:prstGeom>
        </p:spPr>
      </p:pic>
      <p:sp>
        <p:nvSpPr>
          <p:cNvPr id="4" name="TextBox 3">
            <a:extLst>
              <a:ext uri="{FF2B5EF4-FFF2-40B4-BE49-F238E27FC236}">
                <a16:creationId xmlns:a16="http://schemas.microsoft.com/office/drawing/2014/main" id="{2F26850C-565B-DBD3-3681-CD8A7B63A0D8}"/>
              </a:ext>
            </a:extLst>
          </p:cNvPr>
          <p:cNvSpPr txBox="1"/>
          <p:nvPr/>
        </p:nvSpPr>
        <p:spPr>
          <a:xfrm>
            <a:off x="609599" y="5846943"/>
            <a:ext cx="10852484" cy="723275"/>
          </a:xfrm>
          <a:prstGeom prst="rect">
            <a:avLst/>
          </a:prstGeom>
          <a:solidFill>
            <a:schemeClr val="tx1"/>
          </a:solidFill>
        </p:spPr>
        <p:txBody>
          <a:bodyPr wrap="square" rtlCol="0">
            <a:spAutoFit/>
          </a:bodyPr>
          <a:lstStyle/>
          <a:p>
            <a:r>
              <a:rPr lang="en-US" sz="1400" b="1" i="0">
                <a:solidFill>
                  <a:schemeClr val="accent1"/>
                </a:solidFill>
                <a:effectLst/>
                <a:latin typeface="Georgia" panose="02040502050405020303" pitchFamily="18" charset="0"/>
              </a:rPr>
              <a:t>Observation</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that the columns of the dataframe (df_EdStatsCountry) which have the maximum number of missing values (NaN) are – Unnamed: 31, National accounts reference year, Alternative conversion factor, Other groups, Latest industrial data, Vital registration complete and some others also.</a:t>
            </a:r>
          </a:p>
        </p:txBody>
      </p:sp>
      <p:cxnSp>
        <p:nvCxnSpPr>
          <p:cNvPr id="5" name="Straight Connector 4">
            <a:extLst>
              <a:ext uri="{FF2B5EF4-FFF2-40B4-BE49-F238E27FC236}">
                <a16:creationId xmlns:a16="http://schemas.microsoft.com/office/drawing/2014/main" id="{4925B10D-ACAA-7607-5AF4-F428B0CCF70E}"/>
              </a:ext>
            </a:extLst>
          </p:cNvPr>
          <p:cNvCxnSpPr/>
          <p:nvPr/>
        </p:nvCxnSpPr>
        <p:spPr>
          <a:xfrm>
            <a:off x="697832" y="6096000"/>
            <a:ext cx="118711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06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2D979-8920-149C-DD52-FC788125547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204130"/>
            <a:ext cx="9865894" cy="4913302"/>
          </a:xfrm>
          <a:prstGeom prst="rect">
            <a:avLst/>
          </a:prstGeom>
        </p:spPr>
      </p:pic>
      <p:sp>
        <p:nvSpPr>
          <p:cNvPr id="4" name="TextBox 3">
            <a:extLst>
              <a:ext uri="{FF2B5EF4-FFF2-40B4-BE49-F238E27FC236}">
                <a16:creationId xmlns:a16="http://schemas.microsoft.com/office/drawing/2014/main" id="{63A74C30-FAFF-E75C-5271-ACEF17935556}"/>
              </a:ext>
            </a:extLst>
          </p:cNvPr>
          <p:cNvSpPr txBox="1"/>
          <p:nvPr/>
        </p:nvSpPr>
        <p:spPr>
          <a:xfrm>
            <a:off x="705852" y="5794564"/>
            <a:ext cx="10507579" cy="730969"/>
          </a:xfrm>
          <a:prstGeom prst="rect">
            <a:avLst/>
          </a:prstGeom>
          <a:solidFill>
            <a:schemeClr val="tx1"/>
          </a:solidFill>
        </p:spPr>
        <p:txBody>
          <a:bodyPr wrap="square" rtlCol="0">
            <a:spAutoFit/>
          </a:bodyPr>
          <a:lstStyle/>
          <a:p>
            <a:r>
              <a:rPr lang="en-US" sz="1400" b="1" i="0">
                <a:solidFill>
                  <a:schemeClr val="accent1"/>
                </a:solidFill>
                <a:effectLst/>
                <a:latin typeface="Georgia" panose="02040502050405020303" pitchFamily="18" charset="0"/>
              </a:rPr>
              <a:t>Observation: </a:t>
            </a:r>
            <a:r>
              <a:rPr lang="en-US" sz="1350" b="0" i="0">
                <a:solidFill>
                  <a:srgbClr val="002060"/>
                </a:solidFill>
                <a:effectLst/>
                <a:latin typeface="Georgia" panose="02040502050405020303" pitchFamily="18" charset="0"/>
              </a:rPr>
              <a:t>We observe that the columns of the dataframe (df_EdStatsData) which have the maximum number of missing values (NaN) are - Unnamed: 69, 2017, 2016, 1971, 1973, 1972, …, and some other year columns also. Most of the year columns are having missing values (NaN). We will fill these missing values by using bfill() and ffill() function.</a:t>
            </a:r>
          </a:p>
        </p:txBody>
      </p:sp>
      <p:cxnSp>
        <p:nvCxnSpPr>
          <p:cNvPr id="5" name="Straight Connector 4">
            <a:extLst>
              <a:ext uri="{FF2B5EF4-FFF2-40B4-BE49-F238E27FC236}">
                <a16:creationId xmlns:a16="http://schemas.microsoft.com/office/drawing/2014/main" id="{C919E0C6-81EE-B646-49CD-7D4FDDA2BE7A}"/>
              </a:ext>
            </a:extLst>
          </p:cNvPr>
          <p:cNvCxnSpPr/>
          <p:nvPr/>
        </p:nvCxnSpPr>
        <p:spPr>
          <a:xfrm>
            <a:off x="794084" y="6039853"/>
            <a:ext cx="11951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62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250575-BCBE-9BD4-AACE-71B1D3B93EF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38768" y="251080"/>
            <a:ext cx="9657569" cy="4200604"/>
          </a:xfrm>
          <a:prstGeom prst="rect">
            <a:avLst/>
          </a:prstGeom>
        </p:spPr>
      </p:pic>
      <p:sp>
        <p:nvSpPr>
          <p:cNvPr id="4" name="TextBox 3">
            <a:extLst>
              <a:ext uri="{FF2B5EF4-FFF2-40B4-BE49-F238E27FC236}">
                <a16:creationId xmlns:a16="http://schemas.microsoft.com/office/drawing/2014/main" id="{BBB778B8-0765-A0BE-9A82-FC3B9CBDE849}"/>
              </a:ext>
            </a:extLst>
          </p:cNvPr>
          <p:cNvSpPr txBox="1"/>
          <p:nvPr/>
        </p:nvSpPr>
        <p:spPr>
          <a:xfrm>
            <a:off x="713874" y="5387936"/>
            <a:ext cx="10764252"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b="1">
                <a:solidFill>
                  <a:schemeClr val="accent1"/>
                </a:solidFill>
                <a:latin typeface="Georgia" panose="02040502050405020303" pitchFamily="18" charset="0"/>
              </a:rPr>
              <a:t>:</a:t>
            </a:r>
            <a:r>
              <a:rPr lang="en-US" sz="1400" b="1"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number of countries according to their regions</a:t>
            </a:r>
          </a:p>
          <a:p>
            <a:pPr algn="l"/>
            <a:endParaRPr lang="en-US" sz="1350" b="0" i="0">
              <a:solidFill>
                <a:srgbClr val="002060"/>
              </a:solidFill>
              <a:effectLst/>
              <a:latin typeface="Georgia" panose="02040502050405020303" pitchFamily="18" charset="0"/>
            </a:endParaRP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We observe that Europe &amp; Central Asia region has maximum countries and North America region has minimum countries.</a:t>
            </a:r>
          </a:p>
          <a:p>
            <a:pPr marL="285750" indent="-285750" algn="l">
              <a:buFont typeface="Arial" panose="020B0604020202020204" pitchFamily="34" charset="0"/>
              <a:buChar char="•"/>
            </a:pPr>
            <a:r>
              <a:rPr lang="en-US" sz="1350" b="0" i="0">
                <a:solidFill>
                  <a:srgbClr val="002060"/>
                </a:solidFill>
                <a:effectLst/>
                <a:latin typeface="Georgia" panose="02040502050405020303" pitchFamily="18" charset="0"/>
              </a:rPr>
              <a:t>We observe that Sub-Saharan Africa region has 48 countries, Latin America &amp; Caribbean region has 41 countries, East Asia &amp; Pacific region has 36 countries, Middle East &amp; North Africa region has 21 countries and South Asia region has 8 countries.</a:t>
            </a:r>
          </a:p>
        </p:txBody>
      </p:sp>
      <p:cxnSp>
        <p:nvCxnSpPr>
          <p:cNvPr id="5" name="Straight Connector 4">
            <a:extLst>
              <a:ext uri="{FF2B5EF4-FFF2-40B4-BE49-F238E27FC236}">
                <a16:creationId xmlns:a16="http://schemas.microsoft.com/office/drawing/2014/main" id="{A546ACD1-2745-CFD9-72CA-FF25A626A525}"/>
              </a:ext>
            </a:extLst>
          </p:cNvPr>
          <p:cNvCxnSpPr/>
          <p:nvPr/>
        </p:nvCxnSpPr>
        <p:spPr>
          <a:xfrm>
            <a:off x="794084" y="5646821"/>
            <a:ext cx="12913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A8E5D-4FD0-B988-83A0-016EB9DD97E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58779" y="260198"/>
            <a:ext cx="9713495" cy="4247634"/>
          </a:xfrm>
          <a:prstGeom prst="rect">
            <a:avLst/>
          </a:prstGeom>
        </p:spPr>
      </p:pic>
      <p:sp>
        <p:nvSpPr>
          <p:cNvPr id="4" name="TextBox 3">
            <a:extLst>
              <a:ext uri="{FF2B5EF4-FFF2-40B4-BE49-F238E27FC236}">
                <a16:creationId xmlns:a16="http://schemas.microsoft.com/office/drawing/2014/main" id="{8D63410B-9A07-20F8-7194-F2709A30EF68}"/>
              </a:ext>
            </a:extLst>
          </p:cNvPr>
          <p:cNvSpPr txBox="1"/>
          <p:nvPr/>
        </p:nvSpPr>
        <p:spPr>
          <a:xfrm>
            <a:off x="635020" y="5447700"/>
            <a:ext cx="10921959" cy="1138773"/>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Observations</a:t>
            </a:r>
            <a:r>
              <a:rPr lang="en-US" sz="1400" b="1">
                <a:solidFill>
                  <a:schemeClr val="accent1"/>
                </a:solidFill>
                <a:latin typeface="Georgia" panose="02040502050405020303" pitchFamily="18" charset="0"/>
              </a:rPr>
              <a:t>:</a:t>
            </a:r>
            <a:r>
              <a:rPr lang="en-US" sz="1400" i="0">
                <a:solidFill>
                  <a:schemeClr val="accent1"/>
                </a:solidFill>
                <a:effectLst/>
                <a:latin typeface="Georgia" panose="02040502050405020303" pitchFamily="18" charset="0"/>
              </a:rPr>
              <a:t> </a:t>
            </a:r>
            <a:r>
              <a:rPr lang="en-US" sz="1350" i="0">
                <a:solidFill>
                  <a:srgbClr val="002060"/>
                </a:solidFill>
                <a:effectLst/>
                <a:latin typeface="Georgia" panose="02040502050405020303" pitchFamily="18" charset="0"/>
              </a:rPr>
              <a:t>The number of countries according to their income groups</a:t>
            </a:r>
          </a:p>
          <a:p>
            <a:pPr algn="l"/>
            <a:endParaRPr lang="en-US" sz="1350" i="0">
              <a:solidFill>
                <a:srgbClr val="002060"/>
              </a:solidFill>
              <a:effectLst/>
              <a:latin typeface="Georgia" panose="02040502050405020303" pitchFamily="18" charset="0"/>
            </a:endParaRPr>
          </a:p>
          <a:p>
            <a:pPr marL="285750" indent="-285750" algn="l">
              <a:buFont typeface="Arial" panose="020B0604020202020204" pitchFamily="34" charset="0"/>
              <a:buChar char="•"/>
            </a:pPr>
            <a:r>
              <a:rPr lang="en-US" sz="1350" i="0">
                <a:solidFill>
                  <a:srgbClr val="002060"/>
                </a:solidFill>
                <a:effectLst/>
                <a:latin typeface="Georgia" panose="02040502050405020303" pitchFamily="18" charset="0"/>
              </a:rPr>
              <a:t>We observe that upper middle income group has maximum countries and high income: OECD group has minimum countries.</a:t>
            </a:r>
          </a:p>
          <a:p>
            <a:pPr marL="285750" indent="-285750" algn="l">
              <a:buFont typeface="Arial" panose="020B0604020202020204" pitchFamily="34" charset="0"/>
              <a:buChar char="•"/>
            </a:pPr>
            <a:r>
              <a:rPr lang="en-US" sz="1350" i="0">
                <a:solidFill>
                  <a:srgbClr val="002060"/>
                </a:solidFill>
                <a:effectLst/>
                <a:latin typeface="Georgia" panose="02040502050405020303" pitchFamily="18" charset="0"/>
              </a:rPr>
              <a:t>We observe that lower middle income group has 50 countries, high income: nonOECD group has 44 countries and low income group has 34 countries.</a:t>
            </a:r>
          </a:p>
        </p:txBody>
      </p:sp>
      <p:cxnSp>
        <p:nvCxnSpPr>
          <p:cNvPr id="5" name="Straight Connector 4">
            <a:extLst>
              <a:ext uri="{FF2B5EF4-FFF2-40B4-BE49-F238E27FC236}">
                <a16:creationId xmlns:a16="http://schemas.microsoft.com/office/drawing/2014/main" id="{449696B5-FF7D-A4F2-2C09-4759C3CF88DB}"/>
              </a:ext>
            </a:extLst>
          </p:cNvPr>
          <p:cNvCxnSpPr/>
          <p:nvPr/>
        </p:nvCxnSpPr>
        <p:spPr>
          <a:xfrm>
            <a:off x="697832" y="5719011"/>
            <a:ext cx="131545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60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B32152-0AD7-D64E-2A93-9A6130C70D8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6445" y="132525"/>
            <a:ext cx="9918123" cy="3072063"/>
          </a:xfrm>
          <a:prstGeom prst="rect">
            <a:avLst/>
          </a:prstGeom>
        </p:spPr>
      </p:pic>
      <p:sp>
        <p:nvSpPr>
          <p:cNvPr id="5" name="TextBox 4">
            <a:extLst>
              <a:ext uri="{FF2B5EF4-FFF2-40B4-BE49-F238E27FC236}">
                <a16:creationId xmlns:a16="http://schemas.microsoft.com/office/drawing/2014/main" id="{C0CAF852-D30F-983D-4D76-058D6F37ED9D}"/>
              </a:ext>
            </a:extLst>
          </p:cNvPr>
          <p:cNvSpPr txBox="1"/>
          <p:nvPr/>
        </p:nvSpPr>
        <p:spPr>
          <a:xfrm>
            <a:off x="401520" y="3313493"/>
            <a:ext cx="11388960" cy="3424014"/>
          </a:xfrm>
          <a:prstGeom prst="rect">
            <a:avLst/>
          </a:prstGeom>
          <a:solidFill>
            <a:schemeClr val="tx1"/>
          </a:solidFill>
        </p:spPr>
        <p:txBody>
          <a:bodyPr wrap="square" rtlCol="0">
            <a:spAutoFit/>
          </a:bodyPr>
          <a:lstStyle/>
          <a:p>
            <a:pPr algn="l"/>
            <a:r>
              <a:rPr lang="en-US" sz="1400" b="1" i="0">
                <a:solidFill>
                  <a:schemeClr val="accent1"/>
                </a:solidFill>
                <a:effectLst/>
                <a:latin typeface="Georgia" panose="02040502050405020303" pitchFamily="18" charset="0"/>
              </a:rPr>
              <a:t>Population Rate - </a:t>
            </a:r>
            <a:r>
              <a:rPr lang="en-US" sz="1350" b="0" i="0">
                <a:solidFill>
                  <a:srgbClr val="002060"/>
                </a:solidFill>
                <a:effectLst/>
                <a:latin typeface="Georgia" panose="02040502050405020303" pitchFamily="18" charset="0"/>
              </a:rPr>
              <a:t>It is the rate of change of population size, for a given country, territory or geographic area during a specified period. It expresses the ratio between the annual increase in the population size and the total population for that year, usually multiplied by 100. The annual increase in the population size is defined as a sum of differences: the difference between births less deaths and the difference between immigrants less emigrants, in a given country, territory or geographic area at a given year.</a:t>
            </a:r>
            <a:endParaRPr lang="en-US" sz="1350" b="1" i="0">
              <a:solidFill>
                <a:srgbClr val="002060"/>
              </a:solidFill>
              <a:effectLst/>
              <a:latin typeface="Georgia" panose="02040502050405020303" pitchFamily="18" charset="0"/>
            </a:endParaRPr>
          </a:p>
          <a:p>
            <a:pPr algn="l"/>
            <a:endParaRPr lang="en-US" sz="1300" b="1">
              <a:solidFill>
                <a:schemeClr val="bg1"/>
              </a:solidFill>
              <a:latin typeface="Georgia" panose="02040502050405020303" pitchFamily="18" charset="0"/>
            </a:endParaRPr>
          </a:p>
          <a:p>
            <a:pPr algn="l"/>
            <a:r>
              <a:rPr lang="en-US" sz="1400" b="1" i="0">
                <a:solidFill>
                  <a:schemeClr val="accent1"/>
                </a:solidFill>
                <a:effectLst/>
                <a:latin typeface="Georgia" panose="02040502050405020303" pitchFamily="18" charset="0"/>
              </a:rPr>
              <a:t>Observations</a:t>
            </a:r>
            <a:r>
              <a:rPr lang="en-US" sz="1400">
                <a:solidFill>
                  <a:schemeClr val="accent1"/>
                </a:solidFill>
                <a:latin typeface="Georgia" panose="02040502050405020303" pitchFamily="18" charset="0"/>
              </a:rPr>
              <a:t>:</a:t>
            </a:r>
            <a:r>
              <a:rPr lang="en-US" sz="1400" b="0" i="0">
                <a:solidFill>
                  <a:schemeClr val="accent1"/>
                </a:solidFill>
                <a:effectLst/>
                <a:latin typeface="Georgia" panose="02040502050405020303" pitchFamily="18" charset="0"/>
              </a:rPr>
              <a:t> </a:t>
            </a:r>
            <a:r>
              <a:rPr lang="en-US" sz="1350" b="0" i="0">
                <a:solidFill>
                  <a:srgbClr val="002060"/>
                </a:solidFill>
                <a:effectLst/>
                <a:latin typeface="Georgia" panose="02040502050405020303" pitchFamily="18" charset="0"/>
              </a:rPr>
              <a:t>The population rate of certain countries in low income group during 2005-2014</a:t>
            </a:r>
          </a:p>
          <a:p>
            <a:pPr algn="l"/>
            <a:endParaRPr lang="en-US" sz="1350" b="0" i="0">
              <a:solidFill>
                <a:schemeClr val="bg1"/>
              </a:solidFill>
              <a:effectLst/>
              <a:latin typeface="Georgia" panose="02040502050405020303" pitchFamily="18" charset="0"/>
            </a:endParaRP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Afghanistan</a:t>
            </a:r>
            <a:r>
              <a:rPr lang="en-US" sz="1350" b="0" i="0" u="sng">
                <a:solidFill>
                  <a:schemeClr val="accent2">
                    <a:lumMod val="75000"/>
                  </a:schemeClr>
                </a:solidFill>
                <a:effectLst/>
                <a:latin typeface="Georgia" panose="02040502050405020303" pitchFamily="18" charset="0"/>
              </a:rPr>
              <a:t>:</a:t>
            </a:r>
            <a:r>
              <a:rPr lang="en-US" sz="1350" b="0" i="0">
                <a:solidFill>
                  <a:schemeClr val="bg1"/>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2005-2008 and incline during 2008-2012. It becomes constant during 2012-2013 and falls during 2013-2014.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Bangladesh</a:t>
            </a:r>
            <a:r>
              <a:rPr lang="en-US" sz="1350" b="0" i="0" u="sng">
                <a:solidFill>
                  <a:schemeClr val="accent2">
                    <a:lumMod val="75000"/>
                  </a:schemeClr>
                </a:solidFill>
                <a:effectLst/>
                <a:latin typeface="Georgia" panose="02040502050405020303" pitchFamily="18" charset="0"/>
              </a:rPr>
              <a:t>:</a:t>
            </a:r>
            <a:r>
              <a:rPr lang="en-US" sz="1350" b="0" i="0">
                <a:solidFill>
                  <a:schemeClr val="accent2"/>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2005-2008 and become constant during 2008-2010. It inclines during 2010-2011 and becomes stable during 2011-2014.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Myanmar</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2005-2006 and become constant during 2006-2007. It falls during 2007-2008 and becomes stable during 2008-2009. It inclines during 2009-2012 and again becomes constant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Nepal</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 decline during 2005-2008 and become constant during 2008-2010. It inclines during 2010-2012 and becomes stable during 2012-2014.</a:t>
            </a:r>
          </a:p>
          <a:p>
            <a:pPr marL="285750" indent="-285750" algn="l">
              <a:buFont typeface="Arial" panose="020B0604020202020204" pitchFamily="34" charset="0"/>
              <a:buChar char="•"/>
            </a:pPr>
            <a:r>
              <a:rPr lang="en-US" sz="1350" b="1" i="0" u="sng">
                <a:solidFill>
                  <a:schemeClr val="accent2">
                    <a:lumMod val="75000"/>
                  </a:schemeClr>
                </a:solidFill>
                <a:effectLst/>
                <a:latin typeface="Georgia" panose="02040502050405020303" pitchFamily="18" charset="0"/>
              </a:rPr>
              <a:t>Zimbabwe</a:t>
            </a:r>
            <a:r>
              <a:rPr lang="en-US" sz="1350" b="0" i="0" u="sng">
                <a:solidFill>
                  <a:schemeClr val="accent2">
                    <a:lumMod val="75000"/>
                  </a:schemeClr>
                </a:solidFill>
                <a:effectLst/>
                <a:latin typeface="Georgia" panose="02040502050405020303" pitchFamily="18" charset="0"/>
              </a:rPr>
              <a:t>:</a:t>
            </a:r>
            <a:r>
              <a:rPr lang="en-US" sz="1350" b="0" i="0">
                <a:solidFill>
                  <a:schemeClr val="accent2">
                    <a:lumMod val="75000"/>
                  </a:schemeClr>
                </a:solidFill>
                <a:effectLst/>
                <a:latin typeface="Georgia" panose="02040502050405020303" pitchFamily="18" charset="0"/>
              </a:rPr>
              <a:t> </a:t>
            </a:r>
            <a:r>
              <a:rPr lang="en-US" sz="1350" b="0" i="0">
                <a:solidFill>
                  <a:srgbClr val="002060"/>
                </a:solidFill>
                <a:effectLst/>
                <a:latin typeface="Georgia" panose="02040502050405020303" pitchFamily="18" charset="0"/>
              </a:rPr>
              <a:t>We observe an incline during 2005-2013 and become constant during 2013-2014.</a:t>
            </a:r>
          </a:p>
        </p:txBody>
      </p:sp>
      <p:cxnSp>
        <p:nvCxnSpPr>
          <p:cNvPr id="4" name="Straight Connector 3">
            <a:extLst>
              <a:ext uri="{FF2B5EF4-FFF2-40B4-BE49-F238E27FC236}">
                <a16:creationId xmlns:a16="http://schemas.microsoft.com/office/drawing/2014/main" id="{FBFD7A7D-64F7-C8FB-48C6-86E676E89026}"/>
              </a:ext>
            </a:extLst>
          </p:cNvPr>
          <p:cNvCxnSpPr>
            <a:cxnSpLocks/>
          </p:cNvCxnSpPr>
          <p:nvPr/>
        </p:nvCxnSpPr>
        <p:spPr>
          <a:xfrm>
            <a:off x="497305" y="4628148"/>
            <a:ext cx="12593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922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5767</TotalTime>
  <Words>6128</Words>
  <Application>Microsoft Office PowerPoint</Application>
  <PresentationFormat>Widescreen</PresentationFormat>
  <Paragraphs>321</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Cambria Math</vt:lpstr>
      <vt:lpstr>Georgia</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THAKUR</dc:creator>
  <cp:lastModifiedBy>AJAY THAKUR</cp:lastModifiedBy>
  <cp:revision>1</cp:revision>
  <dcterms:created xsi:type="dcterms:W3CDTF">2023-05-06T08:18:20Z</dcterms:created>
  <dcterms:modified xsi:type="dcterms:W3CDTF">2023-05-11T00:47:23Z</dcterms:modified>
</cp:coreProperties>
</file>