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960350" cy="7920038"/>
  <p:notesSz cx="6858000" cy="9144000"/>
  <p:defaultTextStyle>
    <a:defPPr>
      <a:defRPr lang="en-US"/>
    </a:defPPr>
    <a:lvl1pPr marL="0" algn="l" defTabSz="1002182" rtl="0" eaLnBrk="1" latinLnBrk="0" hangingPunct="1">
      <a:defRPr sz="1973" kern="1200">
        <a:solidFill>
          <a:schemeClr val="tx1"/>
        </a:solidFill>
        <a:latin typeface="+mn-lt"/>
        <a:ea typeface="+mn-ea"/>
        <a:cs typeface="+mn-cs"/>
      </a:defRPr>
    </a:lvl1pPr>
    <a:lvl2pPr marL="501091" algn="l" defTabSz="1002182" rtl="0" eaLnBrk="1" latinLnBrk="0" hangingPunct="1">
      <a:defRPr sz="1973" kern="1200">
        <a:solidFill>
          <a:schemeClr val="tx1"/>
        </a:solidFill>
        <a:latin typeface="+mn-lt"/>
        <a:ea typeface="+mn-ea"/>
        <a:cs typeface="+mn-cs"/>
      </a:defRPr>
    </a:lvl2pPr>
    <a:lvl3pPr marL="1002182" algn="l" defTabSz="1002182" rtl="0" eaLnBrk="1" latinLnBrk="0" hangingPunct="1">
      <a:defRPr sz="1973" kern="1200">
        <a:solidFill>
          <a:schemeClr val="tx1"/>
        </a:solidFill>
        <a:latin typeface="+mn-lt"/>
        <a:ea typeface="+mn-ea"/>
        <a:cs typeface="+mn-cs"/>
      </a:defRPr>
    </a:lvl3pPr>
    <a:lvl4pPr marL="1503274" algn="l" defTabSz="1002182" rtl="0" eaLnBrk="1" latinLnBrk="0" hangingPunct="1">
      <a:defRPr sz="1973" kern="1200">
        <a:solidFill>
          <a:schemeClr val="tx1"/>
        </a:solidFill>
        <a:latin typeface="+mn-lt"/>
        <a:ea typeface="+mn-ea"/>
        <a:cs typeface="+mn-cs"/>
      </a:defRPr>
    </a:lvl4pPr>
    <a:lvl5pPr marL="2004365" algn="l" defTabSz="1002182" rtl="0" eaLnBrk="1" latinLnBrk="0" hangingPunct="1">
      <a:defRPr sz="1973" kern="1200">
        <a:solidFill>
          <a:schemeClr val="tx1"/>
        </a:solidFill>
        <a:latin typeface="+mn-lt"/>
        <a:ea typeface="+mn-ea"/>
        <a:cs typeface="+mn-cs"/>
      </a:defRPr>
    </a:lvl5pPr>
    <a:lvl6pPr marL="2505456" algn="l" defTabSz="1002182" rtl="0" eaLnBrk="1" latinLnBrk="0" hangingPunct="1">
      <a:defRPr sz="1973" kern="1200">
        <a:solidFill>
          <a:schemeClr val="tx1"/>
        </a:solidFill>
        <a:latin typeface="+mn-lt"/>
        <a:ea typeface="+mn-ea"/>
        <a:cs typeface="+mn-cs"/>
      </a:defRPr>
    </a:lvl6pPr>
    <a:lvl7pPr marL="3006547" algn="l" defTabSz="1002182" rtl="0" eaLnBrk="1" latinLnBrk="0" hangingPunct="1">
      <a:defRPr sz="1973" kern="1200">
        <a:solidFill>
          <a:schemeClr val="tx1"/>
        </a:solidFill>
        <a:latin typeface="+mn-lt"/>
        <a:ea typeface="+mn-ea"/>
        <a:cs typeface="+mn-cs"/>
      </a:defRPr>
    </a:lvl7pPr>
    <a:lvl8pPr marL="3507638" algn="l" defTabSz="1002182" rtl="0" eaLnBrk="1" latinLnBrk="0" hangingPunct="1">
      <a:defRPr sz="1973" kern="1200">
        <a:solidFill>
          <a:schemeClr val="tx1"/>
        </a:solidFill>
        <a:latin typeface="+mn-lt"/>
        <a:ea typeface="+mn-ea"/>
        <a:cs typeface="+mn-cs"/>
      </a:defRPr>
    </a:lvl8pPr>
    <a:lvl9pPr marL="4008730" algn="l" defTabSz="1002182" rtl="0" eaLnBrk="1" latinLnBrk="0" hangingPunct="1">
      <a:defRPr sz="197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3" autoAdjust="0"/>
    <p:restoredTop sz="94660"/>
  </p:normalViewPr>
  <p:slideViewPr>
    <p:cSldViewPr snapToGrid="0">
      <p:cViewPr varScale="1">
        <p:scale>
          <a:sx n="62" d="100"/>
          <a:sy n="62" d="100"/>
        </p:scale>
        <p:origin x="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044" y="1296173"/>
            <a:ext cx="9720263" cy="2757347"/>
          </a:xfrm>
        </p:spPr>
        <p:txBody>
          <a:bodyPr anchor="b"/>
          <a:lstStyle>
            <a:lvl1pPr algn="ctr">
              <a:defRPr sz="637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044" y="4159854"/>
            <a:ext cx="9720263" cy="1912175"/>
          </a:xfrm>
        </p:spPr>
        <p:txBody>
          <a:bodyPr/>
          <a:lstStyle>
            <a:lvl1pPr marL="0" indent="0" algn="ctr">
              <a:buNone/>
              <a:defRPr sz="2551"/>
            </a:lvl1pPr>
            <a:lvl2pPr marL="486004" indent="0" algn="ctr">
              <a:buNone/>
              <a:defRPr sz="2126"/>
            </a:lvl2pPr>
            <a:lvl3pPr marL="972007" indent="0" algn="ctr">
              <a:buNone/>
              <a:defRPr sz="1913"/>
            </a:lvl3pPr>
            <a:lvl4pPr marL="1458011" indent="0" algn="ctr">
              <a:buNone/>
              <a:defRPr sz="1701"/>
            </a:lvl4pPr>
            <a:lvl5pPr marL="1944014" indent="0" algn="ctr">
              <a:buNone/>
              <a:defRPr sz="1701"/>
            </a:lvl5pPr>
            <a:lvl6pPr marL="2430018" indent="0" algn="ctr">
              <a:buNone/>
              <a:defRPr sz="1701"/>
            </a:lvl6pPr>
            <a:lvl7pPr marL="2916022" indent="0" algn="ctr">
              <a:buNone/>
              <a:defRPr sz="1701"/>
            </a:lvl7pPr>
            <a:lvl8pPr marL="3402025" indent="0" algn="ctr">
              <a:buNone/>
              <a:defRPr sz="1701"/>
            </a:lvl8pPr>
            <a:lvl9pPr marL="3888029" indent="0" algn="ctr">
              <a:buNone/>
              <a:defRPr sz="1701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9163-E096-4DA4-A732-6BB67A890822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F130-6382-427B-B8FC-89D940190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862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9163-E096-4DA4-A732-6BB67A890822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F130-6382-427B-B8FC-89D940190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117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4751" y="421669"/>
            <a:ext cx="2794575" cy="671186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1024" y="421669"/>
            <a:ext cx="8221722" cy="671186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9163-E096-4DA4-A732-6BB67A890822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F130-6382-427B-B8FC-89D940190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504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9163-E096-4DA4-A732-6BB67A890822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F130-6382-427B-B8FC-89D940190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136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74" y="1974511"/>
            <a:ext cx="11178302" cy="3294515"/>
          </a:xfrm>
        </p:spPr>
        <p:txBody>
          <a:bodyPr anchor="b"/>
          <a:lstStyle>
            <a:lvl1pPr>
              <a:defRPr sz="637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274" y="5300193"/>
            <a:ext cx="11178302" cy="1732508"/>
          </a:xfrm>
        </p:spPr>
        <p:txBody>
          <a:bodyPr/>
          <a:lstStyle>
            <a:lvl1pPr marL="0" indent="0">
              <a:buNone/>
              <a:defRPr sz="2551">
                <a:solidFill>
                  <a:schemeClr val="tx1">
                    <a:tint val="75000"/>
                  </a:schemeClr>
                </a:solidFill>
              </a:defRPr>
            </a:lvl1pPr>
            <a:lvl2pPr marL="486004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2pPr>
            <a:lvl3pPr marL="972007" indent="0">
              <a:buNone/>
              <a:defRPr sz="1913">
                <a:solidFill>
                  <a:schemeClr val="tx1">
                    <a:tint val="75000"/>
                  </a:schemeClr>
                </a:solidFill>
              </a:defRPr>
            </a:lvl3pPr>
            <a:lvl4pPr marL="1458011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4pPr>
            <a:lvl5pPr marL="1944014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5pPr>
            <a:lvl6pPr marL="243001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6pPr>
            <a:lvl7pPr marL="2916022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7pPr>
            <a:lvl8pPr marL="3402025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8pPr>
            <a:lvl9pPr marL="3888029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9163-E096-4DA4-A732-6BB67A890822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F130-6382-427B-B8FC-89D940190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954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1024" y="2108344"/>
            <a:ext cx="5508149" cy="50251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177" y="2108344"/>
            <a:ext cx="5508149" cy="50251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9163-E096-4DA4-A732-6BB67A890822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F130-6382-427B-B8FC-89D940190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57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2" y="421669"/>
            <a:ext cx="11178302" cy="153084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2713" y="1941510"/>
            <a:ext cx="5482835" cy="951504"/>
          </a:xfrm>
        </p:spPr>
        <p:txBody>
          <a:bodyPr anchor="b"/>
          <a:lstStyle>
            <a:lvl1pPr marL="0" indent="0">
              <a:buNone/>
              <a:defRPr sz="2551" b="1"/>
            </a:lvl1pPr>
            <a:lvl2pPr marL="486004" indent="0">
              <a:buNone/>
              <a:defRPr sz="2126" b="1"/>
            </a:lvl2pPr>
            <a:lvl3pPr marL="972007" indent="0">
              <a:buNone/>
              <a:defRPr sz="1913" b="1"/>
            </a:lvl3pPr>
            <a:lvl4pPr marL="1458011" indent="0">
              <a:buNone/>
              <a:defRPr sz="1701" b="1"/>
            </a:lvl4pPr>
            <a:lvl5pPr marL="1944014" indent="0">
              <a:buNone/>
              <a:defRPr sz="1701" b="1"/>
            </a:lvl5pPr>
            <a:lvl6pPr marL="2430018" indent="0">
              <a:buNone/>
              <a:defRPr sz="1701" b="1"/>
            </a:lvl6pPr>
            <a:lvl7pPr marL="2916022" indent="0">
              <a:buNone/>
              <a:defRPr sz="1701" b="1"/>
            </a:lvl7pPr>
            <a:lvl8pPr marL="3402025" indent="0">
              <a:buNone/>
              <a:defRPr sz="1701" b="1"/>
            </a:lvl8pPr>
            <a:lvl9pPr marL="3888029" indent="0">
              <a:buNone/>
              <a:defRPr sz="170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2713" y="2893014"/>
            <a:ext cx="5482835" cy="42551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61177" y="1941510"/>
            <a:ext cx="5509837" cy="951504"/>
          </a:xfrm>
        </p:spPr>
        <p:txBody>
          <a:bodyPr anchor="b"/>
          <a:lstStyle>
            <a:lvl1pPr marL="0" indent="0">
              <a:buNone/>
              <a:defRPr sz="2551" b="1"/>
            </a:lvl1pPr>
            <a:lvl2pPr marL="486004" indent="0">
              <a:buNone/>
              <a:defRPr sz="2126" b="1"/>
            </a:lvl2pPr>
            <a:lvl3pPr marL="972007" indent="0">
              <a:buNone/>
              <a:defRPr sz="1913" b="1"/>
            </a:lvl3pPr>
            <a:lvl4pPr marL="1458011" indent="0">
              <a:buNone/>
              <a:defRPr sz="1701" b="1"/>
            </a:lvl4pPr>
            <a:lvl5pPr marL="1944014" indent="0">
              <a:buNone/>
              <a:defRPr sz="1701" b="1"/>
            </a:lvl5pPr>
            <a:lvl6pPr marL="2430018" indent="0">
              <a:buNone/>
              <a:defRPr sz="1701" b="1"/>
            </a:lvl6pPr>
            <a:lvl7pPr marL="2916022" indent="0">
              <a:buNone/>
              <a:defRPr sz="1701" b="1"/>
            </a:lvl7pPr>
            <a:lvl8pPr marL="3402025" indent="0">
              <a:buNone/>
              <a:defRPr sz="1701" b="1"/>
            </a:lvl8pPr>
            <a:lvl9pPr marL="3888029" indent="0">
              <a:buNone/>
              <a:defRPr sz="170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61177" y="2893014"/>
            <a:ext cx="5509837" cy="42551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9163-E096-4DA4-A732-6BB67A890822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F130-6382-427B-B8FC-89D940190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742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9163-E096-4DA4-A732-6BB67A890822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F130-6382-427B-B8FC-89D940190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6805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9163-E096-4DA4-A732-6BB67A890822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F130-6382-427B-B8FC-89D940190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073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3" y="528002"/>
            <a:ext cx="4180050" cy="1848009"/>
          </a:xfrm>
        </p:spPr>
        <p:txBody>
          <a:bodyPr anchor="b"/>
          <a:lstStyle>
            <a:lvl1pPr>
              <a:defRPr sz="340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9837" y="1140340"/>
            <a:ext cx="6561177" cy="5628360"/>
          </a:xfrm>
        </p:spPr>
        <p:txBody>
          <a:bodyPr/>
          <a:lstStyle>
            <a:lvl1pPr>
              <a:defRPr sz="3402"/>
            </a:lvl1pPr>
            <a:lvl2pPr>
              <a:defRPr sz="2976"/>
            </a:lvl2pPr>
            <a:lvl3pPr>
              <a:defRPr sz="2551"/>
            </a:lvl3pPr>
            <a:lvl4pPr>
              <a:defRPr sz="2126"/>
            </a:lvl4pPr>
            <a:lvl5pPr>
              <a:defRPr sz="2126"/>
            </a:lvl5pPr>
            <a:lvl6pPr>
              <a:defRPr sz="2126"/>
            </a:lvl6pPr>
            <a:lvl7pPr>
              <a:defRPr sz="2126"/>
            </a:lvl7pPr>
            <a:lvl8pPr>
              <a:defRPr sz="2126"/>
            </a:lvl8pPr>
            <a:lvl9pPr>
              <a:defRPr sz="212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713" y="2376011"/>
            <a:ext cx="4180050" cy="4401855"/>
          </a:xfrm>
        </p:spPr>
        <p:txBody>
          <a:bodyPr/>
          <a:lstStyle>
            <a:lvl1pPr marL="0" indent="0">
              <a:buNone/>
              <a:defRPr sz="1701"/>
            </a:lvl1pPr>
            <a:lvl2pPr marL="486004" indent="0">
              <a:buNone/>
              <a:defRPr sz="1488"/>
            </a:lvl2pPr>
            <a:lvl3pPr marL="972007" indent="0">
              <a:buNone/>
              <a:defRPr sz="1276"/>
            </a:lvl3pPr>
            <a:lvl4pPr marL="1458011" indent="0">
              <a:buNone/>
              <a:defRPr sz="1063"/>
            </a:lvl4pPr>
            <a:lvl5pPr marL="1944014" indent="0">
              <a:buNone/>
              <a:defRPr sz="1063"/>
            </a:lvl5pPr>
            <a:lvl6pPr marL="2430018" indent="0">
              <a:buNone/>
              <a:defRPr sz="1063"/>
            </a:lvl6pPr>
            <a:lvl7pPr marL="2916022" indent="0">
              <a:buNone/>
              <a:defRPr sz="1063"/>
            </a:lvl7pPr>
            <a:lvl8pPr marL="3402025" indent="0">
              <a:buNone/>
              <a:defRPr sz="1063"/>
            </a:lvl8pPr>
            <a:lvl9pPr marL="3888029" indent="0">
              <a:buNone/>
              <a:defRPr sz="106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9163-E096-4DA4-A732-6BB67A890822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F130-6382-427B-B8FC-89D940190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843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3" y="528002"/>
            <a:ext cx="4180050" cy="1848009"/>
          </a:xfrm>
        </p:spPr>
        <p:txBody>
          <a:bodyPr anchor="b"/>
          <a:lstStyle>
            <a:lvl1pPr>
              <a:defRPr sz="340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09837" y="1140340"/>
            <a:ext cx="6561177" cy="5628360"/>
          </a:xfrm>
        </p:spPr>
        <p:txBody>
          <a:bodyPr anchor="t"/>
          <a:lstStyle>
            <a:lvl1pPr marL="0" indent="0">
              <a:buNone/>
              <a:defRPr sz="3402"/>
            </a:lvl1pPr>
            <a:lvl2pPr marL="486004" indent="0">
              <a:buNone/>
              <a:defRPr sz="2976"/>
            </a:lvl2pPr>
            <a:lvl3pPr marL="972007" indent="0">
              <a:buNone/>
              <a:defRPr sz="2551"/>
            </a:lvl3pPr>
            <a:lvl4pPr marL="1458011" indent="0">
              <a:buNone/>
              <a:defRPr sz="2126"/>
            </a:lvl4pPr>
            <a:lvl5pPr marL="1944014" indent="0">
              <a:buNone/>
              <a:defRPr sz="2126"/>
            </a:lvl5pPr>
            <a:lvl6pPr marL="2430018" indent="0">
              <a:buNone/>
              <a:defRPr sz="2126"/>
            </a:lvl6pPr>
            <a:lvl7pPr marL="2916022" indent="0">
              <a:buNone/>
              <a:defRPr sz="2126"/>
            </a:lvl7pPr>
            <a:lvl8pPr marL="3402025" indent="0">
              <a:buNone/>
              <a:defRPr sz="2126"/>
            </a:lvl8pPr>
            <a:lvl9pPr marL="3888029" indent="0">
              <a:buNone/>
              <a:defRPr sz="2126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713" y="2376011"/>
            <a:ext cx="4180050" cy="4401855"/>
          </a:xfrm>
        </p:spPr>
        <p:txBody>
          <a:bodyPr/>
          <a:lstStyle>
            <a:lvl1pPr marL="0" indent="0">
              <a:buNone/>
              <a:defRPr sz="1701"/>
            </a:lvl1pPr>
            <a:lvl2pPr marL="486004" indent="0">
              <a:buNone/>
              <a:defRPr sz="1488"/>
            </a:lvl2pPr>
            <a:lvl3pPr marL="972007" indent="0">
              <a:buNone/>
              <a:defRPr sz="1276"/>
            </a:lvl3pPr>
            <a:lvl4pPr marL="1458011" indent="0">
              <a:buNone/>
              <a:defRPr sz="1063"/>
            </a:lvl4pPr>
            <a:lvl5pPr marL="1944014" indent="0">
              <a:buNone/>
              <a:defRPr sz="1063"/>
            </a:lvl5pPr>
            <a:lvl6pPr marL="2430018" indent="0">
              <a:buNone/>
              <a:defRPr sz="1063"/>
            </a:lvl6pPr>
            <a:lvl7pPr marL="2916022" indent="0">
              <a:buNone/>
              <a:defRPr sz="1063"/>
            </a:lvl7pPr>
            <a:lvl8pPr marL="3402025" indent="0">
              <a:buNone/>
              <a:defRPr sz="1063"/>
            </a:lvl8pPr>
            <a:lvl9pPr marL="3888029" indent="0">
              <a:buNone/>
              <a:defRPr sz="106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9163-E096-4DA4-A732-6BB67A890822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F130-6382-427B-B8FC-89D940190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307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024" y="421669"/>
            <a:ext cx="11178302" cy="15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024" y="2108344"/>
            <a:ext cx="11178302" cy="5025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024" y="7340702"/>
            <a:ext cx="2916079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29163-E096-4DA4-A732-6BB67A890822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93116" y="7340702"/>
            <a:ext cx="4374118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3247" y="7340702"/>
            <a:ext cx="2916079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AF130-6382-427B-B8FC-89D940190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449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72007" rtl="0" eaLnBrk="1" latinLnBrk="0" hangingPunct="1">
        <a:lnSpc>
          <a:spcPct val="90000"/>
        </a:lnSpc>
        <a:spcBef>
          <a:spcPct val="0"/>
        </a:spcBef>
        <a:buNone/>
        <a:defRPr sz="467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002" indent="-243002" algn="l" defTabSz="972007" rtl="0" eaLnBrk="1" latinLnBrk="0" hangingPunct="1">
        <a:lnSpc>
          <a:spcPct val="90000"/>
        </a:lnSpc>
        <a:spcBef>
          <a:spcPts val="1063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1pPr>
      <a:lvl2pPr marL="729005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2pPr>
      <a:lvl3pPr marL="1215009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701013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4pPr>
      <a:lvl5pPr marL="2187016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5pPr>
      <a:lvl6pPr marL="2673020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6pPr>
      <a:lvl7pPr marL="3159023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7pPr>
      <a:lvl8pPr marL="3645027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8pPr>
      <a:lvl9pPr marL="4131031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1pPr>
      <a:lvl2pPr marL="486004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2pPr>
      <a:lvl3pPr marL="972007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3pPr>
      <a:lvl4pPr marL="1458011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4pPr>
      <a:lvl5pPr marL="1944014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5pPr>
      <a:lvl6pPr marL="2430018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6pPr>
      <a:lvl7pPr marL="2916022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7pPr>
      <a:lvl8pPr marL="3402025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8pPr>
      <a:lvl9pPr marL="3888029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0556" y="73819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463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400" y="302419"/>
            <a:ext cx="13011150" cy="7315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92686" y="1952510"/>
            <a:ext cx="3193143" cy="3959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rafc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6069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</TotalTime>
  <Words>1</Words>
  <Application>Microsoft Office PowerPoint</Application>
  <PresentationFormat>Custom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4</cp:revision>
  <dcterms:created xsi:type="dcterms:W3CDTF">2024-06-11T18:04:37Z</dcterms:created>
  <dcterms:modified xsi:type="dcterms:W3CDTF">2024-06-12T04:49:33Z</dcterms:modified>
</cp:coreProperties>
</file>