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636500" cy="7235825"/>
  <p:notesSz cx="9144000" cy="6858000"/>
  <p:defaultTextStyle>
    <a:defPPr>
      <a:defRPr lang="en-US"/>
    </a:defPPr>
    <a:lvl1pPr marL="0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1pPr>
    <a:lvl2pPr marL="476905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2pPr>
    <a:lvl3pPr marL="953811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3pPr>
    <a:lvl4pPr marL="1430716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4pPr>
    <a:lvl5pPr marL="1907621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5pPr>
    <a:lvl6pPr marL="2384527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6pPr>
    <a:lvl7pPr marL="2861432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7pPr>
    <a:lvl8pPr marL="3338337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8pPr>
    <a:lvl9pPr marL="3815243" algn="l" defTabSz="953811" rtl="0" eaLnBrk="1" latinLnBrk="0" hangingPunct="1">
      <a:defRPr sz="18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563" y="1184197"/>
            <a:ext cx="9477375" cy="2519139"/>
          </a:xfrm>
        </p:spPr>
        <p:txBody>
          <a:bodyPr anchor="b"/>
          <a:lstStyle>
            <a:lvl1pPr algn="ctr">
              <a:defRPr sz="62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9563" y="3800484"/>
            <a:ext cx="9477375" cy="1746982"/>
          </a:xfrm>
        </p:spPr>
        <p:txBody>
          <a:bodyPr/>
          <a:lstStyle>
            <a:lvl1pPr marL="0" indent="0" algn="ctr">
              <a:buNone/>
              <a:defRPr sz="2488"/>
            </a:lvl1pPr>
            <a:lvl2pPr marL="473888" indent="0" algn="ctr">
              <a:buNone/>
              <a:defRPr sz="2073"/>
            </a:lvl2pPr>
            <a:lvl3pPr marL="947776" indent="0" algn="ctr">
              <a:buNone/>
              <a:defRPr sz="1866"/>
            </a:lvl3pPr>
            <a:lvl4pPr marL="1421663" indent="0" algn="ctr">
              <a:buNone/>
              <a:defRPr sz="1658"/>
            </a:lvl4pPr>
            <a:lvl5pPr marL="1895551" indent="0" algn="ctr">
              <a:buNone/>
              <a:defRPr sz="1658"/>
            </a:lvl5pPr>
            <a:lvl6pPr marL="2369439" indent="0" algn="ctr">
              <a:buNone/>
              <a:defRPr sz="1658"/>
            </a:lvl6pPr>
            <a:lvl7pPr marL="2843327" indent="0" algn="ctr">
              <a:buNone/>
              <a:defRPr sz="1658"/>
            </a:lvl7pPr>
            <a:lvl8pPr marL="3317215" indent="0" algn="ctr">
              <a:buNone/>
              <a:defRPr sz="1658"/>
            </a:lvl8pPr>
            <a:lvl9pPr marL="3791102" indent="0" algn="ctr">
              <a:buNone/>
              <a:defRPr sz="165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4231-2570-4C76-92C7-FA895B8390C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28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4231-2570-4C76-92C7-FA895B8390C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29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995" y="385241"/>
            <a:ext cx="2724745" cy="61320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8759" y="385241"/>
            <a:ext cx="8016280" cy="61320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4231-2570-4C76-92C7-FA895B8390C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84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4231-2570-4C76-92C7-FA895B8390C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86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178" y="1803932"/>
            <a:ext cx="10898981" cy="3009902"/>
          </a:xfrm>
        </p:spPr>
        <p:txBody>
          <a:bodyPr anchor="b"/>
          <a:lstStyle>
            <a:lvl1pPr>
              <a:defRPr sz="62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178" y="4842309"/>
            <a:ext cx="10898981" cy="1582836"/>
          </a:xfrm>
        </p:spPr>
        <p:txBody>
          <a:bodyPr/>
          <a:lstStyle>
            <a:lvl1pPr marL="0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1pPr>
            <a:lvl2pPr marL="473888" indent="0">
              <a:buNone/>
              <a:defRPr sz="2073">
                <a:solidFill>
                  <a:schemeClr val="tx1">
                    <a:tint val="75000"/>
                  </a:schemeClr>
                </a:solidFill>
              </a:defRPr>
            </a:lvl2pPr>
            <a:lvl3pPr marL="94777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3pPr>
            <a:lvl4pPr marL="1421663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4pPr>
            <a:lvl5pPr marL="1895551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5pPr>
            <a:lvl6pPr marL="2369439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6pPr>
            <a:lvl7pPr marL="2843327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7pPr>
            <a:lvl8pPr marL="3317215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8pPr>
            <a:lvl9pPr marL="3791102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4231-2570-4C76-92C7-FA895B8390C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49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8759" y="1926204"/>
            <a:ext cx="5370513" cy="45910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7228" y="1926204"/>
            <a:ext cx="5370513" cy="45910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4231-2570-4C76-92C7-FA895B8390C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8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405" y="385241"/>
            <a:ext cx="10898981" cy="13985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0406" y="1773783"/>
            <a:ext cx="5345831" cy="869303"/>
          </a:xfrm>
        </p:spPr>
        <p:txBody>
          <a:bodyPr anchor="b"/>
          <a:lstStyle>
            <a:lvl1pPr marL="0" indent="0">
              <a:buNone/>
              <a:defRPr sz="2488" b="1"/>
            </a:lvl1pPr>
            <a:lvl2pPr marL="473888" indent="0">
              <a:buNone/>
              <a:defRPr sz="2073" b="1"/>
            </a:lvl2pPr>
            <a:lvl3pPr marL="947776" indent="0">
              <a:buNone/>
              <a:defRPr sz="1866" b="1"/>
            </a:lvl3pPr>
            <a:lvl4pPr marL="1421663" indent="0">
              <a:buNone/>
              <a:defRPr sz="1658" b="1"/>
            </a:lvl4pPr>
            <a:lvl5pPr marL="1895551" indent="0">
              <a:buNone/>
              <a:defRPr sz="1658" b="1"/>
            </a:lvl5pPr>
            <a:lvl6pPr marL="2369439" indent="0">
              <a:buNone/>
              <a:defRPr sz="1658" b="1"/>
            </a:lvl6pPr>
            <a:lvl7pPr marL="2843327" indent="0">
              <a:buNone/>
              <a:defRPr sz="1658" b="1"/>
            </a:lvl7pPr>
            <a:lvl8pPr marL="3317215" indent="0">
              <a:buNone/>
              <a:defRPr sz="1658" b="1"/>
            </a:lvl8pPr>
            <a:lvl9pPr marL="3791102" indent="0">
              <a:buNone/>
              <a:defRPr sz="165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0406" y="2643086"/>
            <a:ext cx="5345831" cy="38875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7228" y="1773783"/>
            <a:ext cx="5372158" cy="869303"/>
          </a:xfrm>
        </p:spPr>
        <p:txBody>
          <a:bodyPr anchor="b"/>
          <a:lstStyle>
            <a:lvl1pPr marL="0" indent="0">
              <a:buNone/>
              <a:defRPr sz="2488" b="1"/>
            </a:lvl1pPr>
            <a:lvl2pPr marL="473888" indent="0">
              <a:buNone/>
              <a:defRPr sz="2073" b="1"/>
            </a:lvl2pPr>
            <a:lvl3pPr marL="947776" indent="0">
              <a:buNone/>
              <a:defRPr sz="1866" b="1"/>
            </a:lvl3pPr>
            <a:lvl4pPr marL="1421663" indent="0">
              <a:buNone/>
              <a:defRPr sz="1658" b="1"/>
            </a:lvl4pPr>
            <a:lvl5pPr marL="1895551" indent="0">
              <a:buNone/>
              <a:defRPr sz="1658" b="1"/>
            </a:lvl5pPr>
            <a:lvl6pPr marL="2369439" indent="0">
              <a:buNone/>
              <a:defRPr sz="1658" b="1"/>
            </a:lvl6pPr>
            <a:lvl7pPr marL="2843327" indent="0">
              <a:buNone/>
              <a:defRPr sz="1658" b="1"/>
            </a:lvl7pPr>
            <a:lvl8pPr marL="3317215" indent="0">
              <a:buNone/>
              <a:defRPr sz="1658" b="1"/>
            </a:lvl8pPr>
            <a:lvl9pPr marL="3791102" indent="0">
              <a:buNone/>
              <a:defRPr sz="165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7228" y="2643086"/>
            <a:ext cx="5372158" cy="38875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4231-2570-4C76-92C7-FA895B8390C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71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4231-2570-4C76-92C7-FA895B8390C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93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4231-2570-4C76-92C7-FA895B8390C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83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406" y="482388"/>
            <a:ext cx="4075600" cy="1688359"/>
          </a:xfrm>
        </p:spPr>
        <p:txBody>
          <a:bodyPr anchor="b"/>
          <a:lstStyle>
            <a:lvl1pPr>
              <a:defRPr sz="33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158" y="1041825"/>
            <a:ext cx="6397228" cy="5142126"/>
          </a:xfrm>
        </p:spPr>
        <p:txBody>
          <a:bodyPr/>
          <a:lstStyle>
            <a:lvl1pPr>
              <a:defRPr sz="3317"/>
            </a:lvl1pPr>
            <a:lvl2pPr>
              <a:defRPr sz="2902"/>
            </a:lvl2pPr>
            <a:lvl3pPr>
              <a:defRPr sz="2488"/>
            </a:lvl3pPr>
            <a:lvl4pPr>
              <a:defRPr sz="2073"/>
            </a:lvl4pPr>
            <a:lvl5pPr>
              <a:defRPr sz="2073"/>
            </a:lvl5pPr>
            <a:lvl6pPr>
              <a:defRPr sz="2073"/>
            </a:lvl6pPr>
            <a:lvl7pPr>
              <a:defRPr sz="2073"/>
            </a:lvl7pPr>
            <a:lvl8pPr>
              <a:defRPr sz="2073"/>
            </a:lvl8pPr>
            <a:lvl9pPr>
              <a:defRPr sz="20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0406" y="2170748"/>
            <a:ext cx="4075600" cy="4021578"/>
          </a:xfrm>
        </p:spPr>
        <p:txBody>
          <a:bodyPr/>
          <a:lstStyle>
            <a:lvl1pPr marL="0" indent="0">
              <a:buNone/>
              <a:defRPr sz="1658"/>
            </a:lvl1pPr>
            <a:lvl2pPr marL="473888" indent="0">
              <a:buNone/>
              <a:defRPr sz="1451"/>
            </a:lvl2pPr>
            <a:lvl3pPr marL="947776" indent="0">
              <a:buNone/>
              <a:defRPr sz="1244"/>
            </a:lvl3pPr>
            <a:lvl4pPr marL="1421663" indent="0">
              <a:buNone/>
              <a:defRPr sz="1037"/>
            </a:lvl4pPr>
            <a:lvl5pPr marL="1895551" indent="0">
              <a:buNone/>
              <a:defRPr sz="1037"/>
            </a:lvl5pPr>
            <a:lvl6pPr marL="2369439" indent="0">
              <a:buNone/>
              <a:defRPr sz="1037"/>
            </a:lvl6pPr>
            <a:lvl7pPr marL="2843327" indent="0">
              <a:buNone/>
              <a:defRPr sz="1037"/>
            </a:lvl7pPr>
            <a:lvl8pPr marL="3317215" indent="0">
              <a:buNone/>
              <a:defRPr sz="1037"/>
            </a:lvl8pPr>
            <a:lvl9pPr marL="3791102" indent="0">
              <a:buNone/>
              <a:defRPr sz="10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4231-2570-4C76-92C7-FA895B8390C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20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406" y="482388"/>
            <a:ext cx="4075600" cy="1688359"/>
          </a:xfrm>
        </p:spPr>
        <p:txBody>
          <a:bodyPr anchor="b"/>
          <a:lstStyle>
            <a:lvl1pPr>
              <a:defRPr sz="33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72158" y="1041825"/>
            <a:ext cx="6397228" cy="5142126"/>
          </a:xfrm>
        </p:spPr>
        <p:txBody>
          <a:bodyPr anchor="t"/>
          <a:lstStyle>
            <a:lvl1pPr marL="0" indent="0">
              <a:buNone/>
              <a:defRPr sz="3317"/>
            </a:lvl1pPr>
            <a:lvl2pPr marL="473888" indent="0">
              <a:buNone/>
              <a:defRPr sz="2902"/>
            </a:lvl2pPr>
            <a:lvl3pPr marL="947776" indent="0">
              <a:buNone/>
              <a:defRPr sz="2488"/>
            </a:lvl3pPr>
            <a:lvl4pPr marL="1421663" indent="0">
              <a:buNone/>
              <a:defRPr sz="2073"/>
            </a:lvl4pPr>
            <a:lvl5pPr marL="1895551" indent="0">
              <a:buNone/>
              <a:defRPr sz="2073"/>
            </a:lvl5pPr>
            <a:lvl6pPr marL="2369439" indent="0">
              <a:buNone/>
              <a:defRPr sz="2073"/>
            </a:lvl6pPr>
            <a:lvl7pPr marL="2843327" indent="0">
              <a:buNone/>
              <a:defRPr sz="2073"/>
            </a:lvl7pPr>
            <a:lvl8pPr marL="3317215" indent="0">
              <a:buNone/>
              <a:defRPr sz="2073"/>
            </a:lvl8pPr>
            <a:lvl9pPr marL="3791102" indent="0">
              <a:buNone/>
              <a:defRPr sz="207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0406" y="2170748"/>
            <a:ext cx="4075600" cy="4021578"/>
          </a:xfrm>
        </p:spPr>
        <p:txBody>
          <a:bodyPr/>
          <a:lstStyle>
            <a:lvl1pPr marL="0" indent="0">
              <a:buNone/>
              <a:defRPr sz="1658"/>
            </a:lvl1pPr>
            <a:lvl2pPr marL="473888" indent="0">
              <a:buNone/>
              <a:defRPr sz="1451"/>
            </a:lvl2pPr>
            <a:lvl3pPr marL="947776" indent="0">
              <a:buNone/>
              <a:defRPr sz="1244"/>
            </a:lvl3pPr>
            <a:lvl4pPr marL="1421663" indent="0">
              <a:buNone/>
              <a:defRPr sz="1037"/>
            </a:lvl4pPr>
            <a:lvl5pPr marL="1895551" indent="0">
              <a:buNone/>
              <a:defRPr sz="1037"/>
            </a:lvl5pPr>
            <a:lvl6pPr marL="2369439" indent="0">
              <a:buNone/>
              <a:defRPr sz="1037"/>
            </a:lvl6pPr>
            <a:lvl7pPr marL="2843327" indent="0">
              <a:buNone/>
              <a:defRPr sz="1037"/>
            </a:lvl7pPr>
            <a:lvl8pPr marL="3317215" indent="0">
              <a:buNone/>
              <a:defRPr sz="1037"/>
            </a:lvl8pPr>
            <a:lvl9pPr marL="3791102" indent="0">
              <a:buNone/>
              <a:defRPr sz="10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4231-2570-4C76-92C7-FA895B8390C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13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8760" y="385241"/>
            <a:ext cx="10898981" cy="139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760" y="1926204"/>
            <a:ext cx="10898981" cy="459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8759" y="6706538"/>
            <a:ext cx="2843213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44231-2570-4C76-92C7-FA895B8390C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5841" y="6706538"/>
            <a:ext cx="4264819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4528" y="6706538"/>
            <a:ext cx="2843213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78564-EDFE-4E6E-94F7-78B5D1EC2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3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47776" rtl="0" eaLnBrk="1" latinLnBrk="0" hangingPunct="1">
        <a:lnSpc>
          <a:spcPct val="90000"/>
        </a:lnSpc>
        <a:spcBef>
          <a:spcPct val="0"/>
        </a:spcBef>
        <a:buNone/>
        <a:defRPr sz="45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944" indent="-236944" algn="l" defTabSz="947776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2902" kern="1200">
          <a:solidFill>
            <a:schemeClr val="tx1"/>
          </a:solidFill>
          <a:latin typeface="+mn-lt"/>
          <a:ea typeface="+mn-ea"/>
          <a:cs typeface="+mn-cs"/>
        </a:defRPr>
      </a:lvl1pPr>
      <a:lvl2pPr marL="710832" indent="-236944" algn="l" defTabSz="947776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8" kern="1200">
          <a:solidFill>
            <a:schemeClr val="tx1"/>
          </a:solidFill>
          <a:latin typeface="+mn-lt"/>
          <a:ea typeface="+mn-ea"/>
          <a:cs typeface="+mn-cs"/>
        </a:defRPr>
      </a:lvl2pPr>
      <a:lvl3pPr marL="1184720" indent="-236944" algn="l" defTabSz="947776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3pPr>
      <a:lvl4pPr marL="1658607" indent="-236944" algn="l" defTabSz="947776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2132495" indent="-236944" algn="l" defTabSz="947776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606383" indent="-236944" algn="l" defTabSz="947776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3080271" indent="-236944" algn="l" defTabSz="947776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554159" indent="-236944" algn="l" defTabSz="947776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4028046" indent="-236944" algn="l" defTabSz="947776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7776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73888" algn="l" defTabSz="947776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947776" algn="l" defTabSz="947776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421663" algn="l" defTabSz="947776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1895551" algn="l" defTabSz="947776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369439" algn="l" defTabSz="947776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843327" algn="l" defTabSz="947776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317215" algn="l" defTabSz="947776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791102" algn="l" defTabSz="947776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97063" cy="3353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3268"/>
            <a:ext cx="1079333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1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325" y="-39688"/>
            <a:ext cx="13011150" cy="731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94574" y="5936974"/>
            <a:ext cx="2014330" cy="3813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npm </a:t>
            </a:r>
            <a:r>
              <a:rPr lang="en-IN" dirty="0" err="1" smtClean="0">
                <a:solidFill>
                  <a:schemeClr val="bg1"/>
                </a:solidFill>
              </a:rPr>
              <a:t>i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axios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04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325" y="-39688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1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325" y="-39688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325" y="-39688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7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325" y="-39688"/>
            <a:ext cx="13011150" cy="731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040" y="2840482"/>
            <a:ext cx="8640381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3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987</TotalTime>
  <Words>3</Words>
  <Application>Microsoft Office PowerPoint</Application>
  <PresentationFormat>Custom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2024-09-01T16:13:11Z</dcterms:created>
  <dcterms:modified xsi:type="dcterms:W3CDTF">2024-09-04T16:14:11Z</dcterms:modified>
</cp:coreProperties>
</file>