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13320713" cy="7559675"/>
  <p:notesSz cx="9144000" cy="6858000"/>
  <p:defaultTextStyle>
    <a:defPPr>
      <a:defRPr lang="en-US"/>
    </a:defPPr>
    <a:lvl1pPr marL="0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37197"/>
            <a:ext cx="9990535" cy="263188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970580"/>
            <a:ext cx="9990535" cy="1825171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29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02483"/>
            <a:ext cx="2872279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02483"/>
            <a:ext cx="8450327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5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884670"/>
            <a:ext cx="11489115" cy="3144614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059034"/>
            <a:ext cx="11489115" cy="16536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4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012414"/>
            <a:ext cx="566130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012414"/>
            <a:ext cx="5661303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02483"/>
            <a:ext cx="11489115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853171"/>
            <a:ext cx="5635285" cy="908210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761381"/>
            <a:ext cx="563528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853171"/>
            <a:ext cx="5663038" cy="908210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761381"/>
            <a:ext cx="5663038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0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03978"/>
            <a:ext cx="4296276" cy="176392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088454"/>
            <a:ext cx="6743611" cy="5372269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67902"/>
            <a:ext cx="4296276" cy="4201570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5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03978"/>
            <a:ext cx="4296276" cy="176392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088454"/>
            <a:ext cx="6743611" cy="5372269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267902"/>
            <a:ext cx="4296276" cy="4201570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8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012414"/>
            <a:ext cx="1148911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C590-36E0-4EED-AA37-C1BBAAEADCB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C02F-41A7-40E6-A89C-91BBB67F7B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346" y="2175164"/>
            <a:ext cx="5070764" cy="155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Context path mean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localhost:8080/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/abc</a:t>
            </a:r>
          </a:p>
          <a:p>
            <a:endParaRPr lang="en-US" dirty="0"/>
          </a:p>
          <a:p>
            <a:r>
              <a:rPr lang="en-US" dirty="0" smtClean="0"/>
              <a:t>Without Context Path mean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localhost:8080/abc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2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40698" cy="4277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18822" y="37961"/>
            <a:ext cx="398812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 (Inversion of Control)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7322"/>
            <a:ext cx="11374437" cy="1448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982" y="5822306"/>
            <a:ext cx="1109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B3AE60"/>
                </a:solidFill>
                <a:latin typeface="JetBrains Mono"/>
              </a:rPr>
              <a:t>@</a:t>
            </a:r>
            <a:r>
              <a:rPr lang="en-US" sz="2000" dirty="0" err="1" smtClean="0">
                <a:solidFill>
                  <a:srgbClr val="B3AE60"/>
                </a:solidFill>
                <a:latin typeface="JetBrains Mono"/>
              </a:rPr>
              <a:t>SpringBootApplication</a:t>
            </a:r>
            <a:r>
              <a:rPr lang="en-US" sz="2000" dirty="0" smtClean="0">
                <a:solidFill>
                  <a:srgbClr val="B3AE60"/>
                </a:solidFill>
                <a:latin typeface="JetBrains Mono"/>
              </a:rPr>
              <a:t> :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tBrains Mono"/>
              </a:rPr>
              <a:t>Only one this notation will be present in Boot Spring project, above on the main class 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15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7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7818" y="2808033"/>
            <a:ext cx="1676400" cy="12649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/>
              <a:t>validate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8501" y="3394347"/>
            <a:ext cx="3061855" cy="385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4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928255"/>
            <a:ext cx="4114800" cy="15581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package (run, convert into JAR, Validate, Test)</a:t>
            </a:r>
          </a:p>
          <a:p>
            <a:endParaRPr lang="en-US" dirty="0" smtClean="0"/>
          </a:p>
          <a:p>
            <a:r>
              <a:rPr lang="en-US" dirty="0" smtClean="0"/>
              <a:t>Second way to run spring boot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0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4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8836" y="1593273"/>
            <a:ext cx="4724400" cy="385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mvn</a:t>
            </a:r>
            <a:r>
              <a:rPr lang="en-US" dirty="0" smtClean="0"/>
              <a:t> clean : it will be remove target folder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8" t="947" r="64560" b="-947"/>
          <a:stretch/>
        </p:blipFill>
        <p:spPr>
          <a:xfrm>
            <a:off x="8302119" y="122237"/>
            <a:ext cx="4444928" cy="7315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1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9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7092" y="4731602"/>
            <a:ext cx="4087090" cy="15581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Direct option provide from </a:t>
            </a:r>
            <a:r>
              <a:rPr lang="en-IN" dirty="0" err="1" smtClean="0"/>
              <a:t>Intellij</a:t>
            </a:r>
            <a:r>
              <a:rPr lang="en-IN" dirty="0" smtClean="0"/>
              <a:t> Idea</a:t>
            </a:r>
            <a:br>
              <a:rPr lang="en-IN" dirty="0" smtClean="0"/>
            </a:br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/>
              <a:t>validate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5927" y="263236"/>
            <a:ext cx="174567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July 2024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39636" y="1842654"/>
            <a:ext cx="3006437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Variable:</a:t>
            </a:r>
          </a:p>
          <a:p>
            <a:endParaRPr lang="en-US" dirty="0"/>
          </a:p>
          <a:p>
            <a:r>
              <a:rPr lang="en-US" dirty="0" smtClean="0"/>
              <a:t>Request Variable: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9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5927" y="263236"/>
            <a:ext cx="174567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July 2024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00655" y="3089563"/>
            <a:ext cx="3782291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use PUT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78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5927" y="263236"/>
            <a:ext cx="1745673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 July 2024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60619" y="1163782"/>
            <a:ext cx="3782291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use DELETE method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06" y="2133599"/>
            <a:ext cx="5068672" cy="517669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742219" y="3255818"/>
            <a:ext cx="3782291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delete this id no 2. then </a:t>
            </a:r>
            <a:r>
              <a:rPr lang="en-US" smtClean="0"/>
              <a:t>remove successfully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19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645236" y="401782"/>
            <a:ext cx="2784764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63345" y="1274618"/>
            <a:ext cx="238298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218218" y="1607127"/>
            <a:ext cx="2396837" cy="19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1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" y="1222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115</Words>
  <Application>Microsoft Office PowerPoint</Application>
  <PresentationFormat>Custom</PresentationFormat>
  <Paragraphs>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32</cp:revision>
  <dcterms:created xsi:type="dcterms:W3CDTF">2024-06-09T05:27:31Z</dcterms:created>
  <dcterms:modified xsi:type="dcterms:W3CDTF">2024-07-21T13:13:26Z</dcterms:modified>
</cp:coreProperties>
</file>