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3320713" cy="7559675"/>
  <p:notesSz cx="9144000" cy="6858000"/>
  <p:defaultTextStyle>
    <a:defPPr>
      <a:defRPr lang="en-US"/>
    </a:defPPr>
    <a:lvl1pPr marL="0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1pPr>
    <a:lvl2pPr marL="483809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2pPr>
    <a:lvl3pPr marL="967618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3pPr>
    <a:lvl4pPr marL="1451427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4pPr>
    <a:lvl5pPr marL="1935236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5pPr>
    <a:lvl6pPr marL="2419045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6pPr>
    <a:lvl7pPr marL="2902854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7pPr>
    <a:lvl8pPr marL="3386663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8pPr>
    <a:lvl9pPr marL="3870472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1237197"/>
            <a:ext cx="9990535" cy="2631887"/>
          </a:xfrm>
        </p:spPr>
        <p:txBody>
          <a:bodyPr anchor="b"/>
          <a:lstStyle>
            <a:lvl1pPr algn="ctr">
              <a:defRPr sz="65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3970580"/>
            <a:ext cx="9990535" cy="1825171"/>
          </a:xfrm>
        </p:spPr>
        <p:txBody>
          <a:bodyPr/>
          <a:lstStyle>
            <a:lvl1pPr marL="0" indent="0" algn="ctr">
              <a:buNone/>
              <a:defRPr sz="2622"/>
            </a:lvl1pPr>
            <a:lvl2pPr marL="499537" indent="0" algn="ctr">
              <a:buNone/>
              <a:defRPr sz="2185"/>
            </a:lvl2pPr>
            <a:lvl3pPr marL="999073" indent="0" algn="ctr">
              <a:buNone/>
              <a:defRPr sz="1967"/>
            </a:lvl3pPr>
            <a:lvl4pPr marL="1498610" indent="0" algn="ctr">
              <a:buNone/>
              <a:defRPr sz="1748"/>
            </a:lvl4pPr>
            <a:lvl5pPr marL="1998147" indent="0" algn="ctr">
              <a:buNone/>
              <a:defRPr sz="1748"/>
            </a:lvl5pPr>
            <a:lvl6pPr marL="2497684" indent="0" algn="ctr">
              <a:buNone/>
              <a:defRPr sz="1748"/>
            </a:lvl6pPr>
            <a:lvl7pPr marL="2997220" indent="0" algn="ctr">
              <a:buNone/>
              <a:defRPr sz="1748"/>
            </a:lvl7pPr>
            <a:lvl8pPr marL="3496757" indent="0" algn="ctr">
              <a:buNone/>
              <a:defRPr sz="1748"/>
            </a:lvl8pPr>
            <a:lvl9pPr marL="3996294" indent="0" algn="ctr">
              <a:buNone/>
              <a:defRPr sz="174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29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93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402483"/>
            <a:ext cx="2872279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402483"/>
            <a:ext cx="8450327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53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55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1884670"/>
            <a:ext cx="11489115" cy="3144614"/>
          </a:xfrm>
        </p:spPr>
        <p:txBody>
          <a:bodyPr anchor="b"/>
          <a:lstStyle>
            <a:lvl1pPr>
              <a:defRPr sz="65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5059034"/>
            <a:ext cx="11489115" cy="1653678"/>
          </a:xfrm>
        </p:spPr>
        <p:txBody>
          <a:bodyPr/>
          <a:lstStyle>
            <a:lvl1pPr marL="0" indent="0">
              <a:buNone/>
              <a:defRPr sz="2622">
                <a:solidFill>
                  <a:schemeClr val="tx1">
                    <a:tint val="75000"/>
                  </a:schemeClr>
                </a:solidFill>
              </a:defRPr>
            </a:lvl1pPr>
            <a:lvl2pPr marL="499537" indent="0">
              <a:buNone/>
              <a:defRPr sz="2185">
                <a:solidFill>
                  <a:schemeClr val="tx1">
                    <a:tint val="75000"/>
                  </a:schemeClr>
                </a:solidFill>
              </a:defRPr>
            </a:lvl2pPr>
            <a:lvl3pPr marL="999073" indent="0">
              <a:buNone/>
              <a:defRPr sz="1967">
                <a:solidFill>
                  <a:schemeClr val="tx1">
                    <a:tint val="75000"/>
                  </a:schemeClr>
                </a:solidFill>
              </a:defRPr>
            </a:lvl3pPr>
            <a:lvl4pPr marL="1498610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4pPr>
            <a:lvl5pPr marL="1998147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5pPr>
            <a:lvl6pPr marL="249768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6pPr>
            <a:lvl7pPr marL="2997220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7pPr>
            <a:lvl8pPr marL="3496757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8pPr>
            <a:lvl9pPr marL="399629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46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012414"/>
            <a:ext cx="5661303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012414"/>
            <a:ext cx="5661303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0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02483"/>
            <a:ext cx="11489115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1853171"/>
            <a:ext cx="5635285" cy="908210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2761381"/>
            <a:ext cx="5635285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1853171"/>
            <a:ext cx="5663038" cy="908210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2761381"/>
            <a:ext cx="5663038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20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24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40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03978"/>
            <a:ext cx="4296276" cy="176392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088454"/>
            <a:ext cx="6743611" cy="5372269"/>
          </a:xfrm>
        </p:spPr>
        <p:txBody>
          <a:bodyPr/>
          <a:lstStyle>
            <a:lvl1pPr>
              <a:defRPr sz="3496"/>
            </a:lvl1pPr>
            <a:lvl2pPr>
              <a:defRPr sz="3059"/>
            </a:lvl2pPr>
            <a:lvl3pPr>
              <a:defRPr sz="2622"/>
            </a:lvl3pPr>
            <a:lvl4pPr>
              <a:defRPr sz="2185"/>
            </a:lvl4pPr>
            <a:lvl5pPr>
              <a:defRPr sz="2185"/>
            </a:lvl5pPr>
            <a:lvl6pPr>
              <a:defRPr sz="2185"/>
            </a:lvl6pPr>
            <a:lvl7pPr>
              <a:defRPr sz="2185"/>
            </a:lvl7pPr>
            <a:lvl8pPr>
              <a:defRPr sz="2185"/>
            </a:lvl8pPr>
            <a:lvl9pPr>
              <a:defRPr sz="21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267902"/>
            <a:ext cx="4296276" cy="4201570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45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03978"/>
            <a:ext cx="4296276" cy="176392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088454"/>
            <a:ext cx="6743611" cy="5372269"/>
          </a:xfrm>
        </p:spPr>
        <p:txBody>
          <a:bodyPr anchor="t"/>
          <a:lstStyle>
            <a:lvl1pPr marL="0" indent="0">
              <a:buNone/>
              <a:defRPr sz="3496"/>
            </a:lvl1pPr>
            <a:lvl2pPr marL="499537" indent="0">
              <a:buNone/>
              <a:defRPr sz="3059"/>
            </a:lvl2pPr>
            <a:lvl3pPr marL="999073" indent="0">
              <a:buNone/>
              <a:defRPr sz="2622"/>
            </a:lvl3pPr>
            <a:lvl4pPr marL="1498610" indent="0">
              <a:buNone/>
              <a:defRPr sz="2185"/>
            </a:lvl4pPr>
            <a:lvl5pPr marL="1998147" indent="0">
              <a:buNone/>
              <a:defRPr sz="2185"/>
            </a:lvl5pPr>
            <a:lvl6pPr marL="2497684" indent="0">
              <a:buNone/>
              <a:defRPr sz="2185"/>
            </a:lvl6pPr>
            <a:lvl7pPr marL="2997220" indent="0">
              <a:buNone/>
              <a:defRPr sz="2185"/>
            </a:lvl7pPr>
            <a:lvl8pPr marL="3496757" indent="0">
              <a:buNone/>
              <a:defRPr sz="2185"/>
            </a:lvl8pPr>
            <a:lvl9pPr marL="3996294" indent="0">
              <a:buNone/>
              <a:defRPr sz="2185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267902"/>
            <a:ext cx="4296276" cy="4201570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87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02483"/>
            <a:ext cx="11489115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012414"/>
            <a:ext cx="11489115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7006699"/>
            <a:ext cx="299716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C590-36E0-4EED-AA37-C1BBAAEADCBB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7006699"/>
            <a:ext cx="44957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7006699"/>
            <a:ext cx="299716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59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99073" rtl="0" eaLnBrk="1" latinLnBrk="0" hangingPunct="1">
        <a:lnSpc>
          <a:spcPct val="90000"/>
        </a:lnSpc>
        <a:spcBef>
          <a:spcPct val="0"/>
        </a:spcBef>
        <a:buNone/>
        <a:defRPr sz="4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768" indent="-249768" algn="l" defTabSz="999073" rtl="0" eaLnBrk="1" latinLnBrk="0" hangingPunct="1">
        <a:lnSpc>
          <a:spcPct val="90000"/>
        </a:lnSpc>
        <a:spcBef>
          <a:spcPts val="1093"/>
        </a:spcBef>
        <a:buFont typeface="Arial" panose="020B0604020202020204" pitchFamily="34" charset="0"/>
        <a:buChar char="•"/>
        <a:defRPr sz="3059" kern="1200">
          <a:solidFill>
            <a:schemeClr val="tx1"/>
          </a:solidFill>
          <a:latin typeface="+mn-lt"/>
          <a:ea typeface="+mn-ea"/>
          <a:cs typeface="+mn-cs"/>
        </a:defRPr>
      </a:lvl1pPr>
      <a:lvl2pPr marL="74930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24884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185" kern="1200">
          <a:solidFill>
            <a:schemeClr val="tx1"/>
          </a:solidFill>
          <a:latin typeface="+mn-lt"/>
          <a:ea typeface="+mn-ea"/>
          <a:cs typeface="+mn-cs"/>
        </a:defRPr>
      </a:lvl3pPr>
      <a:lvl4pPr marL="174837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224791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74745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324698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74652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424606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1pPr>
      <a:lvl2pPr marL="49953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2pPr>
      <a:lvl3pPr marL="999073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3pPr>
      <a:lvl4pPr marL="149861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199814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49768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299722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49675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399629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1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9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9346" y="2175164"/>
            <a:ext cx="5070764" cy="1558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Context path mean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localhost:8080/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myproject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/abc</a:t>
            </a:r>
          </a:p>
          <a:p>
            <a:endParaRPr lang="en-US" dirty="0"/>
          </a:p>
          <a:p>
            <a:r>
              <a:rPr lang="en-US" dirty="0" smtClean="0"/>
              <a:t>Without Context Path mean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localhost:8080/abc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02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40698" cy="42773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18822" y="37961"/>
            <a:ext cx="3988124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IOC (Inversion of Control)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7322"/>
            <a:ext cx="11374437" cy="1448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982" y="5822306"/>
            <a:ext cx="1109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B3AE60"/>
                </a:solidFill>
                <a:latin typeface="JetBrains Mono"/>
              </a:rPr>
              <a:t>@</a:t>
            </a:r>
            <a:r>
              <a:rPr lang="en-US" sz="2000" dirty="0" err="1" smtClean="0">
                <a:solidFill>
                  <a:srgbClr val="B3AE60"/>
                </a:solidFill>
                <a:latin typeface="JetBrains Mono"/>
              </a:rPr>
              <a:t>SpringBootApplication</a:t>
            </a:r>
            <a:r>
              <a:rPr lang="en-US" sz="2000" dirty="0" smtClean="0">
                <a:solidFill>
                  <a:srgbClr val="B3AE60"/>
                </a:solidFill>
                <a:latin typeface="JetBrains Mono"/>
              </a:rPr>
              <a:t> :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Only one this notation will be present in Boot Spring project, above on the main class </a:t>
            </a: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82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15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3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8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76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7818" y="2808033"/>
            <a:ext cx="1676400" cy="12649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err="1" smtClean="0"/>
              <a:t>mvn</a:t>
            </a:r>
            <a:r>
              <a:rPr lang="en-IN" dirty="0" smtClean="0"/>
              <a:t> </a:t>
            </a:r>
            <a:r>
              <a:rPr lang="en-IN" dirty="0"/>
              <a:t>validate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compile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test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package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8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8501" y="3394347"/>
            <a:ext cx="3061855" cy="3854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mvn</a:t>
            </a:r>
            <a:r>
              <a:rPr lang="en-US" dirty="0" smtClean="0"/>
              <a:t> package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549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1600" y="928255"/>
            <a:ext cx="4114800" cy="15581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mvn</a:t>
            </a:r>
            <a:r>
              <a:rPr lang="en-US" dirty="0" smtClean="0"/>
              <a:t> package (run, convert into JAR, Validate, Test)</a:t>
            </a:r>
          </a:p>
          <a:p>
            <a:endParaRPr lang="en-US" dirty="0" smtClean="0"/>
          </a:p>
          <a:p>
            <a:r>
              <a:rPr lang="en-US" dirty="0" smtClean="0"/>
              <a:t>Second way to run spring boot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02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46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58836" y="1593273"/>
            <a:ext cx="4724400" cy="3854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mvn</a:t>
            </a:r>
            <a:r>
              <a:rPr lang="en-US" dirty="0" smtClean="0"/>
              <a:t> clean : it will be remove target folder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78" t="947" r="64560" b="-947"/>
          <a:stretch/>
        </p:blipFill>
        <p:spPr>
          <a:xfrm>
            <a:off x="8302119" y="122237"/>
            <a:ext cx="4444928" cy="73152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0612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99" y="122237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97092" y="4731602"/>
            <a:ext cx="4087090" cy="15581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Direct option provide from </a:t>
            </a:r>
            <a:r>
              <a:rPr lang="en-IN" dirty="0" err="1" smtClean="0"/>
              <a:t>Intellij</a:t>
            </a:r>
            <a:r>
              <a:rPr lang="en-IN" dirty="0" smtClean="0"/>
              <a:t> Idea</a:t>
            </a:r>
            <a:br>
              <a:rPr lang="en-IN" dirty="0" smtClean="0"/>
            </a:br>
            <a:r>
              <a:rPr lang="en-IN" dirty="0" err="1" smtClean="0"/>
              <a:t>mvn</a:t>
            </a:r>
            <a:r>
              <a:rPr lang="en-IN" dirty="0" smtClean="0"/>
              <a:t> </a:t>
            </a:r>
            <a:r>
              <a:rPr lang="en-IN" dirty="0"/>
              <a:t>validate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compile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test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package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42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8645236" y="401782"/>
            <a:ext cx="2784764" cy="48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063345" y="1274618"/>
            <a:ext cx="238298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6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7218218" y="1607127"/>
            <a:ext cx="2396837" cy="19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28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2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3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7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1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</TotalTime>
  <Words>80</Words>
  <Application>Microsoft Office PowerPoint</Application>
  <PresentationFormat>Custom</PresentationFormat>
  <Paragraphs>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26</cp:revision>
  <dcterms:created xsi:type="dcterms:W3CDTF">2024-06-09T05:27:31Z</dcterms:created>
  <dcterms:modified xsi:type="dcterms:W3CDTF">2024-06-11T12:30:42Z</dcterms:modified>
</cp:coreProperties>
</file>