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960350" cy="7920038"/>
  <p:notesSz cx="9144000" cy="6858000"/>
  <p:defaultTextStyle>
    <a:defPPr>
      <a:defRPr lang="en-US"/>
    </a:defPPr>
    <a:lvl1pPr marL="0" algn="l" defTabSz="1002182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1pPr>
    <a:lvl2pPr marL="501091" algn="l" defTabSz="1002182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2pPr>
    <a:lvl3pPr marL="1002182" algn="l" defTabSz="1002182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3pPr>
    <a:lvl4pPr marL="1503274" algn="l" defTabSz="1002182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4pPr>
    <a:lvl5pPr marL="2004365" algn="l" defTabSz="1002182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5pPr>
    <a:lvl6pPr marL="2505456" algn="l" defTabSz="1002182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6pPr>
    <a:lvl7pPr marL="3006547" algn="l" defTabSz="1002182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7pPr>
    <a:lvl8pPr marL="3507638" algn="l" defTabSz="1002182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8pPr>
    <a:lvl9pPr marL="4008730" algn="l" defTabSz="1002182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296173"/>
            <a:ext cx="9720263" cy="2757347"/>
          </a:xfrm>
        </p:spPr>
        <p:txBody>
          <a:bodyPr anchor="b"/>
          <a:lstStyle>
            <a:lvl1pPr algn="ctr">
              <a:defRPr sz="63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4159854"/>
            <a:ext cx="9720263" cy="1912175"/>
          </a:xfrm>
        </p:spPr>
        <p:txBody>
          <a:bodyPr/>
          <a:lstStyle>
            <a:lvl1pPr marL="0" indent="0" algn="ctr">
              <a:buNone/>
              <a:defRPr sz="2551"/>
            </a:lvl1pPr>
            <a:lvl2pPr marL="486004" indent="0" algn="ctr">
              <a:buNone/>
              <a:defRPr sz="2126"/>
            </a:lvl2pPr>
            <a:lvl3pPr marL="972007" indent="0" algn="ctr">
              <a:buNone/>
              <a:defRPr sz="1913"/>
            </a:lvl3pPr>
            <a:lvl4pPr marL="1458011" indent="0" algn="ctr">
              <a:buNone/>
              <a:defRPr sz="1701"/>
            </a:lvl4pPr>
            <a:lvl5pPr marL="1944014" indent="0" algn="ctr">
              <a:buNone/>
              <a:defRPr sz="1701"/>
            </a:lvl5pPr>
            <a:lvl6pPr marL="2430018" indent="0" algn="ctr">
              <a:buNone/>
              <a:defRPr sz="1701"/>
            </a:lvl6pPr>
            <a:lvl7pPr marL="2916022" indent="0" algn="ctr">
              <a:buNone/>
              <a:defRPr sz="1701"/>
            </a:lvl7pPr>
            <a:lvl8pPr marL="3402025" indent="0" algn="ctr">
              <a:buNone/>
              <a:defRPr sz="1701"/>
            </a:lvl8pPr>
            <a:lvl9pPr marL="3888029" indent="0" algn="ctr">
              <a:buNone/>
              <a:defRPr sz="170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384A-C60A-431A-B71C-7C4AB796E295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2A6F-CF90-4172-B6DD-4C7271BF8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57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384A-C60A-431A-B71C-7C4AB796E295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2A6F-CF90-4172-B6DD-4C7271BF8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80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421669"/>
            <a:ext cx="2794575" cy="67118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421669"/>
            <a:ext cx="8221722" cy="67118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384A-C60A-431A-B71C-7C4AB796E295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2A6F-CF90-4172-B6DD-4C7271BF8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53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384A-C60A-431A-B71C-7C4AB796E295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2A6F-CF90-4172-B6DD-4C7271BF8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76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974511"/>
            <a:ext cx="11178302" cy="3294515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5300193"/>
            <a:ext cx="11178302" cy="1732508"/>
          </a:xfrm>
        </p:spPr>
        <p:txBody>
          <a:bodyPr/>
          <a:lstStyle>
            <a:lvl1pPr marL="0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1pPr>
            <a:lvl2pPr marL="48600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972007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3pPr>
            <a:lvl4pPr marL="1458011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4pPr>
            <a:lvl5pPr marL="1944014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5pPr>
            <a:lvl6pPr marL="243001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6pPr>
            <a:lvl7pPr marL="2916022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7pPr>
            <a:lvl8pPr marL="3402025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8pPr>
            <a:lvl9pPr marL="388802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384A-C60A-431A-B71C-7C4AB796E295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2A6F-CF90-4172-B6DD-4C7271BF8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45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2108344"/>
            <a:ext cx="5508149" cy="5025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2108344"/>
            <a:ext cx="5508149" cy="5025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384A-C60A-431A-B71C-7C4AB796E295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2A6F-CF90-4172-B6DD-4C7271BF8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87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421669"/>
            <a:ext cx="11178302" cy="15308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941510"/>
            <a:ext cx="5482835" cy="951504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893014"/>
            <a:ext cx="5482835" cy="4255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941510"/>
            <a:ext cx="5509837" cy="951504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893014"/>
            <a:ext cx="5509837" cy="4255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384A-C60A-431A-B71C-7C4AB796E295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2A6F-CF90-4172-B6DD-4C7271BF8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76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384A-C60A-431A-B71C-7C4AB796E295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2A6F-CF90-4172-B6DD-4C7271BF8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25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384A-C60A-431A-B71C-7C4AB796E295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2A6F-CF90-4172-B6DD-4C7271BF8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80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528002"/>
            <a:ext cx="4180050" cy="1848009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1140340"/>
            <a:ext cx="6561177" cy="5628360"/>
          </a:xfrm>
        </p:spPr>
        <p:txBody>
          <a:bodyPr/>
          <a:lstStyle>
            <a:lvl1pPr>
              <a:defRPr sz="3402"/>
            </a:lvl1pPr>
            <a:lvl2pPr>
              <a:defRPr sz="2976"/>
            </a:lvl2pPr>
            <a:lvl3pPr>
              <a:defRPr sz="2551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376011"/>
            <a:ext cx="4180050" cy="4401855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384A-C60A-431A-B71C-7C4AB796E295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2A6F-CF90-4172-B6DD-4C7271BF8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48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528002"/>
            <a:ext cx="4180050" cy="1848009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1140340"/>
            <a:ext cx="6561177" cy="5628360"/>
          </a:xfrm>
        </p:spPr>
        <p:txBody>
          <a:bodyPr anchor="t"/>
          <a:lstStyle>
            <a:lvl1pPr marL="0" indent="0">
              <a:buNone/>
              <a:defRPr sz="3402"/>
            </a:lvl1pPr>
            <a:lvl2pPr marL="486004" indent="0">
              <a:buNone/>
              <a:defRPr sz="2976"/>
            </a:lvl2pPr>
            <a:lvl3pPr marL="972007" indent="0">
              <a:buNone/>
              <a:defRPr sz="2551"/>
            </a:lvl3pPr>
            <a:lvl4pPr marL="1458011" indent="0">
              <a:buNone/>
              <a:defRPr sz="2126"/>
            </a:lvl4pPr>
            <a:lvl5pPr marL="1944014" indent="0">
              <a:buNone/>
              <a:defRPr sz="2126"/>
            </a:lvl5pPr>
            <a:lvl6pPr marL="2430018" indent="0">
              <a:buNone/>
              <a:defRPr sz="2126"/>
            </a:lvl6pPr>
            <a:lvl7pPr marL="2916022" indent="0">
              <a:buNone/>
              <a:defRPr sz="2126"/>
            </a:lvl7pPr>
            <a:lvl8pPr marL="3402025" indent="0">
              <a:buNone/>
              <a:defRPr sz="2126"/>
            </a:lvl8pPr>
            <a:lvl9pPr marL="3888029" indent="0">
              <a:buNone/>
              <a:defRPr sz="212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376011"/>
            <a:ext cx="4180050" cy="4401855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384A-C60A-431A-B71C-7C4AB796E295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2A6F-CF90-4172-B6DD-4C7271BF8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5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421669"/>
            <a:ext cx="11178302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2108344"/>
            <a:ext cx="11178302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7340702"/>
            <a:ext cx="291607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5384A-C60A-431A-B71C-7C4AB796E295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7340702"/>
            <a:ext cx="437411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7340702"/>
            <a:ext cx="291607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42A6F-CF90-4172-B6DD-4C7271BF8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29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2007" rtl="0" eaLnBrk="1" latinLnBrk="0" hangingPunct="1">
        <a:lnSpc>
          <a:spcPct val="90000"/>
        </a:lnSpc>
        <a:spcBef>
          <a:spcPct val="0"/>
        </a:spcBef>
        <a:buNone/>
        <a:defRPr sz="4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002" indent="-243002" algn="l" defTabSz="972007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29005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15009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70101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2187016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2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645027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4131031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8600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72007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58011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4401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30018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916022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402025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888029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390"/>
            <a:ext cx="13011150" cy="731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455" y="2906535"/>
            <a:ext cx="6611273" cy="190526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8238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10171" y="1132114"/>
            <a:ext cx="3570514" cy="699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px</a:t>
            </a:r>
            <a:r>
              <a:rPr lang="en-US" dirty="0" smtClean="0">
                <a:solidFill>
                  <a:schemeClr val="bg1"/>
                </a:solidFill>
              </a:rPr>
              <a:t>- Node Package Executor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err="1" smtClean="0">
                <a:solidFill>
                  <a:schemeClr val="bg1"/>
                </a:solidFill>
              </a:rPr>
              <a:t>npx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tailwindcss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init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95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" y="302419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2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" y="302419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15657" y="483010"/>
            <a:ext cx="7010400" cy="395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tailwindcss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./</a:t>
            </a:r>
            <a:r>
              <a:rPr lang="en-US" dirty="0" err="1"/>
              <a:t>src</a:t>
            </a:r>
            <a:r>
              <a:rPr lang="en-US" dirty="0"/>
              <a:t>/input.css -o ./</a:t>
            </a:r>
            <a:r>
              <a:rPr lang="en-US" dirty="0" err="1"/>
              <a:t>dist</a:t>
            </a:r>
            <a:r>
              <a:rPr lang="en-US" dirty="0"/>
              <a:t>/style.css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204686" y="1248229"/>
            <a:ext cx="6415314" cy="275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0000" y="1059543"/>
            <a:ext cx="2685143" cy="395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file auto create,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12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" y="302419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3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" y="302419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</TotalTime>
  <Words>22</Words>
  <Application>Microsoft Office PowerPoint</Application>
  <PresentationFormat>Custom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11</cp:revision>
  <dcterms:created xsi:type="dcterms:W3CDTF">2024-06-12T04:49:41Z</dcterms:created>
  <dcterms:modified xsi:type="dcterms:W3CDTF">2024-06-12T15:03:11Z</dcterms:modified>
</cp:coreProperties>
</file>