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5a70351c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5a70351c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a92b500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a92b500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a92b5001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a92b5001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a92b5001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a92b5001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a92b5001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a92b5001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ask_tracker- 07-05-2025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0" y="601900"/>
            <a:ext cx="481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 E:\Stamurai\task_tracker&gt; npx create-next-app@latest .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00" y="1068950"/>
            <a:ext cx="5249457" cy="362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4807" y="1068950"/>
            <a:ext cx="3505743" cy="2026386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5512850" y="593850"/>
            <a:ext cx="3802800" cy="4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"task_tracker"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"version"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"0.1.0"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"private"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"scripts"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"dev"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"next dev"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"build"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"next build"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"start"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"next start"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"lint"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"next lint"</a:t>
            </a:r>
            <a:endParaRPr sz="9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},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"dependencies"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"^19.0.0"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"react-dom"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"^19.0.0"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"next"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"15.3.2"</a:t>
            </a:r>
            <a:endParaRPr sz="9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},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"devDependencies"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"@tailwindcss/postcss"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"^4"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"tailwindcss"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"^4"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"eslint"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"^9"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"eslint-config-next"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"15.3.2"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"@eslint/eslintrc"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"^3"</a:t>
            </a:r>
            <a:endParaRPr sz="9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Task_tracker- 07-05-2025</a:t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0" y="601900"/>
            <a:ext cx="481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 E:\Stamurai\task_tracker&gt; npx create-next-app@latest 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5608600" y="0"/>
            <a:ext cx="3535500" cy="4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"task_tracker"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"version"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"0.1.0"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"private"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"scripts"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"dev"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"next dev"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"build"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"next build"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"start"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"next start"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"lint"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"next lint"</a:t>
            </a:r>
            <a:endParaRPr sz="9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},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"dependencies"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"^19.0.0"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"react-dom"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"^19.0.0"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"next"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"15.3.2"</a:t>
            </a:r>
            <a:endParaRPr sz="9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},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"devDependencies"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"@tailwindcss/postcss"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"^4"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"tailwindcss"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"^4"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"eslint"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"^9"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"eslint-config-next"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"15.3.2"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"@eslint/eslintrc"</a:t>
            </a: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"^3"</a:t>
            </a:r>
            <a:endParaRPr sz="9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914275" y="0"/>
            <a:ext cx="177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package.json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0" y="1696250"/>
            <a:ext cx="3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 E:\Stamurai\task_tracker&gt; npm run dev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101175" y="2171550"/>
            <a:ext cx="542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 E:\Stamurai\task_tracker&gt; npm i axios@1.4.0</a:t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-66600" y="2487825"/>
            <a:ext cx="542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 E:\Stamurai\task_tracker&gt; npm i mongoose</a:t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0" y="2967950"/>
            <a:ext cx="542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 E:\Stamurai\task_tracker&gt; npm i bcryptjs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0" y="3503375"/>
            <a:ext cx="542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 E:\Stamurai\task_tracker&gt; npm i jsonwebtoken</a:t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0" y="3279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Task_tracker- 10-05-2025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0" y="4387250"/>
            <a:ext cx="671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https://nextjs.org/docs/app/building-your-application/routing/middleware</a:t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101175" y="40709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Task_tracker- 11-05-2025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2656450" y="4038800"/>
            <a:ext cx="177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MIDDLEWARE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491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7" cy="4416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439013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4226975" y="2339200"/>
            <a:ext cx="41313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This error should be not visible?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439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