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952C3B"/>
    <a:srgbClr val="CC344E"/>
    <a:srgbClr val="070707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7446F-E600-456D-B628-BDA5524B69E8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9E0E7-D79D-4812-B544-30E43005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9E0E7-D79D-4812-B544-30E430059E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0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FF25-A6C0-4382-C67F-01D4818AD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3156A-AA7E-961D-2F0C-B6281CED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3BDB-3D58-4A20-4B07-D0323110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2452-623A-4D6A-92D4-7D470FE5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C397-D267-C455-6E74-8CE8C774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6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35AB-FA3F-9438-B255-1C71BB33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B8452-9114-D328-6EFE-590A9871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82C7-B40D-8E8A-D0C4-2302EF0F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743D-9E95-9784-C783-0DB524E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AF1D-E008-6FF2-1692-B7ABB5F0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3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9A127-47AF-BFEC-79A5-62AB9EE4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46BF0-640E-7B3E-2594-5BE390171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5951-ECE8-C03E-420E-9E47A19B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05B6-CC1C-E29F-98E4-70A8DCAC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B25B-969A-FA30-24B8-B9EEECB8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8D18-7E87-8D7A-A9D0-96B248A4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145B-2BB1-C65F-54D3-64DE8C99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C937-72F9-633F-9500-D3B6144A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66F3-5D94-4C5F-6407-BE102BF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4601-3416-9906-3C09-13E7F2E7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E222-4620-44DE-2CD7-3CC75762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EEAAE-3A73-527F-FB6F-A203012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65DA-8776-58AA-1FCF-35BF77E5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A057-01AB-3F83-4FFA-8BC4FAED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FBF1-C18E-AAB3-B0EE-38704E3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28CF-1ABE-CA97-CA59-75A0067B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4077-C657-FE94-FF0C-7D63BF53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818F-F557-DF89-B2DB-B0F0D7B76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7F8E-33F5-CA95-C90C-EC63AF1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6C815-D264-A3BD-4039-0E596D9C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68AB-123C-EFD9-68DA-67DFDC0D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9AF-7F6C-4821-F809-31ED8C5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21F36-CBF8-5AB1-DE25-6BD17E24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377E-5F6C-9BCA-1293-93381608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ADC2D-86BD-2BDF-8F05-E03A16D44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BFF1-B0A2-7C65-352B-A1D78E251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3BC47-F805-F350-979C-221D5B46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9AB8C-548A-96B0-B91D-037EE564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0A4F1-F49A-4CF8-94AF-3F605CFE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0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E455-B797-5DB5-01BD-E2982838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9BA4-7CBA-8E78-1A2D-458534F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32840-6389-8B95-FAA4-5B5F02C5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62B01-06FD-B1A2-C89D-D936B7DE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D45C-D672-1A34-D64B-840312F5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3056B-3F4C-C546-810E-DB747FED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6E51B-4E4E-F4CF-FC00-400F636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6C68-02AD-17A0-34C9-1E52B2F5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7E82-1AD9-CD9D-3ECB-D3C0E5C4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61849-4BFD-1574-2B01-EDF35B6E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5E12-3BC2-68FF-7E76-15C6D55D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791D-B7CF-5332-B9FE-86DF6363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4515-CF49-2191-B9E8-37403125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8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312C-FA7B-AD43-D5EF-E7D1BD84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48214-5AF3-DC07-AF87-88147B76A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92EF2-7979-9AF0-2B8B-F17643BA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8B47-DA9E-DE0E-7B02-88F9FD2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B613-C0B5-C727-410F-E2311EE8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2633-BB98-AF4A-8827-FF30FA9A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5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51538-309B-4903-445E-9139B853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5FB80-54F0-76B3-3243-55047A20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D10E-930A-D18B-5399-2FEE6E7ED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4CC-7E1F-4AA5-B67E-5DEAD4BA08CC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6F3B-36E8-4CB4-2107-E9FA35E2A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022D-EA27-2534-9B0C-C950B23E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D359-FE68-4F9A-BF36-B652DD28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5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E16EE-B432-A4D7-326D-38A18469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685"/>
            <a:ext cx="12850762" cy="61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A8E7C3D-441C-C0D2-5627-9854B483385E}"/>
              </a:ext>
            </a:extLst>
          </p:cNvPr>
          <p:cNvGrpSpPr/>
          <p:nvPr/>
        </p:nvGrpSpPr>
        <p:grpSpPr>
          <a:xfrm>
            <a:off x="108155" y="98322"/>
            <a:ext cx="3657599" cy="324464"/>
            <a:chOff x="137652" y="6164826"/>
            <a:chExt cx="3657599" cy="324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BE2034-B8F2-D72D-0895-6E0B248BB8EB}"/>
                </a:ext>
              </a:extLst>
            </p:cNvPr>
            <p:cNvSpPr/>
            <p:nvPr/>
          </p:nvSpPr>
          <p:spPr>
            <a:xfrm>
              <a:off x="137652" y="6164826"/>
              <a:ext cx="727587" cy="324464"/>
            </a:xfrm>
            <a:prstGeom prst="rect">
              <a:avLst/>
            </a:prstGeom>
            <a:solidFill>
              <a:srgbClr val="952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F95B78-87B6-37CE-104B-045BF1DFFBD0}"/>
                </a:ext>
              </a:extLst>
            </p:cNvPr>
            <p:cNvSpPr/>
            <p:nvPr/>
          </p:nvSpPr>
          <p:spPr>
            <a:xfrm>
              <a:off x="865239" y="6164826"/>
              <a:ext cx="727587" cy="324464"/>
            </a:xfrm>
            <a:prstGeom prst="rect">
              <a:avLst/>
            </a:prstGeom>
            <a:solidFill>
              <a:srgbClr val="CC3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66EF4B-FEA0-2908-4772-F84E90EFD813}"/>
                </a:ext>
              </a:extLst>
            </p:cNvPr>
            <p:cNvSpPr/>
            <p:nvPr/>
          </p:nvSpPr>
          <p:spPr>
            <a:xfrm>
              <a:off x="1602658" y="6164826"/>
              <a:ext cx="727587" cy="32446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59FCAA-6400-17AB-01A4-2785881DF353}"/>
                </a:ext>
              </a:extLst>
            </p:cNvPr>
            <p:cNvSpPr/>
            <p:nvPr/>
          </p:nvSpPr>
          <p:spPr>
            <a:xfrm>
              <a:off x="2340077" y="6164826"/>
              <a:ext cx="727587" cy="32446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9A42BB-8A7A-2089-E0A5-E6A1A27DEF06}"/>
                </a:ext>
              </a:extLst>
            </p:cNvPr>
            <p:cNvSpPr/>
            <p:nvPr/>
          </p:nvSpPr>
          <p:spPr>
            <a:xfrm>
              <a:off x="3067664" y="6164826"/>
              <a:ext cx="727587" cy="324464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FEFE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3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D34112-00F4-DED1-0269-41405031ABBB}"/>
              </a:ext>
            </a:extLst>
          </p:cNvPr>
          <p:cNvCxnSpPr>
            <a:cxnSpLocks/>
          </p:cNvCxnSpPr>
          <p:nvPr/>
        </p:nvCxnSpPr>
        <p:spPr>
          <a:xfrm>
            <a:off x="648929" y="0"/>
            <a:ext cx="0" cy="6858000"/>
          </a:xfrm>
          <a:prstGeom prst="line">
            <a:avLst/>
          </a:prstGeom>
          <a:ln>
            <a:solidFill>
              <a:srgbClr val="EF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20F2D7C-AD12-46E0-268D-673FFFAADCED}"/>
              </a:ext>
            </a:extLst>
          </p:cNvPr>
          <p:cNvSpPr/>
          <p:nvPr/>
        </p:nvSpPr>
        <p:spPr>
          <a:xfrm>
            <a:off x="648932" y="0"/>
            <a:ext cx="11543068" cy="658761"/>
          </a:xfrm>
          <a:prstGeom prst="rect">
            <a:avLst/>
          </a:prstGeom>
          <a:solidFill>
            <a:srgbClr val="95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F72B0D0-F23B-9657-895A-52251EFFA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7" y="-13517"/>
            <a:ext cx="672278" cy="672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1611C-BBB0-4FAB-B5CC-BFD388B7554C}"/>
              </a:ext>
            </a:extLst>
          </p:cNvPr>
          <p:cNvSpPr/>
          <p:nvPr/>
        </p:nvSpPr>
        <p:spPr>
          <a:xfrm>
            <a:off x="648930" y="6548283"/>
            <a:ext cx="11543071" cy="323233"/>
          </a:xfrm>
          <a:prstGeom prst="rect">
            <a:avLst/>
          </a:prstGeom>
          <a:solidFill>
            <a:srgbClr val="95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hiller" panose="04020404031007020602" pitchFamily="82" charset="0"/>
              </a:rPr>
              <a:t>Impossible Is Nothing</a:t>
            </a:r>
            <a:endParaRPr lang="en-IN" sz="1600" dirty="0">
              <a:latin typeface="Chiller" panose="04020404031007020602" pitchFamily="82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6FC19C8-938C-5BEF-1CB7-D5B73429E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2325" y="6518792"/>
            <a:ext cx="339208" cy="33920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89E602-6A4F-599C-0A5B-1B7BA3ABF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6775" y="766938"/>
            <a:ext cx="5781345" cy="57813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445B9-7173-0B63-F4AD-047CC2032EBE}"/>
              </a:ext>
            </a:extLst>
          </p:cNvPr>
          <p:cNvSpPr/>
          <p:nvPr/>
        </p:nvSpPr>
        <p:spPr>
          <a:xfrm>
            <a:off x="0" y="0"/>
            <a:ext cx="6489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8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</Words>
  <Application>Microsoft Office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Chiller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Upadhyaya</dc:creator>
  <cp:lastModifiedBy>Ajay Upadhyaya</cp:lastModifiedBy>
  <cp:revision>6</cp:revision>
  <dcterms:created xsi:type="dcterms:W3CDTF">2022-11-08T19:07:16Z</dcterms:created>
  <dcterms:modified xsi:type="dcterms:W3CDTF">2022-11-09T19:46:28Z</dcterms:modified>
</cp:coreProperties>
</file>