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43B-26A2-C5A0-ABB3-D9A651C5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56F7-0D41-2926-672E-A408701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561-01A2-D951-B29D-918A76E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FF36-8D07-2D7F-E4D1-61023D1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A8-778A-ABA9-ABC1-E00325D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6CF-1195-BE40-C01E-DE7D96B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EEC3-0EC7-B7A8-DF67-E23A8144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223C-8AE5-BFD3-040E-B5C436F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8589-E736-BDF9-FD47-87BE02E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8679-AFD3-3A05-3CC9-1FCB156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9CA7-155C-BE95-77DE-9426AC8F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BB0A-6C0A-77B2-8721-642440EE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8B80-DA5F-B96B-114A-F79E7D7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D59E-6768-F305-73DB-5B36182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8FF1-615D-8B85-4574-C6D68E5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119-83A0-B53F-540D-E25FC23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15-0F22-AEC0-629F-DE4933FC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E820-39E5-AB62-A379-0EF6E3F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E86A-C000-E3CE-56BF-3EAF3AD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BD2F-E937-D80F-BE37-07B776F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D91-A89A-13FC-6BB5-A9602EA8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1F7B-22B0-A6F1-F4A4-1C78663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1B6D-65CD-7ADB-E056-A60CFAC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7F7F-A8DF-931B-F9EF-843886E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EC85-6C40-C675-E711-8F6962A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50A7-9967-2E0B-DBB1-77FF358A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E712-403D-23A8-959A-9CA0B43C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B5F5-94F2-9226-FD92-881D008B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4640-69A0-C7B2-A353-D089361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DA61-856D-BC50-1437-536A2AC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28ED-971C-CB6F-3028-3CC186E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FB7-5534-C92F-DB72-7B753000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E0C8-B7DF-57EA-C5D2-5CEC533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8A8-F550-ABE8-32DC-58198C53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E49A-DC24-2FCE-FD92-F965A063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1533-2851-284A-9216-9BC83A5AF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3628-1C6B-3A5D-61AD-888F0D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72CA-8D90-7564-693F-FEA0C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6888-476C-AEB6-6642-919B7793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045-586A-5D51-84C3-966B9CF5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A3CBB-EE17-60FD-FBEF-BC9133C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5B22-F73A-31AD-AFAA-932D42B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D132-0A76-BC7F-72A0-219319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975CA-5FFF-7EFE-005A-2EB2903E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FCAE-0F2B-1455-0866-48E50A3A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E707-6DB2-1B22-CBD9-37970F9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BAF1-9C4A-F382-4B0A-3C33DCD1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1B35-A69A-B072-628C-E9D849B9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2944-95E5-5DF3-3840-324801DA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DDA-8C45-4136-0185-1A9FE56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E12F-C1B9-6792-2222-37C3AEF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92E1-F8D8-85D8-8E3D-2D4C0F4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AA1-8C49-CE8A-C11E-974E0BFC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4EDA-9FDA-2858-C12C-B93D614E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EC5E-7801-A188-BC7E-AAE77059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FD6E-643F-2A28-123F-0CD1D1D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CCDB-81B7-7A76-03F0-BDAB543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6EA0-F8DD-C5A2-0887-A5801793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70367-1721-3543-B8A1-ADB3491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8F10-D635-9DE5-FE41-D7FF770D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F3BD-97A3-66F6-7E9A-B8637E7E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424-D9A3-49CC-9B54-DFC4393D1FD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B3F-0CFE-977C-6253-BD092EF9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19BE-6E79-CEF4-7013-EF422CBB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D029766-E873-60E2-4768-2E7D183F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917" y="1565787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B43ACE-46BE-B522-F365-ABB2919E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22" y="0"/>
            <a:ext cx="1235791" cy="14123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E446F3-F3E4-9AE1-E0BA-16976F676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558" y="2833472"/>
            <a:ext cx="3841340" cy="3088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161948-2A18-826A-E947-A3C5FFFFBD64}"/>
              </a:ext>
            </a:extLst>
          </p:cNvPr>
          <p:cNvGrpSpPr/>
          <p:nvPr/>
        </p:nvGrpSpPr>
        <p:grpSpPr>
          <a:xfrm>
            <a:off x="4567085" y="177438"/>
            <a:ext cx="3057830" cy="1101215"/>
            <a:chOff x="307253" y="197102"/>
            <a:chExt cx="3057830" cy="11012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79D2B42-382C-543F-E8E5-6C2BF62EAF10}"/>
                </a:ext>
              </a:extLst>
            </p:cNvPr>
            <p:cNvSpPr/>
            <p:nvPr/>
          </p:nvSpPr>
          <p:spPr>
            <a:xfrm>
              <a:off x="1048356" y="197102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BB978F-F0D9-5411-1044-5CFA5C821760}"/>
                </a:ext>
              </a:extLst>
            </p:cNvPr>
            <p:cNvSpPr/>
            <p:nvPr/>
          </p:nvSpPr>
          <p:spPr>
            <a:xfrm>
              <a:off x="307253" y="197105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A69D63-8193-BEE5-D210-D284812456D6}"/>
                </a:ext>
              </a:extLst>
            </p:cNvPr>
            <p:cNvSpPr/>
            <p:nvPr/>
          </p:nvSpPr>
          <p:spPr>
            <a:xfrm>
              <a:off x="1048357" y="197103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 descr="Social network with solid fill">
              <a:extLst>
                <a:ext uri="{FF2B5EF4-FFF2-40B4-BE49-F238E27FC236}">
                  <a16:creationId xmlns:a16="http://schemas.microsoft.com/office/drawing/2014/main" id="{A1C52531-4795-B527-81E5-CEC885A5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0656" y="321235"/>
              <a:ext cx="845575" cy="845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A5B0F4-D54B-46A4-5320-731489FAD724}"/>
              </a:ext>
            </a:extLst>
          </p:cNvPr>
          <p:cNvGrpSpPr/>
          <p:nvPr/>
        </p:nvGrpSpPr>
        <p:grpSpPr>
          <a:xfrm>
            <a:off x="4544968" y="1525843"/>
            <a:ext cx="3057830" cy="1101215"/>
            <a:chOff x="285136" y="1516010"/>
            <a:chExt cx="3057830" cy="11012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2D256EA-62F3-1F2C-6E88-BB4E2971D677}"/>
                </a:ext>
              </a:extLst>
            </p:cNvPr>
            <p:cNvSpPr/>
            <p:nvPr/>
          </p:nvSpPr>
          <p:spPr>
            <a:xfrm>
              <a:off x="1026239" y="1516010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44FF96-9FEB-419A-79C2-312F7D79E19E}"/>
                </a:ext>
              </a:extLst>
            </p:cNvPr>
            <p:cNvSpPr/>
            <p:nvPr/>
          </p:nvSpPr>
          <p:spPr>
            <a:xfrm>
              <a:off x="285136" y="1516013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B0FC62-B387-10C4-D50E-DFBB9023383E}"/>
                </a:ext>
              </a:extLst>
            </p:cNvPr>
            <p:cNvSpPr/>
            <p:nvPr/>
          </p:nvSpPr>
          <p:spPr>
            <a:xfrm>
              <a:off x="1026240" y="1516011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aduation cap with solid fill">
              <a:extLst>
                <a:ext uri="{FF2B5EF4-FFF2-40B4-BE49-F238E27FC236}">
                  <a16:creationId xmlns:a16="http://schemas.microsoft.com/office/drawing/2014/main" id="{9CC8F12D-D792-75C2-F97B-229D535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253" y="160573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1A0FE-99A0-8106-8035-3F000F8500EB}"/>
              </a:ext>
            </a:extLst>
          </p:cNvPr>
          <p:cNvGrpSpPr/>
          <p:nvPr/>
        </p:nvGrpSpPr>
        <p:grpSpPr>
          <a:xfrm>
            <a:off x="4544968" y="2743812"/>
            <a:ext cx="3057830" cy="1101215"/>
            <a:chOff x="285136" y="2763476"/>
            <a:chExt cx="3057830" cy="11012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98F6FE5-4E39-C99E-FAAC-F083C97AB93B}"/>
                </a:ext>
              </a:extLst>
            </p:cNvPr>
            <p:cNvSpPr/>
            <p:nvPr/>
          </p:nvSpPr>
          <p:spPr>
            <a:xfrm>
              <a:off x="1026239" y="2763476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16A428E-C21C-0EC2-B2FA-7D080D375F66}"/>
                </a:ext>
              </a:extLst>
            </p:cNvPr>
            <p:cNvSpPr/>
            <p:nvPr/>
          </p:nvSpPr>
          <p:spPr>
            <a:xfrm>
              <a:off x="285136" y="2763479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356063-3BE0-B927-5E5D-4458C8750670}"/>
                </a:ext>
              </a:extLst>
            </p:cNvPr>
            <p:cNvSpPr/>
            <p:nvPr/>
          </p:nvSpPr>
          <p:spPr>
            <a:xfrm>
              <a:off x="1026240" y="2763479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Briefcase with solid fill">
              <a:extLst>
                <a:ext uri="{FF2B5EF4-FFF2-40B4-BE49-F238E27FC236}">
                  <a16:creationId xmlns:a16="http://schemas.microsoft.com/office/drawing/2014/main" id="{EA9D07AA-F9E9-4AE3-0523-647D1BB7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709" y="2930778"/>
              <a:ext cx="759237" cy="7592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4499DC-9059-9D83-F1B4-4E183A99188F}"/>
              </a:ext>
            </a:extLst>
          </p:cNvPr>
          <p:cNvGrpSpPr/>
          <p:nvPr/>
        </p:nvGrpSpPr>
        <p:grpSpPr>
          <a:xfrm>
            <a:off x="4519764" y="3983906"/>
            <a:ext cx="3057830" cy="1101215"/>
            <a:chOff x="259932" y="4003570"/>
            <a:chExt cx="3057830" cy="1101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B4BC61A-5A30-A785-3177-CE243ACC021D}"/>
                </a:ext>
              </a:extLst>
            </p:cNvPr>
            <p:cNvSpPr/>
            <p:nvPr/>
          </p:nvSpPr>
          <p:spPr>
            <a:xfrm>
              <a:off x="1001035" y="4003570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899067-18EB-A902-EF16-BD72D7FB49DA}"/>
                </a:ext>
              </a:extLst>
            </p:cNvPr>
            <p:cNvSpPr/>
            <p:nvPr/>
          </p:nvSpPr>
          <p:spPr>
            <a:xfrm>
              <a:off x="259932" y="4003573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11E571-7C2D-444C-5F5E-CF3DA88FB962}"/>
                </a:ext>
              </a:extLst>
            </p:cNvPr>
            <p:cNvSpPr/>
            <p:nvPr/>
          </p:nvSpPr>
          <p:spPr>
            <a:xfrm>
              <a:off x="1001036" y="4003573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Graphic 23" descr="Open book with solid fill">
              <a:extLst>
                <a:ext uri="{FF2B5EF4-FFF2-40B4-BE49-F238E27FC236}">
                  <a16:creationId xmlns:a16="http://schemas.microsoft.com/office/drawing/2014/main" id="{E6F650BA-91F6-EC86-74E2-9897444D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7656" y="4153820"/>
              <a:ext cx="793341" cy="79334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854776-A1C4-6A52-0663-7EAC2552DF2F}"/>
              </a:ext>
            </a:extLst>
          </p:cNvPr>
          <p:cNvGrpSpPr/>
          <p:nvPr/>
        </p:nvGrpSpPr>
        <p:grpSpPr>
          <a:xfrm>
            <a:off x="8200104" y="177438"/>
            <a:ext cx="3057830" cy="1101215"/>
            <a:chOff x="6537829" y="389602"/>
            <a:chExt cx="3057830" cy="110121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E4899C7-2D86-75E8-2634-77C0CE874C49}"/>
                </a:ext>
              </a:extLst>
            </p:cNvPr>
            <p:cNvSpPr/>
            <p:nvPr/>
          </p:nvSpPr>
          <p:spPr>
            <a:xfrm>
              <a:off x="7278932" y="389602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742811F-0ACD-049A-E191-FE1454091656}"/>
                </a:ext>
              </a:extLst>
            </p:cNvPr>
            <p:cNvSpPr/>
            <p:nvPr/>
          </p:nvSpPr>
          <p:spPr>
            <a:xfrm>
              <a:off x="6537829" y="389605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F95380-5B58-BBD7-0FFE-F9CDD4D7BD73}"/>
                </a:ext>
              </a:extLst>
            </p:cNvPr>
            <p:cNvSpPr/>
            <p:nvPr/>
          </p:nvSpPr>
          <p:spPr>
            <a:xfrm>
              <a:off x="7278933" y="389605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Graphic 28" descr="Social network with solid fill">
              <a:extLst>
                <a:ext uri="{FF2B5EF4-FFF2-40B4-BE49-F238E27FC236}">
                  <a16:creationId xmlns:a16="http://schemas.microsoft.com/office/drawing/2014/main" id="{F6E87667-D74A-8A57-92D4-3B5492D0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2069" y="513735"/>
              <a:ext cx="845575" cy="84557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A9BED8-EEC8-C7FC-B9B1-8AEC9C67CF84}"/>
              </a:ext>
            </a:extLst>
          </p:cNvPr>
          <p:cNvGrpSpPr/>
          <p:nvPr/>
        </p:nvGrpSpPr>
        <p:grpSpPr>
          <a:xfrm>
            <a:off x="8200104" y="1525843"/>
            <a:ext cx="3057830" cy="1101215"/>
            <a:chOff x="6429675" y="1545507"/>
            <a:chExt cx="3057830" cy="110121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E3E834F-65CA-A49F-A79D-43015265085E}"/>
                </a:ext>
              </a:extLst>
            </p:cNvPr>
            <p:cNvSpPr/>
            <p:nvPr/>
          </p:nvSpPr>
          <p:spPr>
            <a:xfrm>
              <a:off x="7170778" y="1545507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EEFC217-82D9-91E4-EDB8-F28C88A5A19F}"/>
                </a:ext>
              </a:extLst>
            </p:cNvPr>
            <p:cNvSpPr/>
            <p:nvPr/>
          </p:nvSpPr>
          <p:spPr>
            <a:xfrm>
              <a:off x="6429675" y="1545510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409E4B-3BF5-8F35-4157-0782E297C0C5}"/>
                </a:ext>
              </a:extLst>
            </p:cNvPr>
            <p:cNvSpPr/>
            <p:nvPr/>
          </p:nvSpPr>
          <p:spPr>
            <a:xfrm>
              <a:off x="7170779" y="1545510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Graphic 33" descr="Bank with solid fill">
              <a:extLst>
                <a:ext uri="{FF2B5EF4-FFF2-40B4-BE49-F238E27FC236}">
                  <a16:creationId xmlns:a16="http://schemas.microsoft.com/office/drawing/2014/main" id="{D14A859C-FC47-7D9B-37A2-FDDF5730D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9502" y="1635228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ACF6E-226D-8A76-2117-3D8F042B3111}"/>
              </a:ext>
            </a:extLst>
          </p:cNvPr>
          <p:cNvGrpSpPr/>
          <p:nvPr/>
        </p:nvGrpSpPr>
        <p:grpSpPr>
          <a:xfrm>
            <a:off x="8200104" y="2763481"/>
            <a:ext cx="3057830" cy="1101215"/>
            <a:chOff x="6429675" y="2783145"/>
            <a:chExt cx="3057830" cy="110121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C7C9779-8FC0-6B52-CA45-D0E838ADE2A4}"/>
                </a:ext>
              </a:extLst>
            </p:cNvPr>
            <p:cNvSpPr/>
            <p:nvPr/>
          </p:nvSpPr>
          <p:spPr>
            <a:xfrm>
              <a:off x="7170778" y="2783145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6048C42-DB05-E471-4B5B-011077B9BC75}"/>
                </a:ext>
              </a:extLst>
            </p:cNvPr>
            <p:cNvSpPr/>
            <p:nvPr/>
          </p:nvSpPr>
          <p:spPr>
            <a:xfrm>
              <a:off x="6429675" y="2783148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FB8EAF-F7D3-5DD4-C5F4-E8D9F71EB30E}"/>
                </a:ext>
              </a:extLst>
            </p:cNvPr>
            <p:cNvSpPr/>
            <p:nvPr/>
          </p:nvSpPr>
          <p:spPr>
            <a:xfrm>
              <a:off x="7170779" y="2783148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38" descr="Branching diagram with solid fill">
              <a:extLst>
                <a:ext uri="{FF2B5EF4-FFF2-40B4-BE49-F238E27FC236}">
                  <a16:creationId xmlns:a16="http://schemas.microsoft.com/office/drawing/2014/main" id="{6BEFFAA9-9E17-2217-3775-F2810B2E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76376" y="2952291"/>
              <a:ext cx="843114" cy="843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5E5134-FB1C-2C4E-5F0D-319C8FA47A6E}"/>
              </a:ext>
            </a:extLst>
          </p:cNvPr>
          <p:cNvGrpSpPr/>
          <p:nvPr/>
        </p:nvGrpSpPr>
        <p:grpSpPr>
          <a:xfrm>
            <a:off x="501445" y="425245"/>
            <a:ext cx="5447071" cy="3743632"/>
            <a:chOff x="501445" y="425245"/>
            <a:chExt cx="5447071" cy="37436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DE458C-ED51-0B04-89AF-1BA6BAAA7057}"/>
                </a:ext>
              </a:extLst>
            </p:cNvPr>
            <p:cNvSpPr/>
            <p:nvPr/>
          </p:nvSpPr>
          <p:spPr>
            <a:xfrm>
              <a:off x="501445" y="452284"/>
              <a:ext cx="5447071" cy="3716593"/>
            </a:xfrm>
            <a:prstGeom prst="roundRect">
              <a:avLst>
                <a:gd name="adj" fmla="val 291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2C45B95-2B2E-B99B-9C9C-B806AFBC386C}"/>
                </a:ext>
              </a:extLst>
            </p:cNvPr>
            <p:cNvSpPr/>
            <p:nvPr/>
          </p:nvSpPr>
          <p:spPr>
            <a:xfrm>
              <a:off x="501445" y="425245"/>
              <a:ext cx="5447071" cy="46211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50D7E-BD3B-F3C4-DC49-976F0FE526C5}"/>
                </a:ext>
              </a:extLst>
            </p:cNvPr>
            <p:cNvSpPr/>
            <p:nvPr/>
          </p:nvSpPr>
          <p:spPr>
            <a:xfrm>
              <a:off x="501445" y="830825"/>
              <a:ext cx="5447070" cy="1671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61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7</cp:revision>
  <dcterms:created xsi:type="dcterms:W3CDTF">2022-10-31T17:16:05Z</dcterms:created>
  <dcterms:modified xsi:type="dcterms:W3CDTF">2022-11-04T17:31:10Z</dcterms:modified>
</cp:coreProperties>
</file>