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8F43B-26A2-C5A0-ABB3-D9A651C508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E56F7-0D41-2926-672E-A40870180C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6F561-01A2-D951-B29D-918A76EED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5424-D9A3-49CC-9B54-DFC4393D1FDE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4FF36-8D07-2D7F-E4D1-61023D14F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41CA8-778A-ABA9-ABC1-E00325DA2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13377-C7E7-4B13-AD61-33C0319B2B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592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2B6CF-1195-BE40-C01E-DE7D96BBC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30EEC3-0EC7-B7A8-DF67-E23A81443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5223C-8AE5-BFD3-040E-B5C436F04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5424-D9A3-49CC-9B54-DFC4393D1FDE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E8589-E736-BDF9-FD47-87BE02EB6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C8679-AFD3-3A05-3CC9-1FCB1569D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13377-C7E7-4B13-AD61-33C0319B2B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53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309CA7-155C-BE95-77DE-9426AC8F43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5BBB0A-6C0A-77B2-8721-642440EEF7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58B80-DA5F-B96B-114A-F79E7D7C5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5424-D9A3-49CC-9B54-DFC4393D1FDE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0D59E-6768-F305-73DB-5B36182F2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58FF1-615D-8B85-4574-C6D68E5C0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13377-C7E7-4B13-AD61-33C0319B2B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246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B0119-83A0-B53F-540D-E25FC23DC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5D715-0F22-AEC0-629F-DE4933FCD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DE820-39E5-AB62-A379-0EF6E3FCB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5424-D9A3-49CC-9B54-DFC4393D1FDE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DE86A-C000-E3CE-56BF-3EAF3AD1B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ABD2F-E937-D80F-BE37-07B776FE2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13377-C7E7-4B13-AD61-33C0319B2B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370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97D91-A89A-13FC-6BB5-A9602EA8B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E1F7B-22B0-A6F1-F4A4-1C78663DC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B1B6D-65CD-7ADB-E056-A60CFAC3B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5424-D9A3-49CC-9B54-DFC4393D1FDE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87F7F-A8DF-931B-F9EF-843886E1A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EEC85-6C40-C675-E711-8F6962AC7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13377-C7E7-4B13-AD61-33C0319B2B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1275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A50A7-9967-2E0B-DBB1-77FF358AB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2E712-403D-23A8-959A-9CA0B43CB7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55B5F5-94F2-9226-FD92-881D008BE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F4640-69A0-C7B2-A353-D0893618F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5424-D9A3-49CC-9B54-DFC4393D1FDE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EDA61-856D-BC50-1437-536A2AC92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628ED-971C-CB6F-3028-3CC186E19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13377-C7E7-4B13-AD61-33C0319B2B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793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19FB7-5534-C92F-DB72-7B753000C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AE0C8-B7DF-57EA-C5D2-5CEC533ED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7598A8-F550-ABE8-32DC-58198C53A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EAE49A-DC24-2FCE-FD92-F965A06309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D21533-2851-284A-9216-9BC83A5AF8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913628-1C6B-3A5D-61AD-888F0D0A3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5424-D9A3-49CC-9B54-DFC4393D1FDE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3472CA-8D90-7564-693F-FEA0C2C80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CD6888-476C-AEB6-6642-919B7793D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13377-C7E7-4B13-AD61-33C0319B2B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7516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8A045-586A-5D51-84C3-966B9CF55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0A3CBB-EE17-60FD-FBEF-BC9133C1C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5424-D9A3-49CC-9B54-DFC4393D1FDE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B5B22-F73A-31AD-AFAA-932D42B07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6DD132-0A76-BC7F-72A0-219319D4D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13377-C7E7-4B13-AD61-33C0319B2B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92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F975CA-5FFF-7EFE-005A-2EB2903E3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5424-D9A3-49CC-9B54-DFC4393D1FDE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7BFCAE-0F2B-1455-0866-48E50A3A5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A3E707-6DB2-1B22-CBD9-37970F9A2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13377-C7E7-4B13-AD61-33C0319B2B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7355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9BAF1-9C4A-F382-4B0A-3C33DCD1A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91B35-A69A-B072-628C-E9D849B97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732944-95E5-5DF3-3840-324801DA7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DD0DDA-8C45-4136-0185-1A9FE5660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5424-D9A3-49CC-9B54-DFC4393D1FDE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4BE12F-C1B9-6792-2222-37C3AEFEC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392E1-F8D8-85D8-8E3D-2D4C0F450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13377-C7E7-4B13-AD61-33C0319B2B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65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E8AA1-8C49-CE8A-C11E-974E0BFC3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D64EDA-9FDA-2858-C12C-B93D614E63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38EC5E-7801-A188-BC7E-AAE770598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7BFD6E-643F-2A28-123F-0CD1D1D62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5424-D9A3-49CC-9B54-DFC4393D1FDE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BCCCDB-81B7-7A76-03F0-BDAB543EF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5A6EA0-F8DD-C5A2-0887-A5801793F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13377-C7E7-4B13-AD61-33C0319B2B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57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770367-1721-3543-B8A1-ADB3491FA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38F10-D635-9DE5-FE41-D7FF770D4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EF3BD-97A3-66F6-7E9A-B8637E7E82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05424-D9A3-49CC-9B54-DFC4393D1FDE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8DB3F-0CFE-977C-6253-BD092EF9A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E19BE-6E79-CEF4-7013-EF422CBB6F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13377-C7E7-4B13-AD61-33C0319B2B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23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Research with solid fill">
            <a:extLst>
              <a:ext uri="{FF2B5EF4-FFF2-40B4-BE49-F238E27FC236}">
                <a16:creationId xmlns:a16="http://schemas.microsoft.com/office/drawing/2014/main" id="{FD029766-E873-60E2-4768-2E7D183F4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70B43ACE-46BE-B522-F365-ABB2919E56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286" y="1388807"/>
            <a:ext cx="2533650" cy="28956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E1E446F3-F3E4-9AE1-E0BA-16976F6764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24989" y="623426"/>
            <a:ext cx="6562725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55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Ajay Upadhyaya</dc:creator>
  <cp:lastModifiedBy>Ajay Upadhyaya</cp:lastModifiedBy>
  <cp:revision>1</cp:revision>
  <dcterms:created xsi:type="dcterms:W3CDTF">2022-10-31T17:16:05Z</dcterms:created>
  <dcterms:modified xsi:type="dcterms:W3CDTF">2022-10-31T18:30:43Z</dcterms:modified>
</cp:coreProperties>
</file>