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F43B-26A2-C5A0-ABB3-D9A651C5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E56F7-0D41-2926-672E-A40870180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F561-01A2-D951-B29D-918A76EE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4FF36-8D07-2D7F-E4D1-61023D14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1CA8-778A-ABA9-ABC1-E00325D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9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B6CF-1195-BE40-C01E-DE7D96BB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0EEC3-0EC7-B7A8-DF67-E23A81443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223C-8AE5-BFD3-040E-B5C436F0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8589-E736-BDF9-FD47-87BE02EB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8679-AFD3-3A05-3CC9-1FCB1569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09CA7-155C-BE95-77DE-9426AC8F4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BBB0A-6C0A-77B2-8721-642440EEF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8B80-DA5F-B96B-114A-F79E7D7C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D59E-6768-F305-73DB-5B36182F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8FF1-615D-8B85-4574-C6D68E5C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4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0119-83A0-B53F-540D-E25FC23D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D715-0F22-AEC0-629F-DE4933FC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E820-39E5-AB62-A379-0EF6E3FC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E86A-C000-E3CE-56BF-3EAF3AD1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BD2F-E937-D80F-BE37-07B776FE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7D91-A89A-13FC-6BB5-A9602EA8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E1F7B-22B0-A6F1-F4A4-1C78663D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1B6D-65CD-7ADB-E056-A60CFAC3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7F7F-A8DF-931B-F9EF-843886E1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EC85-6C40-C675-E711-8F6962AC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7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50A7-9967-2E0B-DBB1-77FF358A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E712-403D-23A8-959A-9CA0B43C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B5F5-94F2-9226-FD92-881D008BE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4640-69A0-C7B2-A353-D0893618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EDA61-856D-BC50-1437-536A2AC9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628ED-971C-CB6F-3028-3CC186E1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9FB7-5534-C92F-DB72-7B753000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E0C8-B7DF-57EA-C5D2-5CEC533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598A8-F550-ABE8-32DC-58198C53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AE49A-DC24-2FCE-FD92-F965A0630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21533-2851-284A-9216-9BC83A5AF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13628-1C6B-3A5D-61AD-888F0D0A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472CA-8D90-7564-693F-FEA0C2C8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D6888-476C-AEB6-6642-919B7793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1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A045-586A-5D51-84C3-966B9CF5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A3CBB-EE17-60FD-FBEF-BC9133C1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5B22-F73A-31AD-AFAA-932D42B0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D132-0A76-BC7F-72A0-219319D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975CA-5FFF-7EFE-005A-2EB2903E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BFCAE-0F2B-1455-0866-48E50A3A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3E707-6DB2-1B22-CBD9-37970F9A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5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BAF1-9C4A-F382-4B0A-3C33DCD1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1B35-A69A-B072-628C-E9D849B97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32944-95E5-5DF3-3840-324801DA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D0DDA-8C45-4136-0185-1A9FE566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BE12F-C1B9-6792-2222-37C3AEFE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392E1-F8D8-85D8-8E3D-2D4C0F45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8AA1-8C49-CE8A-C11E-974E0BFC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64EDA-9FDA-2858-C12C-B93D614E6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EC5E-7801-A188-BC7E-AAE770598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BFD6E-643F-2A28-123F-0CD1D1D6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CCDB-81B7-7A76-03F0-BDAB543E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6EA0-F8DD-C5A2-0887-A5801793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7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70367-1721-3543-B8A1-ADB3491F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38F10-D635-9DE5-FE41-D7FF770D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F3BD-97A3-66F6-7E9A-B8637E7E8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5424-D9A3-49CC-9B54-DFC4393D1FD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DB3F-0CFE-977C-6253-BD092EF9A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19BE-6E79-CEF4-7013-EF422CBB6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FD029766-E873-60E2-4768-2E7D183F4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B43ACE-46BE-B522-F365-ABB2919E5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286" y="1388807"/>
            <a:ext cx="2533650" cy="2895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E446F3-F3E4-9AE1-E0BA-16976F676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4989" y="623426"/>
            <a:ext cx="65627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0B468A-9F44-0F55-1F3C-82858D5A233A}"/>
              </a:ext>
            </a:extLst>
          </p:cNvPr>
          <p:cNvSpPr/>
          <p:nvPr/>
        </p:nvSpPr>
        <p:spPr>
          <a:xfrm>
            <a:off x="4320046" y="2536720"/>
            <a:ext cx="2316727" cy="10938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E21F3E-45FF-0CF0-67CE-0BCF1C555A07}"/>
              </a:ext>
            </a:extLst>
          </p:cNvPr>
          <p:cNvSpPr/>
          <p:nvPr/>
        </p:nvSpPr>
        <p:spPr>
          <a:xfrm>
            <a:off x="3578943" y="2536723"/>
            <a:ext cx="843114" cy="110121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2C980C-AAFF-8785-541B-6D8EF82CC205}"/>
              </a:ext>
            </a:extLst>
          </p:cNvPr>
          <p:cNvSpPr/>
          <p:nvPr/>
        </p:nvSpPr>
        <p:spPr>
          <a:xfrm>
            <a:off x="4320047" y="2536721"/>
            <a:ext cx="195413" cy="11012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Graphic 11" descr="Social network with solid fill">
            <a:extLst>
              <a:ext uri="{FF2B5EF4-FFF2-40B4-BE49-F238E27FC236}">
                <a16:creationId xmlns:a16="http://schemas.microsoft.com/office/drawing/2014/main" id="{8E5B24D0-B653-79D5-E9AB-8DDD17F9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346" y="2660853"/>
            <a:ext cx="845575" cy="8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Upadhyaya</dc:creator>
  <cp:lastModifiedBy>Ajay Upadhyaya</cp:lastModifiedBy>
  <cp:revision>3</cp:revision>
  <dcterms:created xsi:type="dcterms:W3CDTF">2022-10-31T17:16:05Z</dcterms:created>
  <dcterms:modified xsi:type="dcterms:W3CDTF">2022-11-01T21:21:51Z</dcterms:modified>
</cp:coreProperties>
</file>