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72" r:id="rId10"/>
    <p:sldId id="263" r:id="rId11"/>
    <p:sldId id="273" r:id="rId12"/>
    <p:sldId id="264" r:id="rId13"/>
    <p:sldId id="266" r:id="rId14"/>
    <p:sldId id="267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1" r:id="rId26"/>
  </p:sldIdLst>
  <p:sldSz cx="10693400" cy="6019800"/>
  <p:notesSz cx="10693400" cy="601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416" y="2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303030"/>
                </a:solidFill>
                <a:latin typeface="Noto Mono"/>
                <a:cs typeface="Noto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303030"/>
                </a:solidFill>
                <a:latin typeface="Noto Mono"/>
                <a:cs typeface="Noto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27-Sep-21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303030"/>
                </a:solidFill>
                <a:latin typeface="Noto Mono"/>
                <a:cs typeface="Noto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27-Sep-21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27-Sep-21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1326" y="635740"/>
            <a:ext cx="2170747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303030"/>
                </a:solidFill>
                <a:latin typeface="Noto Mono"/>
                <a:cs typeface="Noto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9472" y="2749178"/>
            <a:ext cx="5443855" cy="1772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347663"/>
            <a:ext cx="10693400" cy="60150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4444" y="2135787"/>
            <a:ext cx="4805656" cy="5116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50" u="heavy" spc="150" dirty="0" smtClean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Noto Mono"/>
                <a:cs typeface="Noto Mono"/>
              </a:rPr>
              <a:t>Project members:</a:t>
            </a:r>
            <a:endParaRPr sz="3750" dirty="0">
              <a:latin typeface="Noto Mono"/>
              <a:cs typeface="Noto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33805"/>
              </p:ext>
            </p:extLst>
          </p:nvPr>
        </p:nvGraphicFramePr>
        <p:xfrm>
          <a:off x="1649472" y="2749178"/>
          <a:ext cx="5443220" cy="142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9380"/>
                <a:gridCol w="2783840"/>
              </a:tblGrid>
              <a:tr h="351790">
                <a:tc>
                  <a:txBody>
                    <a:bodyPr/>
                    <a:lstStyle/>
                    <a:p>
                      <a:pPr marL="31750">
                        <a:lnSpc>
                          <a:spcPts val="2630"/>
                        </a:lnSpc>
                      </a:pPr>
                      <a:r>
                        <a:rPr lang="en-IN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Ajay </a:t>
                      </a:r>
                      <a:r>
                        <a:rPr lang="en-IN" sz="20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Sheelwant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sz="2000" b="0" dirty="0">
                        <a:latin typeface="Noto Mono"/>
                        <a:cs typeface="N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2630"/>
                        </a:lnSpc>
                      </a:pPr>
                      <a:r>
                        <a:rPr lang="en-US"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 </a:t>
                      </a:r>
                      <a:r>
                        <a:rPr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21054318</a:t>
                      </a:r>
                      <a:r>
                        <a:rPr lang="en-US"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1097</a:t>
                      </a:r>
                      <a:endParaRPr sz="2300" dirty="0">
                        <a:latin typeface="Noto Mono"/>
                        <a:cs typeface="Noto Mono"/>
                      </a:endParaRPr>
                    </a:p>
                  </a:txBody>
                  <a:tcPr marL="0" marR="0" marT="0" marB="0"/>
                </a:tc>
              </a:tr>
              <a:tr h="356235">
                <a:tc>
                  <a:txBody>
                    <a:bodyPr/>
                    <a:lstStyle/>
                    <a:p>
                      <a:pPr marL="31750">
                        <a:lnSpc>
                          <a:spcPts val="2665"/>
                        </a:lnSpc>
                      </a:pPr>
                      <a:r>
                        <a:rPr lang="en-IN" sz="20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Shubham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20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Bachkar</a:t>
                      </a:r>
                      <a:endParaRPr sz="2000" b="0" dirty="0">
                        <a:latin typeface="Noto Mono"/>
                        <a:cs typeface="N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9290">
                        <a:lnSpc>
                          <a:spcPts val="2665"/>
                        </a:lnSpc>
                      </a:pPr>
                      <a:r>
                        <a:rPr lang="en-US"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 </a:t>
                      </a:r>
                      <a:r>
                        <a:rPr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210543181</a:t>
                      </a:r>
                      <a:r>
                        <a:rPr lang="en-US"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012</a:t>
                      </a:r>
                      <a:endParaRPr sz="2300" dirty="0">
                        <a:latin typeface="Noto Mono"/>
                        <a:cs typeface="Noto Mono"/>
                      </a:endParaRPr>
                    </a:p>
                  </a:txBody>
                  <a:tcPr marL="0" marR="0" marT="0" marB="0"/>
                </a:tc>
              </a:tr>
              <a:tr h="356235">
                <a:tc>
                  <a:txBody>
                    <a:bodyPr/>
                    <a:lstStyle/>
                    <a:p>
                      <a:pPr marL="31750">
                        <a:lnSpc>
                          <a:spcPts val="2665"/>
                        </a:lnSpc>
                      </a:pPr>
                      <a:r>
                        <a:rPr lang="en-IN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Sachin </a:t>
                      </a:r>
                      <a:r>
                        <a:rPr lang="en-IN" sz="20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Patil</a:t>
                      </a:r>
                      <a:endParaRPr sz="2000" b="0" dirty="0">
                        <a:latin typeface="Noto Mono"/>
                        <a:cs typeface="N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665"/>
                        </a:lnSpc>
                      </a:pPr>
                      <a:r>
                        <a:rPr lang="en-US"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          </a:t>
                      </a:r>
                      <a:r>
                        <a:rPr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2105431810</a:t>
                      </a:r>
                      <a:r>
                        <a:rPr lang="en-US"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64</a:t>
                      </a:r>
                      <a:endParaRPr sz="2300" dirty="0">
                        <a:latin typeface="Noto Mono"/>
                        <a:cs typeface="Noto Mono"/>
                      </a:endParaRPr>
                    </a:p>
                  </a:txBody>
                  <a:tcPr marL="0" marR="0" marT="0" marB="0"/>
                </a:tc>
              </a:tr>
              <a:tr h="356235">
                <a:tc>
                  <a:txBody>
                    <a:bodyPr/>
                    <a:lstStyle/>
                    <a:p>
                      <a:pPr marL="31750">
                        <a:lnSpc>
                          <a:spcPts val="2665"/>
                        </a:lnSpc>
                      </a:pPr>
                      <a:r>
                        <a:rPr lang="en-IN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Shankar Sure</a:t>
                      </a:r>
                      <a:endParaRPr sz="2000" b="0" dirty="0">
                        <a:latin typeface="Noto Mono"/>
                        <a:cs typeface="N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665"/>
                        </a:lnSpc>
                      </a:pPr>
                      <a:r>
                        <a:rPr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21054318111</a:t>
                      </a:r>
                      <a:r>
                        <a:rPr lang="en-US" sz="2300" spc="-95" dirty="0" smtClean="0">
                          <a:solidFill>
                            <a:srgbClr val="303030"/>
                          </a:solidFill>
                          <a:latin typeface="Noto Mono"/>
                          <a:cs typeface="Noto Mono"/>
                        </a:rPr>
                        <a:t>0</a:t>
                      </a:r>
                      <a:endParaRPr sz="2300" dirty="0">
                        <a:latin typeface="Noto Mono"/>
                        <a:cs typeface="Noto Mon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6300" y="647700"/>
            <a:ext cx="7307580" cy="945131"/>
          </a:xfrm>
          <a:prstGeom prst="rect">
            <a:avLst/>
          </a:prstGeom>
          <a:ln w="14851">
            <a:solidFill>
              <a:srgbClr val="000000"/>
            </a:solidFill>
          </a:ln>
        </p:spPr>
        <p:txBody>
          <a:bodyPr vert="horz" wrap="square" lIns="0" tIns="36449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70"/>
              </a:spcBef>
            </a:pPr>
            <a:r>
              <a:rPr lang="en-US" sz="3750" spc="85" dirty="0" smtClean="0"/>
              <a:t>Project Name : Toys Give Away</a:t>
            </a:r>
            <a:endParaRPr sz="3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522" y="323849"/>
            <a:ext cx="3868420" cy="59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750" spc="85" dirty="0" smtClean="0"/>
              <a:t>Admin login</a:t>
            </a:r>
            <a:r>
              <a:rPr sz="3750" spc="-1345" dirty="0" smtClean="0"/>
              <a:t>:</a:t>
            </a:r>
            <a:endParaRPr sz="37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028700"/>
            <a:ext cx="10058400" cy="4518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27768"/>
            <a:ext cx="6858000" cy="1938992"/>
          </a:xfrm>
        </p:spPr>
        <p:txBody>
          <a:bodyPr/>
          <a:lstStyle/>
          <a:p>
            <a:r>
              <a:rPr lang="en-US" dirty="0" smtClean="0"/>
              <a:t>Admin Dashboard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04900"/>
            <a:ext cx="10363200" cy="452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7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522" y="279294"/>
            <a:ext cx="6067578" cy="588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750" spc="-265" dirty="0" smtClean="0"/>
              <a:t>Admin View Seller</a:t>
            </a:r>
            <a:endParaRPr sz="37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104900"/>
            <a:ext cx="10058400" cy="45524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114300"/>
            <a:ext cx="6248400" cy="588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750" spc="-440" dirty="0" smtClean="0"/>
              <a:t>Admin    View    Buyer</a:t>
            </a:r>
            <a:endParaRPr sz="37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028700"/>
            <a:ext cx="10058400" cy="45367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522" y="323849"/>
            <a:ext cx="5153178" cy="59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750" dirty="0" smtClean="0"/>
              <a:t>Admin Logout</a:t>
            </a:r>
            <a:endParaRPr sz="37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028700"/>
            <a:ext cx="10058400" cy="456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100" y="419100"/>
            <a:ext cx="6019800" cy="646331"/>
          </a:xfrm>
        </p:spPr>
        <p:txBody>
          <a:bodyPr/>
          <a:lstStyle/>
          <a:p>
            <a:r>
              <a:rPr lang="en-US" dirty="0" smtClean="0"/>
              <a:t>Seller Login: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333500"/>
            <a:ext cx="10058400" cy="45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1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300" y="419100"/>
            <a:ext cx="6477000" cy="1938992"/>
          </a:xfrm>
        </p:spPr>
        <p:txBody>
          <a:bodyPr/>
          <a:lstStyle/>
          <a:p>
            <a:r>
              <a:rPr lang="en-US" dirty="0" smtClean="0"/>
              <a:t>Seller Dashboard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181100"/>
            <a:ext cx="10058400" cy="44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700" y="342900"/>
            <a:ext cx="5181600" cy="1292662"/>
          </a:xfrm>
        </p:spPr>
        <p:txBody>
          <a:bodyPr/>
          <a:lstStyle/>
          <a:p>
            <a:r>
              <a:rPr lang="en-US" dirty="0" smtClean="0"/>
              <a:t>Seller Details: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257300"/>
            <a:ext cx="10058400" cy="45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7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326" y="635740"/>
            <a:ext cx="3371374" cy="1292662"/>
          </a:xfrm>
        </p:spPr>
        <p:txBody>
          <a:bodyPr/>
          <a:lstStyle/>
          <a:p>
            <a:r>
              <a:rPr lang="en-US" dirty="0" smtClean="0"/>
              <a:t>Seller toys: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409700"/>
            <a:ext cx="10058400" cy="44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00" y="342900"/>
            <a:ext cx="3886200" cy="1292662"/>
          </a:xfrm>
        </p:spPr>
        <p:txBody>
          <a:bodyPr/>
          <a:lstStyle/>
          <a:p>
            <a:r>
              <a:rPr lang="en-US" dirty="0" smtClean="0"/>
              <a:t>Update toys: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257300"/>
            <a:ext cx="100584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6216" y="732424"/>
            <a:ext cx="7077484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850" dirty="0" smtClean="0">
                <a:latin typeface="+mj-lt"/>
              </a:rPr>
              <a:t>Objective:</a:t>
            </a:r>
            <a:endParaRPr sz="3850" dirty="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216" y="2101405"/>
            <a:ext cx="8778240" cy="18582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IN" sz="2400" dirty="0"/>
              <a:t>The purpose of Toys Give  Away is to provide a platform where we can sell old </a:t>
            </a:r>
            <a:r>
              <a:rPr lang="en-IN" sz="2400" dirty="0" smtClean="0"/>
              <a:t>toys . The </a:t>
            </a:r>
            <a:r>
              <a:rPr lang="en-IN" sz="2400" dirty="0"/>
              <a:t>potential seller will have to upload his/her old toys along with the </a:t>
            </a:r>
            <a:r>
              <a:rPr lang="en-IN" sz="2400" dirty="0" smtClean="0"/>
              <a:t>description </a:t>
            </a:r>
            <a:r>
              <a:rPr lang="en-IN" sz="2400" dirty="0"/>
              <a:t>and with the excepted </a:t>
            </a:r>
            <a:r>
              <a:rPr lang="en-IN" sz="2400" dirty="0" err="1" smtClean="0"/>
              <a:t>price.on</a:t>
            </a:r>
            <a:r>
              <a:rPr lang="en-IN" sz="2400" dirty="0" smtClean="0"/>
              <a:t> </a:t>
            </a:r>
            <a:r>
              <a:rPr lang="en-IN" sz="2400" dirty="0"/>
              <a:t>the other hand a potential buyer can view the toy and can decide whether to buy it.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900" y="342900"/>
            <a:ext cx="3676174" cy="1292662"/>
          </a:xfrm>
        </p:spPr>
        <p:txBody>
          <a:bodyPr/>
          <a:lstStyle/>
          <a:p>
            <a:r>
              <a:rPr lang="en-US" dirty="0" smtClean="0"/>
              <a:t>Seller Logout: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104900"/>
            <a:ext cx="100584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27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00" y="419100"/>
            <a:ext cx="3523774" cy="1292662"/>
          </a:xfrm>
        </p:spPr>
        <p:txBody>
          <a:bodyPr/>
          <a:lstStyle/>
          <a:p>
            <a:r>
              <a:rPr lang="en-US" dirty="0" smtClean="0"/>
              <a:t>Buyer Login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331563"/>
            <a:ext cx="10058400" cy="45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0" y="342900"/>
            <a:ext cx="4361974" cy="1938992"/>
          </a:xfrm>
        </p:spPr>
        <p:txBody>
          <a:bodyPr/>
          <a:lstStyle/>
          <a:p>
            <a:r>
              <a:rPr lang="en-US" dirty="0" smtClean="0"/>
              <a:t>Buyer Dashboard: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333500"/>
            <a:ext cx="10058400" cy="45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3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700" y="0"/>
            <a:ext cx="6477000" cy="646331"/>
          </a:xfrm>
        </p:spPr>
        <p:txBody>
          <a:bodyPr/>
          <a:lstStyle/>
          <a:p>
            <a:r>
              <a:rPr lang="en-US" dirty="0" smtClean="0"/>
              <a:t>Buyer and Seller Chat: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723900"/>
            <a:ext cx="10058400" cy="45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2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0500"/>
            <a:ext cx="6629400" cy="492443"/>
          </a:xfrm>
        </p:spPr>
        <p:txBody>
          <a:bodyPr/>
          <a:lstStyle/>
          <a:p>
            <a:r>
              <a:rPr lang="en-US" sz="3200" dirty="0" smtClean="0"/>
              <a:t>Buyer  Logout &amp; change Password: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075841"/>
            <a:ext cx="10058400" cy="454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5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1969" y="2068953"/>
            <a:ext cx="3980179" cy="988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300" spc="-45" dirty="0"/>
              <a:t>T</a:t>
            </a:r>
            <a:r>
              <a:rPr sz="6300" spc="-275" dirty="0"/>
              <a:t>h</a:t>
            </a:r>
            <a:r>
              <a:rPr sz="6300" spc="-395" dirty="0"/>
              <a:t>a</a:t>
            </a:r>
            <a:r>
              <a:rPr sz="6300" spc="-275" dirty="0"/>
              <a:t>n</a:t>
            </a:r>
            <a:r>
              <a:rPr sz="6300" spc="-580" dirty="0"/>
              <a:t>k</a:t>
            </a:r>
            <a:r>
              <a:rPr sz="6300" spc="-2305" dirty="0"/>
              <a:t> </a:t>
            </a:r>
            <a:r>
              <a:rPr sz="6300" spc="-275" dirty="0"/>
              <a:t>Y</a:t>
            </a:r>
            <a:r>
              <a:rPr sz="6300" spc="-160" dirty="0"/>
              <a:t>o</a:t>
            </a:r>
            <a:r>
              <a:rPr sz="6300" spc="-275" dirty="0"/>
              <a:t>u</a:t>
            </a:r>
            <a:r>
              <a:rPr sz="6300" spc="-2120" dirty="0"/>
              <a:t>.</a:t>
            </a:r>
            <a:endParaRPr sz="6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42900"/>
            <a:ext cx="10693400" cy="60150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774" y="717426"/>
            <a:ext cx="4578326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800" dirty="0" smtClean="0">
                <a:latin typeface="+mj-lt"/>
              </a:rPr>
              <a:t>Fl</a:t>
            </a:r>
            <a:r>
              <a:rPr lang="en-US" sz="2800" dirty="0" smtClean="0">
                <a:latin typeface="+mj-lt"/>
              </a:rPr>
              <a:t>ow:</a:t>
            </a:r>
            <a:endParaRPr sz="2800" dirty="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812" y="1497153"/>
            <a:ext cx="1690487" cy="371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300" spc="135" dirty="0" smtClean="0">
                <a:solidFill>
                  <a:srgbClr val="303030"/>
                </a:solidFill>
                <a:latin typeface="Noto Mono"/>
                <a:cs typeface="Noto Mono"/>
              </a:rPr>
              <a:t>Seller:</a:t>
            </a:r>
            <a:r>
              <a:rPr sz="1250" spc="-440" dirty="0" smtClean="0">
                <a:solidFill>
                  <a:srgbClr val="303030"/>
                </a:solidFill>
                <a:latin typeface="Noto Mono"/>
                <a:cs typeface="Noto Mono"/>
              </a:rPr>
              <a:t>:</a:t>
            </a:r>
            <a:endParaRPr sz="1250" dirty="0">
              <a:latin typeface="Noto Mono"/>
              <a:cs typeface="Noto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8226" y="1853600"/>
            <a:ext cx="7082155" cy="42543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Seller will login to the portal or will have to register if he is not a registered.</a:t>
            </a:r>
            <a:endParaRPr lang="en-US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After registration Seller will login and home page will be displayed where he can see all the toys.</a:t>
            </a:r>
            <a:endParaRPr lang="en-US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From that seller can go to seller dashboard.</a:t>
            </a:r>
            <a:endParaRPr lang="en-US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 seller dashboard he can view his profile where seller </a:t>
            </a:r>
            <a:r>
              <a:rPr lang="en-US" dirty="0" err="1"/>
              <a:t>Id,E</a:t>
            </a:r>
            <a:r>
              <a:rPr lang="en-US" dirty="0"/>
              <a:t>-mail Id and mobile number is displayed. </a:t>
            </a:r>
            <a:endParaRPr lang="en-US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 seller dashboard he can also view all the toys which is uploaded by the seller.</a:t>
            </a:r>
            <a:endParaRPr lang="en-US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Also there is a option to Add new toys where seller can enter new toy name, can add toy </a:t>
            </a:r>
            <a:r>
              <a:rPr lang="en-US" dirty="0" err="1"/>
              <a:t>description,toy</a:t>
            </a:r>
            <a:r>
              <a:rPr lang="en-US" dirty="0"/>
              <a:t> price and finally the image of the toy.</a:t>
            </a:r>
            <a:endParaRPr lang="en-US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There is also a chat tab where seller and buyer can communicate with each other.</a:t>
            </a:r>
            <a:endParaRPr lang="en-US" sz="1400" dirty="0"/>
          </a:p>
          <a:p>
            <a:pPr marL="12700" marR="52705">
              <a:lnSpc>
                <a:spcPts val="2460"/>
              </a:lnSpc>
              <a:spcBef>
                <a:spcPts val="235"/>
              </a:spcBef>
            </a:pPr>
            <a:endParaRPr sz="2100" dirty="0" smtClean="0">
              <a:latin typeface="Noto Mono"/>
              <a:cs typeface="N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2233" y="960331"/>
            <a:ext cx="1888067" cy="696344"/>
          </a:xfrm>
          <a:prstGeom prst="rect">
            <a:avLst/>
          </a:prstGeom>
          <a:ln w="14851">
            <a:solidFill>
              <a:srgbClr val="303030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2070"/>
              </a:spcBef>
            </a:pPr>
            <a:r>
              <a:rPr lang="en-US" sz="2800" spc="190" dirty="0" smtClean="0"/>
              <a:t>Buyer:</a:t>
            </a:r>
            <a:endParaRPr sz="2100" dirty="0"/>
          </a:p>
        </p:txBody>
      </p:sp>
      <p:sp>
        <p:nvSpPr>
          <p:cNvPr id="5" name="Rectangle 4"/>
          <p:cNvSpPr/>
          <p:nvPr/>
        </p:nvSpPr>
        <p:spPr>
          <a:xfrm>
            <a:off x="1917700" y="1994238"/>
            <a:ext cx="7239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Buyer will login  to the portal or will have to register if he is not registered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After registration Buyer will login and home page will be displayed where he can see all the toys.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From that Buyer can go to Buyer dashboard..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In Buyer dashboard he can view his profile where Buyer </a:t>
            </a:r>
            <a:r>
              <a:rPr lang="en-US" sz="2000" dirty="0" err="1"/>
              <a:t>Id,E</a:t>
            </a:r>
            <a:r>
              <a:rPr lang="en-US" sz="2000" dirty="0"/>
              <a:t>-mail Id and mobile number is displayed.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2233" y="960331"/>
            <a:ext cx="1278467" cy="588623"/>
          </a:xfrm>
          <a:prstGeom prst="rect">
            <a:avLst/>
          </a:prstGeom>
          <a:ln w="14851">
            <a:solidFill>
              <a:srgbClr val="303030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2070"/>
              </a:spcBef>
            </a:pPr>
            <a:r>
              <a:rPr lang="en-US" sz="2100" dirty="0" smtClean="0"/>
              <a:t>Admin:</a:t>
            </a:r>
            <a:endParaRPr sz="2100" dirty="0"/>
          </a:p>
        </p:txBody>
      </p:sp>
      <p:sp>
        <p:nvSpPr>
          <p:cNvPr id="5" name="Rectangle 4"/>
          <p:cNvSpPr/>
          <p:nvPr/>
        </p:nvSpPr>
        <p:spPr>
          <a:xfrm>
            <a:off x="1226519" y="20193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Admin will login as Admin where Admin will be able to see all the toys which are posted by the seller.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In Admin Dashboard will have different options like View </a:t>
            </a:r>
            <a:r>
              <a:rPr lang="en-US" dirty="0" smtClean="0"/>
              <a:t>toys, view </a:t>
            </a:r>
            <a:r>
              <a:rPr lang="en-US" dirty="0" err="1" smtClean="0"/>
              <a:t>seller,view</a:t>
            </a:r>
            <a:r>
              <a:rPr lang="en-US" dirty="0" smtClean="0"/>
              <a:t> </a:t>
            </a:r>
            <a:r>
              <a:rPr lang="en-US" dirty="0"/>
              <a:t>Buyer which are registered on the portal.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Admin has the authority to delete a toy if admin feels that the toy is faulty or defective.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In View Buyer and View Seller section admin will be able to see                                 all the details of Buyer and Seller</a:t>
            </a:r>
          </a:p>
        </p:txBody>
      </p:sp>
    </p:spTree>
    <p:extLst>
      <p:ext uri="{BB962C8B-B14F-4D97-AF65-F5344CB8AC3E}">
        <p14:creationId xmlns:p14="http://schemas.microsoft.com/office/powerpoint/2010/main" val="88889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522" y="368405"/>
            <a:ext cx="2992120" cy="59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750" spc="-150" dirty="0" smtClean="0"/>
              <a:t>Flow Diagram</a:t>
            </a:r>
            <a:r>
              <a:rPr sz="3750" spc="-1345" dirty="0" smtClean="0"/>
              <a:t>:</a:t>
            </a:r>
            <a:endParaRPr sz="37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04900"/>
            <a:ext cx="101346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1326" y="635740"/>
            <a:ext cx="2914174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10"/>
              </a:spcBef>
            </a:pPr>
            <a:r>
              <a:rPr lang="en-US" spc="-70" dirty="0" smtClean="0"/>
              <a:t>Schema:-</a:t>
            </a:r>
            <a:endParaRPr spc="-1505" dirty="0"/>
          </a:p>
        </p:txBody>
      </p:sp>
      <p:sp>
        <p:nvSpPr>
          <p:cNvPr id="4" name="object 4"/>
          <p:cNvSpPr/>
          <p:nvPr/>
        </p:nvSpPr>
        <p:spPr>
          <a:xfrm>
            <a:off x="623781" y="2029671"/>
            <a:ext cx="8733155" cy="3475354"/>
          </a:xfrm>
          <a:custGeom>
            <a:avLst/>
            <a:gdLst/>
            <a:ahLst/>
            <a:cxnLst/>
            <a:rect l="l" t="t" r="r" b="b"/>
            <a:pathLst>
              <a:path w="8733155" h="3475354">
                <a:moveTo>
                  <a:pt x="0" y="0"/>
                </a:moveTo>
                <a:lnTo>
                  <a:pt x="8732942" y="0"/>
                </a:lnTo>
                <a:lnTo>
                  <a:pt x="8732942" y="3475354"/>
                </a:lnTo>
                <a:lnTo>
                  <a:pt x="0" y="3475354"/>
                </a:lnTo>
                <a:lnTo>
                  <a:pt x="0" y="0"/>
                </a:lnTo>
                <a:close/>
              </a:path>
            </a:pathLst>
          </a:custGeom>
          <a:ln w="14851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0203" y="2179509"/>
            <a:ext cx="7147559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1600" b="1" dirty="0" smtClean="0">
                <a:latin typeface="Noto Mono"/>
                <a:cs typeface="Noto Mono"/>
              </a:rPr>
              <a:t>1)Collection name : user</a:t>
            </a:r>
          </a:p>
          <a:p>
            <a:r>
              <a:rPr lang="en-IN" sz="1600" dirty="0" smtClean="0"/>
              <a:t> </a:t>
            </a:r>
            <a:r>
              <a:rPr lang="en-IN" sz="1600" dirty="0" err="1" smtClean="0"/>
              <a:t>User_id</a:t>
            </a:r>
            <a:r>
              <a:rPr lang="en-IN" sz="1600" dirty="0" smtClean="0"/>
              <a:t> , </a:t>
            </a:r>
            <a:r>
              <a:rPr lang="en-IN" sz="1600" dirty="0" err="1" smtClean="0"/>
              <a:t>first_name</a:t>
            </a:r>
            <a:r>
              <a:rPr lang="en-IN" sz="1600" dirty="0" smtClean="0"/>
              <a:t> </a:t>
            </a:r>
            <a:r>
              <a:rPr lang="en-GB" sz="1600" dirty="0" smtClean="0"/>
              <a:t>,</a:t>
            </a:r>
            <a:r>
              <a:rPr lang="en-IN" sz="1600" dirty="0" err="1" smtClean="0"/>
              <a:t>last_name</a:t>
            </a:r>
            <a:r>
              <a:rPr lang="en-IN" sz="1600" dirty="0" smtClean="0"/>
              <a:t> </a:t>
            </a:r>
            <a:r>
              <a:rPr lang="en-GB" sz="1600" dirty="0" smtClean="0"/>
              <a:t>,</a:t>
            </a:r>
            <a:r>
              <a:rPr lang="en-IN" sz="1600" dirty="0" smtClean="0"/>
              <a:t>e</a:t>
            </a:r>
            <a:r>
              <a:rPr lang="en-GB" sz="1600" dirty="0" err="1"/>
              <a:t>mai</a:t>
            </a:r>
            <a:r>
              <a:rPr lang="en-IN" sz="1600" dirty="0" smtClean="0"/>
              <a:t>l </a:t>
            </a:r>
            <a:r>
              <a:rPr lang="en-GB" sz="1600" dirty="0" smtClean="0"/>
              <a:t>,</a:t>
            </a:r>
            <a:r>
              <a:rPr lang="en-IN" sz="1600" dirty="0" err="1" smtClean="0"/>
              <a:t>password,gender,city,user_type,mobile</a:t>
            </a:r>
            <a:endParaRPr lang="en-IN" sz="1600" dirty="0" smtClean="0"/>
          </a:p>
          <a:p>
            <a:endParaRPr lang="en-IN" sz="1600" dirty="0" smtClean="0"/>
          </a:p>
          <a:p>
            <a:r>
              <a:rPr lang="en-US" sz="1600" b="1" dirty="0">
                <a:latin typeface="Noto Mono"/>
                <a:cs typeface="Noto Mono"/>
              </a:rPr>
              <a:t>2</a:t>
            </a:r>
            <a:r>
              <a:rPr lang="en-US" sz="1600" b="1" dirty="0" smtClean="0">
                <a:latin typeface="Noto Mono"/>
                <a:cs typeface="Noto Mono"/>
              </a:rPr>
              <a:t>)Collection name : Admin</a:t>
            </a:r>
          </a:p>
          <a:p>
            <a:r>
              <a:rPr lang="en-US" sz="1600" dirty="0" smtClean="0">
                <a:latin typeface="Noto Mono"/>
                <a:cs typeface="Noto Mono"/>
              </a:rPr>
              <a:t>  </a:t>
            </a:r>
            <a:r>
              <a:rPr lang="en-US" sz="1600" dirty="0" err="1" smtClean="0">
                <a:latin typeface="Noto Mono"/>
                <a:cs typeface="Noto Mono"/>
              </a:rPr>
              <a:t>Admin_id</a:t>
            </a:r>
            <a:r>
              <a:rPr lang="en-US" sz="1600" dirty="0" smtClean="0">
                <a:latin typeface="Noto Mono"/>
                <a:cs typeface="Noto Mono"/>
              </a:rPr>
              <a:t> , username, password</a:t>
            </a:r>
          </a:p>
          <a:p>
            <a:endParaRPr lang="en-US" sz="1600" dirty="0" smtClean="0">
              <a:latin typeface="Noto Mono"/>
              <a:cs typeface="Noto Mono"/>
            </a:endParaRPr>
          </a:p>
          <a:p>
            <a:r>
              <a:rPr lang="en-US" sz="1600" b="1" dirty="0">
                <a:latin typeface="Noto Mono"/>
                <a:cs typeface="Noto Mono"/>
              </a:rPr>
              <a:t>3</a:t>
            </a:r>
            <a:r>
              <a:rPr lang="en-US" sz="1600" b="1" dirty="0" smtClean="0">
                <a:latin typeface="Noto Mono"/>
                <a:cs typeface="Noto Mono"/>
              </a:rPr>
              <a:t>)Collection name :Toys</a:t>
            </a:r>
          </a:p>
          <a:p>
            <a:r>
              <a:rPr lang="en-US" sz="1600" dirty="0" smtClean="0">
                <a:latin typeface="Noto Mono"/>
                <a:cs typeface="Noto Mono"/>
              </a:rPr>
              <a:t>Toys_id,toy_name,toy_description,toy_price,quantity,availability,toy_image,image_name,seller_id</a:t>
            </a:r>
          </a:p>
          <a:p>
            <a:endParaRPr lang="en-US" sz="1600" dirty="0" smtClean="0">
              <a:latin typeface="Noto Mono"/>
              <a:cs typeface="Noto Mono"/>
            </a:endParaRPr>
          </a:p>
          <a:p>
            <a:endParaRPr lang="en-US" sz="1600" dirty="0" smtClean="0">
              <a:latin typeface="Noto Mono"/>
              <a:cs typeface="Noto Mono"/>
            </a:endParaRPr>
          </a:p>
          <a:p>
            <a:r>
              <a:rPr lang="en-GB" sz="1600" dirty="0"/>
              <a:t>					</a:t>
            </a:r>
            <a:endParaRPr lang="en-US" sz="1600" dirty="0"/>
          </a:p>
          <a:p>
            <a:r>
              <a:rPr lang="en-GB" sz="2400" dirty="0"/>
              <a:t>		</a:t>
            </a:r>
            <a:endParaRPr sz="2100" dirty="0">
              <a:latin typeface="Noto Mono"/>
              <a:cs typeface="N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522" y="279294"/>
            <a:ext cx="2606040" cy="59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750" spc="85" dirty="0" smtClean="0"/>
              <a:t>Home page</a:t>
            </a:r>
            <a:r>
              <a:rPr sz="3750" spc="-1345" dirty="0" smtClean="0"/>
              <a:t>:</a:t>
            </a:r>
            <a:endParaRPr sz="3750" dirty="0"/>
          </a:p>
        </p:txBody>
      </p:sp>
      <p:sp>
        <p:nvSpPr>
          <p:cNvPr id="5" name="object 5"/>
          <p:cNvSpPr/>
          <p:nvPr/>
        </p:nvSpPr>
        <p:spPr>
          <a:xfrm>
            <a:off x="1247563" y="1138554"/>
            <a:ext cx="8020050" cy="4294505"/>
          </a:xfrm>
          <a:custGeom>
            <a:avLst/>
            <a:gdLst/>
            <a:ahLst/>
            <a:cxnLst/>
            <a:rect l="l" t="t" r="r" b="b"/>
            <a:pathLst>
              <a:path w="8020050" h="4294505">
                <a:moveTo>
                  <a:pt x="0" y="0"/>
                </a:moveTo>
                <a:lnTo>
                  <a:pt x="8020049" y="0"/>
                </a:lnTo>
                <a:lnTo>
                  <a:pt x="8020049" y="4294431"/>
                </a:lnTo>
                <a:lnTo>
                  <a:pt x="0" y="4294431"/>
                </a:lnTo>
                <a:lnTo>
                  <a:pt x="0" y="0"/>
                </a:lnTo>
                <a:close/>
              </a:path>
            </a:pathLst>
          </a:custGeom>
          <a:ln w="14851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2" y="1028699"/>
            <a:ext cx="9944630" cy="44958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300" y="13561"/>
            <a:ext cx="4609147" cy="1292662"/>
          </a:xfrm>
        </p:spPr>
        <p:txBody>
          <a:bodyPr/>
          <a:lstStyle/>
          <a:p>
            <a:r>
              <a:rPr lang="en-US" dirty="0" smtClean="0"/>
              <a:t>Signup page: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" y="952500"/>
            <a:ext cx="10452100" cy="45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5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374</Words>
  <Application>Microsoft Office PowerPoint</Application>
  <PresentationFormat>Custom</PresentationFormat>
  <Paragraphs>64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Project Name : Toys Give Away</vt:lpstr>
      <vt:lpstr>Objective:</vt:lpstr>
      <vt:lpstr>Flow:</vt:lpstr>
      <vt:lpstr>Buyer:</vt:lpstr>
      <vt:lpstr>Admin:</vt:lpstr>
      <vt:lpstr>Flow Diagram:</vt:lpstr>
      <vt:lpstr>Schema:-</vt:lpstr>
      <vt:lpstr>Home page:</vt:lpstr>
      <vt:lpstr>Signup page:</vt:lpstr>
      <vt:lpstr>Admin login:</vt:lpstr>
      <vt:lpstr>Admin Dashboard</vt:lpstr>
      <vt:lpstr>Admin View Seller</vt:lpstr>
      <vt:lpstr>Admin    View    Buyer</vt:lpstr>
      <vt:lpstr>Admin Logout</vt:lpstr>
      <vt:lpstr>Seller Login:</vt:lpstr>
      <vt:lpstr>Seller Dashboard</vt:lpstr>
      <vt:lpstr>Seller Details:</vt:lpstr>
      <vt:lpstr>Seller toys:</vt:lpstr>
      <vt:lpstr>Update toys:</vt:lpstr>
      <vt:lpstr>Seller Logout:</vt:lpstr>
      <vt:lpstr>Buyer Login</vt:lpstr>
      <vt:lpstr>Buyer Dashboard:</vt:lpstr>
      <vt:lpstr>Buyer and Seller Chat:</vt:lpstr>
      <vt:lpstr>Buyer  Logout &amp; change Password: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Name:Toys Give Away</dc:title>
  <dc:creator>Shankar</dc:creator>
  <cp:lastModifiedBy>HP</cp:lastModifiedBy>
  <cp:revision>9</cp:revision>
  <dcterms:created xsi:type="dcterms:W3CDTF">2021-09-27T16:08:40Z</dcterms:created>
  <dcterms:modified xsi:type="dcterms:W3CDTF">2021-09-27T17:33:59Z</dcterms:modified>
</cp:coreProperties>
</file>