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D645-A1DB-4DFE-B2D2-61C6F1D9F5BD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3AB0-F197-4198-BAB2-7510BCA45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D645-A1DB-4DFE-B2D2-61C6F1D9F5BD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3AB0-F197-4198-BAB2-7510BCA45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D645-A1DB-4DFE-B2D2-61C6F1D9F5BD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3AB0-F197-4198-BAB2-7510BCA45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D645-A1DB-4DFE-B2D2-61C6F1D9F5BD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3AB0-F197-4198-BAB2-7510BCA45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D645-A1DB-4DFE-B2D2-61C6F1D9F5BD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3AB0-F197-4198-BAB2-7510BCA45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D645-A1DB-4DFE-B2D2-61C6F1D9F5BD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3AB0-F197-4198-BAB2-7510BCA45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D645-A1DB-4DFE-B2D2-61C6F1D9F5BD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3AB0-F197-4198-BAB2-7510BCA45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D645-A1DB-4DFE-B2D2-61C6F1D9F5BD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3AB0-F197-4198-BAB2-7510BCA45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D645-A1DB-4DFE-B2D2-61C6F1D9F5BD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3AB0-F197-4198-BAB2-7510BCA45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D645-A1DB-4DFE-B2D2-61C6F1D9F5BD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3AB0-F197-4198-BAB2-7510BCA45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D645-A1DB-4DFE-B2D2-61C6F1D9F5BD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3AB0-F197-4198-BAB2-7510BCA45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D645-A1DB-4DFE-B2D2-61C6F1D9F5BD}" type="datetimeFigureOut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D3AB0-F197-4198-BAB2-7510BCA459F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Steganograhy </a:t>
            </a:r>
            <a:r>
              <a:rPr lang="en-US" dirty="0" smtClean="0"/>
              <a:t>with Image</a:t>
            </a:r>
            <a:r>
              <a:rPr lang="en-US" dirty="0" smtClean="0"/>
              <a:t>, Audio&amp;Video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Hiding a Message </a:t>
            </a:r>
            <a:r>
              <a:rPr lang="tr-TR" dirty="0" smtClean="0"/>
              <a:t>inside</a:t>
            </a:r>
            <a:r>
              <a:rPr lang="en-IN" dirty="0" smtClean="0"/>
              <a:t> </a:t>
            </a:r>
            <a:r>
              <a:rPr lang="tr-TR" dirty="0"/>
              <a:t>Videos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Video Steganography you can hide kind of data into digital video format. The advantage of this type is a large amount of data can be hidden inside and the fact that it is a moving stream of images and sounds. You can think of this as the combination of Image Steganography and Audio Steganography. Two main classes of Video Steganography include: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Embedding data in uncompressed raw video and compressing it later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Embedding data directly into the compressed data stream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97005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of Steganographic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T</a:t>
            </a:r>
            <a:r>
              <a:rPr lang="en-US" dirty="0" smtClean="0"/>
              <a:t>he most important use of steganographic techniques will probably lie in the field of digital watermarking </a:t>
            </a:r>
            <a:endParaRPr lang="tr-TR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M</a:t>
            </a:r>
            <a:r>
              <a:rPr lang="en-US" dirty="0" smtClean="0"/>
              <a:t>ight become limited under laws</a:t>
            </a:r>
            <a:r>
              <a:rPr lang="tr-TR" dirty="0" smtClean="0"/>
              <a:t> - </a:t>
            </a:r>
            <a:r>
              <a:rPr lang="en-US" dirty="0" smtClean="0"/>
              <a:t>governments claimed that criminals use </a:t>
            </a:r>
            <a:r>
              <a:rPr lang="tr-TR" dirty="0" smtClean="0"/>
              <a:t>steganography</a:t>
            </a:r>
            <a:r>
              <a:rPr lang="en-US" dirty="0" smtClean="0"/>
              <a:t> to communicate</a:t>
            </a:r>
            <a:endParaRPr lang="tr-TR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 smtClean="0"/>
              <a:t>				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i="1" dirty="0" smtClean="0"/>
              <a:t>							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History and literature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Stenographic  Techniques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Audio Stegnography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Stegnography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Video Stegnography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000" b="1" dirty="0" smtClean="0">
                <a:latin typeface="Times New Roman" pitchFamily="18" charset="0"/>
                <a:cs typeface="Times New Roman" pitchFamily="18" charset="0"/>
              </a:rPr>
              <a:t>What is Steganography</a:t>
            </a:r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art and science of writing covert message such that the presence of the message is only known to sender and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recipient.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Origin of the term</a:t>
            </a:r>
            <a:r>
              <a:rPr lang="tr-TR" sz="3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tr-TR" sz="3000" b="1" i="1" dirty="0" smtClean="0">
                <a:latin typeface="Times New Roman" pitchFamily="18" charset="0"/>
                <a:cs typeface="Times New Roman" pitchFamily="18" charset="0"/>
              </a:rPr>
              <a:t>steganos: </a:t>
            </a:r>
            <a:r>
              <a:rPr lang="tr-TR" sz="3000" b="1" dirty="0" smtClean="0">
                <a:latin typeface="Times New Roman" pitchFamily="18" charset="0"/>
                <a:cs typeface="Times New Roman" pitchFamily="18" charset="0"/>
              </a:rPr>
              <a:t>secret</a:t>
            </a:r>
            <a:r>
              <a:rPr lang="tr-TR" sz="3000" b="1" i="1" dirty="0" smtClean="0">
                <a:latin typeface="Times New Roman" pitchFamily="18" charset="0"/>
                <a:cs typeface="Times New Roman" pitchFamily="18" charset="0"/>
              </a:rPr>
              <a:t> – graphy: </a:t>
            </a:r>
            <a:r>
              <a:rPr lang="tr-TR" sz="3000" b="1" dirty="0" smtClean="0">
                <a:latin typeface="Times New Roman" pitchFamily="18" charset="0"/>
                <a:cs typeface="Times New Roman" pitchFamily="18" charset="0"/>
              </a:rPr>
              <a:t>writing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First appers in the literature in stenography by Johannes Trithemius, published 1606.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Steganography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vs. Cryptography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Cryptography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is the practice and study of secure communication.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Steganography and </a:t>
            </a:r>
            <a:r>
              <a:rPr lang="tr-TR" sz="3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ryptography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are closely related </a:t>
            </a:r>
            <a:endParaRPr lang="tr-T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3000" b="1" dirty="0" smtClean="0">
                <a:latin typeface="Times New Roman" pitchFamily="18" charset="0"/>
                <a:cs typeface="Times New Roman" pitchFamily="18" charset="0"/>
              </a:rPr>
              <a:t>The difference is in their goals...</a:t>
            </a:r>
          </a:p>
          <a:p>
            <a:pPr lvl="1"/>
            <a:r>
              <a:rPr lang="tr-TR" sz="3000" dirty="0" smtClean="0">
                <a:latin typeface="Times New Roman" pitchFamily="18" charset="0"/>
                <a:cs typeface="Times New Roman" pitchFamily="18" charset="0"/>
              </a:rPr>
              <a:t>Cryptography: although encypted and unreadable, the existence of data is not hidden</a:t>
            </a:r>
          </a:p>
          <a:p>
            <a:pPr lvl="1"/>
            <a:r>
              <a:rPr lang="tr-TR" sz="3000" dirty="0" smtClean="0">
                <a:latin typeface="Times New Roman" pitchFamily="18" charset="0"/>
                <a:cs typeface="Times New Roman" pitchFamily="18" charset="0"/>
              </a:rPr>
              <a:t>Steganography: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no knowledge of the existence of the data </a:t>
            </a:r>
            <a:endParaRPr lang="tr-T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3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teganography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tr-TR" sz="3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ryptography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can be used together to produce better protection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Uses of Steganography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Governments</a:t>
            </a:r>
          </a:p>
          <a:p>
            <a:endParaRPr lang="tr-TR" b="1" dirty="0" smtClean="0"/>
          </a:p>
          <a:p>
            <a:r>
              <a:rPr lang="tr-TR" b="1" dirty="0" smtClean="0"/>
              <a:t>Businesses: </a:t>
            </a:r>
            <a:r>
              <a:rPr lang="tr-TR" i="1" dirty="0" smtClean="0"/>
              <a:t>Digital Watermarking</a:t>
            </a:r>
          </a:p>
          <a:p>
            <a:endParaRPr lang="tr-TR" i="1" dirty="0" smtClean="0"/>
          </a:p>
          <a:p>
            <a:r>
              <a:rPr lang="tr-TR" b="1" dirty="0" smtClean="0"/>
              <a:t>Individuals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 New Roman" pitchFamily="18" charset="0"/>
                <a:cs typeface="Times New Roman" pitchFamily="18" charset="0"/>
              </a:rPr>
              <a:t>Steganography Techniques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Depending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on the nature of the cover object(actual object in which secret data is embedded), steganography can be divided into five types: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Steganography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Video Steganography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Audio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Steganography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a Message inside </a:t>
            </a:r>
            <a:r>
              <a:rPr lang="tr-TR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</a:t>
            </a:r>
            <a:r>
              <a:rPr lang="en-US" dirty="0" smtClean="0"/>
              <a:t>irst-letter algorithm </a:t>
            </a:r>
            <a:endParaRPr lang="tr-TR" dirty="0" smtClean="0"/>
          </a:p>
          <a:p>
            <a:r>
              <a:rPr lang="tr-TR" dirty="0" smtClean="0"/>
              <a:t>Every n-th character</a:t>
            </a:r>
          </a:p>
          <a:p>
            <a:r>
              <a:rPr lang="tr-TR" dirty="0" smtClean="0"/>
              <a:t>Altering the amount of whitespace</a:t>
            </a:r>
          </a:p>
          <a:p>
            <a:r>
              <a:rPr lang="tr-TR" dirty="0" smtClean="0"/>
              <a:t>U</a:t>
            </a:r>
            <a:r>
              <a:rPr lang="en-US" dirty="0" smtClean="0"/>
              <a:t>sing a publicly available cover source </a:t>
            </a:r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a Message inside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The most popular medium!</a:t>
            </a:r>
          </a:p>
          <a:p>
            <a:pPr>
              <a:buFont typeface="Wingdings" pitchFamily="2" charset="2"/>
              <a:buNone/>
            </a:pPr>
            <a:endParaRPr lang="tr-TR" dirty="0" smtClean="0"/>
          </a:p>
          <a:p>
            <a:r>
              <a:rPr lang="en-US" b="1" i="1" dirty="0" smtClean="0"/>
              <a:t>Least-significant bit </a:t>
            </a:r>
            <a:r>
              <a:rPr lang="tr-TR" b="1" i="1" dirty="0" smtClean="0"/>
              <a:t>(LSB) </a:t>
            </a:r>
            <a:r>
              <a:rPr lang="en-US" b="1" i="1" dirty="0" smtClean="0"/>
              <a:t>modifications</a:t>
            </a:r>
            <a:endParaRPr lang="tr-TR" b="1" i="1" dirty="0" smtClean="0"/>
          </a:p>
          <a:p>
            <a:pPr lvl="1"/>
            <a:r>
              <a:rPr lang="tr-TR" i="1" dirty="0" smtClean="0"/>
              <a:t>24-bit vs. 8-bit images</a:t>
            </a:r>
          </a:p>
          <a:p>
            <a:pPr lvl="1"/>
            <a:r>
              <a:rPr lang="tr-TR" i="1" dirty="0" smtClean="0"/>
              <a:t>Tools to implement LSB: EzStego and S-Tools</a:t>
            </a:r>
          </a:p>
          <a:p>
            <a:r>
              <a:rPr lang="en-US" b="1" i="1" dirty="0" smtClean="0"/>
              <a:t>Masking and Filtering</a:t>
            </a:r>
            <a:r>
              <a:rPr lang="en-US" dirty="0" smtClean="0"/>
              <a:t> </a:t>
            </a:r>
            <a:endParaRPr lang="tr-TR" dirty="0" smtClean="0"/>
          </a:p>
          <a:p>
            <a:r>
              <a:rPr lang="en-US" b="1" i="1" dirty="0" smtClean="0"/>
              <a:t>Algorithms and Transformation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Hiding a Message inside Audio or Videos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is hidden by modifying sample data</a:t>
            </a:r>
          </a:p>
          <a:p>
            <a:r>
              <a:rPr lang="en-US" dirty="0" smtClean="0"/>
              <a:t>Uncompressed audio formats-WAV,BWF,MBWF.</a:t>
            </a:r>
          </a:p>
          <a:p>
            <a:r>
              <a:rPr lang="en-US" dirty="0" smtClean="0"/>
              <a:t>Compressed audio formats</a:t>
            </a:r>
          </a:p>
          <a:p>
            <a:r>
              <a:rPr lang="en-US" dirty="0" smtClean="0"/>
              <a:t>Lossy-MP3,AAC(Advanced audio coding)</a:t>
            </a:r>
          </a:p>
          <a:p>
            <a:r>
              <a:rPr lang="en-US" dirty="0" smtClean="0"/>
              <a:t>Lossless-FLAC(Free Lossless Audio Codec),DST(Diret Stream Transfer)</a:t>
            </a:r>
          </a:p>
          <a:p>
            <a:r>
              <a:rPr lang="tr-TR" b="1" dirty="0" smtClean="0"/>
              <a:t>Advantages</a:t>
            </a:r>
          </a:p>
          <a:p>
            <a:pPr lvl="1"/>
            <a:r>
              <a:rPr lang="tr-TR" dirty="0" smtClean="0"/>
              <a:t>H</a:t>
            </a:r>
            <a:r>
              <a:rPr lang="en-US" dirty="0" smtClean="0"/>
              <a:t>uman limitations </a:t>
            </a:r>
            <a:r>
              <a:rPr lang="tr-TR" dirty="0" smtClean="0"/>
              <a:t>– 20.000 Hz.</a:t>
            </a:r>
          </a:p>
          <a:p>
            <a:pPr lvl="1"/>
            <a:r>
              <a:rPr lang="tr-TR" dirty="0" smtClean="0"/>
              <a:t>L</a:t>
            </a:r>
            <a:r>
              <a:rPr lang="en-US" dirty="0" smtClean="0"/>
              <a:t>arge amount of data that can be hidden inside</a:t>
            </a:r>
            <a:endParaRPr lang="tr-TR" dirty="0" smtClean="0"/>
          </a:p>
          <a:p>
            <a:pPr lvl="1"/>
            <a:r>
              <a:rPr lang="tr-TR" dirty="0" smtClean="0"/>
              <a:t>Hard to recognize because of </a:t>
            </a:r>
            <a:r>
              <a:rPr lang="en-US" dirty="0" smtClean="0"/>
              <a:t>because of the continuous flow of information.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386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Steganograhy with Image, Audio&amp;Video</vt:lpstr>
      <vt:lpstr>Overview</vt:lpstr>
      <vt:lpstr>INTRODUCTION</vt:lpstr>
      <vt:lpstr>Steganography vs. Cryptography</vt:lpstr>
      <vt:lpstr>Uses of Steganography</vt:lpstr>
      <vt:lpstr>Steganography Techniques</vt:lpstr>
      <vt:lpstr>Hiding a Message inside Text</vt:lpstr>
      <vt:lpstr>Hiding a Message inside Images</vt:lpstr>
      <vt:lpstr>Hiding a Message inside Audio or Videos Files</vt:lpstr>
      <vt:lpstr>Hiding a Message inside Videos Files</vt:lpstr>
      <vt:lpstr>Feature of Steganographic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Steganograhy with Image,Audio&amp;Video</dc:title>
  <dc:creator>lenovo - pc</dc:creator>
  <cp:lastModifiedBy>scet</cp:lastModifiedBy>
  <cp:revision>7</cp:revision>
  <dcterms:created xsi:type="dcterms:W3CDTF">2019-12-29T15:25:18Z</dcterms:created>
  <dcterms:modified xsi:type="dcterms:W3CDTF">2020-01-10T05:09:29Z</dcterms:modified>
</cp:coreProperties>
</file>