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TM Events 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Idea: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87777" indent="-987777">
              <a:spcBef>
                <a:spcPts val="0"/>
              </a:spcBef>
              <a:defRPr sz="3000"/>
            </a:pPr>
            <a:r>
              <a:t>Extract all the events nearby and place them on Google Map</a:t>
            </a:r>
          </a:p>
          <a:p>
            <a:pPr marL="987777" indent="-987777">
              <a:spcBef>
                <a:spcPts val="0"/>
              </a:spcBef>
              <a:defRPr sz="3000"/>
            </a:pPr>
            <a:r>
              <a:t>Have an option to share the event on Facebook</a:t>
            </a:r>
          </a:p>
          <a:p>
            <a:pPr marL="987777" indent="-987777">
              <a:spcBef>
                <a:spcPts val="0"/>
              </a:spcBef>
              <a:defRPr sz="3000"/>
            </a:pPr>
            <a:r>
              <a:t>Connect to people with common interest through events</a:t>
            </a:r>
          </a:p>
          <a:p>
            <a:pPr marL="987777" indent="-987777">
              <a:spcBef>
                <a:spcPts val="0"/>
              </a:spcBef>
              <a:defRPr sz="3000"/>
            </a:pPr>
            <a:r>
              <a:t>Get details of the friends who are planning to attend the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Issues: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 time</a:t>
            </a:r>
          </a:p>
          <a:p>
            <a:pPr/>
            <a:r>
              <a:t>Facebook integration technical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