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4E3C-CE13-334B-DF0D-658EF3FB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8C1A3-9B90-63D9-8929-33B34B5F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45730-863B-EFCB-881C-F4AC47B1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7E9DD-0897-64C2-6285-B4B635EC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8554B-2EE7-CA27-BB23-42ED83EE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16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E24A-803A-0F39-1405-CF18BEC6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389E-F231-56D3-C473-F51601425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0EEC7-7644-9AE3-4DB3-8A48A339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C483-B2A3-5AFE-13BE-25CF74DA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3A21C-3E2E-3155-5922-69BD168A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72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8A742-480B-B11F-5494-D213DC0D1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63F2E-E1AD-E8EE-D857-AD4DB6FA5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EADA-40E6-6B5F-3BFA-62B9BBB2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D7850-C56C-4966-E4E5-ED4CE78B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B58C-44E4-6A53-1E86-873988CD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18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E607-1FF9-899A-E27C-3D759ECF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7A2B-A444-929E-328A-F40BA941C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EB97D-3354-C811-2050-32E7C4D1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E98B-1213-189C-CAAA-9AD9BCB1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1C3A2-396B-749D-2744-874A36A2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45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34F3-AF1E-8F01-F70B-0F13E19B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482F1-9516-0933-B92E-20E5C93D9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1D8E5-4D6E-6109-3BF4-9E97B445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417F7-A041-583E-8C37-6861367E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07300-F5F4-A3A3-784A-7CF34866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1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7750-4B22-DF8C-C114-7AF7B0C5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7628-CB68-9B48-E506-0347990E3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03EA5-82B5-D345-301E-4CA368EF4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86536-3498-D65A-69DA-DBCD6FBD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555C7-55BC-33CC-A6DD-88C83EFD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AD4B6-DEAD-53EF-DC57-5D8C8E32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79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476F-708A-3C10-F5E9-94F39049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82131-6AD8-C78B-E89B-D9952028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C3B44-E1D2-8D52-3D8B-6D194AAEC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A1A6E-0AEB-02A3-601A-68F127842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B4FC1-E000-E336-F5CD-92B6156F0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43A5D-5DD8-A2D6-E51F-C6F686C3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44F-D502-33EA-F9EA-92C7819C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5CB62-7365-C639-C1E3-8A3FEA4B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7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6127-9663-8BF1-F0E4-D5C3C877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74344-56CC-13CD-A596-26E51070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53124-7184-7FC6-A6D6-A7253ED3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DD434-833A-F502-1AFB-D8F5A05F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00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F598F-2A31-8DF3-C7E4-B52F281B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1425F-393B-6860-9E59-84EDE733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3AE7B-8E7B-3E8D-7B4D-38A05A95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65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A0DE-CBBA-B8E6-BE4D-2CFF00A0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F4AC-A28B-4A0C-A2BF-1E9E755DD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A0F51-1595-85F1-C147-EC82A4AD1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03A75-286D-485A-0F38-F58B1917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3CFBB-1616-3237-9578-46A662AA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2ADAC-DEBF-6681-A303-3D6155B7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15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72DB-D9CD-6CF3-F8F7-99A6449F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66EBE-C00B-4A4D-EE15-000DF90E1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DC944-9D22-B4D6-BF56-A50554FC7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649F2-B37B-A576-9700-EB2A244C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782B0-239F-C45A-AEF8-862CE4F5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F8CE7-C593-BDC3-767B-369DA272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5820D-BEFF-D5DD-6ADB-FAB142C0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9A89A-155A-F883-5390-92500B58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A9DDA-099E-7953-73A1-0D8910AE8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C957-D5B4-4EA4-BA3F-2FD452684DC2}" type="datetimeFigureOut">
              <a:rPr lang="en-IN" smtClean="0"/>
              <a:t>23-10-2022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F5BC-AB28-7E7C-7C3D-D3B5C877C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EEA3A-497D-4D3A-866A-39DB7AAF7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2B41-2D8D-4C1D-83F7-DAC4759AE3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62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1D095-8507-94FD-5B90-79DD3FA17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4300" b="1" dirty="0"/>
              <a:t>Source Code document</a:t>
            </a:r>
          </a:p>
        </p:txBody>
      </p:sp>
    </p:spTree>
    <p:extLst>
      <p:ext uri="{BB962C8B-B14F-4D97-AF65-F5344CB8AC3E}">
        <p14:creationId xmlns:p14="http://schemas.microsoft.com/office/powerpoint/2010/main" val="325935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FC6E-0D48-EC42-01EF-25FC99BF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5892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Split your data into two sets (training and testing)</a:t>
            </a:r>
            <a:b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</a:br>
            <a:br>
              <a:rPr lang="en-US" sz="3200" dirty="0"/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29DA5-8F62-CB88-DDD4-8C3ED3489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0432"/>
            <a:ext cx="9469089" cy="1161304"/>
          </a:xfrm>
        </p:spPr>
      </p:pic>
    </p:spTree>
    <p:extLst>
      <p:ext uri="{BB962C8B-B14F-4D97-AF65-F5344CB8AC3E}">
        <p14:creationId xmlns:p14="http://schemas.microsoft.com/office/powerpoint/2010/main" val="128031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289E-BBC2-A9D4-4078-882C01EC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386" y="987294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Make predictions based on user and item variables</a:t>
            </a:r>
            <a:b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</a:br>
            <a:br>
              <a:rPr lang="en-US" sz="3200" dirty="0"/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A336A-750C-5850-47F4-5CB771EB8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386" y="1945211"/>
            <a:ext cx="10189227" cy="2985008"/>
          </a:xfrm>
        </p:spPr>
      </p:pic>
    </p:spTree>
    <p:extLst>
      <p:ext uri="{BB962C8B-B14F-4D97-AF65-F5344CB8AC3E}">
        <p14:creationId xmlns:p14="http://schemas.microsoft.com/office/powerpoint/2010/main" val="43849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7257-73D2-871F-9FD9-4232949D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64" y="923919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Use RMSE to evaluate the predictions</a:t>
            </a:r>
            <a:b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</a:br>
            <a:br>
              <a:rPr lang="en-US" sz="3200" dirty="0"/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DE007D-086E-20A2-8964-675434EC3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864" y="1756384"/>
            <a:ext cx="7873951" cy="2647648"/>
          </a:xfrm>
        </p:spPr>
      </p:pic>
    </p:spTree>
    <p:extLst>
      <p:ext uri="{BB962C8B-B14F-4D97-AF65-F5344CB8AC3E}">
        <p14:creationId xmlns:p14="http://schemas.microsoft.com/office/powerpoint/2010/main" val="185616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7924-8A3C-ED42-D037-9B4929D4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4D575D"/>
                </a:solidFill>
                <a:effectLst/>
                <a:latin typeface="Helvetica Neue"/>
              </a:rPr>
              <a:t>Read the books dataset and explore it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572111-9E85-79AE-3AB9-E9CE12FC1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716" y="1690688"/>
            <a:ext cx="10609084" cy="9016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0D8AE9-08FF-A046-B7BD-064D7AF98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16" y="2751279"/>
            <a:ext cx="5188061" cy="13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7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51D1-9C2D-9D20-9DD4-D9FA4E31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0" i="0" u="none" strike="noStrike" dirty="0">
                <a:solidFill>
                  <a:srgbClr val="4D575D"/>
                </a:solidFill>
                <a:effectLst/>
                <a:latin typeface="Helvetica Neue"/>
              </a:rPr>
              <a:t>Clean up </a:t>
            </a:r>
            <a:r>
              <a:rPr lang="en-IN" sz="3200" b="0" i="0" u="none" strike="noStrike" dirty="0" err="1">
                <a:solidFill>
                  <a:srgbClr val="4D575D"/>
                </a:solidFill>
                <a:effectLst/>
                <a:latin typeface="Helvetica Neue"/>
              </a:rPr>
              <a:t>NaN</a:t>
            </a:r>
            <a:r>
              <a:rPr lang="en-IN" sz="3200" b="0" i="0" u="none" strike="noStrike" dirty="0">
                <a:solidFill>
                  <a:srgbClr val="4D575D"/>
                </a:solidFill>
                <a:effectLst/>
                <a:latin typeface="Helvetica Neue"/>
              </a:rPr>
              <a:t> values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A5119-26D6-1A6B-1DFB-39BB2B3C3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1468"/>
            <a:ext cx="5286044" cy="11290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CF18E3-219D-3DBF-E9F4-68D5FD9F2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893270"/>
            <a:ext cx="521562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9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0898-40D5-F285-76BA-3C444FDB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Read the data where ratings are given by users</a:t>
            </a:r>
            <a:b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DAE5AB-C50A-F236-E039-670ED864E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231621"/>
          </a:xfrm>
        </p:spPr>
      </p:pic>
    </p:spTree>
    <p:extLst>
      <p:ext uri="{BB962C8B-B14F-4D97-AF65-F5344CB8AC3E}">
        <p14:creationId xmlns:p14="http://schemas.microsoft.com/office/powerpoint/2010/main" val="219730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F5D9-D960-923B-E164-716A4FFD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624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Take a quick look at the number of unique users and books</a:t>
            </a:r>
            <a:b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</a:br>
            <a:br>
              <a:rPr lang="en-US" sz="3200" dirty="0"/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ED2B03-58A3-4A87-9EF2-BBBC65834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6446"/>
            <a:ext cx="9733253" cy="2205872"/>
          </a:xfrm>
        </p:spPr>
      </p:pic>
    </p:spTree>
    <p:extLst>
      <p:ext uri="{BB962C8B-B14F-4D97-AF65-F5344CB8AC3E}">
        <p14:creationId xmlns:p14="http://schemas.microsoft.com/office/powerpoint/2010/main" val="163689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F388-FA04-1863-615A-97ED25B4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648" y="666783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Convert ISBN variables to numeric numbers in the correct order</a:t>
            </a:r>
            <a:b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</a:br>
            <a:br>
              <a:rPr lang="en-US" sz="3200" dirty="0"/>
            </a:br>
            <a:endParaRPr lang="en-IN" sz="3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3203D0-13D5-8464-5243-DDC100DCD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648" y="1781665"/>
            <a:ext cx="9206062" cy="2234154"/>
          </a:xfrm>
        </p:spPr>
      </p:pic>
    </p:spTree>
    <p:extLst>
      <p:ext uri="{BB962C8B-B14F-4D97-AF65-F5344CB8AC3E}">
        <p14:creationId xmlns:p14="http://schemas.microsoft.com/office/powerpoint/2010/main" val="332267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B4DD-19DF-A11B-1950-1E64166C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611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Convert the </a:t>
            </a:r>
            <a:r>
              <a:rPr lang="en-US" sz="3200" b="0" i="0" dirty="0" err="1">
                <a:solidFill>
                  <a:srgbClr val="4D575D"/>
                </a:solidFill>
                <a:effectLst/>
                <a:latin typeface="Gotham Rounded SSm A"/>
              </a:rPr>
              <a:t>user_id</a:t>
            </a:r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 variable to numeric numbers in the correct order</a:t>
            </a:r>
            <a:b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</a:br>
            <a:br>
              <a:rPr lang="en-US" sz="3200" dirty="0"/>
            </a:br>
            <a:endParaRPr lang="en-IN" sz="3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AF67A7-4F1E-35B8-D752-38E4E62CD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38204"/>
            <a:ext cx="9447563" cy="2155066"/>
          </a:xfrm>
        </p:spPr>
      </p:pic>
    </p:spTree>
    <p:extLst>
      <p:ext uri="{BB962C8B-B14F-4D97-AF65-F5344CB8AC3E}">
        <p14:creationId xmlns:p14="http://schemas.microsoft.com/office/powerpoint/2010/main" val="30028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A09B-912F-6BDB-4EDA-BD5772CA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1880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Convert both </a:t>
            </a:r>
            <a:r>
              <a:rPr lang="en-US" sz="3200" b="0" i="0" dirty="0" err="1">
                <a:solidFill>
                  <a:srgbClr val="4D575D"/>
                </a:solidFill>
                <a:effectLst/>
                <a:latin typeface="Gotham Rounded SSm A"/>
              </a:rPr>
              <a:t>user_id</a:t>
            </a:r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 and ISBN to the ordered list, i.e., from 0...n-1</a:t>
            </a:r>
            <a:b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</a:br>
            <a:br>
              <a:rPr lang="en-US" sz="3200" dirty="0"/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0F388F-F9DC-3023-34BB-36F0C5BF4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345" y="2237443"/>
            <a:ext cx="9565975" cy="1609747"/>
          </a:xfrm>
        </p:spPr>
      </p:pic>
    </p:spTree>
    <p:extLst>
      <p:ext uri="{BB962C8B-B14F-4D97-AF65-F5344CB8AC3E}">
        <p14:creationId xmlns:p14="http://schemas.microsoft.com/office/powerpoint/2010/main" val="14472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B8E3-E43B-9B70-E11B-4C024C28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10" y="1025001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  <a:t>Re-index the columns to build a matrix</a:t>
            </a:r>
            <a:br>
              <a:rPr lang="en-US" sz="3200" b="0" i="0" dirty="0">
                <a:solidFill>
                  <a:srgbClr val="4D575D"/>
                </a:solidFill>
                <a:effectLst/>
                <a:latin typeface="Gotham Rounded SSm A"/>
              </a:rPr>
            </a:br>
            <a:br>
              <a:rPr lang="en-US" sz="3200" dirty="0"/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F341BF-DA2B-6CBF-ACDA-4ED8E522C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910" y="1904214"/>
            <a:ext cx="10020815" cy="1614205"/>
          </a:xfrm>
        </p:spPr>
      </p:pic>
    </p:spTree>
    <p:extLst>
      <p:ext uri="{BB962C8B-B14F-4D97-AF65-F5344CB8AC3E}">
        <p14:creationId xmlns:p14="http://schemas.microsoft.com/office/powerpoint/2010/main" val="428298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127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Gotham Rounded SSm A</vt:lpstr>
      <vt:lpstr>Helvetica Neue</vt:lpstr>
      <vt:lpstr>Office Theme</vt:lpstr>
      <vt:lpstr>PowerPoint Presentation</vt:lpstr>
      <vt:lpstr>Read the books dataset and explore it</vt:lpstr>
      <vt:lpstr>Clean up NaN values</vt:lpstr>
      <vt:lpstr>Read the data where ratings are given by users </vt:lpstr>
      <vt:lpstr>Take a quick look at the number of unique users and books  </vt:lpstr>
      <vt:lpstr>Convert ISBN variables to numeric numbers in the correct order  </vt:lpstr>
      <vt:lpstr>Convert the user_id variable to numeric numbers in the correct order  </vt:lpstr>
      <vt:lpstr>Convert both user_id and ISBN to the ordered list, i.e., from 0...n-1  </vt:lpstr>
      <vt:lpstr>Re-index the columns to build a matrix  </vt:lpstr>
      <vt:lpstr>Split your data into two sets (training and testing)  </vt:lpstr>
      <vt:lpstr>Make predictions based on user and item variables  </vt:lpstr>
      <vt:lpstr>Use RMSE to evaluate the predictions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voleti</dc:creator>
  <cp:lastModifiedBy>ajay voleti</cp:lastModifiedBy>
  <cp:revision>11</cp:revision>
  <dcterms:created xsi:type="dcterms:W3CDTF">2022-10-23T10:22:38Z</dcterms:created>
  <dcterms:modified xsi:type="dcterms:W3CDTF">2022-10-23T14:53:54Z</dcterms:modified>
</cp:coreProperties>
</file>