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54E3C-CE13-334B-DF0D-658EF3FB3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8C1A3-9B90-63D9-8929-33B34B5F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45730-863B-EFCB-881C-F4AC47B1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C957-D5B4-4EA4-BA3F-2FD452684DC2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7E9DD-0897-64C2-6285-B4B635EC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8554B-2EE7-CA27-BB23-42ED83EE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2B41-2D8D-4C1D-83F7-DAC4759AE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16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E24A-803A-0F39-1405-CF18BEC6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5389E-F231-56D3-C473-F51601425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0EEC7-7644-9AE3-4DB3-8A48A339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C957-D5B4-4EA4-BA3F-2FD452684DC2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3C483-B2A3-5AFE-13BE-25CF74DA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3A21C-3E2E-3155-5922-69BD168A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2B41-2D8D-4C1D-83F7-DAC4759AE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72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8A742-480B-B11F-5494-D213DC0D1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63F2E-E1AD-E8EE-D857-AD4DB6FA5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EADA-40E6-6B5F-3BFA-62B9BBB2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C957-D5B4-4EA4-BA3F-2FD452684DC2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D7850-C56C-4966-E4E5-ED4CE78B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B58C-44E4-6A53-1E86-873988CD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2B41-2D8D-4C1D-83F7-DAC4759AE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18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2E607-1FF9-899A-E27C-3D759ECF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B7A2B-A444-929E-328A-F40BA941C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EB97D-3354-C811-2050-32E7C4D1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C957-D5B4-4EA4-BA3F-2FD452684DC2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1E98B-1213-189C-CAAA-9AD9BCB1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1C3A2-396B-749D-2744-874A36A2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2B41-2D8D-4C1D-83F7-DAC4759AE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45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34F3-AF1E-8F01-F70B-0F13E19B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482F1-9516-0933-B92E-20E5C93D9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1D8E5-4D6E-6109-3BF4-9E97B445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C957-D5B4-4EA4-BA3F-2FD452684DC2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417F7-A041-583E-8C37-6861367E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07300-F5F4-A3A3-784A-7CF34866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2B41-2D8D-4C1D-83F7-DAC4759AE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1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7750-4B22-DF8C-C114-7AF7B0C5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57628-CB68-9B48-E506-0347990E3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03EA5-82B5-D345-301E-4CA368EF4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86536-3498-D65A-69DA-DBCD6FBD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C957-D5B4-4EA4-BA3F-2FD452684DC2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555C7-55BC-33CC-A6DD-88C83EFD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AD4B6-DEAD-53EF-DC57-5D8C8E32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2B41-2D8D-4C1D-83F7-DAC4759AE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79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476F-708A-3C10-F5E9-94F39049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82131-6AD8-C78B-E89B-D9952028C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C3B44-E1D2-8D52-3D8B-6D194AAEC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A1A6E-0AEB-02A3-601A-68F127842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B4FC1-E000-E336-F5CD-92B6156F0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43A5D-5DD8-A2D6-E51F-C6F686C3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C957-D5B4-4EA4-BA3F-2FD452684DC2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4544F-D502-33EA-F9EA-92C7819C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5CB62-7365-C639-C1E3-8A3FEA4B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2B41-2D8D-4C1D-83F7-DAC4759AE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47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6127-9663-8BF1-F0E4-D5C3C877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74344-56CC-13CD-A596-26E51070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C957-D5B4-4EA4-BA3F-2FD452684DC2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53124-7184-7FC6-A6D6-A7253ED3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DD434-833A-F502-1AFB-D8F5A05F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2B41-2D8D-4C1D-83F7-DAC4759AE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00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F598F-2A31-8DF3-C7E4-B52F281B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C957-D5B4-4EA4-BA3F-2FD452684DC2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1425F-393B-6860-9E59-84EDE733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3AE7B-8E7B-3E8D-7B4D-38A05A95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2B41-2D8D-4C1D-83F7-DAC4759AE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65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0A0DE-CBBA-B8E6-BE4D-2CFF00A0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F4AC-A28B-4A0C-A2BF-1E9E755DD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A0F51-1595-85F1-C147-EC82A4AD1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03A75-286D-485A-0F38-F58B19176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C957-D5B4-4EA4-BA3F-2FD452684DC2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3CFBB-1616-3237-9578-46A662AA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2ADAC-DEBF-6681-A303-3D6155B7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2B41-2D8D-4C1D-83F7-DAC4759AE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15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272DB-D9CD-6CF3-F8F7-99A6449F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D66EBE-C00B-4A4D-EE15-000DF90E1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DC944-9D22-B4D6-BF56-A50554FC7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649F2-B37B-A576-9700-EB2A244C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C957-D5B4-4EA4-BA3F-2FD452684DC2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782B0-239F-C45A-AEF8-862CE4F5B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F8CE7-C593-BDC3-767B-369DA272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2B41-2D8D-4C1D-83F7-DAC4759AE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8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C5820D-BEFF-D5DD-6ADB-FAB142C0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9A89A-155A-F883-5390-92500B580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A9DDA-099E-7953-73A1-0D8910AE8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0C957-D5B4-4EA4-BA3F-2FD452684DC2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EF5BC-AB28-7E7C-7C3D-D3B5C877C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EEA3A-497D-4D3A-866A-39DB7AAF7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42B41-2D8D-4C1D-83F7-DAC4759AE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62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81701-63FB-DD19-1C92-4ECE164B3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4300" b="1" dirty="0"/>
              <a:t>Out Put document </a:t>
            </a:r>
          </a:p>
        </p:txBody>
      </p:sp>
    </p:spTree>
    <p:extLst>
      <p:ext uri="{BB962C8B-B14F-4D97-AF65-F5344CB8AC3E}">
        <p14:creationId xmlns:p14="http://schemas.microsoft.com/office/powerpoint/2010/main" val="3259350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FC6E-0D48-EC42-01EF-25FC99BF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7612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  <a:t>Split your data into two sets (training and testing)</a:t>
            </a:r>
            <a:b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</a:br>
            <a:br>
              <a:rPr lang="en-US" sz="3200" dirty="0"/>
            </a:b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891C47-D06D-668B-762C-04C60B648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750" y="1730769"/>
            <a:ext cx="3845639" cy="2577730"/>
          </a:xfrm>
        </p:spPr>
      </p:pic>
    </p:spTree>
    <p:extLst>
      <p:ext uri="{BB962C8B-B14F-4D97-AF65-F5344CB8AC3E}">
        <p14:creationId xmlns:p14="http://schemas.microsoft.com/office/powerpoint/2010/main" val="128031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289E-BBC2-A9D4-4078-882C01EC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  <a:t>Make predictions based on user and item variables</a:t>
            </a:r>
            <a:b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</a:br>
            <a:br>
              <a:rPr lang="en-US" sz="3200" dirty="0"/>
            </a:b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04CFC1-DF40-218C-6BBD-8FB0D1367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4724"/>
            <a:ext cx="5454930" cy="28513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A7191F-485D-779B-F505-6E4F8CB38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482" y="1324724"/>
            <a:ext cx="5552265" cy="301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92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7257-73D2-871F-9FD9-4232949DD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63" y="723344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  <a:t>Use RMSE to evaluate the predictions</a:t>
            </a:r>
            <a:b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</a:br>
            <a:br>
              <a:rPr lang="en-US" sz="3200" dirty="0"/>
            </a:b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EA7A10-7999-E9C0-ED5A-B1DD9CB2B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463" y="1690687"/>
            <a:ext cx="11224537" cy="1561559"/>
          </a:xfrm>
        </p:spPr>
      </p:pic>
    </p:spTree>
    <p:extLst>
      <p:ext uri="{BB962C8B-B14F-4D97-AF65-F5344CB8AC3E}">
        <p14:creationId xmlns:p14="http://schemas.microsoft.com/office/powerpoint/2010/main" val="185616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7924-8A3C-ED42-D037-9B4929D4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dirty="0">
                <a:solidFill>
                  <a:srgbClr val="4D575D"/>
                </a:solidFill>
                <a:effectLst/>
                <a:latin typeface="Helvetica Neue"/>
              </a:rPr>
              <a:t>Read the books dataset and explore it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16DBE8-7ECA-7E6E-00E8-9F7900498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1282"/>
            <a:ext cx="9677897" cy="1943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C8153A-2357-60D1-A20E-8D4826044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98" y="4492155"/>
            <a:ext cx="2685783" cy="8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7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051D1-9C2D-9D20-9DD4-D9FA4E31D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89710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0" i="0" u="none" strike="noStrike" dirty="0">
                <a:solidFill>
                  <a:srgbClr val="4D575D"/>
                </a:solidFill>
                <a:effectLst/>
                <a:latin typeface="Helvetica Neue"/>
              </a:rPr>
              <a:t>Clean up </a:t>
            </a:r>
            <a:r>
              <a:rPr lang="en-IN" sz="3200" b="0" i="0" u="none" strike="noStrike" dirty="0" err="1">
                <a:solidFill>
                  <a:srgbClr val="4D575D"/>
                </a:solidFill>
                <a:effectLst/>
                <a:latin typeface="Helvetica Neue"/>
              </a:rPr>
              <a:t>NaN</a:t>
            </a:r>
            <a:r>
              <a:rPr lang="en-IN" sz="3200" b="0" i="0" u="none" strike="noStrike" dirty="0">
                <a:solidFill>
                  <a:srgbClr val="4D575D"/>
                </a:solidFill>
                <a:effectLst/>
                <a:latin typeface="Helvetica Neue"/>
              </a:rPr>
              <a:t> values</a:t>
            </a:r>
            <a:endParaRPr lang="en-IN" sz="32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B3265-95FE-604C-C9B0-14895AE09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Before cleaning </a:t>
            </a:r>
            <a:r>
              <a:rPr lang="en-IN" dirty="0" err="1"/>
              <a:t>NaN</a:t>
            </a:r>
            <a:r>
              <a:rPr lang="en-IN" dirty="0"/>
              <a:t> values: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D758FE-29F3-D85F-7E67-7D0580E548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9579" y="2505073"/>
            <a:ext cx="4997996" cy="3037888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C9DB46F-ED4A-3405-523D-51D58BF88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After cleaning </a:t>
            </a:r>
            <a:r>
              <a:rPr lang="en-IN" dirty="0" err="1"/>
              <a:t>NaN</a:t>
            </a:r>
            <a:r>
              <a:rPr lang="en-IN" dirty="0"/>
              <a:t> values: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4FD1D9-2719-62AE-EB18-C76674C37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1" y="2505074"/>
            <a:ext cx="5180012" cy="312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9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0898-40D5-F285-76BA-3C444FDB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  <a:t>Read the data where ratings are given by users</a:t>
            </a:r>
            <a:b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</a:b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B135C2-B24E-EF03-B922-F22EBC4D9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827" y="1364865"/>
            <a:ext cx="5370049" cy="3561191"/>
          </a:xfrm>
        </p:spPr>
      </p:pic>
    </p:spTree>
    <p:extLst>
      <p:ext uri="{BB962C8B-B14F-4D97-AF65-F5344CB8AC3E}">
        <p14:creationId xmlns:p14="http://schemas.microsoft.com/office/powerpoint/2010/main" val="219730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F5D9-D960-923B-E164-716A4FFDD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1051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  <a:t>Take a quick look at the number of unique users and books</a:t>
            </a:r>
            <a:b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</a:br>
            <a:br>
              <a:rPr lang="en-US" sz="3200" dirty="0"/>
            </a:b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941FDD-21C6-B306-9942-7F6F7632F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261" y="1622383"/>
            <a:ext cx="8343254" cy="1325563"/>
          </a:xfrm>
        </p:spPr>
      </p:pic>
    </p:spTree>
    <p:extLst>
      <p:ext uri="{BB962C8B-B14F-4D97-AF65-F5344CB8AC3E}">
        <p14:creationId xmlns:p14="http://schemas.microsoft.com/office/powerpoint/2010/main" val="163689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F388-FA04-1863-615A-97ED25B4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  <a:t>Convert ISBN variables to numeric numbers in the correct order</a:t>
            </a:r>
            <a:b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</a:br>
            <a:br>
              <a:rPr lang="en-US" sz="3200" dirty="0"/>
            </a:b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BF5AAA-345F-B306-C297-628F82C3A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137" y="1212736"/>
            <a:ext cx="5445956" cy="22162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487F9B-A527-0C3F-DC89-54B3DDE64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348" y="3569663"/>
            <a:ext cx="9894196" cy="2303236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7962D713-E1B2-6B9E-FE7E-002D712B5D9E}"/>
              </a:ext>
            </a:extLst>
          </p:cNvPr>
          <p:cNvSpPr/>
          <p:nvPr/>
        </p:nvSpPr>
        <p:spPr>
          <a:xfrm>
            <a:off x="9860437" y="3346515"/>
            <a:ext cx="273377" cy="4430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67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B4DD-19DF-A11B-1950-1E64166CF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770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  <a:t>Convert the </a:t>
            </a:r>
            <a:r>
              <a:rPr lang="en-US" sz="3200" b="0" i="0" dirty="0" err="1">
                <a:solidFill>
                  <a:srgbClr val="4D575D"/>
                </a:solidFill>
                <a:effectLst/>
                <a:latin typeface="Gotham Rounded SSm A"/>
              </a:rPr>
              <a:t>user_id</a:t>
            </a:r>
            <a: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  <a:t> variable to numeric numbers in the correct order</a:t>
            </a:r>
            <a:b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</a:br>
            <a:br>
              <a:rPr lang="en-US" sz="3200" dirty="0"/>
            </a:b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4201AB-8F00-3A5A-B09B-8903EEF0A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964" y="1784664"/>
            <a:ext cx="10154172" cy="2589373"/>
          </a:xfr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4CF9CFDA-9B15-424E-3636-6E990C573EC1}"/>
              </a:ext>
            </a:extLst>
          </p:cNvPr>
          <p:cNvSpPr/>
          <p:nvPr/>
        </p:nvSpPr>
        <p:spPr>
          <a:xfrm>
            <a:off x="10199803" y="1168924"/>
            <a:ext cx="320512" cy="763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8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7A09B-912F-6BDB-4EDA-BD5772CA7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821" y="1015575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  <a:t>Convert both </a:t>
            </a:r>
            <a:r>
              <a:rPr lang="en-US" sz="3200" b="0" i="0" dirty="0" err="1">
                <a:solidFill>
                  <a:srgbClr val="4D575D"/>
                </a:solidFill>
                <a:effectLst/>
                <a:latin typeface="Gotham Rounded SSm A"/>
              </a:rPr>
              <a:t>user_id</a:t>
            </a:r>
            <a: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  <a:t> and ISBN to the ordered list, i.e., from 0...n-1</a:t>
            </a:r>
            <a:b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</a:br>
            <a:br>
              <a:rPr lang="en-US" sz="3200" dirty="0"/>
            </a:b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2012D7-1930-6AAB-F667-F247834DF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4150"/>
            <a:ext cx="10648415" cy="2081034"/>
          </a:xfrm>
        </p:spPr>
      </p:pic>
    </p:spTree>
    <p:extLst>
      <p:ext uri="{BB962C8B-B14F-4D97-AF65-F5344CB8AC3E}">
        <p14:creationId xmlns:p14="http://schemas.microsoft.com/office/powerpoint/2010/main" val="14472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B8E3-E43B-9B70-E11B-4C024C286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94" y="883599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  <a:t>Re-index the columns to build a matrix</a:t>
            </a:r>
            <a:b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</a:br>
            <a:br>
              <a:rPr lang="en-US" sz="3200" dirty="0"/>
            </a:b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1A09F4-9345-3812-CE5A-47D7BB8D1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893" y="1643555"/>
            <a:ext cx="10499491" cy="2890738"/>
          </a:xfrm>
        </p:spPr>
      </p:pic>
    </p:spTree>
    <p:extLst>
      <p:ext uri="{BB962C8B-B14F-4D97-AF65-F5344CB8AC3E}">
        <p14:creationId xmlns:p14="http://schemas.microsoft.com/office/powerpoint/2010/main" val="428298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138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Gotham Rounded SSm A</vt:lpstr>
      <vt:lpstr>Helvetica Neue</vt:lpstr>
      <vt:lpstr>Office Theme</vt:lpstr>
      <vt:lpstr>PowerPoint Presentation</vt:lpstr>
      <vt:lpstr>Read the books dataset and explore it</vt:lpstr>
      <vt:lpstr>Clean up NaN values</vt:lpstr>
      <vt:lpstr>Read the data where ratings are given by users </vt:lpstr>
      <vt:lpstr>Take a quick look at the number of unique users and books  </vt:lpstr>
      <vt:lpstr>Convert ISBN variables to numeric numbers in the correct order  </vt:lpstr>
      <vt:lpstr>Convert the user_id variable to numeric numbers in the correct order  </vt:lpstr>
      <vt:lpstr>Convert both user_id and ISBN to the ordered list, i.e., from 0...n-1  </vt:lpstr>
      <vt:lpstr>Re-index the columns to build a matrix  </vt:lpstr>
      <vt:lpstr>Split your data into two sets (training and testing)  </vt:lpstr>
      <vt:lpstr>Make predictions based on user and item variables  </vt:lpstr>
      <vt:lpstr>Use RMSE to evaluate the predictions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voleti</dc:creator>
  <cp:lastModifiedBy>ajay voleti</cp:lastModifiedBy>
  <cp:revision>12</cp:revision>
  <dcterms:created xsi:type="dcterms:W3CDTF">2022-10-23T10:22:38Z</dcterms:created>
  <dcterms:modified xsi:type="dcterms:W3CDTF">2022-10-23T14:57:15Z</dcterms:modified>
</cp:coreProperties>
</file>