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1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1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8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2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1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9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B0CA2C-C410-4911-89A7-2B112A64FB4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D05AC5-9797-464B-8043-08B3FB3224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6370-CFCA-D6B5-7EB9-3CFC2B4D8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175E6-0AF1-0A12-89C0-2D0B6A9B2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957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AgentDark HD</dc:creator>
  <cp:lastModifiedBy>AgentDark HD</cp:lastModifiedBy>
  <cp:revision>1</cp:revision>
  <dcterms:created xsi:type="dcterms:W3CDTF">2025-04-30T16:57:36Z</dcterms:created>
  <dcterms:modified xsi:type="dcterms:W3CDTF">2025-04-30T16:57:46Z</dcterms:modified>
</cp:coreProperties>
</file>