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1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3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43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7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36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6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11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0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2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9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BEB9-AFDC-4B1D-B140-2D5F7EB954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6813D2-9AA4-4179-858D-8E44EBDE2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2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78B5-C26A-9DB8-6362-4AB088E2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3F1B7-ECD2-5D6C-051F-E7E1F2002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139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AgentDark HD</dc:creator>
  <cp:lastModifiedBy>AgentDark HD</cp:lastModifiedBy>
  <cp:revision>1</cp:revision>
  <dcterms:created xsi:type="dcterms:W3CDTF">2025-05-03T18:27:44Z</dcterms:created>
  <dcterms:modified xsi:type="dcterms:W3CDTF">2025-05-03T18:27:56Z</dcterms:modified>
</cp:coreProperties>
</file>