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1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7054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897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61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486834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6819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8344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680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6252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920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76889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4669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054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0821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589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180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623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4266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B0B71D-CDC5-462C-94DF-9914A0E7E00B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621F4-3671-4AD7-B79A-75F2769C3B3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922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  <p:sldLayoutId id="2147483893" r:id="rId12"/>
    <p:sldLayoutId id="2147483894" r:id="rId13"/>
    <p:sldLayoutId id="2147483895" r:id="rId14"/>
    <p:sldLayoutId id="2147483896" r:id="rId15"/>
    <p:sldLayoutId id="2147483897" r:id="rId16"/>
    <p:sldLayoutId id="2147483898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6232-F753-4F5A-667C-9041949CF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8F3B05-E3F3-28E5-3733-5D140012E3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31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Circuit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AgentDark HD</dc:creator>
  <cp:lastModifiedBy>AgentDark HD</cp:lastModifiedBy>
  <cp:revision>1</cp:revision>
  <dcterms:created xsi:type="dcterms:W3CDTF">2025-05-03T18:28:10Z</dcterms:created>
  <dcterms:modified xsi:type="dcterms:W3CDTF">2025-05-03T18:28:30Z</dcterms:modified>
</cp:coreProperties>
</file>