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6"/>
  </p:notesMasterIdLst>
  <p:sldIdLst>
    <p:sldId id="256" r:id="rId5"/>
    <p:sldId id="359" r:id="rId6"/>
    <p:sldId id="1537" r:id="rId7"/>
    <p:sldId id="1460" r:id="rId8"/>
    <p:sldId id="361" r:id="rId9"/>
    <p:sldId id="1468" r:id="rId10"/>
    <p:sldId id="1536" r:id="rId11"/>
    <p:sldId id="1461" r:id="rId12"/>
    <p:sldId id="1462" r:id="rId13"/>
    <p:sldId id="1464" r:id="rId14"/>
    <p:sldId id="1256" r:id="rId1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523"/>
    <a:srgbClr val="E4CF3D"/>
    <a:srgbClr val="660066"/>
    <a:srgbClr val="99FF66"/>
    <a:srgbClr val="224C8A"/>
    <a:srgbClr val="246B1B"/>
    <a:srgbClr val="660033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24E86-F485-C74C-ADE4-52933F63AC31}" v="123" dt="2020-12-03T15:25:27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4607"/>
  </p:normalViewPr>
  <p:slideViewPr>
    <p:cSldViewPr snapToGrid="0" snapToObjects="1">
      <p:cViewPr>
        <p:scale>
          <a:sx n="50" d="100"/>
          <a:sy n="50" d="100"/>
        </p:scale>
        <p:origin x="808" y="4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k Simplify" userId="30f9c473cae68561" providerId="LiveId" clId="{00024E86-F485-C74C-ADE4-52933F63AC31}"/>
    <pc:docChg chg="undo custSel addSld modSld">
      <pc:chgData name="Stack Simplify" userId="30f9c473cae68561" providerId="LiveId" clId="{00024E86-F485-C74C-ADE4-52933F63AC31}" dt="2020-12-03T15:25:27.200" v="144"/>
      <pc:docMkLst>
        <pc:docMk/>
      </pc:docMkLst>
      <pc:sldChg chg="modSp mod">
        <pc:chgData name="Stack Simplify" userId="30f9c473cae68561" providerId="LiveId" clId="{00024E86-F485-C74C-ADE4-52933F63AC31}" dt="2020-12-03T14:58:59.742" v="14" actId="20577"/>
        <pc:sldMkLst>
          <pc:docMk/>
          <pc:sldMk cId="2739888766" sldId="256"/>
        </pc:sldMkLst>
        <pc:spChg chg="mod">
          <ac:chgData name="Stack Simplify" userId="30f9c473cae68561" providerId="LiveId" clId="{00024E86-F485-C74C-ADE4-52933F63AC31}" dt="2020-12-03T14:58:59.742" v="14" actId="20577"/>
          <ac:spMkLst>
            <pc:docMk/>
            <pc:sldMk cId="2739888766" sldId="256"/>
            <ac:spMk id="2" creationId="{00000000-0000-0000-0000-000000000000}"/>
          </ac:spMkLst>
        </pc:spChg>
      </pc:sldChg>
      <pc:sldChg chg="modSp add">
        <pc:chgData name="Stack Simplify" userId="30f9c473cae68561" providerId="LiveId" clId="{00024E86-F485-C74C-ADE4-52933F63AC31}" dt="2020-12-03T15:20:47.543" v="38" actId="20577"/>
        <pc:sldMkLst>
          <pc:docMk/>
          <pc:sldMk cId="696508709" sldId="1458"/>
        </pc:sldMkLst>
        <pc:spChg chg="mod">
          <ac:chgData name="Stack Simplify" userId="30f9c473cae68561" providerId="LiveId" clId="{00024E86-F485-C74C-ADE4-52933F63AC31}" dt="2020-12-03T15:20:40.824" v="23" actId="20577"/>
          <ac:spMkLst>
            <pc:docMk/>
            <pc:sldMk cId="696508709" sldId="1458"/>
            <ac:spMk id="21" creationId="{CEF34148-ADB3-334D-9077-AB9DBE42CCC8}"/>
          </ac:spMkLst>
        </pc:spChg>
        <pc:spChg chg="mod">
          <ac:chgData name="Stack Simplify" userId="30f9c473cae68561" providerId="LiveId" clId="{00024E86-F485-C74C-ADE4-52933F63AC31}" dt="2020-12-03T15:20:44.712" v="32" actId="20577"/>
          <ac:spMkLst>
            <pc:docMk/>
            <pc:sldMk cId="696508709" sldId="1458"/>
            <ac:spMk id="22" creationId="{D73A9DD4-7AA5-7140-9CA4-F83AEAB46302}"/>
          </ac:spMkLst>
        </pc:spChg>
        <pc:spChg chg="mod">
          <ac:chgData name="Stack Simplify" userId="30f9c473cae68561" providerId="LiveId" clId="{00024E86-F485-C74C-ADE4-52933F63AC31}" dt="2020-12-03T15:20:47.543" v="38" actId="20577"/>
          <ac:spMkLst>
            <pc:docMk/>
            <pc:sldMk cId="696508709" sldId="1458"/>
            <ac:spMk id="23" creationId="{A451BBFF-32E0-F34B-B275-BA4AE241684A}"/>
          </ac:spMkLst>
        </pc:spChg>
      </pc:sldChg>
      <pc:sldChg chg="addSp delSp modSp add mod addAnim delAnim">
        <pc:chgData name="Stack Simplify" userId="30f9c473cae68561" providerId="LiveId" clId="{00024E86-F485-C74C-ADE4-52933F63AC31}" dt="2020-12-03T15:23:46.650" v="141" actId="478"/>
        <pc:sldMkLst>
          <pc:docMk/>
          <pc:sldMk cId="3113830685" sldId="1459"/>
        </pc:sldMkLst>
        <pc:spChg chg="mod">
          <ac:chgData name="Stack Simplify" userId="30f9c473cae68561" providerId="LiveId" clId="{00024E86-F485-C74C-ADE4-52933F63AC31}" dt="2020-12-03T15:22:18.336" v="104" actId="20577"/>
          <ac:spMkLst>
            <pc:docMk/>
            <pc:sldMk cId="3113830685" sldId="1459"/>
            <ac:spMk id="18" creationId="{2C51711E-6DDA-A44B-9279-065F330948D3}"/>
          </ac:spMkLst>
        </pc:spChg>
        <pc:spChg chg="mod">
          <ac:chgData name="Stack Simplify" userId="30f9c473cae68561" providerId="LiveId" clId="{00024E86-F485-C74C-ADE4-52933F63AC31}" dt="2020-12-03T15:22:06.286" v="84" actId="6549"/>
          <ac:spMkLst>
            <pc:docMk/>
            <pc:sldMk cId="3113830685" sldId="1459"/>
            <ac:spMk id="32" creationId="{9DB8B91A-A254-DD45-9A8C-3C46DC19DC2E}"/>
          </ac:spMkLst>
        </pc:spChg>
        <pc:spChg chg="add del mod">
          <ac:chgData name="Stack Simplify" userId="30f9c473cae68561" providerId="LiveId" clId="{00024E86-F485-C74C-ADE4-52933F63AC31}" dt="2020-12-03T15:21:51.351" v="61" actId="6549"/>
          <ac:spMkLst>
            <pc:docMk/>
            <pc:sldMk cId="3113830685" sldId="1459"/>
            <ac:spMk id="42" creationId="{525F8238-8353-D544-A826-5085B36BB45F}"/>
          </ac:spMkLst>
        </pc:spChg>
        <pc:spChg chg="mod">
          <ac:chgData name="Stack Simplify" userId="30f9c473cae68561" providerId="LiveId" clId="{00024E86-F485-C74C-ADE4-52933F63AC31}" dt="2020-12-03T15:21:56.841" v="81" actId="20577"/>
          <ac:spMkLst>
            <pc:docMk/>
            <pc:sldMk cId="3113830685" sldId="1459"/>
            <ac:spMk id="44" creationId="{8C6BA640-6AA1-1841-A6F8-6A4210FA9062}"/>
          </ac:spMkLst>
        </pc:spChg>
        <pc:spChg chg="mod">
          <ac:chgData name="Stack Simplify" userId="30f9c473cae68561" providerId="LiveId" clId="{00024E86-F485-C74C-ADE4-52933F63AC31}" dt="2020-12-03T15:21:58.651" v="82" actId="6549"/>
          <ac:spMkLst>
            <pc:docMk/>
            <pc:sldMk cId="3113830685" sldId="1459"/>
            <ac:spMk id="45" creationId="{035E8BEE-70C5-DC48-9F08-450907686176}"/>
          </ac:spMkLst>
        </pc:spChg>
        <pc:spChg chg="mod">
          <ac:chgData name="Stack Simplify" userId="30f9c473cae68561" providerId="LiveId" clId="{00024E86-F485-C74C-ADE4-52933F63AC31}" dt="2020-12-03T15:22:01.116" v="83" actId="6549"/>
          <ac:spMkLst>
            <pc:docMk/>
            <pc:sldMk cId="3113830685" sldId="1459"/>
            <ac:spMk id="46" creationId="{DCFA82A2-DD85-FF4E-9BFF-C8238E704560}"/>
          </ac:spMkLst>
        </pc:spChg>
        <pc:spChg chg="mod">
          <ac:chgData name="Stack Simplify" userId="30f9c473cae68561" providerId="LiveId" clId="{00024E86-F485-C74C-ADE4-52933F63AC31}" dt="2020-12-03T15:22:58.739" v="121" actId="1076"/>
          <ac:spMkLst>
            <pc:docMk/>
            <pc:sldMk cId="3113830685" sldId="1459"/>
            <ac:spMk id="50" creationId="{21C77F5A-4E8F-E449-9A58-DB340EB1CD0C}"/>
          </ac:spMkLst>
        </pc:spChg>
        <pc:spChg chg="mod">
          <ac:chgData name="Stack Simplify" userId="30f9c473cae68561" providerId="LiveId" clId="{00024E86-F485-C74C-ADE4-52933F63AC31}" dt="2020-12-03T15:23:21.376" v="138" actId="20577"/>
          <ac:spMkLst>
            <pc:docMk/>
            <pc:sldMk cId="3113830685" sldId="1459"/>
            <ac:spMk id="55" creationId="{AF8C9EF2-3374-914C-AD6B-11E22ECD0C7E}"/>
          </ac:spMkLst>
        </pc:spChg>
        <pc:spChg chg="mod">
          <ac:chgData name="Stack Simplify" userId="30f9c473cae68561" providerId="LiveId" clId="{00024E86-F485-C74C-ADE4-52933F63AC31}" dt="2020-12-03T15:23:05.474" v="127" actId="20577"/>
          <ac:spMkLst>
            <pc:docMk/>
            <pc:sldMk cId="3113830685" sldId="1459"/>
            <ac:spMk id="56" creationId="{D55A3993-E178-5A4B-B968-0BDA1F4B38F9}"/>
          </ac:spMkLst>
        </pc:spChg>
        <pc:spChg chg="del">
          <ac:chgData name="Stack Simplify" userId="30f9c473cae68561" providerId="LiveId" clId="{00024E86-F485-C74C-ADE4-52933F63AC31}" dt="2020-12-03T15:23:15.300" v="129" actId="478"/>
          <ac:spMkLst>
            <pc:docMk/>
            <pc:sldMk cId="3113830685" sldId="1459"/>
            <ac:spMk id="57" creationId="{C965B03B-DA27-5A45-8221-9044A5EF0C7D}"/>
          </ac:spMkLst>
        </pc:spChg>
        <pc:spChg chg="del">
          <ac:chgData name="Stack Simplify" userId="30f9c473cae68561" providerId="LiveId" clId="{00024E86-F485-C74C-ADE4-52933F63AC31}" dt="2020-12-03T15:23:24.309" v="139" actId="478"/>
          <ac:spMkLst>
            <pc:docMk/>
            <pc:sldMk cId="3113830685" sldId="1459"/>
            <ac:spMk id="59" creationId="{045FC5A9-31D1-CE49-8F82-53D37A94F821}"/>
          </ac:spMkLst>
        </pc:spChg>
        <pc:spChg chg="del">
          <ac:chgData name="Stack Simplify" userId="30f9c473cae68561" providerId="LiveId" clId="{00024E86-F485-C74C-ADE4-52933F63AC31}" dt="2020-12-03T15:23:24.309" v="139" actId="478"/>
          <ac:spMkLst>
            <pc:docMk/>
            <pc:sldMk cId="3113830685" sldId="1459"/>
            <ac:spMk id="60" creationId="{C811CBA8-6E7D-864C-8D7D-EAE0DC64617F}"/>
          </ac:spMkLst>
        </pc:spChg>
        <pc:spChg chg="del">
          <ac:chgData name="Stack Simplify" userId="30f9c473cae68561" providerId="LiveId" clId="{00024E86-F485-C74C-ADE4-52933F63AC31}" dt="2020-12-03T15:23:24.309" v="139" actId="478"/>
          <ac:spMkLst>
            <pc:docMk/>
            <pc:sldMk cId="3113830685" sldId="1459"/>
            <ac:spMk id="61" creationId="{4881AF93-1873-7C45-877E-57B41341056A}"/>
          </ac:spMkLst>
        </pc:spChg>
        <pc:spChg chg="del">
          <ac:chgData name="Stack Simplify" userId="30f9c473cae68561" providerId="LiveId" clId="{00024E86-F485-C74C-ADE4-52933F63AC31}" dt="2020-12-03T15:23:12.695" v="128" actId="478"/>
          <ac:spMkLst>
            <pc:docMk/>
            <pc:sldMk cId="3113830685" sldId="1459"/>
            <ac:spMk id="62" creationId="{75DCFE84-132B-FD42-98C2-B19033CC4E29}"/>
          </ac:spMkLst>
        </pc:spChg>
        <pc:spChg chg="del">
          <ac:chgData name="Stack Simplify" userId="30f9c473cae68561" providerId="LiveId" clId="{00024E86-F485-C74C-ADE4-52933F63AC31}" dt="2020-12-03T15:23:12.695" v="128" actId="478"/>
          <ac:spMkLst>
            <pc:docMk/>
            <pc:sldMk cId="3113830685" sldId="1459"/>
            <ac:spMk id="63" creationId="{6BC68B8F-DF19-4746-B136-F43772E7F128}"/>
          </ac:spMkLst>
        </pc:spChg>
        <pc:spChg chg="del">
          <ac:chgData name="Stack Simplify" userId="30f9c473cae68561" providerId="LiveId" clId="{00024E86-F485-C74C-ADE4-52933F63AC31}" dt="2020-12-03T15:23:12.695" v="128" actId="478"/>
          <ac:spMkLst>
            <pc:docMk/>
            <pc:sldMk cId="3113830685" sldId="1459"/>
            <ac:spMk id="66" creationId="{B4672F62-393F-3849-BB58-EE10C29892A9}"/>
          </ac:spMkLst>
        </pc:spChg>
        <pc:picChg chg="del">
          <ac:chgData name="Stack Simplify" userId="30f9c473cae68561" providerId="LiveId" clId="{00024E86-F485-C74C-ADE4-52933F63AC31}" dt="2020-12-03T15:23:12.695" v="128" actId="478"/>
          <ac:picMkLst>
            <pc:docMk/>
            <pc:sldMk cId="3113830685" sldId="1459"/>
            <ac:picMk id="64" creationId="{15224800-54E9-6B4A-83D7-41A6B777012C}"/>
          </ac:picMkLst>
        </pc:picChg>
        <pc:picChg chg="del">
          <ac:chgData name="Stack Simplify" userId="30f9c473cae68561" providerId="LiveId" clId="{00024E86-F485-C74C-ADE4-52933F63AC31}" dt="2020-12-03T15:23:12.695" v="128" actId="478"/>
          <ac:picMkLst>
            <pc:docMk/>
            <pc:sldMk cId="3113830685" sldId="1459"/>
            <ac:picMk id="65" creationId="{B4AAC6F4-E6A8-3843-959E-E6C6A7F51F85}"/>
          </ac:picMkLst>
        </pc:picChg>
        <pc:picChg chg="del">
          <ac:chgData name="Stack Simplify" userId="30f9c473cae68561" providerId="LiveId" clId="{00024E86-F485-C74C-ADE4-52933F63AC31}" dt="2020-12-03T15:23:12.695" v="128" actId="478"/>
          <ac:picMkLst>
            <pc:docMk/>
            <pc:sldMk cId="3113830685" sldId="1459"/>
            <ac:picMk id="67" creationId="{872C6E62-F7E8-2B45-81A1-3434FC6E8519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68" creationId="{FA8BDD9F-8D29-014A-8F15-AA7B30514BE8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69" creationId="{0EDB0206-5055-504F-A8DD-8280D6A444EB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0" creationId="{DE0AD2DC-7DDA-A647-94CA-4135F16219EA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1" creationId="{1822386B-C8B1-1146-B750-67306FA52A90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2" creationId="{3AD6AF87-02C6-4C40-BA43-A2BD754683B4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3" creationId="{3CE68C16-8C54-7748-A5F2-CF2563B06E72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4" creationId="{6B786F5C-F4A8-C740-8E7B-C6C8525FAB8D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5" creationId="{C4BCEF73-C53E-8842-A4D0-C656EDA0DBA1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6" creationId="{D92C67CE-4006-D249-BF3F-5A803EBC665C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7" creationId="{A003AA38-B845-C64C-9B4B-64C94A57D422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8" creationId="{971D1217-A02F-8646-8EFD-AB5065AD0AF5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9" creationId="{BFE7A5F5-EB9B-7843-8366-93965401224E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0" creationId="{5CC8AB55-E760-CC4E-BA92-74BFB01391C3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1" creationId="{660B9486-6A70-1E44-A8F2-39C97FEEF494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2" creationId="{A5A8643D-7A2E-3E4E-AE08-04DC2DF85E42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3" creationId="{BEC46C0A-E316-1C4C-8904-1879405E23B1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4" creationId="{18A0A255-B58F-7048-9BCB-238F9B1BDB38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5" creationId="{045D260F-1B51-F748-81D2-2388AD0BE835}"/>
          </ac:picMkLst>
        </pc:picChg>
      </pc:sldChg>
      <pc:sldChg chg="add">
        <pc:chgData name="Stack Simplify" userId="30f9c473cae68561" providerId="LiveId" clId="{00024E86-F485-C74C-ADE4-52933F63AC31}" dt="2020-12-03T15:20:23.175" v="15"/>
        <pc:sldMkLst>
          <pc:docMk/>
          <pc:sldMk cId="649902898" sldId="1460"/>
        </pc:sldMkLst>
      </pc:sldChg>
      <pc:sldChg chg="add">
        <pc:chgData name="Stack Simplify" userId="30f9c473cae68561" providerId="LiveId" clId="{00024E86-F485-C74C-ADE4-52933F63AC31}" dt="2020-12-03T15:20:23.175" v="15"/>
        <pc:sldMkLst>
          <pc:docMk/>
          <pc:sldMk cId="973801632" sldId="1461"/>
        </pc:sldMkLst>
      </pc:sldChg>
      <pc:sldChg chg="add">
        <pc:chgData name="Stack Simplify" userId="30f9c473cae68561" providerId="LiveId" clId="{00024E86-F485-C74C-ADE4-52933F63AC31}" dt="2020-12-03T15:24:29.795" v="142"/>
        <pc:sldMkLst>
          <pc:docMk/>
          <pc:sldMk cId="1023347625" sldId="1462"/>
        </pc:sldMkLst>
      </pc:sldChg>
      <pc:sldChg chg="add">
        <pc:chgData name="Stack Simplify" userId="30f9c473cae68561" providerId="LiveId" clId="{00024E86-F485-C74C-ADE4-52933F63AC31}" dt="2020-12-03T15:24:58.733" v="143"/>
        <pc:sldMkLst>
          <pc:docMk/>
          <pc:sldMk cId="162265067" sldId="1463"/>
        </pc:sldMkLst>
      </pc:sldChg>
      <pc:sldChg chg="add">
        <pc:chgData name="Stack Simplify" userId="30f9c473cae68561" providerId="LiveId" clId="{00024E86-F485-C74C-ADE4-52933F63AC31}" dt="2020-12-03T15:25:27.200" v="144"/>
        <pc:sldMkLst>
          <pc:docMk/>
          <pc:sldMk cId="992878926" sldId="14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C9CEB-BC5D-B536-DE6B-DD96E95606E1}"/>
              </a:ext>
            </a:extLst>
          </p:cNvPr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7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0121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5112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72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AWS VPC Master Class @Kalyan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0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9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2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9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0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  <p:sldLayoutId id="2147483658" r:id="rId14"/>
    <p:sldLayoutId id="2147483660" r:id="rId15"/>
  </p:sldLayoutIdLst>
  <p:hf sldNum="0" hd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65.png"/><Relationship Id="rId4" Type="http://schemas.openxmlformats.org/officeDocument/2006/relationships/image" Target="../media/image9.sv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34" Type="http://schemas.openxmlformats.org/officeDocument/2006/relationships/image" Target="../media/image36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png"/><Relationship Id="rId38" Type="http://schemas.openxmlformats.org/officeDocument/2006/relationships/image" Target="../media/image40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svg"/><Relationship Id="rId37" Type="http://schemas.openxmlformats.org/officeDocument/2006/relationships/image" Target="../media/image39.png"/><Relationship Id="rId40" Type="http://schemas.openxmlformats.org/officeDocument/2006/relationships/image" Target="../media/image42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tiff"/><Relationship Id="rId36" Type="http://schemas.openxmlformats.org/officeDocument/2006/relationships/image" Target="../media/image38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svg"/><Relationship Id="rId35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12"/>
            <a:ext cx="14630401" cy="82295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46625" y="-2064"/>
            <a:ext cx="14100048" cy="8208822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27264" y="-1549"/>
            <a:ext cx="4329815" cy="823063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7271674" y="935124"/>
            <a:ext cx="5961040" cy="5986068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238" y="982780"/>
            <a:ext cx="7915494" cy="3922224"/>
          </a:xfrm>
        </p:spPr>
        <p:txBody>
          <a:bodyPr>
            <a:normAutofit/>
          </a:bodyPr>
          <a:lstStyle/>
          <a:p>
            <a:pPr algn="r"/>
            <a:r>
              <a:rPr lang="en-US" sz="5800">
                <a:solidFill>
                  <a:srgbClr val="FFFFFF"/>
                </a:solidFill>
              </a:rPr>
              <a:t>Azure AKS Kubernetes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576" y="5376045"/>
            <a:ext cx="14615246" cy="285355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8248" y="5756625"/>
            <a:ext cx="7261484" cy="149019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Ajay Yadav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360502" y="1959192"/>
            <a:ext cx="8229086" cy="431071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82999" y="334538"/>
            <a:ext cx="8893095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3860800" y="1713768"/>
            <a:ext cx="4780295" cy="2320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4023866" y="1938305"/>
            <a:ext cx="4408934" cy="165668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7A5B0-EA9A-FF46-B594-EB5CCCD5EB66}"/>
              </a:ext>
            </a:extLst>
          </p:cNvPr>
          <p:cNvGrpSpPr/>
          <p:nvPr/>
        </p:nvGrpSpPr>
        <p:grpSpPr>
          <a:xfrm>
            <a:off x="4237807" y="2065879"/>
            <a:ext cx="1239212" cy="1159923"/>
            <a:chOff x="4237807" y="2065879"/>
            <a:chExt cx="1239212" cy="11599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CA48C0-DFD0-F749-A415-D4ACE0F79FFD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51369-A8F3-4746-83D0-F5610F55BB6B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266C2D-EB6C-184E-B123-3D5746096332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93832F-2C26-874D-A5C6-D4AD35EE2266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0927758-1A58-A04D-A3F1-005BE18F0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FEBB294-E703-9644-BAEA-819233BE4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599CD54-051A-E742-A655-4B752AEA4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7175E2B-0D45-4C48-9273-D514565BE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4C66BF0-A4BA-A846-B5B4-D76F2C717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5BC47-A2D4-5A4F-AE53-41912A365C86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5780007" y="3260133"/>
            <a:ext cx="1239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ReplicaSet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5806914" y="3633867"/>
            <a:ext cx="139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3857908" y="931168"/>
            <a:ext cx="4780295" cy="5078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LoadBalancer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8882041" y="162156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Load Balancer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8882041" y="2258635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164351" y="2287434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Azure Files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8690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184840"/>
            <a:ext cx="1439572" cy="24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4431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60797" y="49341"/>
            <a:ext cx="6628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Menlo" panose="020B0609030804020204" pitchFamily="49" charset="0"/>
              </a:rPr>
              <a:t>http://&lt;External-IP-from-get-service-output&gt;/app1/file1.html</a:t>
            </a:r>
          </a:p>
          <a:p>
            <a:endParaRPr lang="en-US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6248056" y="1438998"/>
            <a:ext cx="2892" cy="2747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751F35-3B12-584B-A65D-115D3E62E1AD}"/>
              </a:ext>
            </a:extLst>
          </p:cNvPr>
          <p:cNvSpPr txBox="1"/>
          <p:nvPr/>
        </p:nvSpPr>
        <p:spPr>
          <a:xfrm>
            <a:off x="9438417" y="334538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E2503F2-E4D7-5647-81DF-747C3C0B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065" y="324475"/>
            <a:ext cx="869325" cy="86932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6C06BAA9-6424-8C45-9B8B-2D71B6FB8D69}"/>
              </a:ext>
            </a:extLst>
          </p:cNvPr>
          <p:cNvSpPr/>
          <p:nvPr/>
        </p:nvSpPr>
        <p:spPr>
          <a:xfrm>
            <a:off x="8918812" y="2987288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E1ED3B-2849-644A-929A-CBC418A2A1BE}"/>
              </a:ext>
            </a:extLst>
          </p:cNvPr>
          <p:cNvSpPr/>
          <p:nvPr/>
        </p:nvSpPr>
        <p:spPr>
          <a:xfrm>
            <a:off x="8918812" y="3624862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Mounts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9DFB1A-EFB9-3646-8A28-7976B1485046}"/>
              </a:ext>
            </a:extLst>
          </p:cNvPr>
          <p:cNvSpPr/>
          <p:nvPr/>
        </p:nvSpPr>
        <p:spPr>
          <a:xfrm>
            <a:off x="8918812" y="429053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Class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5A328A-ECA0-C743-9EFE-1F97081EDDF9}"/>
              </a:ext>
            </a:extLst>
          </p:cNvPr>
          <p:cNvSpPr/>
          <p:nvPr/>
        </p:nvSpPr>
        <p:spPr>
          <a:xfrm>
            <a:off x="8918812" y="492761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Persistent Volume Claim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23D56A-9C9F-0141-A694-014CCBA77C2C}"/>
              </a:ext>
            </a:extLst>
          </p:cNvPr>
          <p:cNvSpPr/>
          <p:nvPr/>
        </p:nvSpPr>
        <p:spPr>
          <a:xfrm>
            <a:off x="8918812" y="556518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Persistent Volumes</a:t>
            </a:r>
          </a:p>
        </p:txBody>
      </p:sp>
      <p:pic>
        <p:nvPicPr>
          <p:cNvPr id="89" name="Google Shape;55;p13">
            <a:extLst>
              <a:ext uri="{FF2B5EF4-FFF2-40B4-BE49-F238E27FC236}">
                <a16:creationId xmlns:a16="http://schemas.microsoft.com/office/drawing/2014/main" id="{458F968C-97A2-754B-A8CE-4A476734577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6135" y="429926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55;p13">
            <a:extLst>
              <a:ext uri="{FF2B5EF4-FFF2-40B4-BE49-F238E27FC236}">
                <a16:creationId xmlns:a16="http://schemas.microsoft.com/office/drawing/2014/main" id="{75240C10-768A-064F-B441-E0FAB5DC32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881" y="493481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55;p13">
            <a:extLst>
              <a:ext uri="{FF2B5EF4-FFF2-40B4-BE49-F238E27FC236}">
                <a16:creationId xmlns:a16="http://schemas.microsoft.com/office/drawing/2014/main" id="{13847A98-FA41-3843-9736-D68384DB723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3115" y="5570884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55;p13">
            <a:extLst>
              <a:ext uri="{FF2B5EF4-FFF2-40B4-BE49-F238E27FC236}">
                <a16:creationId xmlns:a16="http://schemas.microsoft.com/office/drawing/2014/main" id="{400E609C-6EC0-6644-B3D5-67EE074589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527" y="2988698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55;p13">
            <a:extLst>
              <a:ext uri="{FF2B5EF4-FFF2-40B4-BE49-F238E27FC236}">
                <a16:creationId xmlns:a16="http://schemas.microsoft.com/office/drawing/2014/main" id="{2637D2F1-5833-D041-ABD5-C9FD25C8443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3589" y="3638859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55;p13">
            <a:extLst>
              <a:ext uri="{FF2B5EF4-FFF2-40B4-BE49-F238E27FC236}">
                <a16:creationId xmlns:a16="http://schemas.microsoft.com/office/drawing/2014/main" id="{BFDB3510-E135-FB45-87DD-C54F83E0465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041" y="163528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55;p13">
            <a:extLst>
              <a:ext uri="{FF2B5EF4-FFF2-40B4-BE49-F238E27FC236}">
                <a16:creationId xmlns:a16="http://schemas.microsoft.com/office/drawing/2014/main" id="{869666AA-D54E-A143-8F52-0EF7BA409AA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041" y="2258132"/>
            <a:ext cx="472443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FC8D78-AE14-624A-92B4-8D356D739A1A}"/>
              </a:ext>
            </a:extLst>
          </p:cNvPr>
          <p:cNvSpPr/>
          <p:nvPr/>
        </p:nvSpPr>
        <p:spPr>
          <a:xfrm>
            <a:off x="4213204" y="4744430"/>
            <a:ext cx="4415680" cy="2547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B0263C10-C539-0E44-A842-3A5E07F32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3768" y="5510878"/>
            <a:ext cx="1021346" cy="1021346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1BF95421-DD8A-D744-8896-6053055048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9279" y="4714865"/>
            <a:ext cx="724556" cy="724556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36693682-0ACE-344C-8306-330F748C61AE}"/>
              </a:ext>
            </a:extLst>
          </p:cNvPr>
          <p:cNvSpPr/>
          <p:nvPr/>
        </p:nvSpPr>
        <p:spPr>
          <a:xfrm>
            <a:off x="4489811" y="5409856"/>
            <a:ext cx="3840387" cy="1656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1E890-6FB3-0F4C-AC45-50DBDEE3CCB8}"/>
              </a:ext>
            </a:extLst>
          </p:cNvPr>
          <p:cNvSpPr txBox="1"/>
          <p:nvPr/>
        </p:nvSpPr>
        <p:spPr>
          <a:xfrm>
            <a:off x="5127854" y="4755428"/>
            <a:ext cx="277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Storage Account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E68057-B0C4-8847-8644-46BB7B020D25}"/>
              </a:ext>
            </a:extLst>
          </p:cNvPr>
          <p:cNvSpPr txBox="1"/>
          <p:nvPr/>
        </p:nvSpPr>
        <p:spPr>
          <a:xfrm>
            <a:off x="5346636" y="6561817"/>
            <a:ext cx="21267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File Shares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A5EBD1-7EE9-CD42-9ABF-6D7300A6FCC7}"/>
              </a:ext>
            </a:extLst>
          </p:cNvPr>
          <p:cNvSpPr/>
          <p:nvPr/>
        </p:nvSpPr>
        <p:spPr>
          <a:xfrm>
            <a:off x="4601557" y="5818989"/>
            <a:ext cx="913662" cy="46300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&lt;/&gt;</a:t>
            </a:r>
          </a:p>
          <a:p>
            <a:pPr algn="ctr"/>
            <a:r>
              <a:rPr lang="en-US" sz="1600" dirty="0"/>
              <a:t>HTML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DEC11A-2D40-AB48-B3FA-ADD4AAD42373}"/>
              </a:ext>
            </a:extLst>
          </p:cNvPr>
          <p:cNvSpPr txBox="1"/>
          <p:nvPr/>
        </p:nvSpPr>
        <p:spPr>
          <a:xfrm>
            <a:off x="4567067" y="5517512"/>
            <a:ext cx="982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file1.html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CA442394-0D72-A24D-9877-6A401A8F4426}"/>
              </a:ext>
            </a:extLst>
          </p:cNvPr>
          <p:cNvSpPr/>
          <p:nvPr/>
        </p:nvSpPr>
        <p:spPr>
          <a:xfrm>
            <a:off x="7260212" y="5814939"/>
            <a:ext cx="913662" cy="46300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&lt;/&gt;</a:t>
            </a:r>
          </a:p>
          <a:p>
            <a:pPr algn="ctr"/>
            <a:r>
              <a:rPr lang="en-US" sz="1600" dirty="0"/>
              <a:t>HTML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D61B6BE-94E6-B14A-BBE4-260CF6FEE578}"/>
              </a:ext>
            </a:extLst>
          </p:cNvPr>
          <p:cNvSpPr txBox="1"/>
          <p:nvPr/>
        </p:nvSpPr>
        <p:spPr>
          <a:xfrm>
            <a:off x="7225722" y="5513462"/>
            <a:ext cx="982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file2.html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37F8CB-8920-A34C-9870-38799B6CFF4F}"/>
              </a:ext>
            </a:extLst>
          </p:cNvPr>
          <p:cNvGrpSpPr/>
          <p:nvPr/>
        </p:nvGrpSpPr>
        <p:grpSpPr>
          <a:xfrm>
            <a:off x="5698133" y="2065879"/>
            <a:ext cx="1239212" cy="1159923"/>
            <a:chOff x="4237807" y="2065879"/>
            <a:chExt cx="1239212" cy="115992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069AF65-91EC-EC42-8CC0-34B2DD8EB9AB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4757B3F-1DA4-B546-8BC3-C39619377335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58A2F55-150C-1B4E-88DD-14EFEF4AA0BD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720973D-23A1-6E46-AFBD-945C4E7713B0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273BA74-92EE-6B41-A356-6BBFC732B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8D403B8-D87C-1B4C-8C2D-09A3CBF34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6840D6-5A27-1648-A628-6D5FBC9D5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3A9D4DF-020B-3543-96FE-1627222AD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5140AD7-A665-614A-9EA8-FD91325D4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C6D1648-83C4-1742-8F58-9062409B5E84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4DB7DD-F16F-A340-93EB-0A7A278A01E3}"/>
              </a:ext>
            </a:extLst>
          </p:cNvPr>
          <p:cNvGrpSpPr/>
          <p:nvPr/>
        </p:nvGrpSpPr>
        <p:grpSpPr>
          <a:xfrm>
            <a:off x="7096371" y="2081795"/>
            <a:ext cx="1239212" cy="1159923"/>
            <a:chOff x="4237807" y="2065879"/>
            <a:chExt cx="1239212" cy="115992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A9904BD-7A2D-764A-A0ED-B64D0BE96D02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C268423-92AF-4A4D-A79B-FABBF775C3EB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EC627AD-9ED9-9641-A268-A5C5FA069CEA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082449F-89F0-1E4D-ACAD-775654538590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6AA478D-7C49-1243-9D6A-01A563A8F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6181DB6-C15A-1547-82A5-B16607B0B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3DCCBDF-8082-964E-BE0C-63B3C0E51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68CFD4-0583-064E-A337-ADFC9F129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35A2BAD-9E6F-4443-BCFD-1EE5D4ED5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F078FCF-80E2-5048-8628-0F7D7E0CC1C7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1B5ACF23-41FC-7041-BC28-DD25E8A4AD50}"/>
              </a:ext>
            </a:extLst>
          </p:cNvPr>
          <p:cNvSpPr/>
          <p:nvPr/>
        </p:nvSpPr>
        <p:spPr>
          <a:xfrm>
            <a:off x="380904" y="4714864"/>
            <a:ext cx="2847802" cy="1817359"/>
          </a:xfrm>
          <a:prstGeom prst="wedgeRoundRectCallout">
            <a:avLst>
              <a:gd name="adj1" fmla="val 94225"/>
              <a:gd name="adj2" fmla="val -129425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Advantage with Azure File Shares:</a:t>
            </a:r>
          </a:p>
          <a:p>
            <a:pPr algn="ctr"/>
            <a:r>
              <a:rPr lang="en-US" dirty="0"/>
              <a:t>Multiple pods can access the single file share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8A0331-F8AA-C441-A97C-8886A7B11788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90188" y="3225802"/>
            <a:ext cx="1624360" cy="15296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06E1ED-303B-AA4D-B8E6-5A8F8B90A8B2}"/>
              </a:ext>
            </a:extLst>
          </p:cNvPr>
          <p:cNvCxnSpPr>
            <a:stCxn id="118" idx="2"/>
            <a:endCxn id="5" idx="0"/>
          </p:cNvCxnSpPr>
          <p:nvPr/>
        </p:nvCxnSpPr>
        <p:spPr>
          <a:xfrm>
            <a:off x="6350514" y="3225802"/>
            <a:ext cx="164034" cy="15296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435FA0-137B-EA42-A03E-66887DFAEC07}"/>
              </a:ext>
            </a:extLst>
          </p:cNvPr>
          <p:cNvCxnSpPr>
            <a:stCxn id="140" idx="2"/>
            <a:endCxn id="5" idx="0"/>
          </p:cNvCxnSpPr>
          <p:nvPr/>
        </p:nvCxnSpPr>
        <p:spPr>
          <a:xfrm flipH="1">
            <a:off x="6514548" y="3241718"/>
            <a:ext cx="1234204" cy="15137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7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791EA8-70B3-164C-9BF2-DE0CF5DDE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338A81-320F-0646-B7F4-889F0CD7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63607"/>
            <a:ext cx="12618720" cy="11888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997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" y="-12165"/>
            <a:ext cx="14630413" cy="8229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1"/>
          <a:stretch/>
        </p:blipFill>
        <p:spPr>
          <a:xfrm>
            <a:off x="9998348" y="-12165"/>
            <a:ext cx="4632052" cy="41488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4" y="1692095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78" y="548641"/>
            <a:ext cx="3624672" cy="4306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 container?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9095" y="803235"/>
            <a:ext cx="3770966" cy="6641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Container ≠ VM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Isolated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Share OS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and sometimes bins/libs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86"/>
          <a:stretch/>
        </p:blipFill>
        <p:spPr>
          <a:xfrm>
            <a:off x="9998348" y="4105076"/>
            <a:ext cx="4632052" cy="41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199940" y="-3199426"/>
            <a:ext cx="8229600" cy="1462948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773" y="0"/>
            <a:ext cx="10885015" cy="822908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79389" y="-2023008"/>
            <a:ext cx="5873477" cy="1463225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E29FD-4B0B-38AE-8CE5-D0F25D5D3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177"/>
          <a:stretch/>
        </p:blipFill>
        <p:spPr>
          <a:xfrm>
            <a:off x="548640" y="548640"/>
            <a:ext cx="13533120" cy="71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FDE9785F-DFDE-9D4D-BB52-FF4BF37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86" y="4892380"/>
            <a:ext cx="7900055" cy="272017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Docker Registry or Docker Hub</a:t>
            </a:r>
          </a:p>
          <a:p>
            <a:pPr lvl="1"/>
            <a:r>
              <a:rPr lang="en-IN" dirty="0"/>
              <a:t>A Docker </a:t>
            </a:r>
            <a:r>
              <a:rPr lang="en-IN" i="1" dirty="0"/>
              <a:t>registry</a:t>
            </a:r>
            <a:r>
              <a:rPr lang="en-IN" dirty="0"/>
              <a:t> </a:t>
            </a:r>
            <a:r>
              <a:rPr lang="en-IN" dirty="0">
                <a:solidFill>
                  <a:srgbClr val="0070C0"/>
                </a:solidFill>
              </a:rPr>
              <a:t>stores</a:t>
            </a:r>
            <a:r>
              <a:rPr lang="en-IN" dirty="0"/>
              <a:t> Docker images. 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Docker Hub </a:t>
            </a:r>
            <a:r>
              <a:rPr lang="en-IN" dirty="0"/>
              <a:t>is a public registry that anyone can use, and Docker is configured to look for images on Docker Hub by default. </a:t>
            </a:r>
          </a:p>
          <a:p>
            <a:pPr lvl="1"/>
            <a:r>
              <a:rPr lang="en-IN" dirty="0"/>
              <a:t>We can even run our own </a:t>
            </a:r>
            <a:r>
              <a:rPr lang="en-IN" dirty="0">
                <a:solidFill>
                  <a:srgbClr val="0070C0"/>
                </a:solidFill>
              </a:rPr>
              <a:t>private registry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When we use the </a:t>
            </a:r>
            <a:r>
              <a:rPr lang="en-IN" dirty="0">
                <a:solidFill>
                  <a:srgbClr val="C00000"/>
                </a:solidFill>
              </a:rPr>
              <a:t>docker pull </a:t>
            </a:r>
            <a:r>
              <a:rPr lang="en-IN" dirty="0"/>
              <a:t>or </a:t>
            </a:r>
            <a:r>
              <a:rPr lang="en-IN" dirty="0">
                <a:solidFill>
                  <a:srgbClr val="C00000"/>
                </a:solidFill>
              </a:rPr>
              <a:t>docker run </a:t>
            </a:r>
            <a:r>
              <a:rPr lang="en-IN" dirty="0"/>
              <a:t>commands, the required images are pulled from our configured registry. </a:t>
            </a:r>
          </a:p>
          <a:p>
            <a:pPr lvl="1"/>
            <a:r>
              <a:rPr lang="en-IN" dirty="0"/>
              <a:t>When we use the </a:t>
            </a:r>
            <a:r>
              <a:rPr lang="en-IN" dirty="0">
                <a:solidFill>
                  <a:srgbClr val="C00000"/>
                </a:solidFill>
              </a:rPr>
              <a:t>docker push </a:t>
            </a:r>
            <a:r>
              <a:rPr lang="en-IN" dirty="0"/>
              <a:t>command, our image is pushed to our configured registry.</a:t>
            </a:r>
          </a:p>
          <a:p>
            <a:pPr lvl="1"/>
            <a:endParaRPr lang="en-US" dirty="0"/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37A14BEF-0B2A-EE47-87AB-EDA848A7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9082"/>
            <a:ext cx="12618720" cy="1188851"/>
          </a:xfrm>
        </p:spPr>
        <p:txBody>
          <a:bodyPr/>
          <a:lstStyle/>
          <a:p>
            <a:r>
              <a:rPr lang="en-US" dirty="0"/>
              <a:t>Docker - Fundamentals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A30AD-B593-7541-9C46-C827D850C798}"/>
              </a:ext>
            </a:extLst>
          </p:cNvPr>
          <p:cNvSpPr/>
          <p:nvPr/>
        </p:nvSpPr>
        <p:spPr>
          <a:xfrm>
            <a:off x="3892029" y="1658979"/>
            <a:ext cx="4206240" cy="2978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248FF-1EE2-6248-9DA2-20AACA51E4CC}"/>
              </a:ext>
            </a:extLst>
          </p:cNvPr>
          <p:cNvSpPr/>
          <p:nvPr/>
        </p:nvSpPr>
        <p:spPr>
          <a:xfrm>
            <a:off x="4114098" y="2692893"/>
            <a:ext cx="1410789" cy="1286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7CD22-4E0E-E149-8AB0-CCA6EA9BAB43}"/>
              </a:ext>
            </a:extLst>
          </p:cNvPr>
          <p:cNvSpPr/>
          <p:nvPr/>
        </p:nvSpPr>
        <p:spPr>
          <a:xfrm>
            <a:off x="6395744" y="2692893"/>
            <a:ext cx="1410789" cy="1380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0C538-AD6D-3749-BECC-F2427A64C3D7}"/>
              </a:ext>
            </a:extLst>
          </p:cNvPr>
          <p:cNvSpPr txBox="1"/>
          <p:nvPr/>
        </p:nvSpPr>
        <p:spPr>
          <a:xfrm>
            <a:off x="5033141" y="4145304"/>
            <a:ext cx="1575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D1F20-0A74-7D42-999C-A4CBBF56FB15}"/>
              </a:ext>
            </a:extLst>
          </p:cNvPr>
          <p:cNvSpPr txBox="1"/>
          <p:nvPr/>
        </p:nvSpPr>
        <p:spPr>
          <a:xfrm>
            <a:off x="4282224" y="3642344"/>
            <a:ext cx="998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D2233-4238-2040-99B5-64B944F974E3}"/>
              </a:ext>
            </a:extLst>
          </p:cNvPr>
          <p:cNvSpPr txBox="1"/>
          <p:nvPr/>
        </p:nvSpPr>
        <p:spPr>
          <a:xfrm>
            <a:off x="6356621" y="3688844"/>
            <a:ext cx="1411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C26E6B-24A0-D347-B042-574888550A58}"/>
              </a:ext>
            </a:extLst>
          </p:cNvPr>
          <p:cNvSpPr/>
          <p:nvPr/>
        </p:nvSpPr>
        <p:spPr>
          <a:xfrm>
            <a:off x="4205538" y="3074433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F9173-2712-964B-9CD7-6664DA46303C}"/>
              </a:ext>
            </a:extLst>
          </p:cNvPr>
          <p:cNvSpPr/>
          <p:nvPr/>
        </p:nvSpPr>
        <p:spPr>
          <a:xfrm>
            <a:off x="6510777" y="3089859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Container-11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5098B8-37FA-9240-9DE5-8864605A5C69}"/>
              </a:ext>
            </a:extLst>
          </p:cNvPr>
          <p:cNvSpPr/>
          <p:nvPr/>
        </p:nvSpPr>
        <p:spPr>
          <a:xfrm>
            <a:off x="4205538" y="1972634"/>
            <a:ext cx="3657387" cy="511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45A712-CC80-7E40-920E-AE96B153DB46}"/>
              </a:ext>
            </a:extLst>
          </p:cNvPr>
          <p:cNvSpPr/>
          <p:nvPr/>
        </p:nvSpPr>
        <p:spPr>
          <a:xfrm>
            <a:off x="443801" y="1658979"/>
            <a:ext cx="2150992" cy="1650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93616F-ACE9-C841-9B34-1AFAF9A031E2}"/>
              </a:ext>
            </a:extLst>
          </p:cNvPr>
          <p:cNvSpPr/>
          <p:nvPr/>
        </p:nvSpPr>
        <p:spPr>
          <a:xfrm>
            <a:off x="809540" y="1870354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980BB-00D3-8946-81B3-E8472CD3F0F2}"/>
              </a:ext>
            </a:extLst>
          </p:cNvPr>
          <p:cNvSpPr txBox="1"/>
          <p:nvPr/>
        </p:nvSpPr>
        <p:spPr>
          <a:xfrm>
            <a:off x="504688" y="2463283"/>
            <a:ext cx="1964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Registry</a:t>
            </a:r>
          </a:p>
          <a:p>
            <a:pPr algn="ctr"/>
            <a:r>
              <a:rPr lang="en-US" sz="1800" dirty="0">
                <a:solidFill>
                  <a:srgbClr val="E4CF3D"/>
                </a:solidFill>
              </a:rPr>
              <a:t>(Docker Hub)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25CEC5-C3E7-6745-AD31-1AC206D021FA}"/>
              </a:ext>
            </a:extLst>
          </p:cNvPr>
          <p:cNvSpPr/>
          <p:nvPr/>
        </p:nvSpPr>
        <p:spPr>
          <a:xfrm>
            <a:off x="9213567" y="4313561"/>
            <a:ext cx="5218619" cy="17970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3E7A3-5369-404A-B874-72F103E4873B}"/>
              </a:ext>
            </a:extLst>
          </p:cNvPr>
          <p:cNvSpPr txBox="1"/>
          <p:nvPr/>
        </p:nvSpPr>
        <p:spPr>
          <a:xfrm>
            <a:off x="9391220" y="5649995"/>
            <a:ext cx="5082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Client (My Desktop or Docker Host)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6CD58-1618-284E-912A-77A238A70C09}"/>
              </a:ext>
            </a:extLst>
          </p:cNvPr>
          <p:cNvSpPr txBox="1"/>
          <p:nvPr/>
        </p:nvSpPr>
        <p:spPr>
          <a:xfrm>
            <a:off x="9391220" y="4495414"/>
            <a:ext cx="356360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pull </a:t>
            </a:r>
            <a:r>
              <a:rPr lang="en-US" dirty="0" err="1"/>
              <a:t>nginxdemos</a:t>
            </a:r>
            <a:r>
              <a:rPr lang="en-US" dirty="0"/>
              <a:t>/hello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55946C-DE6E-8748-ACAE-0EF522832B72}"/>
              </a:ext>
            </a:extLst>
          </p:cNvPr>
          <p:cNvSpPr txBox="1"/>
          <p:nvPr/>
        </p:nvSpPr>
        <p:spPr>
          <a:xfrm>
            <a:off x="9360824" y="5037255"/>
            <a:ext cx="483959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docker run -p 82:80 -d </a:t>
            </a:r>
            <a:r>
              <a:rPr lang="en-IN" dirty="0" err="1"/>
              <a:t>nginxdemos</a:t>
            </a:r>
            <a:r>
              <a:rPr lang="en-IN" dirty="0"/>
              <a:t>/hello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05137-E0C3-2542-AAF6-A63DA1B3A748}"/>
              </a:ext>
            </a:extLst>
          </p:cNvPr>
          <p:cNvCxnSpPr>
            <a:cxnSpLocks/>
            <a:stCxn id="5" idx="0"/>
            <a:endCxn id="53" idx="3"/>
          </p:cNvCxnSpPr>
          <p:nvPr/>
        </p:nvCxnSpPr>
        <p:spPr>
          <a:xfrm flipH="1" flipV="1">
            <a:off x="7862925" y="2228151"/>
            <a:ext cx="3310097" cy="226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4D1AFE-4D00-1B45-BE9F-2932BD7FCF8A}"/>
              </a:ext>
            </a:extLst>
          </p:cNvPr>
          <p:cNvCxnSpPr>
            <a:cxnSpLocks/>
            <a:stCxn id="53" idx="1"/>
            <a:endCxn id="38" idx="3"/>
          </p:cNvCxnSpPr>
          <p:nvPr/>
        </p:nvCxnSpPr>
        <p:spPr>
          <a:xfrm flipH="1" flipV="1">
            <a:off x="2024386" y="2105486"/>
            <a:ext cx="2181152" cy="1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C1030-9CA5-AE40-A8EF-18156FCC3B3B}"/>
              </a:ext>
            </a:extLst>
          </p:cNvPr>
          <p:cNvCxnSpPr>
            <a:cxnSpLocks/>
            <a:stCxn id="38" idx="3"/>
            <a:endCxn id="21" idx="1"/>
          </p:cNvCxnSpPr>
          <p:nvPr/>
        </p:nvCxnSpPr>
        <p:spPr>
          <a:xfrm>
            <a:off x="2024386" y="2105486"/>
            <a:ext cx="2089712" cy="123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7D291375-A728-1C4F-B37C-8941FBA00A3F}"/>
              </a:ext>
            </a:extLst>
          </p:cNvPr>
          <p:cNvSpPr/>
          <p:nvPr/>
        </p:nvSpPr>
        <p:spPr>
          <a:xfrm>
            <a:off x="5485024" y="2156342"/>
            <a:ext cx="3867982" cy="3107985"/>
          </a:xfrm>
          <a:custGeom>
            <a:avLst/>
            <a:gdLst>
              <a:gd name="connsiteX0" fmla="*/ 3867982 w 3867982"/>
              <a:gd name="connsiteY0" fmla="*/ 3107985 h 3107985"/>
              <a:gd name="connsiteX1" fmla="*/ 2352690 w 3867982"/>
              <a:gd name="connsiteY1" fmla="*/ 64340 h 3107985"/>
              <a:gd name="connsiteX2" fmla="*/ 27502 w 3867982"/>
              <a:gd name="connsiteY2" fmla="*/ 1030991 h 3107985"/>
              <a:gd name="connsiteX3" fmla="*/ 1072530 w 3867982"/>
              <a:gd name="connsiteY3" fmla="*/ 1004865 h 310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82" h="3107985">
                <a:moveTo>
                  <a:pt x="3867982" y="3107985"/>
                </a:moveTo>
                <a:cubicBezTo>
                  <a:pt x="3430376" y="1759245"/>
                  <a:pt x="2992770" y="410506"/>
                  <a:pt x="2352690" y="64340"/>
                </a:cubicBezTo>
                <a:cubicBezTo>
                  <a:pt x="1712610" y="-281826"/>
                  <a:pt x="240862" y="874237"/>
                  <a:pt x="27502" y="1030991"/>
                </a:cubicBezTo>
                <a:cubicBezTo>
                  <a:pt x="-185858" y="1187745"/>
                  <a:pt x="907067" y="1011396"/>
                  <a:pt x="1072530" y="1004865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40" dirty="0"/>
              <a:t>It is possible to build your own images reading instructions from a </a:t>
            </a:r>
            <a:r>
              <a:rPr lang="en-US" sz="3840" dirty="0" err="1">
                <a:latin typeface="Consolas" panose="020B0609020204030204" pitchFamily="49" charset="0"/>
              </a:rPr>
              <a:t>Dockerfile</a:t>
            </a:r>
            <a:r>
              <a:rPr lang="en-US" sz="3840" dirty="0"/>
              <a:t> 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40728" y="4082513"/>
            <a:ext cx="7148944" cy="3202672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146304" tIns="73152" rIns="146304" bIns="73152" numCol="1" anchor="ctr" anchorCtr="0" compatLnSpc="1">
            <a:prstTxWarp prst="textNoShape">
              <a:avLst/>
            </a:prstTxWarp>
            <a:spAutoFit/>
          </a:bodyPr>
          <a:lstStyle/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centos:7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yum install -y python-</a:t>
            </a:r>
            <a:r>
              <a:rPr lang="en-US" altLang="en-US" sz="192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devel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python-</a:t>
            </a:r>
            <a:r>
              <a:rPr lang="en-US" altLang="en-US" sz="192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virtualenv</a:t>
            </a:r>
            <a:endParaRPr lang="en-US" altLang="en-US" sz="192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2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virtualenv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/opt/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pip install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COPY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entrypoint.sh /opt/entrypoint.sh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EXPOSE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2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8000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CMD [“”,””]</a:t>
            </a:r>
            <a:endParaRPr lang="en-US" altLang="en-US" sz="448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1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2DCF3698-3472-834F-898B-AC894328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58" y="-102834"/>
            <a:ext cx="12618720" cy="1188851"/>
          </a:xfrm>
        </p:spPr>
        <p:txBody>
          <a:bodyPr/>
          <a:lstStyle/>
          <a:p>
            <a:r>
              <a:rPr lang="en-US" b="1" dirty="0"/>
              <a:t>Azure Services Integrated with AKS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5F6107-BC1D-BF41-89E5-2EE8D8A7D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04" y="837333"/>
            <a:ext cx="1780497" cy="178049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E1D97EF-1955-9A49-8AA9-77E01BDEA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569" y="2890256"/>
            <a:ext cx="1422788" cy="14227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A33C075-B474-0A4D-8FF6-3E20E494C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96351" y="1386406"/>
            <a:ext cx="869325" cy="8693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6782472-A62E-EA49-9036-BF3B185BF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568" y="4653611"/>
            <a:ext cx="1176204" cy="117620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DCA1EFD-B3C5-A541-B823-060C5E3EE9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854" y="6338024"/>
            <a:ext cx="950380" cy="9503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1CD3465-C91B-CD41-800E-1B481909EC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35931" y="3062970"/>
            <a:ext cx="1036009" cy="10360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6A62978-B399-574D-9F80-8669AFB19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89294" y="1273709"/>
            <a:ext cx="1036009" cy="10360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4D01CF-EB18-864E-8448-6C1B58B2B7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14097" y="6335201"/>
            <a:ext cx="1063208" cy="10632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CFC2774-0C61-C048-9DD2-ADD0401B92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31853" y="6432365"/>
            <a:ext cx="820001" cy="10789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B1F2E1B-C1AF-D14B-9108-2503FBE7F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47833" y="4825777"/>
            <a:ext cx="1004037" cy="100403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851839-27CC-0C46-AF9D-7560117640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82566" y="4788311"/>
            <a:ext cx="942737" cy="94273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6C97E48-8E49-654D-906D-0E54EB7361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16360" y="1304970"/>
            <a:ext cx="1063211" cy="10632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5DE907F-1F4A-DC46-92E4-4FBF3BB8B4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50310" y="3089155"/>
            <a:ext cx="1063209" cy="1063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D845C7-EE90-1449-A99E-25E402FFA49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23147" y="4825778"/>
            <a:ext cx="898957" cy="89895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5F10052-D212-4349-8527-67465978011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406107" y="1153674"/>
            <a:ext cx="1276075" cy="127607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297AEC-CF44-AA4C-BD87-94D14DECC40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417932" y="2971034"/>
            <a:ext cx="1063208" cy="106320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BE9EFEE-5F1F-B14C-BA9F-20F4BE0C8C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451040" y="4767003"/>
            <a:ext cx="812261" cy="81226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AFB4254-9C7D-6D4C-8DCD-8C12ED074D1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816360" y="6475152"/>
            <a:ext cx="1029260" cy="10292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4C36A2-8293-9246-83B4-2F4693712F5F}"/>
              </a:ext>
            </a:extLst>
          </p:cNvPr>
          <p:cNvSpPr txBox="1"/>
          <p:nvPr/>
        </p:nvSpPr>
        <p:spPr>
          <a:xfrm>
            <a:off x="1774569" y="1436349"/>
            <a:ext cx="90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</a:p>
          <a:p>
            <a:r>
              <a:rPr lang="en-US" dirty="0"/>
              <a:t>Disks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EDC1E-B912-7F43-9921-87DE015A3071}"/>
              </a:ext>
            </a:extLst>
          </p:cNvPr>
          <p:cNvSpPr txBox="1"/>
          <p:nvPr/>
        </p:nvSpPr>
        <p:spPr>
          <a:xfrm>
            <a:off x="1587819" y="3264801"/>
            <a:ext cx="990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3F7039-AA1E-A341-AE9F-6173F0C0E1F3}"/>
              </a:ext>
            </a:extLst>
          </p:cNvPr>
          <p:cNvSpPr txBox="1"/>
          <p:nvPr/>
        </p:nvSpPr>
        <p:spPr>
          <a:xfrm>
            <a:off x="1627239" y="4872964"/>
            <a:ext cx="841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296767-010C-7E41-B3A0-FB431095C255}"/>
              </a:ext>
            </a:extLst>
          </p:cNvPr>
          <p:cNvSpPr txBox="1"/>
          <p:nvPr/>
        </p:nvSpPr>
        <p:spPr>
          <a:xfrm>
            <a:off x="1459772" y="6446606"/>
            <a:ext cx="1119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  <a:p>
            <a:r>
              <a:rPr lang="en-US" dirty="0"/>
              <a:t>Account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4CB033-42E7-834C-8FB2-1BD6D9D396FF}"/>
              </a:ext>
            </a:extLst>
          </p:cNvPr>
          <p:cNvCxnSpPr/>
          <p:nvPr/>
        </p:nvCxnSpPr>
        <p:spPr>
          <a:xfrm>
            <a:off x="2752963" y="926275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48FCC076-7EEB-FC45-B0BA-8FB3765699B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945041" y="6446606"/>
            <a:ext cx="785668" cy="78566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1FAE509-C4E0-AC49-A3FF-2C21ED31A91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64046" y="3125771"/>
            <a:ext cx="801630" cy="80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209516F-DF55-6F42-A6B4-87CD4A5B3CFE}"/>
              </a:ext>
            </a:extLst>
          </p:cNvPr>
          <p:cNvSpPr txBox="1"/>
          <p:nvPr/>
        </p:nvSpPr>
        <p:spPr>
          <a:xfrm>
            <a:off x="3976925" y="1372556"/>
            <a:ext cx="1152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r>
              <a:rPr lang="en-US" dirty="0"/>
              <a:t>Public 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F6B3-3A7D-5E40-B696-C8AD3141D6BD}"/>
              </a:ext>
            </a:extLst>
          </p:cNvPr>
          <p:cNvSpPr txBox="1"/>
          <p:nvPr/>
        </p:nvSpPr>
        <p:spPr>
          <a:xfrm>
            <a:off x="3991843" y="3000235"/>
            <a:ext cx="1211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</a:t>
            </a:r>
          </a:p>
          <a:p>
            <a:pPr algn="ctr"/>
            <a:r>
              <a:rPr lang="en-US" dirty="0"/>
              <a:t>Load</a:t>
            </a:r>
          </a:p>
          <a:p>
            <a:r>
              <a:rPr lang="en-US" dirty="0"/>
              <a:t>Balancer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099EA5-FF3D-C441-959F-46D19215749B}"/>
              </a:ext>
            </a:extLst>
          </p:cNvPr>
          <p:cNvSpPr txBox="1"/>
          <p:nvPr/>
        </p:nvSpPr>
        <p:spPr>
          <a:xfrm>
            <a:off x="3968117" y="4872963"/>
            <a:ext cx="1175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4774C2-C8D9-F843-B86A-773775A6DF8F}"/>
              </a:ext>
            </a:extLst>
          </p:cNvPr>
          <p:cNvSpPr txBox="1"/>
          <p:nvPr/>
        </p:nvSpPr>
        <p:spPr>
          <a:xfrm>
            <a:off x="3853587" y="6614501"/>
            <a:ext cx="1101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Subnets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C2B83D-BBD2-E942-B457-A128F79474D5}"/>
              </a:ext>
            </a:extLst>
          </p:cNvPr>
          <p:cNvCxnSpPr/>
          <p:nvPr/>
        </p:nvCxnSpPr>
        <p:spPr>
          <a:xfrm>
            <a:off x="7637578" y="1035454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A2A748-8B5C-414D-9A6F-8CEB4A7CA136}"/>
              </a:ext>
            </a:extLst>
          </p:cNvPr>
          <p:cNvSpPr txBox="1"/>
          <p:nvPr/>
        </p:nvSpPr>
        <p:spPr>
          <a:xfrm>
            <a:off x="6601221" y="1406992"/>
            <a:ext cx="90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AD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ADC23-9E60-5948-8343-4B3F22C01255}"/>
              </a:ext>
            </a:extLst>
          </p:cNvPr>
          <p:cNvSpPr txBox="1"/>
          <p:nvPr/>
        </p:nvSpPr>
        <p:spPr>
          <a:xfrm>
            <a:off x="6473604" y="3104381"/>
            <a:ext cx="1009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8F4AF-8419-D448-949C-C7F9E0CB16FA}"/>
              </a:ext>
            </a:extLst>
          </p:cNvPr>
          <p:cNvSpPr txBox="1"/>
          <p:nvPr/>
        </p:nvSpPr>
        <p:spPr>
          <a:xfrm>
            <a:off x="6540217" y="4825778"/>
            <a:ext cx="821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</a:t>
            </a:r>
          </a:p>
          <a:p>
            <a:pPr algn="ctr"/>
            <a:r>
              <a:rPr lang="en-US" dirty="0"/>
              <a:t>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E1DA5E-88B8-0041-B2D3-3C8784BF5268}"/>
              </a:ext>
            </a:extLst>
          </p:cNvPr>
          <p:cNvSpPr txBox="1"/>
          <p:nvPr/>
        </p:nvSpPr>
        <p:spPr>
          <a:xfrm>
            <a:off x="6520564" y="6354618"/>
            <a:ext cx="860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Zones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60C73C-726F-5F43-AAD9-3DCBC25534BF}"/>
              </a:ext>
            </a:extLst>
          </p:cNvPr>
          <p:cNvCxnSpPr/>
          <p:nvPr/>
        </p:nvCxnSpPr>
        <p:spPr>
          <a:xfrm>
            <a:off x="5203137" y="972635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D7803D-6F79-4E44-A232-A7C8FA5076C2}"/>
              </a:ext>
            </a:extLst>
          </p:cNvPr>
          <p:cNvSpPr txBox="1"/>
          <p:nvPr/>
        </p:nvSpPr>
        <p:spPr>
          <a:xfrm>
            <a:off x="8964222" y="1304970"/>
            <a:ext cx="13054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6DF07C-1C48-8B4D-8A65-356509B856C9}"/>
              </a:ext>
            </a:extLst>
          </p:cNvPr>
          <p:cNvSpPr txBox="1"/>
          <p:nvPr/>
        </p:nvSpPr>
        <p:spPr>
          <a:xfrm>
            <a:off x="9128465" y="3169512"/>
            <a:ext cx="1068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DevOps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CF6AB4-7C2F-674C-9FFB-8B20543120AC}"/>
              </a:ext>
            </a:extLst>
          </p:cNvPr>
          <p:cNvSpPr txBox="1"/>
          <p:nvPr/>
        </p:nvSpPr>
        <p:spPr>
          <a:xfrm>
            <a:off x="8661380" y="4759760"/>
            <a:ext cx="1963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Build &amp; Release</a:t>
            </a:r>
          </a:p>
          <a:p>
            <a:pPr algn="ctr"/>
            <a:r>
              <a:rPr lang="en-US" dirty="0"/>
              <a:t>Pipelines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91A960-C8AE-344D-A80D-55349ABD8582}"/>
              </a:ext>
            </a:extLst>
          </p:cNvPr>
          <p:cNvSpPr txBox="1"/>
          <p:nvPr/>
        </p:nvSpPr>
        <p:spPr>
          <a:xfrm>
            <a:off x="8794017" y="6442356"/>
            <a:ext cx="24386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Container Instances</a:t>
            </a:r>
          </a:p>
          <a:p>
            <a:pPr algn="ctr"/>
            <a:r>
              <a:rPr lang="en-US" dirty="0"/>
              <a:t>Virtual Nodes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AC9909-CEFC-B348-9DA9-DAE9B9B6E26E}"/>
              </a:ext>
            </a:extLst>
          </p:cNvPr>
          <p:cNvCxnSpPr/>
          <p:nvPr/>
        </p:nvCxnSpPr>
        <p:spPr>
          <a:xfrm>
            <a:off x="11376326" y="1103757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B87AA1-B8A4-2B43-94B0-37D678E53E53}"/>
              </a:ext>
            </a:extLst>
          </p:cNvPr>
          <p:cNvSpPr txBox="1"/>
          <p:nvPr/>
        </p:nvSpPr>
        <p:spPr>
          <a:xfrm>
            <a:off x="12643814" y="1289800"/>
            <a:ext cx="14901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Kubernetes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DBBEB5-8602-FC47-9836-869E7E971E55}"/>
              </a:ext>
            </a:extLst>
          </p:cNvPr>
          <p:cNvSpPr txBox="1"/>
          <p:nvPr/>
        </p:nvSpPr>
        <p:spPr>
          <a:xfrm>
            <a:off x="12407241" y="2964862"/>
            <a:ext cx="21736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AKS</a:t>
            </a:r>
          </a:p>
          <a:p>
            <a:pPr algn="ctr"/>
            <a:r>
              <a:rPr lang="en-US" dirty="0"/>
              <a:t>Linux &amp; Windows</a:t>
            </a:r>
          </a:p>
          <a:p>
            <a:pPr algn="ctr"/>
            <a:r>
              <a:rPr lang="en-US" dirty="0"/>
              <a:t>Nodepools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E385DB-CE74-CE4E-96BB-B09C7F390E44}"/>
              </a:ext>
            </a:extLst>
          </p:cNvPr>
          <p:cNvSpPr txBox="1"/>
          <p:nvPr/>
        </p:nvSpPr>
        <p:spPr>
          <a:xfrm>
            <a:off x="13003161" y="4721818"/>
            <a:ext cx="12451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VM</a:t>
            </a:r>
          </a:p>
          <a:p>
            <a:pPr algn="ctr"/>
            <a:r>
              <a:rPr lang="en-US" dirty="0" err="1"/>
              <a:t>ScaleSets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D7A3A5-6A48-CA4D-A755-42C781E6FB1D}"/>
              </a:ext>
            </a:extLst>
          </p:cNvPr>
          <p:cNvSpPr txBox="1"/>
          <p:nvPr/>
        </p:nvSpPr>
        <p:spPr>
          <a:xfrm>
            <a:off x="13064883" y="6248564"/>
            <a:ext cx="12611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Managed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41272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>
            <a:extLst>
              <a:ext uri="{FF2B5EF4-FFF2-40B4-BE49-F238E27FC236}">
                <a16:creationId xmlns:a16="http://schemas.microsoft.com/office/drawing/2014/main" id="{0B1F75F5-8BC6-C129-7B4E-17F9AFBA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15CC1DEC-D153-5F09-8EA2-BB7C0297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24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3D524035-4DFD-011C-C9A9-E535EA47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057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3ED9195D-489E-6DF1-2897-D69C5C85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8" y="424408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8DCCB5DD-10A8-E318-E6B7-5735F3F4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31" y="26594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799C4A27-7B54-B4E9-EA7F-143E048C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70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415A1AE2-8AC9-DBFE-2D39-B31AE980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48" y="26594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876B5902-DE48-9CF9-66F1-38B6F61A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57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9FC6E0CD-21DD-7C04-96D4-80066334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48" y="93170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>
            <a:extLst>
              <a:ext uri="{FF2B5EF4-FFF2-40B4-BE49-F238E27FC236}">
                <a16:creationId xmlns:a16="http://schemas.microsoft.com/office/drawing/2014/main" id="{4FD492EE-4268-5141-D336-82380DEAC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71" y="268141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>
            <a:extLst>
              <a:ext uri="{FF2B5EF4-FFF2-40B4-BE49-F238E27FC236}">
                <a16:creationId xmlns:a16="http://schemas.microsoft.com/office/drawing/2014/main" id="{A2252F9E-DE69-7E82-A98A-7DA75855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18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4">
            <a:extLst>
              <a:ext uri="{FF2B5EF4-FFF2-40B4-BE49-F238E27FC236}">
                <a16:creationId xmlns:a16="http://schemas.microsoft.com/office/drawing/2014/main" id="{ABC0E248-FC32-7250-0316-FDFCA645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18" y="26127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A218D5EE-B8CC-E5F2-9BC1-5CD7FD7A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69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8">
            <a:extLst>
              <a:ext uri="{FF2B5EF4-FFF2-40B4-BE49-F238E27FC236}">
                <a16:creationId xmlns:a16="http://schemas.microsoft.com/office/drawing/2014/main" id="{2F57832A-99DB-36A5-A5DB-86266282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255730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2">
            <a:extLst>
              <a:ext uri="{FF2B5EF4-FFF2-40B4-BE49-F238E27FC236}">
                <a16:creationId xmlns:a16="http://schemas.microsoft.com/office/drawing/2014/main" id="{2D31CC94-7028-0A59-2E33-EAB8CD06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36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>
            <a:extLst>
              <a:ext uri="{FF2B5EF4-FFF2-40B4-BE49-F238E27FC236}">
                <a16:creationId xmlns:a16="http://schemas.microsoft.com/office/drawing/2014/main" id="{84A9C3F7-225F-BABB-2C50-574672D6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58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6">
            <a:extLst>
              <a:ext uri="{FF2B5EF4-FFF2-40B4-BE49-F238E27FC236}">
                <a16:creationId xmlns:a16="http://schemas.microsoft.com/office/drawing/2014/main" id="{970E60DE-53F6-1FDE-C2A6-59B0760E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05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0">
            <a:extLst>
              <a:ext uri="{FF2B5EF4-FFF2-40B4-BE49-F238E27FC236}">
                <a16:creationId xmlns:a16="http://schemas.microsoft.com/office/drawing/2014/main" id="{83374304-42E5-1D38-7804-506FE4BA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78" y="594416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2">
            <a:extLst>
              <a:ext uri="{FF2B5EF4-FFF2-40B4-BE49-F238E27FC236}">
                <a16:creationId xmlns:a16="http://schemas.microsoft.com/office/drawing/2014/main" id="{0979887C-5D43-4196-89C2-C3D3A972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91" y="425042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4">
            <a:extLst>
              <a:ext uri="{FF2B5EF4-FFF2-40B4-BE49-F238E27FC236}">
                <a16:creationId xmlns:a16="http://schemas.microsoft.com/office/drawing/2014/main" id="{BEE6EB7C-A138-1CE3-EF41-D9B3966A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96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6">
            <a:extLst>
              <a:ext uri="{FF2B5EF4-FFF2-40B4-BE49-F238E27FC236}">
                <a16:creationId xmlns:a16="http://schemas.microsoft.com/office/drawing/2014/main" id="{3EDBB00B-1F70-C9D7-F948-DD796122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35" y="59455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606D210-8BE9-5528-0F5D-5E14B268FCF7}"/>
              </a:ext>
            </a:extLst>
          </p:cNvPr>
          <p:cNvSpPr/>
          <p:nvPr/>
        </p:nvSpPr>
        <p:spPr>
          <a:xfrm>
            <a:off x="8621294" y="1091046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Imperative way using </a:t>
            </a:r>
            <a:r>
              <a:rPr lang="en-US" sz="2800" dirty="0" err="1"/>
              <a:t>kubectl</a:t>
            </a:r>
            <a:endParaRPr lang="en-US" sz="2800" dirty="0"/>
          </a:p>
        </p:txBody>
      </p:sp>
      <p:sp>
        <p:nvSpPr>
          <p:cNvPr id="57" name="Rounded Rectangle 33">
            <a:extLst>
              <a:ext uri="{FF2B5EF4-FFF2-40B4-BE49-F238E27FC236}">
                <a16:creationId xmlns:a16="http://schemas.microsoft.com/office/drawing/2014/main" id="{E97B075E-2DFB-3F32-4678-EFAF4654BAD4}"/>
              </a:ext>
            </a:extLst>
          </p:cNvPr>
          <p:cNvSpPr/>
          <p:nvPr/>
        </p:nvSpPr>
        <p:spPr>
          <a:xfrm>
            <a:off x="8621294" y="179991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Declarative way using YAML</a:t>
            </a:r>
          </a:p>
        </p:txBody>
      </p:sp>
      <p:sp>
        <p:nvSpPr>
          <p:cNvPr id="58" name="Rounded Rectangle 34">
            <a:extLst>
              <a:ext uri="{FF2B5EF4-FFF2-40B4-BE49-F238E27FC236}">
                <a16:creationId xmlns:a16="http://schemas.microsoft.com/office/drawing/2014/main" id="{56C10226-17F7-8828-171D-DA47DE170BE2}"/>
              </a:ext>
            </a:extLst>
          </p:cNvPr>
          <p:cNvSpPr/>
          <p:nvPr/>
        </p:nvSpPr>
        <p:spPr>
          <a:xfrm>
            <a:off x="8643517" y="2545006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 Containers</a:t>
            </a:r>
          </a:p>
        </p:txBody>
      </p:sp>
      <p:sp>
        <p:nvSpPr>
          <p:cNvPr id="59" name="Rounded Rectangle 38">
            <a:extLst>
              <a:ext uri="{FF2B5EF4-FFF2-40B4-BE49-F238E27FC236}">
                <a16:creationId xmlns:a16="http://schemas.microsoft.com/office/drawing/2014/main" id="{AD010601-56C3-BAD0-D308-FED661C43802}"/>
              </a:ext>
            </a:extLst>
          </p:cNvPr>
          <p:cNvSpPr/>
          <p:nvPr/>
        </p:nvSpPr>
        <p:spPr>
          <a:xfrm>
            <a:off x="8658546" y="325387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Annotations</a:t>
            </a:r>
          </a:p>
        </p:txBody>
      </p:sp>
      <p:sp>
        <p:nvSpPr>
          <p:cNvPr id="60" name="Rounded Rectangle 39">
            <a:extLst>
              <a:ext uri="{FF2B5EF4-FFF2-40B4-BE49-F238E27FC236}">
                <a16:creationId xmlns:a16="http://schemas.microsoft.com/office/drawing/2014/main" id="{B471AE26-EB80-4D18-3CFF-028525DAA8B6}"/>
              </a:ext>
            </a:extLst>
          </p:cNvPr>
          <p:cNvSpPr/>
          <p:nvPr/>
        </p:nvSpPr>
        <p:spPr>
          <a:xfrm>
            <a:off x="8658546" y="3962750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SSL with </a:t>
            </a:r>
            <a:r>
              <a:rPr lang="en-US" sz="2800" dirty="0" err="1"/>
              <a:t>LetsEncrypt</a:t>
            </a:r>
            <a:endParaRPr lang="en-US" sz="2800" dirty="0"/>
          </a:p>
        </p:txBody>
      </p:sp>
      <p:sp>
        <p:nvSpPr>
          <p:cNvPr id="61" name="Rounded Rectangle 40">
            <a:extLst>
              <a:ext uri="{FF2B5EF4-FFF2-40B4-BE49-F238E27FC236}">
                <a16:creationId xmlns:a16="http://schemas.microsoft.com/office/drawing/2014/main" id="{3F31D8B1-646B-F811-3352-EB12F66CEA22}"/>
              </a:ext>
            </a:extLst>
          </p:cNvPr>
          <p:cNvSpPr/>
          <p:nvPr/>
        </p:nvSpPr>
        <p:spPr>
          <a:xfrm>
            <a:off x="8680769" y="470783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Context Path based Routing</a:t>
            </a:r>
          </a:p>
        </p:txBody>
      </p:sp>
      <p:sp>
        <p:nvSpPr>
          <p:cNvPr id="62" name="Rounded Rectangle 41">
            <a:extLst>
              <a:ext uri="{FF2B5EF4-FFF2-40B4-BE49-F238E27FC236}">
                <a16:creationId xmlns:a16="http://schemas.microsoft.com/office/drawing/2014/main" id="{28C831B7-B33A-F812-1863-9295548F3A63}"/>
              </a:ext>
            </a:extLst>
          </p:cNvPr>
          <p:cNvSpPr/>
          <p:nvPr/>
        </p:nvSpPr>
        <p:spPr>
          <a:xfrm>
            <a:off x="8680769" y="5416710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Domain Name based Routing</a:t>
            </a:r>
          </a:p>
        </p:txBody>
      </p:sp>
      <p:sp>
        <p:nvSpPr>
          <p:cNvPr id="63" name="Rounded Rectangle 42">
            <a:extLst>
              <a:ext uri="{FF2B5EF4-FFF2-40B4-BE49-F238E27FC236}">
                <a16:creationId xmlns:a16="http://schemas.microsoft.com/office/drawing/2014/main" id="{91465A51-ADED-AC36-81A7-FB81853C24D0}"/>
              </a:ext>
            </a:extLst>
          </p:cNvPr>
          <p:cNvSpPr/>
          <p:nvPr/>
        </p:nvSpPr>
        <p:spPr>
          <a:xfrm>
            <a:off x="10265073" y="6103738"/>
            <a:ext cx="4268519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with External DNS</a:t>
            </a:r>
          </a:p>
        </p:txBody>
      </p:sp>
      <p:sp>
        <p:nvSpPr>
          <p:cNvPr id="64" name="Rounded Rectangle 43">
            <a:extLst>
              <a:ext uri="{FF2B5EF4-FFF2-40B4-BE49-F238E27FC236}">
                <a16:creationId xmlns:a16="http://schemas.microsoft.com/office/drawing/2014/main" id="{6D2A2DA8-1E83-2496-6B4A-D875A3F10DB3}"/>
              </a:ext>
            </a:extLst>
          </p:cNvPr>
          <p:cNvSpPr/>
          <p:nvPr/>
        </p:nvSpPr>
        <p:spPr>
          <a:xfrm>
            <a:off x="10265073" y="6792415"/>
            <a:ext cx="4268519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Virtual Kubelet</a:t>
            </a:r>
          </a:p>
        </p:txBody>
      </p:sp>
    </p:spTree>
    <p:extLst>
      <p:ext uri="{BB962C8B-B14F-4D97-AF65-F5344CB8AC3E}">
        <p14:creationId xmlns:p14="http://schemas.microsoft.com/office/powerpoint/2010/main" val="365055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97380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145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Web</a:t>
              </a:r>
            </a:p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App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957302"/>
            <a:ext cx="2977455" cy="5078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LoadBalancer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ClusterIP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456841" y="162156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Load Balancer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456841" y="2258635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456841" y="289620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Environment Variables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138304" y="6354261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Azure Disks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 flipV="1">
            <a:off x="2418336" y="1211217"/>
            <a:ext cx="4820103" cy="371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418336" y="658895"/>
            <a:ext cx="49103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Menlo" panose="020B0609030804020204" pitchFamily="49" charset="0"/>
              </a:rPr>
              <a:t>http://&lt;External-IP-from-get-service-output&gt;</a:t>
            </a:r>
          </a:p>
          <a:p>
            <a:endParaRPr lang="en-US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465A249-623B-F44F-ABD0-A2A56A63A72C}"/>
              </a:ext>
            </a:extLst>
          </p:cNvPr>
          <p:cNvSpPr txBox="1"/>
          <p:nvPr/>
        </p:nvSpPr>
        <p:spPr>
          <a:xfrm>
            <a:off x="5248675" y="3716700"/>
            <a:ext cx="1607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Azure Disks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2F88E00-2787-0545-80AC-0E07DE81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3202" y="2969633"/>
            <a:ext cx="1955800" cy="19558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5751F35-3B12-584B-A65D-115D3E62E1AD}"/>
              </a:ext>
            </a:extLst>
          </p:cNvPr>
          <p:cNvSpPr txBox="1"/>
          <p:nvPr/>
        </p:nvSpPr>
        <p:spPr>
          <a:xfrm>
            <a:off x="11013217" y="334538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E2503F2-E4D7-5647-81DF-747C3C0BF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5865" y="324475"/>
            <a:ext cx="869325" cy="86932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C7B3CCA3-1C59-314F-BB18-0E01876D6144}"/>
              </a:ext>
            </a:extLst>
          </p:cNvPr>
          <p:cNvSpPr/>
          <p:nvPr/>
        </p:nvSpPr>
        <p:spPr>
          <a:xfrm>
            <a:off x="10456841" y="3561108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 Containers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87C8D25-AE57-5742-82E3-5F5C55FC9649}"/>
              </a:ext>
            </a:extLst>
          </p:cNvPr>
          <p:cNvSpPr/>
          <p:nvPr/>
        </p:nvSpPr>
        <p:spPr>
          <a:xfrm>
            <a:off x="10456841" y="497320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Environment Variables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06BAA9-6424-8C45-9B8B-2D71B6FB8D69}"/>
              </a:ext>
            </a:extLst>
          </p:cNvPr>
          <p:cNvSpPr/>
          <p:nvPr/>
        </p:nvSpPr>
        <p:spPr>
          <a:xfrm>
            <a:off x="10456841" y="561028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E1ED3B-2849-644A-929A-CBC418A2A1BE}"/>
              </a:ext>
            </a:extLst>
          </p:cNvPr>
          <p:cNvSpPr/>
          <p:nvPr/>
        </p:nvSpPr>
        <p:spPr>
          <a:xfrm>
            <a:off x="10456841" y="624785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Mounts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0FF6C00-F86F-964E-8B80-4F4F30C26D25}"/>
              </a:ext>
            </a:extLst>
          </p:cNvPr>
          <p:cNvSpPr/>
          <p:nvPr/>
        </p:nvSpPr>
        <p:spPr>
          <a:xfrm>
            <a:off x="10456841" y="692729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ClusterIP</a:t>
            </a:r>
            <a:r>
              <a:rPr lang="en-US" dirty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9DFB1A-EFB9-3646-8A28-7976B1485046}"/>
              </a:ext>
            </a:extLst>
          </p:cNvPr>
          <p:cNvSpPr/>
          <p:nvPr/>
        </p:nvSpPr>
        <p:spPr>
          <a:xfrm>
            <a:off x="3573202" y="4967509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Class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5A328A-ECA0-C743-9EFE-1F97081EDDF9}"/>
              </a:ext>
            </a:extLst>
          </p:cNvPr>
          <p:cNvSpPr/>
          <p:nvPr/>
        </p:nvSpPr>
        <p:spPr>
          <a:xfrm>
            <a:off x="3573202" y="5604580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Persistent Volume Claim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23D56A-9C9F-0141-A694-014CCBA77C2C}"/>
              </a:ext>
            </a:extLst>
          </p:cNvPr>
          <p:cNvSpPr/>
          <p:nvPr/>
        </p:nvSpPr>
        <p:spPr>
          <a:xfrm>
            <a:off x="3573202" y="6242154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Persistent Volumes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A54D90-ED5B-3E46-9159-5A7CA19FDA85}"/>
              </a:ext>
            </a:extLst>
          </p:cNvPr>
          <p:cNvSpPr/>
          <p:nvPr/>
        </p:nvSpPr>
        <p:spPr>
          <a:xfrm>
            <a:off x="3573202" y="6921590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pic>
        <p:nvPicPr>
          <p:cNvPr id="89" name="Google Shape;55;p13">
            <a:extLst>
              <a:ext uri="{FF2B5EF4-FFF2-40B4-BE49-F238E27FC236}">
                <a16:creationId xmlns:a16="http://schemas.microsoft.com/office/drawing/2014/main" id="{458F968C-97A2-754B-A8CE-4A47673457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0525" y="497623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55;p13">
            <a:extLst>
              <a:ext uri="{FF2B5EF4-FFF2-40B4-BE49-F238E27FC236}">
                <a16:creationId xmlns:a16="http://schemas.microsoft.com/office/drawing/2014/main" id="{75240C10-768A-064F-B441-E0FAB5DC32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8371" y="559908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55;p13">
            <a:extLst>
              <a:ext uri="{FF2B5EF4-FFF2-40B4-BE49-F238E27FC236}">
                <a16:creationId xmlns:a16="http://schemas.microsoft.com/office/drawing/2014/main" id="{13847A98-FA41-3843-9736-D68384DB723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7505" y="6247854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55;p13">
            <a:extLst>
              <a:ext uri="{FF2B5EF4-FFF2-40B4-BE49-F238E27FC236}">
                <a16:creationId xmlns:a16="http://schemas.microsoft.com/office/drawing/2014/main" id="{CE4D99ED-A25A-3846-B71E-BFB3AE7611F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7505" y="6908407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55;p13">
            <a:extLst>
              <a:ext uri="{FF2B5EF4-FFF2-40B4-BE49-F238E27FC236}">
                <a16:creationId xmlns:a16="http://schemas.microsoft.com/office/drawing/2014/main" id="{59B96D1B-6BC3-AF4C-B6C4-7B64765440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0774" y="4974619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55;p13">
            <a:extLst>
              <a:ext uri="{FF2B5EF4-FFF2-40B4-BE49-F238E27FC236}">
                <a16:creationId xmlns:a16="http://schemas.microsoft.com/office/drawing/2014/main" id="{400E609C-6EC0-6644-B3D5-67EE0745899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38556" y="5611690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55;p13">
            <a:extLst>
              <a:ext uri="{FF2B5EF4-FFF2-40B4-BE49-F238E27FC236}">
                <a16:creationId xmlns:a16="http://schemas.microsoft.com/office/drawing/2014/main" id="{2637D2F1-5833-D041-ABD5-C9FD25C8443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21618" y="6261851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55;p13">
            <a:extLst>
              <a:ext uri="{FF2B5EF4-FFF2-40B4-BE49-F238E27FC236}">
                <a16:creationId xmlns:a16="http://schemas.microsoft.com/office/drawing/2014/main" id="{327A28F1-8721-9F44-A875-0D862AC4F1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6655" y="690798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55;p13">
            <a:extLst>
              <a:ext uri="{FF2B5EF4-FFF2-40B4-BE49-F238E27FC236}">
                <a16:creationId xmlns:a16="http://schemas.microsoft.com/office/drawing/2014/main" id="{BFDB3510-E135-FB45-87DD-C54F83E0465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6841" y="163528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55;p13">
            <a:extLst>
              <a:ext uri="{FF2B5EF4-FFF2-40B4-BE49-F238E27FC236}">
                <a16:creationId xmlns:a16="http://schemas.microsoft.com/office/drawing/2014/main" id="{869666AA-D54E-A143-8F52-0EF7BA409A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6841" y="225813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55;p13">
            <a:extLst>
              <a:ext uri="{FF2B5EF4-FFF2-40B4-BE49-F238E27FC236}">
                <a16:creationId xmlns:a16="http://schemas.microsoft.com/office/drawing/2014/main" id="{6F03F3F3-95AF-4A42-882A-30A244127EA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789" y="2905026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55;p13">
            <a:extLst>
              <a:ext uri="{FF2B5EF4-FFF2-40B4-BE49-F238E27FC236}">
                <a16:creationId xmlns:a16="http://schemas.microsoft.com/office/drawing/2014/main" id="{05D81FE3-EB74-784A-A81A-D85B11E9591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789" y="3568218"/>
            <a:ext cx="472443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881E3C4-3829-CC47-A3A6-5DB50859FDC6}"/>
              </a:ext>
            </a:extLst>
          </p:cNvPr>
          <p:cNvSpPr/>
          <p:nvPr/>
        </p:nvSpPr>
        <p:spPr>
          <a:xfrm>
            <a:off x="10431789" y="4278918"/>
            <a:ext cx="3392408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 Map</a:t>
            </a:r>
          </a:p>
        </p:txBody>
      </p:sp>
      <p:pic>
        <p:nvPicPr>
          <p:cNvPr id="102" name="Google Shape;55;p13">
            <a:extLst>
              <a:ext uri="{FF2B5EF4-FFF2-40B4-BE49-F238E27FC236}">
                <a16:creationId xmlns:a16="http://schemas.microsoft.com/office/drawing/2014/main" id="{DF352EF1-92E2-C04D-A892-7BB5A57C98E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16092" y="4265735"/>
            <a:ext cx="457500" cy="46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34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956267e-7d50-46d0-9b27-8f911a5b38ff}" enabled="1" method="Standard" siteId="{6c637512-c417-4e78-9d62-b61258e4b61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309561</TotalTime>
  <Words>454</Words>
  <Application>Microsoft Office PowerPoint</Application>
  <PresentationFormat>Custom</PresentationFormat>
  <Paragraphs>170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Menlo</vt:lpstr>
      <vt:lpstr>Office Theme</vt:lpstr>
      <vt:lpstr>Azure AKS Kubernetes </vt:lpstr>
      <vt:lpstr>What is a container?</vt:lpstr>
      <vt:lpstr>PowerPoint Presentation</vt:lpstr>
      <vt:lpstr>Docker - Fundamentals</vt:lpstr>
      <vt:lpstr>Dockerfile</vt:lpstr>
      <vt:lpstr>Azure Services Integrated with AKS</vt:lpstr>
      <vt:lpstr>PowerPoint Presentation</vt:lpstr>
      <vt:lpstr>Kubernetes - Imperative &amp; Declarative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Yadav, Ajay</cp:lastModifiedBy>
  <cp:revision>1173</cp:revision>
  <dcterms:created xsi:type="dcterms:W3CDTF">2019-11-12T03:20:49Z</dcterms:created>
  <dcterms:modified xsi:type="dcterms:W3CDTF">2024-02-08T15:08:59Z</dcterms:modified>
</cp:coreProperties>
</file>