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AJAY Y</a:t>
            </a:r>
            <a:endParaRPr spc="15" dirty="0"/>
          </a:p>
        </p:txBody>
      </p:sp>
      <p:sp>
        <p:nvSpPr>
          <p:cNvPr id="8" name="object 8"/>
          <p:cNvSpPr txBox="1"/>
          <p:nvPr/>
        </p:nvSpPr>
        <p:spPr>
          <a:xfrm>
            <a:off x="6248400" y="2743200"/>
            <a:ext cx="41833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REGISTER NO:211521104005</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13C9D884-C037-828F-8BD5-A39EB1CB4F23}"/>
              </a:ext>
            </a:extLst>
          </p:cNvPr>
          <p:cNvSpPr txBox="1"/>
          <p:nvPr/>
        </p:nvSpPr>
        <p:spPr>
          <a:xfrm>
            <a:off x="6127954" y="3283091"/>
            <a:ext cx="4335781" cy="369332"/>
          </a:xfrm>
          <a:prstGeom prst="rect">
            <a:avLst/>
          </a:prstGeom>
          <a:noFill/>
        </p:spPr>
        <p:txBody>
          <a:bodyPr wrap="square" rtlCol="0">
            <a:spAutoFit/>
          </a:bodyPr>
          <a:lstStyle/>
          <a:p>
            <a:r>
              <a:rPr lang="en-IN" dirty="0"/>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67C3EA6A-7612-FC09-9283-1604DB833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695450"/>
            <a:ext cx="5630061" cy="32484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9C71-051D-E2EE-02F0-199A1243CBC1}"/>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46428482-2DDA-091A-B066-9C3D97A72D54}"/>
              </a:ext>
            </a:extLst>
          </p:cNvPr>
          <p:cNvSpPr txBox="1"/>
          <p:nvPr/>
        </p:nvSpPr>
        <p:spPr>
          <a:xfrm>
            <a:off x="914400" y="1447800"/>
            <a:ext cx="8382000" cy="1938992"/>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Our project successfully developed a Convolutional Neural Network (CNN) model that accurately classifies images of dogs and cats. Moving forward, we see potential for further refinement, dataset expansion, and the extension of our classification capabilities to encompass a broader range of animal species.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F5CE4D2-ECD2-97B2-B73A-24C82263BBE9}"/>
              </a:ext>
            </a:extLst>
          </p:cNvPr>
          <p:cNvSpPr txBox="1"/>
          <p:nvPr/>
        </p:nvSpPr>
        <p:spPr>
          <a:xfrm>
            <a:off x="1276150" y="2634191"/>
            <a:ext cx="7136869"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DOG VS CAT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FAD11C0-9C4C-74DA-7152-3EA1B96260F1}"/>
              </a:ext>
            </a:extLst>
          </p:cNvPr>
          <p:cNvSpPr txBox="1"/>
          <p:nvPr/>
        </p:nvSpPr>
        <p:spPr>
          <a:xfrm>
            <a:off x="3020334" y="1533525"/>
            <a:ext cx="5678783"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1256D7E-4807-ABE8-3209-38240925DF85}"/>
              </a:ext>
            </a:extLst>
          </p:cNvPr>
          <p:cNvSpPr txBox="1"/>
          <p:nvPr/>
        </p:nvSpPr>
        <p:spPr>
          <a:xfrm>
            <a:off x="914400" y="2062931"/>
            <a:ext cx="64770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Introduction to the problem: Classifying images of dogs and cats accurately.</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Discuss the relevance: Identifying animals in images is crucial for various applications, such as pet identification, animal monitoring, and veterinary diagnostics.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Challenges: Distinguishing between similar features of dogs and cats, variability in poses, lighting conditions, and backgrounds.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813AE21-E9AF-B7CD-3067-8728D7B1529D}"/>
              </a:ext>
            </a:extLst>
          </p:cNvPr>
          <p:cNvSpPr txBox="1"/>
          <p:nvPr/>
        </p:nvSpPr>
        <p:spPr>
          <a:xfrm>
            <a:off x="739775" y="2313129"/>
            <a:ext cx="70866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Objective: To develop a Convolutional Neural Network (CNN) model for accurate classification of images into two categories: dogs and cats.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Importance: Enhancing image classification accuracy using deep learning techniques.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Scope: Training and testing the model on a dataset of labeled images of dogs and cats.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59DE18D-E8A6-A907-BEA9-08B1053BCF77}"/>
              </a:ext>
            </a:extLst>
          </p:cNvPr>
          <p:cNvSpPr txBox="1"/>
          <p:nvPr/>
        </p:nvSpPr>
        <p:spPr>
          <a:xfrm>
            <a:off x="1143000" y="2133600"/>
            <a:ext cx="65532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Pet Owners: Interested in easily identifying their pets in images.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Animal Shelters: Facilitate the adoption process by quickly identifying the breed of animals.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Veterinarians: Aid in diagnosing medical conditions based on images.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402FAE-31A1-3328-4DB0-D8867C3035E5}"/>
              </a:ext>
            </a:extLst>
          </p:cNvPr>
          <p:cNvSpPr txBox="1"/>
          <p:nvPr/>
        </p:nvSpPr>
        <p:spPr>
          <a:xfrm>
            <a:off x="3383832" y="2629043"/>
            <a:ext cx="57912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Introduction to our approach: Utilizing Convolutional Neural Networks (CNNs), a class of deep learning algorithms known for their effectiveness in image classification tasks.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Proposition: Our model aims to achieve high accuracy in classifying images of dogs and cats, providing a reliable tool for various stakeholders.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222D25A-B2B4-1D1F-211E-40EFBBDC1854}"/>
              </a:ext>
            </a:extLst>
          </p:cNvPr>
          <p:cNvSpPr txBox="1"/>
          <p:nvPr/>
        </p:nvSpPr>
        <p:spPr>
          <a:xfrm>
            <a:off x="2819400" y="1700156"/>
            <a:ext cx="6096000" cy="489364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Training on a large dataset: Leveraging a diverse dataset of labeled images for robust model training.</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Utilization of CNN architecture: Implementing state-of-the-art CNN architectures for feature extraction and classification.</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augmentation: Employing techniques like rotation, flipping, and zooming to enhance model generalization.</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Model interpretability: Providing insights into the decision-making process of the model through visualization techniques.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1BA0A226-1AB8-872F-3EAF-DB65BAD84F9A}"/>
              </a:ext>
            </a:extLst>
          </p:cNvPr>
          <p:cNvSpPr txBox="1"/>
          <p:nvPr/>
        </p:nvSpPr>
        <p:spPr>
          <a:xfrm>
            <a:off x="1143000" y="1905000"/>
            <a:ext cx="70104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Preprocessing: Explaining steps such as resizing images, normalization, and data augmentation.</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CNN Architecture: Description of the layers used in the model, such as convolutional, pooling, and fully connected layers.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Training Process: Overview of the training process including optimization techniques and hyperparameter tuning.</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457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AJAY Y</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AJAY Y</dc:title>
  <dc:creator>Konduru Narasimha</dc:creator>
  <cp:lastModifiedBy>Konduru Narasimha</cp:lastModifiedBy>
  <cp:revision>1</cp:revision>
  <dcterms:created xsi:type="dcterms:W3CDTF">2024-03-29T15:07:22Z</dcterms:created>
  <dcterms:modified xsi:type="dcterms:W3CDTF">2024-04-04T01:42:26Z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