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z Hameed" initials="AH" lastIdx="1" clrIdx="0">
    <p:extLst>
      <p:ext uri="{19B8F6BF-5375-455C-9EA6-DF929625EA0E}">
        <p15:presenceInfo xmlns:p15="http://schemas.microsoft.com/office/powerpoint/2012/main" userId="S::ajaz.hameed@in.abb.com::920ba15e-854e-41aa-b817-3260e894c1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z Hameed" userId="920ba15e-854e-41aa-b817-3260e894c157" providerId="ADAL" clId="{FF4EC411-2177-4BB2-A0EE-2CA21AA06B1C}"/>
    <pc:docChg chg="custSel addSld delSld modSld sldOrd">
      <pc:chgData name="Ajaz Hameed" userId="920ba15e-854e-41aa-b817-3260e894c157" providerId="ADAL" clId="{FF4EC411-2177-4BB2-A0EE-2CA21AA06B1C}" dt="2021-06-21T17:23:12.949" v="585" actId="20577"/>
      <pc:docMkLst>
        <pc:docMk/>
      </pc:docMkLst>
      <pc:sldChg chg="new del">
        <pc:chgData name="Ajaz Hameed" userId="920ba15e-854e-41aa-b817-3260e894c157" providerId="ADAL" clId="{FF4EC411-2177-4BB2-A0EE-2CA21AA06B1C}" dt="2021-06-21T17:17:49.775" v="1" actId="47"/>
        <pc:sldMkLst>
          <pc:docMk/>
          <pc:sldMk cId="47054683" sldId="261"/>
        </pc:sldMkLst>
      </pc:sldChg>
      <pc:sldChg chg="modSp add mod ord">
        <pc:chgData name="Ajaz Hameed" userId="920ba15e-854e-41aa-b817-3260e894c157" providerId="ADAL" clId="{FF4EC411-2177-4BB2-A0EE-2CA21AA06B1C}" dt="2021-06-21T17:21:24.810" v="441" actId="20577"/>
        <pc:sldMkLst>
          <pc:docMk/>
          <pc:sldMk cId="2050874376" sldId="261"/>
        </pc:sldMkLst>
        <pc:spChg chg="mod">
          <ac:chgData name="Ajaz Hameed" userId="920ba15e-854e-41aa-b817-3260e894c157" providerId="ADAL" clId="{FF4EC411-2177-4BB2-A0EE-2CA21AA06B1C}" dt="2021-06-21T17:18:20.709" v="14" actId="20577"/>
          <ac:spMkLst>
            <pc:docMk/>
            <pc:sldMk cId="2050874376" sldId="261"/>
            <ac:spMk id="2" creationId="{3DD2664C-CEF9-4CD5-AB8B-BB59672174E0}"/>
          </ac:spMkLst>
        </pc:spChg>
        <pc:spChg chg="mod">
          <ac:chgData name="Ajaz Hameed" userId="920ba15e-854e-41aa-b817-3260e894c157" providerId="ADAL" clId="{FF4EC411-2177-4BB2-A0EE-2CA21AA06B1C}" dt="2021-06-21T17:21:24.810" v="441" actId="20577"/>
          <ac:spMkLst>
            <pc:docMk/>
            <pc:sldMk cId="2050874376" sldId="261"/>
            <ac:spMk id="3" creationId="{23C5E5A9-4DDB-4157-805C-5A0A1681D0DF}"/>
          </ac:spMkLst>
        </pc:spChg>
      </pc:sldChg>
      <pc:sldChg chg="modSp add mod">
        <pc:chgData name="Ajaz Hameed" userId="920ba15e-854e-41aa-b817-3260e894c157" providerId="ADAL" clId="{FF4EC411-2177-4BB2-A0EE-2CA21AA06B1C}" dt="2021-06-21T17:23:12.949" v="585" actId="20577"/>
        <pc:sldMkLst>
          <pc:docMk/>
          <pc:sldMk cId="93870762" sldId="262"/>
        </pc:sldMkLst>
        <pc:spChg chg="mod">
          <ac:chgData name="Ajaz Hameed" userId="920ba15e-854e-41aa-b817-3260e894c157" providerId="ADAL" clId="{FF4EC411-2177-4BB2-A0EE-2CA21AA06B1C}" dt="2021-06-21T17:21:41.214" v="460" actId="20577"/>
          <ac:spMkLst>
            <pc:docMk/>
            <pc:sldMk cId="93870762" sldId="262"/>
            <ac:spMk id="2" creationId="{3DD2664C-CEF9-4CD5-AB8B-BB59672174E0}"/>
          </ac:spMkLst>
        </pc:spChg>
        <pc:spChg chg="mod">
          <ac:chgData name="Ajaz Hameed" userId="920ba15e-854e-41aa-b817-3260e894c157" providerId="ADAL" clId="{FF4EC411-2177-4BB2-A0EE-2CA21AA06B1C}" dt="2021-06-21T17:23:12.949" v="585" actId="20577"/>
          <ac:spMkLst>
            <pc:docMk/>
            <pc:sldMk cId="93870762" sldId="262"/>
            <ac:spMk id="3" creationId="{23C5E5A9-4DDB-4157-805C-5A0A1681D0D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1T20:15:27.295" idx="1">
    <p:pos x="3792" y="180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85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3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1A1C-4397-4626-BB64-174ED35E669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8868-77CE-4709-ACA7-8A704560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0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E6769-FBE7-48DB-AB08-C5FCACDE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US" sz="4700" b="1" dirty="0"/>
              <a:t>Comparison of Food Choices of CITIES OF Cochin and Calicut</a:t>
            </a:r>
            <a:br>
              <a:rPr lang="en-US" sz="4700" b="1" dirty="0"/>
            </a:b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8E306-D0FD-4F68-8A07-FBA5CB44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3305C-F139-45D3-9AED-32EFE818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food choices help to improve business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AB5B-46E8-4824-AF4A-3BCBF934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Food choices of people differ from place to place</a:t>
            </a:r>
          </a:p>
          <a:p>
            <a:r>
              <a:rPr lang="en-US" sz="2000" dirty="0"/>
              <a:t>Investors should understand the food preference to get good turnout as well as the business to be profitable</a:t>
            </a:r>
          </a:p>
          <a:p>
            <a:r>
              <a:rPr lang="en-US" sz="2000" dirty="0"/>
              <a:t>Selection of location is also of prime importance for the business to be profitable</a:t>
            </a:r>
          </a:p>
        </p:txBody>
      </p:sp>
    </p:spTree>
    <p:extLst>
      <p:ext uri="{BB962C8B-B14F-4D97-AF65-F5344CB8AC3E}">
        <p14:creationId xmlns:p14="http://schemas.microsoft.com/office/powerpoint/2010/main" val="4165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2664C-CEF9-4CD5-AB8B-BB596721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E5A9-4DDB-4157-805C-5A0A1681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Postal code details of neighborhoods are collected</a:t>
            </a:r>
          </a:p>
          <a:p>
            <a:r>
              <a:rPr lang="en-US" sz="2000" dirty="0"/>
              <a:t>Coordinate details of neighborhoods are obtained using Python Geocoder package</a:t>
            </a:r>
          </a:p>
          <a:p>
            <a:r>
              <a:rPr lang="en-US" sz="2000" dirty="0"/>
              <a:t>Using Foursquare API, restaurant details are obtained</a:t>
            </a:r>
          </a:p>
        </p:txBody>
      </p:sp>
    </p:spTree>
    <p:extLst>
      <p:ext uri="{BB962C8B-B14F-4D97-AF65-F5344CB8AC3E}">
        <p14:creationId xmlns:p14="http://schemas.microsoft.com/office/powerpoint/2010/main" val="166128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016C-2C67-4EFA-A4F9-070B24D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CB91E0-339F-423B-A5AC-64DE934E015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869758"/>
            <a:ext cx="5334000" cy="267264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3CA2C8-1D93-40E8-8D78-2126C1B5D27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62112"/>
            <a:ext cx="5334000" cy="268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36327-4F01-46FA-B9B3-83B9EC0DC579}"/>
              </a:ext>
            </a:extLst>
          </p:cNvPr>
          <p:cNvSpPr txBox="1"/>
          <p:nvPr/>
        </p:nvSpPr>
        <p:spPr>
          <a:xfrm>
            <a:off x="1464816" y="5805996"/>
            <a:ext cx="32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types in Kochi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72743-53B3-433C-B334-97FEB59F7432}"/>
              </a:ext>
            </a:extLst>
          </p:cNvPr>
          <p:cNvSpPr txBox="1"/>
          <p:nvPr/>
        </p:nvSpPr>
        <p:spPr>
          <a:xfrm>
            <a:off x="7200900" y="5805996"/>
            <a:ext cx="32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types in Calicut</a:t>
            </a:r>
          </a:p>
        </p:txBody>
      </p:sp>
    </p:spTree>
    <p:extLst>
      <p:ext uri="{BB962C8B-B14F-4D97-AF65-F5344CB8AC3E}">
        <p14:creationId xmlns:p14="http://schemas.microsoft.com/office/powerpoint/2010/main" val="1017994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E438EDB-4487-4517-8B9C-2AE67089627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1457" y="2193925"/>
            <a:ext cx="3275485" cy="402431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8E55E2-B0E8-40F9-8872-05443D0CA16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25929" y="2193925"/>
            <a:ext cx="4053741" cy="4024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9016C-2C67-4EFA-A4F9-070B24D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neighborhoods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36327-4F01-46FA-B9B3-83B9EC0DC579}"/>
              </a:ext>
            </a:extLst>
          </p:cNvPr>
          <p:cNvSpPr txBox="1"/>
          <p:nvPr/>
        </p:nvSpPr>
        <p:spPr>
          <a:xfrm>
            <a:off x="1723747" y="6218238"/>
            <a:ext cx="32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Calicut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72743-53B3-433C-B334-97FEB59F7432}"/>
              </a:ext>
            </a:extLst>
          </p:cNvPr>
          <p:cNvSpPr txBox="1"/>
          <p:nvPr/>
        </p:nvSpPr>
        <p:spPr>
          <a:xfrm>
            <a:off x="7200900" y="6218238"/>
            <a:ext cx="32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Kochi Clusters</a:t>
            </a:r>
          </a:p>
        </p:txBody>
      </p:sp>
    </p:spTree>
    <p:extLst>
      <p:ext uri="{BB962C8B-B14F-4D97-AF65-F5344CB8AC3E}">
        <p14:creationId xmlns:p14="http://schemas.microsoft.com/office/powerpoint/2010/main" val="104555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2664C-CEF9-4CD5-AB8B-BB596721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E5A9-4DDB-4157-805C-5A0A1681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The cluster size is more evenly distribution for Kochi in comparison with Calicut</a:t>
            </a:r>
          </a:p>
          <a:p>
            <a:r>
              <a:rPr lang="en-US" sz="2000" dirty="0"/>
              <a:t>Calicut prefers native recipes and middle eastern recipes mainly</a:t>
            </a:r>
          </a:p>
          <a:p>
            <a:r>
              <a:rPr lang="en-US" sz="2000" dirty="0"/>
              <a:t>Kochi also shows affinity to continental recipes</a:t>
            </a:r>
          </a:p>
          <a:p>
            <a:r>
              <a:rPr lang="en-US" sz="2000" dirty="0"/>
              <a:t>Number of unique restaurant types are more in Kochi in comparison with Calicut</a:t>
            </a:r>
          </a:p>
          <a:p>
            <a:r>
              <a:rPr lang="en-US" sz="2000" dirty="0"/>
              <a:t>Continental food varieties are more welcomed at Kochi</a:t>
            </a:r>
          </a:p>
        </p:txBody>
      </p:sp>
    </p:spTree>
    <p:extLst>
      <p:ext uri="{BB962C8B-B14F-4D97-AF65-F5344CB8AC3E}">
        <p14:creationId xmlns:p14="http://schemas.microsoft.com/office/powerpoint/2010/main" val="2050874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2664C-CEF9-4CD5-AB8B-BB596721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Future directions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E5A9-4DDB-4157-805C-5A0A1681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The analysis at present is done in general and it can be done specifically on </a:t>
            </a:r>
            <a:r>
              <a:rPr lang="en-US" sz="2000"/>
              <a:t>the restaurant of interest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7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253</TotalTime>
  <Words>177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Comparison of Food Choices of CITIES OF Cochin and Calicut </vt:lpstr>
      <vt:lpstr>Understanding food choices help to improve business</vt:lpstr>
      <vt:lpstr>Data acquisition and cleaning</vt:lpstr>
      <vt:lpstr>Exploratory data analysis</vt:lpstr>
      <vt:lpstr>Clustering neighborhoods</vt:lpstr>
      <vt:lpstr>Conclusion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Food Choices of CITIES OF Cochin and Calicut </dc:title>
  <dc:creator>Ajaz Hameed</dc:creator>
  <cp:lastModifiedBy>Ajaz Hameed</cp:lastModifiedBy>
  <cp:revision>5</cp:revision>
  <dcterms:created xsi:type="dcterms:W3CDTF">2021-06-21T13:09:40Z</dcterms:created>
  <dcterms:modified xsi:type="dcterms:W3CDTF">2021-06-21T17:23:15Z</dcterms:modified>
</cp:coreProperties>
</file>