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Share Tec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hareTech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ce416c012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ce416c012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86ca632bb8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86ca632bb8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86ca632bb8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86ca632bb8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b7d77ef9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b7d77ef9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Page </a:t>
            </a:r>
            <a:r>
              <a:rPr lang="en">
                <a:solidFill>
                  <a:schemeClr val="dk2"/>
                </a:solidFill>
              </a:rPr>
              <a:t>d'inscription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-223775" y="3261271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Nom et Prénom: Ajbar Omar</a:t>
            </a:r>
            <a:endParaRPr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Nom de Formateur : ES-SSERAJ FOUAD </a:t>
            </a:r>
            <a:endParaRPr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9" y="47257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736590" y="132100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ctrTitle"/>
          </p:nvPr>
        </p:nvSpPr>
        <p:spPr>
          <a:xfrm>
            <a:off x="-1394825" y="259499"/>
            <a:ext cx="5336400" cy="70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Besoin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4" name="Google Shape;1874;p23"/>
          <p:cNvSpPr txBox="1"/>
          <p:nvPr>
            <p:ph idx="1" type="subTitle"/>
          </p:nvPr>
        </p:nvSpPr>
        <p:spPr>
          <a:xfrm>
            <a:off x="1009200" y="20575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Créer une page d’inscription à un évènement présentiel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besoin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0" name="Google Shape;1880;p2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hare Tech"/>
              <a:buChar char="●"/>
            </a:pPr>
            <a:r>
              <a:rPr b="1" lang="en" sz="1700">
                <a:latin typeface="Share Tech"/>
                <a:ea typeface="Share Tech"/>
                <a:cs typeface="Share Tech"/>
                <a:sym typeface="Share Tech"/>
              </a:rPr>
              <a:t>Créer une page d’inscription à un évènement présentiel.</a:t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Share Tech"/>
              <a:buChar char="●"/>
            </a:pPr>
            <a:r>
              <a:rPr b="1" lang="en" sz="1700">
                <a:latin typeface="Share Tech"/>
                <a:ea typeface="Share Tech"/>
                <a:cs typeface="Share Tech"/>
                <a:sym typeface="Share Tech"/>
              </a:rPr>
              <a:t>Imprimer</a:t>
            </a:r>
            <a:r>
              <a:rPr b="1" lang="en" sz="1700">
                <a:latin typeface="Share Tech"/>
                <a:ea typeface="Share Tech"/>
                <a:cs typeface="Share Tech"/>
                <a:sym typeface="Share Tech"/>
              </a:rPr>
              <a:t> la liste de </a:t>
            </a:r>
            <a:r>
              <a:rPr b="1" lang="en" sz="1700">
                <a:latin typeface="Share Tech"/>
                <a:ea typeface="Share Tech"/>
                <a:cs typeface="Share Tech"/>
                <a:sym typeface="Share Tech"/>
              </a:rPr>
              <a:t>participants</a:t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hare Tech"/>
              <a:buChar char="●"/>
            </a:pPr>
            <a:r>
              <a:rPr b="1" lang="en" sz="17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Imprimer les attestations de tous les participants</a:t>
            </a:r>
            <a:endParaRPr b="1" sz="17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6479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hare Tech"/>
              <a:buChar char="●"/>
            </a:pPr>
            <a:r>
              <a:rPr b="1" lang="en" sz="17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La page doit enregistrer les informations sur l’ordinateur pour une utilisation ultérieur</a:t>
            </a:r>
            <a:endParaRPr b="1" sz="17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technique </a:t>
            </a:r>
            <a:endParaRPr/>
          </a:p>
        </p:txBody>
      </p:sp>
      <p:sp>
        <p:nvSpPr>
          <p:cNvPr id="1886" name="Google Shape;1886;p25"/>
          <p:cNvSpPr txBox="1"/>
          <p:nvPr>
            <p:ph idx="2" type="title"/>
          </p:nvPr>
        </p:nvSpPr>
        <p:spPr>
          <a:xfrm>
            <a:off x="2425175" y="20201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MAQUETTAGE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7" name="Google Shape;1887;p25"/>
          <p:cNvSpPr txBox="1"/>
          <p:nvPr>
            <p:ph idx="4" type="title"/>
          </p:nvPr>
        </p:nvSpPr>
        <p:spPr>
          <a:xfrm>
            <a:off x="2142050" y="37904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888" name="Google Shape;1888;p25"/>
          <p:cNvSpPr txBox="1"/>
          <p:nvPr>
            <p:ph idx="6" type="title"/>
          </p:nvPr>
        </p:nvSpPr>
        <p:spPr>
          <a:xfrm>
            <a:off x="5244875" y="22525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1889" name="Google Shape;1889;p25"/>
          <p:cNvSpPr txBox="1"/>
          <p:nvPr>
            <p:ph idx="8" type="title"/>
          </p:nvPr>
        </p:nvSpPr>
        <p:spPr>
          <a:xfrm>
            <a:off x="5244875" y="37904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SCRIPT  </a:t>
            </a:r>
            <a:endParaRPr/>
          </a:p>
        </p:txBody>
      </p:sp>
      <p:grpSp>
        <p:nvGrpSpPr>
          <p:cNvPr id="1890" name="Google Shape;1890;p25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1891" name="Google Shape;1891;p25"/>
            <p:cNvSpPr/>
            <p:nvPr/>
          </p:nvSpPr>
          <p:spPr>
            <a:xfrm>
              <a:off x="4114325" y="23916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4626400" y="2217025"/>
              <a:ext cx="445675" cy="1608154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6" name="Google Shape;1896;p25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7" name="Google Shape;1897;p25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6"/>
          <p:cNvSpPr txBox="1"/>
          <p:nvPr>
            <p:ph type="title"/>
          </p:nvPr>
        </p:nvSpPr>
        <p:spPr>
          <a:xfrm>
            <a:off x="140825" y="11110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Conception</a:t>
            </a:r>
            <a:endParaRPr sz="4100"/>
          </a:p>
        </p:txBody>
      </p:sp>
      <p:pic>
        <p:nvPicPr>
          <p:cNvPr id="1904" name="Google Shape;19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63" y="152400"/>
            <a:ext cx="34838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27"/>
          <p:cNvSpPr txBox="1"/>
          <p:nvPr>
            <p:ph type="title"/>
          </p:nvPr>
        </p:nvSpPr>
        <p:spPr>
          <a:xfrm>
            <a:off x="720000" y="221600"/>
            <a:ext cx="7704000" cy="5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Réalitation</a:t>
            </a:r>
            <a:endParaRPr sz="3800"/>
          </a:p>
        </p:txBody>
      </p:sp>
      <p:pic>
        <p:nvPicPr>
          <p:cNvPr id="1910" name="Google Shape;19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00" y="316100"/>
            <a:ext cx="8389677" cy="4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