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989">
          <p15:clr>
            <a:srgbClr val="9AA0A6"/>
          </p15:clr>
        </p15:guide>
        <p15:guide id="2" orient="horz" pos="863">
          <p15:clr>
            <a:srgbClr val="9AA0A6"/>
          </p15:clr>
        </p15:guide>
        <p15:guide id="3" orient="horz" pos="2043">
          <p15:clr>
            <a:srgbClr val="9AA0A6"/>
          </p15:clr>
        </p15:guide>
        <p15:guide id="4" orient="horz" pos="2854">
          <p15:clr>
            <a:srgbClr val="9AA0A6"/>
          </p15:clr>
        </p15:guide>
        <p15:guide id="5" orient="horz" pos="1364">
          <p15:clr>
            <a:srgbClr val="9AA0A6"/>
          </p15:clr>
        </p15:guide>
        <p15:guide id="6" pos="21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9"/>
        <p:guide pos="863" orient="horz"/>
        <p:guide pos="2043" orient="horz"/>
        <p:guide pos="2854" orient="horz"/>
        <p:guide pos="1364" orient="horz"/>
        <p:guide pos="21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1b2464216_0_6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41b2464216_0_6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d4b98ae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d4b98ae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bd4b98aed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5f81c2a08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5f81c2a08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55f81c2a08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1bfcd0a2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41bfcd0a2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a3df77dbe_1_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a3df77dbe_1_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5a3df77dbe_1_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fa4101ca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5fa4101ca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55fa4101ca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Diapositiva de título">
    <p:bg>
      <p:bgPr>
        <a:solidFill>
          <a:srgbClr val="F3F3F3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94850" y="2610489"/>
            <a:ext cx="3871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43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94850" y="3729450"/>
            <a:ext cx="2548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946725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1_Título y objetos_4"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 flipH="1">
            <a:off x="2770106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1"/>
          <p:cNvSpPr txBox="1"/>
          <p:nvPr>
            <p:ph idx="2" type="subTitle"/>
          </p:nvPr>
        </p:nvSpPr>
        <p:spPr>
          <a:xfrm flipH="1">
            <a:off x="4691069" y="1902462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1"/>
          <p:cNvSpPr txBox="1"/>
          <p:nvPr>
            <p:ph idx="3" type="subTitle"/>
          </p:nvPr>
        </p:nvSpPr>
        <p:spPr>
          <a:xfrm flipH="1">
            <a:off x="6612050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4" type="subTitle"/>
          </p:nvPr>
        </p:nvSpPr>
        <p:spPr>
          <a:xfrm flipH="1">
            <a:off x="2770106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1"/>
          <p:cNvSpPr txBox="1"/>
          <p:nvPr>
            <p:ph idx="5" type="subTitle"/>
          </p:nvPr>
        </p:nvSpPr>
        <p:spPr>
          <a:xfrm flipH="1">
            <a:off x="4691069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1"/>
          <p:cNvSpPr txBox="1"/>
          <p:nvPr>
            <p:ph idx="6" type="subTitle"/>
          </p:nvPr>
        </p:nvSpPr>
        <p:spPr>
          <a:xfrm flipH="1">
            <a:off x="6612050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10_Título y objetos_1_1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 flipH="1">
            <a:off x="8421300" y="1269725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1_1_1"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" type="subTitle"/>
          </p:nvPr>
        </p:nvSpPr>
        <p:spPr>
          <a:xfrm flipH="1">
            <a:off x="3875642" y="138981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3"/>
          <p:cNvSpPr txBox="1"/>
          <p:nvPr>
            <p:ph idx="2" type="subTitle"/>
          </p:nvPr>
        </p:nvSpPr>
        <p:spPr>
          <a:xfrm flipH="1">
            <a:off x="588738" y="138981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3"/>
          <p:cNvSpPr txBox="1"/>
          <p:nvPr>
            <p:ph idx="3" type="subTitle"/>
          </p:nvPr>
        </p:nvSpPr>
        <p:spPr>
          <a:xfrm flipH="1">
            <a:off x="588738" y="3139250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3"/>
          <p:cNvSpPr txBox="1"/>
          <p:nvPr>
            <p:ph idx="4" type="subTitle"/>
          </p:nvPr>
        </p:nvSpPr>
        <p:spPr>
          <a:xfrm flipH="1">
            <a:off x="5464038" y="1475350"/>
            <a:ext cx="12207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 Condensed"/>
              <a:buNone/>
              <a:defRPr sz="12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5" type="subTitle"/>
          </p:nvPr>
        </p:nvSpPr>
        <p:spPr>
          <a:xfrm flipH="1">
            <a:off x="2200237" y="1475350"/>
            <a:ext cx="11985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 Condensed"/>
              <a:buNone/>
              <a:defRPr sz="12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6" type="subTitle"/>
          </p:nvPr>
        </p:nvSpPr>
        <p:spPr>
          <a:xfrm flipH="1">
            <a:off x="2200237" y="3250200"/>
            <a:ext cx="12207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 Condensed"/>
              <a:buNone/>
              <a:defRPr sz="12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07" name="Google Shape;107;p13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 flipH="1">
            <a:off x="3875642" y="316466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13"/>
          <p:cNvSpPr txBox="1"/>
          <p:nvPr>
            <p:ph idx="8" type="subTitle"/>
          </p:nvPr>
        </p:nvSpPr>
        <p:spPr>
          <a:xfrm flipH="1">
            <a:off x="5464038" y="3250200"/>
            <a:ext cx="11934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 Condensed"/>
              <a:buNone/>
              <a:defRPr sz="12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1_1_1_2"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13" name="Google Shape;113;p14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_1_1_2_1"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_1_1_1">
    <p:bg>
      <p:bgPr>
        <a:solidFill>
          <a:srgbClr val="F3F3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1964000" y="494550"/>
            <a:ext cx="4188600" cy="43440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800"/>
              <a:buFont typeface="Saira Semi Condensed"/>
              <a:buNone/>
              <a:defRPr sz="1800">
                <a:solidFill>
                  <a:srgbClr val="21204D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22" name="Google Shape;122;p16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2336371" y="1576543"/>
            <a:ext cx="3495300" cy="3963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subTitle"/>
          </p:nvPr>
        </p:nvSpPr>
        <p:spPr>
          <a:xfrm>
            <a:off x="2336408" y="2770190"/>
            <a:ext cx="349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3" type="subTitle"/>
          </p:nvPr>
        </p:nvSpPr>
        <p:spPr>
          <a:xfrm>
            <a:off x="2336371" y="3968100"/>
            <a:ext cx="3495300" cy="3963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hasCustomPrompt="1" idx="4" type="title"/>
          </p:nvPr>
        </p:nvSpPr>
        <p:spPr>
          <a:xfrm>
            <a:off x="1853600" y="893825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16"/>
          <p:cNvSpPr txBox="1"/>
          <p:nvPr>
            <p:ph hasCustomPrompt="1" idx="5" type="title"/>
          </p:nvPr>
        </p:nvSpPr>
        <p:spPr>
          <a:xfrm>
            <a:off x="1853600" y="2092964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16"/>
          <p:cNvSpPr txBox="1"/>
          <p:nvPr>
            <p:ph hasCustomPrompt="1" idx="6" type="title"/>
          </p:nvPr>
        </p:nvSpPr>
        <p:spPr>
          <a:xfrm>
            <a:off x="1853600" y="3292188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"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ctrTitle"/>
          </p:nvPr>
        </p:nvSpPr>
        <p:spPr>
          <a:xfrm>
            <a:off x="917900" y="1782500"/>
            <a:ext cx="747960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1_Título y objetos_4_2_1"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subTitle"/>
          </p:nvPr>
        </p:nvSpPr>
        <p:spPr>
          <a:xfrm flipH="1">
            <a:off x="5056793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8"/>
          <p:cNvSpPr txBox="1"/>
          <p:nvPr>
            <p:ph idx="2" type="subTitle"/>
          </p:nvPr>
        </p:nvSpPr>
        <p:spPr>
          <a:xfrm flipH="1">
            <a:off x="3178324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18"/>
          <p:cNvSpPr txBox="1"/>
          <p:nvPr>
            <p:ph idx="3" type="subTitle"/>
          </p:nvPr>
        </p:nvSpPr>
        <p:spPr>
          <a:xfrm flipH="1">
            <a:off x="1299842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" name="Google Shape;137;p18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39" name="Google Shape;139;p18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 flipH="1">
            <a:off x="5056793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 Condensed"/>
              <a:buNone/>
              <a:defRPr sz="1400">
                <a:solidFill>
                  <a:srgbClr val="21204D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5" type="subTitle"/>
          </p:nvPr>
        </p:nvSpPr>
        <p:spPr>
          <a:xfrm flipH="1">
            <a:off x="3178324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 Condensed"/>
              <a:buNone/>
              <a:defRPr sz="1400">
                <a:solidFill>
                  <a:srgbClr val="21204D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6" type="subTitle"/>
          </p:nvPr>
        </p:nvSpPr>
        <p:spPr>
          <a:xfrm flipH="1">
            <a:off x="1299842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 Condensed"/>
              <a:buNone/>
              <a:defRPr sz="1400">
                <a:solidFill>
                  <a:srgbClr val="21204D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1_Título y objetos_4_2_1_2"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45" name="Google Shape;145;p19"/>
          <p:cNvSpPr/>
          <p:nvPr/>
        </p:nvSpPr>
        <p:spPr>
          <a:xfrm flipH="1">
            <a:off x="842130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1_Título y objetos_4_2_1_1"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ctrTitle"/>
          </p:nvPr>
        </p:nvSpPr>
        <p:spPr>
          <a:xfrm flipH="1">
            <a:off x="5711003" y="955400"/>
            <a:ext cx="2737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43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 flipH="1">
            <a:off x="5900011" y="2967450"/>
            <a:ext cx="2548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0" name="Google Shape;150;p20"/>
          <p:cNvSpPr/>
          <p:nvPr/>
        </p:nvSpPr>
        <p:spPr>
          <a:xfrm flipH="1">
            <a:off x="0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673300" y="3924250"/>
            <a:ext cx="3775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CREDITS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: This presentation template was created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b="1"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Diapositiva de título_1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946725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202150" y="584950"/>
            <a:ext cx="6739800" cy="39735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057950"/>
            <a:ext cx="2421900" cy="4085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 Condensed"/>
              <a:buNone/>
              <a:defRPr sz="1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 Condensed"/>
              <a:buNone/>
              <a:defRPr sz="1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 Condensed"/>
              <a:buNone/>
              <a:defRPr sz="1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 Condensed"/>
              <a:buNone/>
              <a:defRPr sz="1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 Condensed"/>
              <a:buNone/>
              <a:defRPr sz="1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 Condensed"/>
              <a:buNone/>
              <a:defRPr sz="1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 Condensed"/>
              <a:buNone/>
              <a:defRPr sz="1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 Condensed"/>
              <a:buNone/>
              <a:defRPr sz="1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 Condensed"/>
              <a:buNone/>
              <a:defRPr sz="1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3800" y="1136650"/>
            <a:ext cx="43164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298450" lvl="0" marL="457200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2pPr>
            <a:lvl3pPr indent="-298450" lvl="2" marL="13716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3pPr>
            <a:lvl4pPr indent="-298450" lvl="3" marL="18288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4pPr>
            <a:lvl5pPr indent="-298450" lvl="4" marL="22860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5pPr>
            <a:lvl6pPr indent="-298450" lvl="5" marL="27432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6pPr>
            <a:lvl7pPr indent="-298450" lvl="6" marL="32004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7pPr>
            <a:lvl8pPr indent="-298450" lvl="7" marL="36576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8pPr>
            <a:lvl9pPr indent="-298450" lvl="8" marL="41148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8_Título y objetos_2_1"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6572250" y="1951175"/>
            <a:ext cx="159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 flipH="1">
            <a:off x="8421300" y="126960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 flipH="1">
            <a:off x="781158" y="7131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6">
  <p:cSld name="8_Título y objetos_2_1_2"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6572250" y="1951175"/>
            <a:ext cx="159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60" name="Google Shape;160;p22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8_Título y objetos_2_1_1">
    <p:bg>
      <p:bgPr>
        <a:solidFill>
          <a:srgbClr val="F3F3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 flipH="1">
            <a:off x="0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164" name="Google Shape;164;p23"/>
          <p:cNvSpPr/>
          <p:nvPr/>
        </p:nvSpPr>
        <p:spPr>
          <a:xfrm flipH="1">
            <a:off x="842130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 flipH="1">
            <a:off x="781158" y="15353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 flipH="1">
            <a:off x="781158" y="7131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ítulo y objetos">
    <p:bg>
      <p:bgPr>
        <a:solidFill>
          <a:srgbClr val="F3F3F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4946719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672150" y="719400"/>
            <a:ext cx="1148100" cy="44241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24219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 flipH="1">
            <a:off x="2792880" y="142945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 flipH="1">
            <a:off x="2793070" y="3298475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subTitle"/>
          </p:nvPr>
        </p:nvSpPr>
        <p:spPr>
          <a:xfrm>
            <a:off x="2793145" y="371665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4"/>
          <p:cNvSpPr txBox="1"/>
          <p:nvPr>
            <p:ph idx="4" type="subTitle"/>
          </p:nvPr>
        </p:nvSpPr>
        <p:spPr>
          <a:xfrm flipH="1">
            <a:off x="6195195" y="142945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5" type="subTitle"/>
          </p:nvPr>
        </p:nvSpPr>
        <p:spPr>
          <a:xfrm>
            <a:off x="6195172" y="184740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6" type="subTitle"/>
          </p:nvPr>
        </p:nvSpPr>
        <p:spPr>
          <a:xfrm flipH="1">
            <a:off x="6195195" y="3298475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7" type="subTitle"/>
          </p:nvPr>
        </p:nvSpPr>
        <p:spPr>
          <a:xfrm>
            <a:off x="6195172" y="371665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type="title"/>
          </p:nvPr>
        </p:nvSpPr>
        <p:spPr>
          <a:xfrm>
            <a:off x="1410370" y="132572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8" type="title"/>
          </p:nvPr>
        </p:nvSpPr>
        <p:spPr>
          <a:xfrm>
            <a:off x="1410370" y="319867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9" type="title"/>
          </p:nvPr>
        </p:nvSpPr>
        <p:spPr>
          <a:xfrm>
            <a:off x="4821796" y="132572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/>
          <p:nvPr>
            <p:ph hasCustomPrompt="1" idx="13" type="title"/>
          </p:nvPr>
        </p:nvSpPr>
        <p:spPr>
          <a:xfrm>
            <a:off x="4821796" y="319867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/>
          <p:nvPr>
            <p:ph idx="14" type="subTitle"/>
          </p:nvPr>
        </p:nvSpPr>
        <p:spPr>
          <a:xfrm>
            <a:off x="2793147" y="184740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Título y objetos_1">
    <p:bg>
      <p:bgPr>
        <a:solidFill>
          <a:srgbClr val="F3F3F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946719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902894" y="3135671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hasCustomPrompt="1" type="title"/>
          </p:nvPr>
        </p:nvSpPr>
        <p:spPr>
          <a:xfrm>
            <a:off x="4475975" y="2495925"/>
            <a:ext cx="1276800" cy="864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2" type="ctrTitle"/>
          </p:nvPr>
        </p:nvSpPr>
        <p:spPr>
          <a:xfrm flipH="1">
            <a:off x="5902850" y="2049670"/>
            <a:ext cx="2472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 Condensed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 Condensed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 Condensed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 Condensed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 Condensed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 Condensed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 Condensed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 Condensed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 Condensed"/>
              <a:buNone/>
              <a:defRPr sz="4800">
                <a:solidFill>
                  <a:srgbClr val="F3F3F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1">
  <p:cSld name="1_Diapositiva de título_1">
    <p:bg>
      <p:bgPr>
        <a:solidFill>
          <a:srgbClr val="F3F3F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0" y="1269725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Saira Semi Condensed"/>
              <a:buNone/>
              <a:defRPr sz="4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Saira Semi Condensed"/>
              <a:buNone/>
              <a:defRPr sz="4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Saira Semi Condensed"/>
              <a:buNone/>
              <a:defRPr sz="4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Saira Semi Condensed"/>
              <a:buNone/>
              <a:defRPr sz="4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Saira Semi Condensed"/>
              <a:buNone/>
              <a:defRPr sz="4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Saira Semi Condensed"/>
              <a:buNone/>
              <a:defRPr sz="4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Saira Semi Condensed"/>
              <a:buNone/>
              <a:defRPr sz="4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Saira Semi Condensed"/>
              <a:buNone/>
              <a:defRPr sz="4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Saira Semi Condensed"/>
              <a:buNone/>
              <a:defRPr sz="4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 flipH="1">
            <a:off x="973175" y="2561375"/>
            <a:ext cx="23724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8_Título y objetos_2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125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6_Título y objetos_1">
    <p:bg>
      <p:bgPr>
        <a:solidFill>
          <a:srgbClr val="F3F3F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subTitle"/>
          </p:nvPr>
        </p:nvSpPr>
        <p:spPr>
          <a:xfrm flipH="1">
            <a:off x="5700350" y="3844606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subTitle"/>
          </p:nvPr>
        </p:nvSpPr>
        <p:spPr>
          <a:xfrm flipH="1">
            <a:off x="3483875" y="3844619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subTitle"/>
          </p:nvPr>
        </p:nvSpPr>
        <p:spPr>
          <a:xfrm flipH="1">
            <a:off x="5700350" y="3498233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4" type="subTitle"/>
          </p:nvPr>
        </p:nvSpPr>
        <p:spPr>
          <a:xfrm flipH="1">
            <a:off x="3483875" y="3505107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subTitle"/>
          </p:nvPr>
        </p:nvSpPr>
        <p:spPr>
          <a:xfrm flipH="1">
            <a:off x="5700350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subTitle"/>
          </p:nvPr>
        </p:nvSpPr>
        <p:spPr>
          <a:xfrm flipH="1">
            <a:off x="3483875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 Condensed"/>
              <a:buNone/>
              <a:defRPr sz="1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7" type="subTitle"/>
          </p:nvPr>
        </p:nvSpPr>
        <p:spPr>
          <a:xfrm flipH="1">
            <a:off x="5700350" y="1635481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8" type="subTitle"/>
          </p:nvPr>
        </p:nvSpPr>
        <p:spPr>
          <a:xfrm flipH="1">
            <a:off x="3483875" y="1635494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1_Título y objetos"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 flipH="1">
            <a:off x="5700341" y="2567588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2" type="subTitle"/>
          </p:nvPr>
        </p:nvSpPr>
        <p:spPr>
          <a:xfrm flipH="1">
            <a:off x="3483872" y="2567588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idx="3" type="subTitle"/>
          </p:nvPr>
        </p:nvSpPr>
        <p:spPr>
          <a:xfrm flipH="1">
            <a:off x="5700341" y="1964738"/>
            <a:ext cx="1426500" cy="61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subTitle"/>
          </p:nvPr>
        </p:nvSpPr>
        <p:spPr>
          <a:xfrm flipH="1">
            <a:off x="3483872" y="1964738"/>
            <a:ext cx="1426500" cy="61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71" name="Google Shape;71;p9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1_Título y objetos_4_1_1"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subTitle"/>
          </p:nvPr>
        </p:nvSpPr>
        <p:spPr>
          <a:xfrm flipH="1">
            <a:off x="28423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2" type="subTitle"/>
          </p:nvPr>
        </p:nvSpPr>
        <p:spPr>
          <a:xfrm flipH="1">
            <a:off x="26771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3" type="subTitle"/>
          </p:nvPr>
        </p:nvSpPr>
        <p:spPr>
          <a:xfrm flipH="1">
            <a:off x="490370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4" type="subTitle"/>
          </p:nvPr>
        </p:nvSpPr>
        <p:spPr>
          <a:xfrm flipH="1">
            <a:off x="473852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5" type="subTitle"/>
          </p:nvPr>
        </p:nvSpPr>
        <p:spPr>
          <a:xfrm flipH="1">
            <a:off x="69650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6" type="subTitle"/>
          </p:nvPr>
        </p:nvSpPr>
        <p:spPr>
          <a:xfrm flipH="1">
            <a:off x="67998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 Condensed"/>
              <a:buNone/>
              <a:defRPr sz="18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3300"/>
              <a:buFont typeface="Saira Semi Condensed"/>
              <a:buNone/>
              <a:defRPr i="0" sz="3300" u="none" cap="none" strike="noStrike">
                <a:solidFill>
                  <a:srgbClr val="21204D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"/>
              <a:buNone/>
              <a:defRPr sz="1400">
                <a:solidFill>
                  <a:srgbClr val="21204D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"/>
              <a:buNone/>
              <a:defRPr sz="1400">
                <a:solidFill>
                  <a:srgbClr val="21204D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"/>
              <a:buNone/>
              <a:defRPr sz="1400">
                <a:solidFill>
                  <a:srgbClr val="21204D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"/>
              <a:buNone/>
              <a:defRPr sz="1400">
                <a:solidFill>
                  <a:srgbClr val="21204D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"/>
              <a:buNone/>
              <a:defRPr sz="1400">
                <a:solidFill>
                  <a:srgbClr val="21204D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"/>
              <a:buNone/>
              <a:defRPr sz="1400">
                <a:solidFill>
                  <a:srgbClr val="21204D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"/>
              <a:buNone/>
              <a:defRPr sz="1400">
                <a:solidFill>
                  <a:srgbClr val="21204D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"/>
              <a:buNone/>
              <a:defRPr sz="1400">
                <a:solidFill>
                  <a:srgbClr val="21204D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eoaraby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4320023" y="1004893"/>
            <a:ext cx="2188698" cy="1605612"/>
            <a:chOff x="4294773" y="1328431"/>
            <a:chExt cx="2188698" cy="1605612"/>
          </a:xfrm>
        </p:grpSpPr>
        <p:sp>
          <p:nvSpPr>
            <p:cNvPr id="174" name="Google Shape;174;p25"/>
            <p:cNvSpPr/>
            <p:nvPr/>
          </p:nvSpPr>
          <p:spPr>
            <a:xfrm>
              <a:off x="4294773" y="1328431"/>
              <a:ext cx="2188698" cy="1605612"/>
            </a:xfrm>
            <a:custGeom>
              <a:rect b="b" l="l" r="r" t="t"/>
              <a:pathLst>
                <a:path extrusionOk="0" h="23808" w="32454">
                  <a:moveTo>
                    <a:pt x="2994" y="1"/>
                  </a:moveTo>
                  <a:cubicBezTo>
                    <a:pt x="1341" y="1"/>
                    <a:pt x="1" y="1341"/>
                    <a:pt x="1" y="2994"/>
                  </a:cubicBezTo>
                  <a:lnTo>
                    <a:pt x="1" y="20811"/>
                  </a:lnTo>
                  <a:cubicBezTo>
                    <a:pt x="1" y="22465"/>
                    <a:pt x="1341" y="23808"/>
                    <a:pt x="2994" y="23808"/>
                  </a:cubicBezTo>
                  <a:lnTo>
                    <a:pt x="29460" y="23808"/>
                  </a:lnTo>
                  <a:cubicBezTo>
                    <a:pt x="31114" y="23808"/>
                    <a:pt x="32453" y="22465"/>
                    <a:pt x="32453" y="20811"/>
                  </a:cubicBezTo>
                  <a:lnTo>
                    <a:pt x="32453" y="2994"/>
                  </a:lnTo>
                  <a:cubicBezTo>
                    <a:pt x="32453" y="1341"/>
                    <a:pt x="31114" y="1"/>
                    <a:pt x="29460" y="1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447123" y="1352372"/>
              <a:ext cx="1865593" cy="1557797"/>
            </a:xfrm>
            <a:custGeom>
              <a:rect b="b" l="l" r="r" t="t"/>
              <a:pathLst>
                <a:path extrusionOk="0" h="23099" w="27663">
                  <a:moveTo>
                    <a:pt x="0" y="0"/>
                  </a:moveTo>
                  <a:lnTo>
                    <a:pt x="0" y="23098"/>
                  </a:lnTo>
                  <a:lnTo>
                    <a:pt x="27662" y="23098"/>
                  </a:lnTo>
                  <a:lnTo>
                    <a:pt x="2766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6354296" y="2086135"/>
              <a:ext cx="90235" cy="90235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1" y="1"/>
                    <a:pt x="1" y="298"/>
                    <a:pt x="1" y="669"/>
                  </a:cubicBezTo>
                  <a:cubicBezTo>
                    <a:pt x="1" y="1037"/>
                    <a:pt x="301" y="1337"/>
                    <a:pt x="669" y="1337"/>
                  </a:cubicBezTo>
                  <a:cubicBezTo>
                    <a:pt x="1037" y="1337"/>
                    <a:pt x="1337" y="1037"/>
                    <a:pt x="1337" y="669"/>
                  </a:cubicBezTo>
                  <a:cubicBezTo>
                    <a:pt x="1337" y="298"/>
                    <a:pt x="1037" y="1"/>
                    <a:pt x="669" y="1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354054" y="1987266"/>
              <a:ext cx="20569" cy="287766"/>
            </a:xfrm>
            <a:custGeom>
              <a:rect b="b" l="l" r="r" t="t"/>
              <a:pathLst>
                <a:path extrusionOk="0" h="4267" w="305">
                  <a:moveTo>
                    <a:pt x="150" y="0"/>
                  </a:moveTo>
                  <a:cubicBezTo>
                    <a:pt x="70" y="0"/>
                    <a:pt x="1" y="68"/>
                    <a:pt x="1" y="151"/>
                  </a:cubicBezTo>
                  <a:lnTo>
                    <a:pt x="1" y="4117"/>
                  </a:lnTo>
                  <a:cubicBezTo>
                    <a:pt x="1" y="4200"/>
                    <a:pt x="70" y="4267"/>
                    <a:pt x="150" y="4267"/>
                  </a:cubicBezTo>
                  <a:cubicBezTo>
                    <a:pt x="234" y="4267"/>
                    <a:pt x="304" y="4200"/>
                    <a:pt x="304" y="4117"/>
                  </a:cubicBezTo>
                  <a:lnTo>
                    <a:pt x="304" y="151"/>
                  </a:lnTo>
                  <a:cubicBezTo>
                    <a:pt x="304" y="68"/>
                    <a:pt x="234" y="0"/>
                    <a:pt x="150" y="0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926766" y="2242329"/>
              <a:ext cx="52333" cy="96979"/>
            </a:xfrm>
            <a:custGeom>
              <a:rect b="b" l="l" r="r" t="t"/>
              <a:pathLst>
                <a:path extrusionOk="0" h="1438" w="776">
                  <a:moveTo>
                    <a:pt x="0" y="0"/>
                  </a:moveTo>
                  <a:lnTo>
                    <a:pt x="0" y="1437"/>
                  </a:lnTo>
                  <a:lnTo>
                    <a:pt x="776" y="1149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5021858" y="2263910"/>
              <a:ext cx="21513" cy="39924"/>
            </a:xfrm>
            <a:custGeom>
              <a:rect b="b" l="l" r="r" t="t"/>
              <a:pathLst>
                <a:path extrusionOk="0" h="592" w="319">
                  <a:moveTo>
                    <a:pt x="1" y="1"/>
                  </a:moveTo>
                  <a:lnTo>
                    <a:pt x="1" y="592"/>
                  </a:lnTo>
                  <a:lnTo>
                    <a:pt x="318" y="476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544171" y="2045603"/>
              <a:ext cx="21716" cy="91314"/>
            </a:xfrm>
            <a:custGeom>
              <a:rect b="b" l="l" r="r" t="t"/>
              <a:pathLst>
                <a:path extrusionOk="0" h="1354" w="322">
                  <a:moveTo>
                    <a:pt x="1" y="0"/>
                  </a:moveTo>
                  <a:lnTo>
                    <a:pt x="1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295" y="1354"/>
                  </a:lnTo>
                  <a:lnTo>
                    <a:pt x="275" y="1334"/>
                  </a:lnTo>
                  <a:lnTo>
                    <a:pt x="321" y="1297"/>
                  </a:lnTo>
                  <a:lnTo>
                    <a:pt x="321" y="57"/>
                  </a:lnTo>
                  <a:lnTo>
                    <a:pt x="275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786150" y="2045603"/>
              <a:ext cx="21716" cy="91314"/>
            </a:xfrm>
            <a:custGeom>
              <a:rect b="b" l="l" r="r" t="t"/>
              <a:pathLst>
                <a:path extrusionOk="0" h="1354" w="322">
                  <a:moveTo>
                    <a:pt x="34" y="0"/>
                  </a:moveTo>
                  <a:lnTo>
                    <a:pt x="48" y="14"/>
                  </a:lnTo>
                  <a:lnTo>
                    <a:pt x="1" y="51"/>
                  </a:lnTo>
                  <a:lnTo>
                    <a:pt x="1" y="1303"/>
                  </a:lnTo>
                  <a:lnTo>
                    <a:pt x="54" y="1347"/>
                  </a:lnTo>
                  <a:lnTo>
                    <a:pt x="48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321" y="135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562650" y="2045603"/>
              <a:ext cx="113434" cy="91314"/>
            </a:xfrm>
            <a:custGeom>
              <a:rect b="b" l="l" r="r" t="t"/>
              <a:pathLst>
                <a:path extrusionOk="0" h="1354" w="1682">
                  <a:moveTo>
                    <a:pt x="21" y="0"/>
                  </a:moveTo>
                  <a:lnTo>
                    <a:pt x="1" y="20"/>
                  </a:lnTo>
                  <a:lnTo>
                    <a:pt x="47" y="57"/>
                  </a:lnTo>
                  <a:lnTo>
                    <a:pt x="803" y="679"/>
                  </a:lnTo>
                  <a:lnTo>
                    <a:pt x="846" y="642"/>
                  </a:lnTo>
                  <a:lnTo>
                    <a:pt x="64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8" y="1354"/>
                  </a:lnTo>
                  <a:lnTo>
                    <a:pt x="1681" y="1354"/>
                  </a:lnTo>
                  <a:lnTo>
                    <a:pt x="1665" y="1334"/>
                  </a:lnTo>
                  <a:lnTo>
                    <a:pt x="1678" y="132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562650" y="2045603"/>
              <a:ext cx="113434" cy="91314"/>
            </a:xfrm>
            <a:custGeom>
              <a:rect b="b" l="l" r="r" t="t"/>
              <a:pathLst>
                <a:path extrusionOk="0" h="1354" w="1682">
                  <a:moveTo>
                    <a:pt x="1631" y="0"/>
                  </a:moveTo>
                  <a:lnTo>
                    <a:pt x="846" y="642"/>
                  </a:lnTo>
                  <a:lnTo>
                    <a:pt x="803" y="679"/>
                  </a:lnTo>
                  <a:lnTo>
                    <a:pt x="47" y="1297"/>
                  </a:lnTo>
                  <a:lnTo>
                    <a:pt x="1" y="1334"/>
                  </a:lnTo>
                  <a:lnTo>
                    <a:pt x="21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78" y="31"/>
                  </a:lnTo>
                  <a:lnTo>
                    <a:pt x="1665" y="20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674872" y="2045603"/>
              <a:ext cx="114985" cy="91314"/>
            </a:xfrm>
            <a:custGeom>
              <a:rect b="b" l="l" r="r" t="t"/>
              <a:pathLst>
                <a:path extrusionOk="0" h="1354" w="1705">
                  <a:moveTo>
                    <a:pt x="17" y="0"/>
                  </a:moveTo>
                  <a:lnTo>
                    <a:pt x="1" y="20"/>
                  </a:lnTo>
                  <a:lnTo>
                    <a:pt x="14" y="31"/>
                  </a:lnTo>
                  <a:lnTo>
                    <a:pt x="799" y="679"/>
                  </a:lnTo>
                  <a:lnTo>
                    <a:pt x="846" y="642"/>
                  </a:lnTo>
                  <a:lnTo>
                    <a:pt x="61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7" y="1354"/>
                  </a:lnTo>
                  <a:lnTo>
                    <a:pt x="1698" y="1354"/>
                  </a:lnTo>
                  <a:lnTo>
                    <a:pt x="1704" y="1347"/>
                  </a:lnTo>
                  <a:lnTo>
                    <a:pt x="1651" y="130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4674872" y="2045603"/>
              <a:ext cx="114513" cy="91314"/>
            </a:xfrm>
            <a:custGeom>
              <a:rect b="b" l="l" r="r" t="t"/>
              <a:pathLst>
                <a:path extrusionOk="0" h="1354" w="1698">
                  <a:moveTo>
                    <a:pt x="1627" y="0"/>
                  </a:moveTo>
                  <a:lnTo>
                    <a:pt x="846" y="642"/>
                  </a:lnTo>
                  <a:lnTo>
                    <a:pt x="799" y="679"/>
                  </a:lnTo>
                  <a:lnTo>
                    <a:pt x="14" y="1323"/>
                  </a:lnTo>
                  <a:lnTo>
                    <a:pt x="1" y="1334"/>
                  </a:lnTo>
                  <a:lnTo>
                    <a:pt x="17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51" y="51"/>
                  </a:lnTo>
                  <a:lnTo>
                    <a:pt x="1698" y="14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571485" y="2136851"/>
              <a:ext cx="312584" cy="662935"/>
            </a:xfrm>
            <a:custGeom>
              <a:rect b="b" l="l" r="r" t="t"/>
              <a:pathLst>
                <a:path extrusionOk="0" h="9830" w="4635">
                  <a:moveTo>
                    <a:pt x="1447" y="1097"/>
                  </a:moveTo>
                  <a:cubicBezTo>
                    <a:pt x="1517" y="1097"/>
                    <a:pt x="1574" y="1157"/>
                    <a:pt x="1574" y="1227"/>
                  </a:cubicBezTo>
                  <a:cubicBezTo>
                    <a:pt x="1574" y="1297"/>
                    <a:pt x="1517" y="1353"/>
                    <a:pt x="1447" y="1353"/>
                  </a:cubicBezTo>
                  <a:lnTo>
                    <a:pt x="879" y="1353"/>
                  </a:lnTo>
                  <a:cubicBezTo>
                    <a:pt x="809" y="1353"/>
                    <a:pt x="752" y="1297"/>
                    <a:pt x="752" y="1227"/>
                  </a:cubicBezTo>
                  <a:cubicBezTo>
                    <a:pt x="752" y="1157"/>
                    <a:pt x="809" y="1097"/>
                    <a:pt x="879" y="1097"/>
                  </a:cubicBezTo>
                  <a:close/>
                  <a:moveTo>
                    <a:pt x="2710" y="1097"/>
                  </a:moveTo>
                  <a:cubicBezTo>
                    <a:pt x="2783" y="1097"/>
                    <a:pt x="2840" y="1157"/>
                    <a:pt x="2840" y="1227"/>
                  </a:cubicBezTo>
                  <a:cubicBezTo>
                    <a:pt x="2840" y="1297"/>
                    <a:pt x="2783" y="1353"/>
                    <a:pt x="2710" y="1353"/>
                  </a:cubicBezTo>
                  <a:lnTo>
                    <a:pt x="2145" y="1353"/>
                  </a:lnTo>
                  <a:cubicBezTo>
                    <a:pt x="2075" y="1353"/>
                    <a:pt x="2018" y="1297"/>
                    <a:pt x="2018" y="1227"/>
                  </a:cubicBezTo>
                  <a:cubicBezTo>
                    <a:pt x="2018" y="1157"/>
                    <a:pt x="2075" y="1097"/>
                    <a:pt x="2145" y="1097"/>
                  </a:cubicBezTo>
                  <a:close/>
                  <a:moveTo>
                    <a:pt x="3976" y="1097"/>
                  </a:moveTo>
                  <a:cubicBezTo>
                    <a:pt x="4046" y="1097"/>
                    <a:pt x="4103" y="1157"/>
                    <a:pt x="4103" y="1227"/>
                  </a:cubicBezTo>
                  <a:cubicBezTo>
                    <a:pt x="4103" y="1297"/>
                    <a:pt x="4046" y="1353"/>
                    <a:pt x="3976" y="1353"/>
                  </a:cubicBezTo>
                  <a:lnTo>
                    <a:pt x="3411" y="1353"/>
                  </a:lnTo>
                  <a:cubicBezTo>
                    <a:pt x="3338" y="1353"/>
                    <a:pt x="3281" y="1297"/>
                    <a:pt x="3281" y="1227"/>
                  </a:cubicBezTo>
                  <a:cubicBezTo>
                    <a:pt x="3281" y="1157"/>
                    <a:pt x="3338" y="1097"/>
                    <a:pt x="3411" y="1097"/>
                  </a:cubicBezTo>
                  <a:close/>
                  <a:moveTo>
                    <a:pt x="1447" y="1758"/>
                  </a:moveTo>
                  <a:cubicBezTo>
                    <a:pt x="1517" y="1758"/>
                    <a:pt x="1574" y="1814"/>
                    <a:pt x="1574" y="1885"/>
                  </a:cubicBezTo>
                  <a:cubicBezTo>
                    <a:pt x="1574" y="1955"/>
                    <a:pt x="1517" y="2015"/>
                    <a:pt x="1447" y="2015"/>
                  </a:cubicBezTo>
                  <a:lnTo>
                    <a:pt x="879" y="2015"/>
                  </a:lnTo>
                  <a:cubicBezTo>
                    <a:pt x="809" y="2015"/>
                    <a:pt x="752" y="1955"/>
                    <a:pt x="752" y="1885"/>
                  </a:cubicBezTo>
                  <a:cubicBezTo>
                    <a:pt x="752" y="1814"/>
                    <a:pt x="809" y="1758"/>
                    <a:pt x="879" y="1758"/>
                  </a:cubicBezTo>
                  <a:close/>
                  <a:moveTo>
                    <a:pt x="2710" y="1758"/>
                  </a:moveTo>
                  <a:cubicBezTo>
                    <a:pt x="2783" y="1758"/>
                    <a:pt x="2840" y="1814"/>
                    <a:pt x="2840" y="1885"/>
                  </a:cubicBezTo>
                  <a:cubicBezTo>
                    <a:pt x="2840" y="1955"/>
                    <a:pt x="2783" y="2015"/>
                    <a:pt x="2710" y="2015"/>
                  </a:cubicBezTo>
                  <a:lnTo>
                    <a:pt x="2145" y="2015"/>
                  </a:lnTo>
                  <a:cubicBezTo>
                    <a:pt x="2075" y="2015"/>
                    <a:pt x="2018" y="1955"/>
                    <a:pt x="2018" y="1885"/>
                  </a:cubicBezTo>
                  <a:cubicBezTo>
                    <a:pt x="2018" y="1814"/>
                    <a:pt x="2075" y="1758"/>
                    <a:pt x="2145" y="1758"/>
                  </a:cubicBezTo>
                  <a:close/>
                  <a:moveTo>
                    <a:pt x="3976" y="1758"/>
                  </a:moveTo>
                  <a:cubicBezTo>
                    <a:pt x="4046" y="1758"/>
                    <a:pt x="4103" y="1814"/>
                    <a:pt x="4103" y="1885"/>
                  </a:cubicBezTo>
                  <a:cubicBezTo>
                    <a:pt x="4103" y="1955"/>
                    <a:pt x="4046" y="2015"/>
                    <a:pt x="3976" y="2015"/>
                  </a:cubicBezTo>
                  <a:lnTo>
                    <a:pt x="3411" y="2015"/>
                  </a:lnTo>
                  <a:cubicBezTo>
                    <a:pt x="3338" y="2015"/>
                    <a:pt x="3281" y="1955"/>
                    <a:pt x="3281" y="1885"/>
                  </a:cubicBezTo>
                  <a:cubicBezTo>
                    <a:pt x="3281" y="1814"/>
                    <a:pt x="3338" y="1758"/>
                    <a:pt x="3411" y="1758"/>
                  </a:cubicBezTo>
                  <a:close/>
                  <a:moveTo>
                    <a:pt x="1447" y="2420"/>
                  </a:moveTo>
                  <a:cubicBezTo>
                    <a:pt x="1517" y="2420"/>
                    <a:pt x="1574" y="2476"/>
                    <a:pt x="1574" y="2546"/>
                  </a:cubicBezTo>
                  <a:cubicBezTo>
                    <a:pt x="1574" y="2616"/>
                    <a:pt x="1517" y="2673"/>
                    <a:pt x="1447" y="2673"/>
                  </a:cubicBezTo>
                  <a:lnTo>
                    <a:pt x="879" y="2673"/>
                  </a:lnTo>
                  <a:cubicBezTo>
                    <a:pt x="809" y="2673"/>
                    <a:pt x="752" y="2616"/>
                    <a:pt x="752" y="2546"/>
                  </a:cubicBezTo>
                  <a:cubicBezTo>
                    <a:pt x="752" y="2476"/>
                    <a:pt x="809" y="2420"/>
                    <a:pt x="879" y="2420"/>
                  </a:cubicBezTo>
                  <a:close/>
                  <a:moveTo>
                    <a:pt x="2710" y="2420"/>
                  </a:moveTo>
                  <a:cubicBezTo>
                    <a:pt x="2783" y="2420"/>
                    <a:pt x="2840" y="2476"/>
                    <a:pt x="2840" y="2546"/>
                  </a:cubicBezTo>
                  <a:cubicBezTo>
                    <a:pt x="2840" y="2616"/>
                    <a:pt x="2783" y="2673"/>
                    <a:pt x="2710" y="2673"/>
                  </a:cubicBezTo>
                  <a:lnTo>
                    <a:pt x="2145" y="2673"/>
                  </a:lnTo>
                  <a:cubicBezTo>
                    <a:pt x="2075" y="2673"/>
                    <a:pt x="2018" y="2616"/>
                    <a:pt x="2018" y="2546"/>
                  </a:cubicBezTo>
                  <a:cubicBezTo>
                    <a:pt x="2018" y="2476"/>
                    <a:pt x="2075" y="2420"/>
                    <a:pt x="2145" y="2420"/>
                  </a:cubicBezTo>
                  <a:close/>
                  <a:moveTo>
                    <a:pt x="3976" y="2420"/>
                  </a:moveTo>
                  <a:cubicBezTo>
                    <a:pt x="4046" y="2420"/>
                    <a:pt x="4103" y="2476"/>
                    <a:pt x="4103" y="2546"/>
                  </a:cubicBezTo>
                  <a:cubicBezTo>
                    <a:pt x="4103" y="2616"/>
                    <a:pt x="4046" y="2673"/>
                    <a:pt x="3976" y="2673"/>
                  </a:cubicBezTo>
                  <a:lnTo>
                    <a:pt x="3411" y="2673"/>
                  </a:lnTo>
                  <a:cubicBezTo>
                    <a:pt x="3338" y="2673"/>
                    <a:pt x="3281" y="2616"/>
                    <a:pt x="3281" y="2546"/>
                  </a:cubicBezTo>
                  <a:cubicBezTo>
                    <a:pt x="3281" y="2476"/>
                    <a:pt x="3338" y="2420"/>
                    <a:pt x="3411" y="2420"/>
                  </a:cubicBezTo>
                  <a:close/>
                  <a:moveTo>
                    <a:pt x="1447" y="3077"/>
                  </a:moveTo>
                  <a:cubicBezTo>
                    <a:pt x="1517" y="3077"/>
                    <a:pt x="1574" y="3137"/>
                    <a:pt x="1574" y="3208"/>
                  </a:cubicBezTo>
                  <a:cubicBezTo>
                    <a:pt x="1574" y="3278"/>
                    <a:pt x="1517" y="3335"/>
                    <a:pt x="1447" y="3335"/>
                  </a:cubicBezTo>
                  <a:lnTo>
                    <a:pt x="879" y="3335"/>
                  </a:lnTo>
                  <a:cubicBezTo>
                    <a:pt x="809" y="3335"/>
                    <a:pt x="752" y="3278"/>
                    <a:pt x="752" y="3208"/>
                  </a:cubicBezTo>
                  <a:cubicBezTo>
                    <a:pt x="752" y="3137"/>
                    <a:pt x="809" y="3077"/>
                    <a:pt x="879" y="3077"/>
                  </a:cubicBezTo>
                  <a:close/>
                  <a:moveTo>
                    <a:pt x="2710" y="3077"/>
                  </a:moveTo>
                  <a:cubicBezTo>
                    <a:pt x="2783" y="3077"/>
                    <a:pt x="2840" y="3137"/>
                    <a:pt x="2840" y="3208"/>
                  </a:cubicBezTo>
                  <a:cubicBezTo>
                    <a:pt x="2840" y="3278"/>
                    <a:pt x="2783" y="3335"/>
                    <a:pt x="2710" y="3335"/>
                  </a:cubicBezTo>
                  <a:lnTo>
                    <a:pt x="2145" y="3335"/>
                  </a:lnTo>
                  <a:cubicBezTo>
                    <a:pt x="2075" y="3335"/>
                    <a:pt x="2018" y="3278"/>
                    <a:pt x="2018" y="3208"/>
                  </a:cubicBezTo>
                  <a:cubicBezTo>
                    <a:pt x="2018" y="3137"/>
                    <a:pt x="2075" y="3077"/>
                    <a:pt x="2145" y="3077"/>
                  </a:cubicBezTo>
                  <a:close/>
                  <a:moveTo>
                    <a:pt x="3976" y="3077"/>
                  </a:moveTo>
                  <a:cubicBezTo>
                    <a:pt x="4046" y="3077"/>
                    <a:pt x="4103" y="3137"/>
                    <a:pt x="4103" y="3208"/>
                  </a:cubicBezTo>
                  <a:cubicBezTo>
                    <a:pt x="4103" y="3278"/>
                    <a:pt x="4046" y="3335"/>
                    <a:pt x="3976" y="3335"/>
                  </a:cubicBezTo>
                  <a:lnTo>
                    <a:pt x="3411" y="3335"/>
                  </a:lnTo>
                  <a:cubicBezTo>
                    <a:pt x="3338" y="3335"/>
                    <a:pt x="3281" y="3278"/>
                    <a:pt x="3281" y="3208"/>
                  </a:cubicBezTo>
                  <a:cubicBezTo>
                    <a:pt x="3281" y="3137"/>
                    <a:pt x="3338" y="3077"/>
                    <a:pt x="3411" y="3077"/>
                  </a:cubicBezTo>
                  <a:close/>
                  <a:moveTo>
                    <a:pt x="1447" y="3739"/>
                  </a:moveTo>
                  <a:cubicBezTo>
                    <a:pt x="1517" y="3739"/>
                    <a:pt x="1574" y="3796"/>
                    <a:pt x="1574" y="3866"/>
                  </a:cubicBezTo>
                  <a:cubicBezTo>
                    <a:pt x="1574" y="3936"/>
                    <a:pt x="1517" y="3996"/>
                    <a:pt x="1447" y="3996"/>
                  </a:cubicBezTo>
                  <a:lnTo>
                    <a:pt x="879" y="3996"/>
                  </a:lnTo>
                  <a:cubicBezTo>
                    <a:pt x="809" y="3996"/>
                    <a:pt x="752" y="3936"/>
                    <a:pt x="752" y="3866"/>
                  </a:cubicBezTo>
                  <a:cubicBezTo>
                    <a:pt x="752" y="3796"/>
                    <a:pt x="809" y="3739"/>
                    <a:pt x="879" y="3739"/>
                  </a:cubicBezTo>
                  <a:close/>
                  <a:moveTo>
                    <a:pt x="2710" y="3739"/>
                  </a:moveTo>
                  <a:cubicBezTo>
                    <a:pt x="2783" y="3739"/>
                    <a:pt x="2840" y="3796"/>
                    <a:pt x="2840" y="3866"/>
                  </a:cubicBezTo>
                  <a:cubicBezTo>
                    <a:pt x="2840" y="3936"/>
                    <a:pt x="2783" y="3996"/>
                    <a:pt x="2710" y="3996"/>
                  </a:cubicBezTo>
                  <a:lnTo>
                    <a:pt x="2145" y="3996"/>
                  </a:lnTo>
                  <a:cubicBezTo>
                    <a:pt x="2075" y="3996"/>
                    <a:pt x="2018" y="3936"/>
                    <a:pt x="2018" y="3866"/>
                  </a:cubicBezTo>
                  <a:cubicBezTo>
                    <a:pt x="2018" y="3796"/>
                    <a:pt x="2075" y="3739"/>
                    <a:pt x="2145" y="3739"/>
                  </a:cubicBezTo>
                  <a:close/>
                  <a:moveTo>
                    <a:pt x="3976" y="3739"/>
                  </a:moveTo>
                  <a:cubicBezTo>
                    <a:pt x="4046" y="3739"/>
                    <a:pt x="4103" y="3796"/>
                    <a:pt x="4103" y="3866"/>
                  </a:cubicBezTo>
                  <a:cubicBezTo>
                    <a:pt x="4103" y="3936"/>
                    <a:pt x="4046" y="3996"/>
                    <a:pt x="3976" y="3996"/>
                  </a:cubicBezTo>
                  <a:lnTo>
                    <a:pt x="3411" y="3996"/>
                  </a:lnTo>
                  <a:cubicBezTo>
                    <a:pt x="3338" y="3996"/>
                    <a:pt x="3281" y="3936"/>
                    <a:pt x="3281" y="3866"/>
                  </a:cubicBezTo>
                  <a:cubicBezTo>
                    <a:pt x="3281" y="3796"/>
                    <a:pt x="3338" y="3739"/>
                    <a:pt x="3411" y="3739"/>
                  </a:cubicBezTo>
                  <a:close/>
                  <a:moveTo>
                    <a:pt x="1447" y="4400"/>
                  </a:moveTo>
                  <a:cubicBezTo>
                    <a:pt x="1517" y="4400"/>
                    <a:pt x="1574" y="4457"/>
                    <a:pt x="1574" y="4528"/>
                  </a:cubicBezTo>
                  <a:cubicBezTo>
                    <a:pt x="1574" y="4597"/>
                    <a:pt x="1517" y="4654"/>
                    <a:pt x="1447" y="4654"/>
                  </a:cubicBezTo>
                  <a:lnTo>
                    <a:pt x="879" y="4654"/>
                  </a:lnTo>
                  <a:cubicBezTo>
                    <a:pt x="809" y="4654"/>
                    <a:pt x="752" y="4597"/>
                    <a:pt x="752" y="4528"/>
                  </a:cubicBezTo>
                  <a:cubicBezTo>
                    <a:pt x="752" y="4457"/>
                    <a:pt x="809" y="4400"/>
                    <a:pt x="879" y="4400"/>
                  </a:cubicBezTo>
                  <a:close/>
                  <a:moveTo>
                    <a:pt x="2710" y="4400"/>
                  </a:moveTo>
                  <a:cubicBezTo>
                    <a:pt x="2783" y="4400"/>
                    <a:pt x="2840" y="4457"/>
                    <a:pt x="2840" y="4528"/>
                  </a:cubicBezTo>
                  <a:cubicBezTo>
                    <a:pt x="2840" y="4597"/>
                    <a:pt x="2783" y="4654"/>
                    <a:pt x="2710" y="4654"/>
                  </a:cubicBezTo>
                  <a:lnTo>
                    <a:pt x="2145" y="4654"/>
                  </a:lnTo>
                  <a:cubicBezTo>
                    <a:pt x="2075" y="4654"/>
                    <a:pt x="2018" y="4597"/>
                    <a:pt x="2018" y="4528"/>
                  </a:cubicBezTo>
                  <a:cubicBezTo>
                    <a:pt x="2018" y="4457"/>
                    <a:pt x="2075" y="4400"/>
                    <a:pt x="2145" y="4400"/>
                  </a:cubicBezTo>
                  <a:close/>
                  <a:moveTo>
                    <a:pt x="3976" y="4400"/>
                  </a:moveTo>
                  <a:cubicBezTo>
                    <a:pt x="4046" y="4400"/>
                    <a:pt x="4103" y="4457"/>
                    <a:pt x="4103" y="4528"/>
                  </a:cubicBezTo>
                  <a:cubicBezTo>
                    <a:pt x="4103" y="4597"/>
                    <a:pt x="4046" y="4654"/>
                    <a:pt x="3976" y="4654"/>
                  </a:cubicBezTo>
                  <a:lnTo>
                    <a:pt x="3411" y="4654"/>
                  </a:lnTo>
                  <a:cubicBezTo>
                    <a:pt x="3338" y="4654"/>
                    <a:pt x="3281" y="4597"/>
                    <a:pt x="3281" y="4528"/>
                  </a:cubicBezTo>
                  <a:cubicBezTo>
                    <a:pt x="3281" y="4457"/>
                    <a:pt x="3338" y="4400"/>
                    <a:pt x="3411" y="4400"/>
                  </a:cubicBezTo>
                  <a:close/>
                  <a:moveTo>
                    <a:pt x="1447" y="5058"/>
                  </a:moveTo>
                  <a:cubicBezTo>
                    <a:pt x="1517" y="5058"/>
                    <a:pt x="1574" y="5119"/>
                    <a:pt x="1574" y="5189"/>
                  </a:cubicBezTo>
                  <a:cubicBezTo>
                    <a:pt x="1574" y="5259"/>
                    <a:pt x="1517" y="5316"/>
                    <a:pt x="1447" y="5316"/>
                  </a:cubicBezTo>
                  <a:lnTo>
                    <a:pt x="879" y="5316"/>
                  </a:lnTo>
                  <a:cubicBezTo>
                    <a:pt x="809" y="5316"/>
                    <a:pt x="752" y="5259"/>
                    <a:pt x="752" y="5189"/>
                  </a:cubicBezTo>
                  <a:cubicBezTo>
                    <a:pt x="752" y="5119"/>
                    <a:pt x="809" y="5058"/>
                    <a:pt x="879" y="5058"/>
                  </a:cubicBezTo>
                  <a:close/>
                  <a:moveTo>
                    <a:pt x="2710" y="5058"/>
                  </a:moveTo>
                  <a:cubicBezTo>
                    <a:pt x="2783" y="5058"/>
                    <a:pt x="2840" y="5119"/>
                    <a:pt x="2840" y="5189"/>
                  </a:cubicBezTo>
                  <a:cubicBezTo>
                    <a:pt x="2840" y="5259"/>
                    <a:pt x="2783" y="5316"/>
                    <a:pt x="2710" y="5316"/>
                  </a:cubicBezTo>
                  <a:lnTo>
                    <a:pt x="2145" y="5316"/>
                  </a:lnTo>
                  <a:cubicBezTo>
                    <a:pt x="2075" y="5316"/>
                    <a:pt x="2018" y="5259"/>
                    <a:pt x="2018" y="5189"/>
                  </a:cubicBezTo>
                  <a:cubicBezTo>
                    <a:pt x="2018" y="5119"/>
                    <a:pt x="2075" y="5058"/>
                    <a:pt x="2145" y="5058"/>
                  </a:cubicBezTo>
                  <a:close/>
                  <a:moveTo>
                    <a:pt x="3976" y="5058"/>
                  </a:moveTo>
                  <a:cubicBezTo>
                    <a:pt x="4046" y="5058"/>
                    <a:pt x="4103" y="5119"/>
                    <a:pt x="4103" y="5189"/>
                  </a:cubicBezTo>
                  <a:cubicBezTo>
                    <a:pt x="4103" y="5259"/>
                    <a:pt x="4046" y="5316"/>
                    <a:pt x="3976" y="5316"/>
                  </a:cubicBezTo>
                  <a:lnTo>
                    <a:pt x="3411" y="5316"/>
                  </a:lnTo>
                  <a:cubicBezTo>
                    <a:pt x="3338" y="5316"/>
                    <a:pt x="3281" y="5259"/>
                    <a:pt x="3281" y="5189"/>
                  </a:cubicBezTo>
                  <a:cubicBezTo>
                    <a:pt x="3281" y="5119"/>
                    <a:pt x="3338" y="5058"/>
                    <a:pt x="3411" y="5058"/>
                  </a:cubicBezTo>
                  <a:close/>
                  <a:moveTo>
                    <a:pt x="1447" y="5720"/>
                  </a:moveTo>
                  <a:cubicBezTo>
                    <a:pt x="1517" y="5720"/>
                    <a:pt x="1574" y="5777"/>
                    <a:pt x="1574" y="5847"/>
                  </a:cubicBezTo>
                  <a:cubicBezTo>
                    <a:pt x="1574" y="5917"/>
                    <a:pt x="1517" y="5977"/>
                    <a:pt x="1447" y="5977"/>
                  </a:cubicBezTo>
                  <a:lnTo>
                    <a:pt x="879" y="5977"/>
                  </a:lnTo>
                  <a:cubicBezTo>
                    <a:pt x="809" y="5977"/>
                    <a:pt x="752" y="5917"/>
                    <a:pt x="752" y="5847"/>
                  </a:cubicBezTo>
                  <a:cubicBezTo>
                    <a:pt x="752" y="5777"/>
                    <a:pt x="809" y="5720"/>
                    <a:pt x="879" y="5720"/>
                  </a:cubicBezTo>
                  <a:close/>
                  <a:moveTo>
                    <a:pt x="2710" y="5720"/>
                  </a:moveTo>
                  <a:cubicBezTo>
                    <a:pt x="2783" y="5720"/>
                    <a:pt x="2840" y="5777"/>
                    <a:pt x="2840" y="5847"/>
                  </a:cubicBezTo>
                  <a:cubicBezTo>
                    <a:pt x="2840" y="5917"/>
                    <a:pt x="2783" y="5977"/>
                    <a:pt x="2710" y="5977"/>
                  </a:cubicBezTo>
                  <a:lnTo>
                    <a:pt x="2145" y="5977"/>
                  </a:lnTo>
                  <a:cubicBezTo>
                    <a:pt x="2075" y="5977"/>
                    <a:pt x="2018" y="5917"/>
                    <a:pt x="2018" y="5847"/>
                  </a:cubicBezTo>
                  <a:cubicBezTo>
                    <a:pt x="2018" y="5777"/>
                    <a:pt x="2075" y="5720"/>
                    <a:pt x="2145" y="5720"/>
                  </a:cubicBezTo>
                  <a:close/>
                  <a:moveTo>
                    <a:pt x="3976" y="5720"/>
                  </a:moveTo>
                  <a:cubicBezTo>
                    <a:pt x="4046" y="5720"/>
                    <a:pt x="4103" y="5777"/>
                    <a:pt x="4103" y="5847"/>
                  </a:cubicBezTo>
                  <a:cubicBezTo>
                    <a:pt x="4103" y="5917"/>
                    <a:pt x="4046" y="5977"/>
                    <a:pt x="3976" y="5977"/>
                  </a:cubicBezTo>
                  <a:lnTo>
                    <a:pt x="3411" y="5977"/>
                  </a:lnTo>
                  <a:cubicBezTo>
                    <a:pt x="3338" y="5977"/>
                    <a:pt x="3281" y="5917"/>
                    <a:pt x="3281" y="5847"/>
                  </a:cubicBezTo>
                  <a:cubicBezTo>
                    <a:pt x="3281" y="5777"/>
                    <a:pt x="3338" y="5720"/>
                    <a:pt x="3411" y="5720"/>
                  </a:cubicBezTo>
                  <a:close/>
                  <a:moveTo>
                    <a:pt x="1447" y="6381"/>
                  </a:moveTo>
                  <a:cubicBezTo>
                    <a:pt x="1517" y="6381"/>
                    <a:pt x="1574" y="6438"/>
                    <a:pt x="1574" y="6509"/>
                  </a:cubicBezTo>
                  <a:cubicBezTo>
                    <a:pt x="1574" y="6579"/>
                    <a:pt x="1517" y="6636"/>
                    <a:pt x="1447" y="6636"/>
                  </a:cubicBezTo>
                  <a:lnTo>
                    <a:pt x="879" y="6636"/>
                  </a:lnTo>
                  <a:cubicBezTo>
                    <a:pt x="809" y="6636"/>
                    <a:pt x="752" y="6579"/>
                    <a:pt x="752" y="6509"/>
                  </a:cubicBezTo>
                  <a:cubicBezTo>
                    <a:pt x="752" y="6438"/>
                    <a:pt x="809" y="6381"/>
                    <a:pt x="879" y="6381"/>
                  </a:cubicBezTo>
                  <a:close/>
                  <a:moveTo>
                    <a:pt x="2710" y="6381"/>
                  </a:moveTo>
                  <a:cubicBezTo>
                    <a:pt x="2783" y="6381"/>
                    <a:pt x="2840" y="6438"/>
                    <a:pt x="2840" y="6509"/>
                  </a:cubicBezTo>
                  <a:cubicBezTo>
                    <a:pt x="2840" y="6579"/>
                    <a:pt x="2783" y="6636"/>
                    <a:pt x="2710" y="6636"/>
                  </a:cubicBezTo>
                  <a:lnTo>
                    <a:pt x="2145" y="6636"/>
                  </a:lnTo>
                  <a:cubicBezTo>
                    <a:pt x="2075" y="6636"/>
                    <a:pt x="2018" y="6579"/>
                    <a:pt x="2018" y="6509"/>
                  </a:cubicBezTo>
                  <a:cubicBezTo>
                    <a:pt x="2018" y="6438"/>
                    <a:pt x="2075" y="6381"/>
                    <a:pt x="2145" y="6381"/>
                  </a:cubicBezTo>
                  <a:close/>
                  <a:moveTo>
                    <a:pt x="3976" y="6381"/>
                  </a:moveTo>
                  <a:cubicBezTo>
                    <a:pt x="4046" y="6381"/>
                    <a:pt x="4103" y="6438"/>
                    <a:pt x="4103" y="6509"/>
                  </a:cubicBezTo>
                  <a:cubicBezTo>
                    <a:pt x="4103" y="6579"/>
                    <a:pt x="4046" y="6636"/>
                    <a:pt x="3976" y="6636"/>
                  </a:cubicBezTo>
                  <a:lnTo>
                    <a:pt x="3411" y="6636"/>
                  </a:lnTo>
                  <a:cubicBezTo>
                    <a:pt x="3338" y="6636"/>
                    <a:pt x="3281" y="6579"/>
                    <a:pt x="3281" y="6509"/>
                  </a:cubicBezTo>
                  <a:cubicBezTo>
                    <a:pt x="3281" y="6438"/>
                    <a:pt x="3338" y="6381"/>
                    <a:pt x="3411" y="6381"/>
                  </a:cubicBezTo>
                  <a:close/>
                  <a:moveTo>
                    <a:pt x="1447" y="7040"/>
                  </a:moveTo>
                  <a:cubicBezTo>
                    <a:pt x="1517" y="7040"/>
                    <a:pt x="1574" y="7100"/>
                    <a:pt x="1574" y="7170"/>
                  </a:cubicBezTo>
                  <a:cubicBezTo>
                    <a:pt x="1574" y="7240"/>
                    <a:pt x="1517" y="7297"/>
                    <a:pt x="1447" y="7297"/>
                  </a:cubicBezTo>
                  <a:lnTo>
                    <a:pt x="879" y="7297"/>
                  </a:lnTo>
                  <a:cubicBezTo>
                    <a:pt x="809" y="7297"/>
                    <a:pt x="752" y="7240"/>
                    <a:pt x="752" y="7170"/>
                  </a:cubicBezTo>
                  <a:cubicBezTo>
                    <a:pt x="752" y="7100"/>
                    <a:pt x="809" y="7040"/>
                    <a:pt x="879" y="7040"/>
                  </a:cubicBezTo>
                  <a:close/>
                  <a:moveTo>
                    <a:pt x="2710" y="7040"/>
                  </a:moveTo>
                  <a:cubicBezTo>
                    <a:pt x="2783" y="7040"/>
                    <a:pt x="2840" y="7100"/>
                    <a:pt x="2840" y="7170"/>
                  </a:cubicBezTo>
                  <a:cubicBezTo>
                    <a:pt x="2840" y="7240"/>
                    <a:pt x="2783" y="7297"/>
                    <a:pt x="2710" y="7297"/>
                  </a:cubicBezTo>
                  <a:lnTo>
                    <a:pt x="2145" y="7297"/>
                  </a:lnTo>
                  <a:cubicBezTo>
                    <a:pt x="2075" y="7297"/>
                    <a:pt x="2018" y="7240"/>
                    <a:pt x="2018" y="7170"/>
                  </a:cubicBezTo>
                  <a:cubicBezTo>
                    <a:pt x="2018" y="7100"/>
                    <a:pt x="2075" y="7040"/>
                    <a:pt x="2145" y="7040"/>
                  </a:cubicBezTo>
                  <a:close/>
                  <a:moveTo>
                    <a:pt x="3976" y="7040"/>
                  </a:moveTo>
                  <a:cubicBezTo>
                    <a:pt x="4046" y="7040"/>
                    <a:pt x="4103" y="7100"/>
                    <a:pt x="4103" y="7170"/>
                  </a:cubicBezTo>
                  <a:cubicBezTo>
                    <a:pt x="4103" y="7240"/>
                    <a:pt x="4046" y="7297"/>
                    <a:pt x="3976" y="7297"/>
                  </a:cubicBezTo>
                  <a:lnTo>
                    <a:pt x="3411" y="7297"/>
                  </a:lnTo>
                  <a:cubicBezTo>
                    <a:pt x="3338" y="7297"/>
                    <a:pt x="3281" y="7240"/>
                    <a:pt x="3281" y="7170"/>
                  </a:cubicBezTo>
                  <a:cubicBezTo>
                    <a:pt x="3281" y="7100"/>
                    <a:pt x="3338" y="7040"/>
                    <a:pt x="3411" y="7040"/>
                  </a:cubicBezTo>
                  <a:close/>
                  <a:moveTo>
                    <a:pt x="1" y="1"/>
                  </a:moveTo>
                  <a:lnTo>
                    <a:pt x="1" y="9829"/>
                  </a:lnTo>
                  <a:lnTo>
                    <a:pt x="4634" y="982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467423" y="2136851"/>
              <a:ext cx="104127" cy="662935"/>
            </a:xfrm>
            <a:custGeom>
              <a:rect b="b" l="l" r="r" t="t"/>
              <a:pathLst>
                <a:path extrusionOk="0" h="9830" w="1544">
                  <a:moveTo>
                    <a:pt x="0" y="1"/>
                  </a:moveTo>
                  <a:lnTo>
                    <a:pt x="0" y="9829"/>
                  </a:lnTo>
                  <a:lnTo>
                    <a:pt x="1544" y="9829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4622133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707514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792692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622133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707514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792692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31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622133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707514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792692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622133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7514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792692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622133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707514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792692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622133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07514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792692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622133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707514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792692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622133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707514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792692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622133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707514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3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792692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31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22133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707514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792692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912401" y="2255413"/>
              <a:ext cx="240424" cy="544376"/>
            </a:xfrm>
            <a:custGeom>
              <a:rect b="b" l="l" r="r" t="t"/>
              <a:pathLst>
                <a:path extrusionOk="0" h="8072" w="3565">
                  <a:moveTo>
                    <a:pt x="2943" y="1888"/>
                  </a:moveTo>
                  <a:cubicBezTo>
                    <a:pt x="2990" y="1888"/>
                    <a:pt x="3027" y="1925"/>
                    <a:pt x="3027" y="1971"/>
                  </a:cubicBezTo>
                  <a:cubicBezTo>
                    <a:pt x="3027" y="2018"/>
                    <a:pt x="2990" y="2054"/>
                    <a:pt x="2943" y="2054"/>
                  </a:cubicBezTo>
                  <a:lnTo>
                    <a:pt x="508" y="2054"/>
                  </a:lnTo>
                  <a:cubicBezTo>
                    <a:pt x="461" y="2054"/>
                    <a:pt x="424" y="2018"/>
                    <a:pt x="424" y="1971"/>
                  </a:cubicBezTo>
                  <a:cubicBezTo>
                    <a:pt x="424" y="1925"/>
                    <a:pt x="461" y="1888"/>
                    <a:pt x="508" y="1888"/>
                  </a:cubicBezTo>
                  <a:close/>
                  <a:moveTo>
                    <a:pt x="2943" y="2418"/>
                  </a:moveTo>
                  <a:cubicBezTo>
                    <a:pt x="2990" y="2418"/>
                    <a:pt x="3027" y="2455"/>
                    <a:pt x="3027" y="2502"/>
                  </a:cubicBezTo>
                  <a:cubicBezTo>
                    <a:pt x="3027" y="2549"/>
                    <a:pt x="2990" y="2586"/>
                    <a:pt x="2943" y="2586"/>
                  </a:cubicBezTo>
                  <a:lnTo>
                    <a:pt x="508" y="2586"/>
                  </a:lnTo>
                  <a:cubicBezTo>
                    <a:pt x="461" y="2586"/>
                    <a:pt x="424" y="2549"/>
                    <a:pt x="424" y="2502"/>
                  </a:cubicBezTo>
                  <a:cubicBezTo>
                    <a:pt x="424" y="2455"/>
                    <a:pt x="461" y="2418"/>
                    <a:pt x="508" y="2418"/>
                  </a:cubicBezTo>
                  <a:close/>
                  <a:moveTo>
                    <a:pt x="2943" y="2950"/>
                  </a:moveTo>
                  <a:cubicBezTo>
                    <a:pt x="2990" y="2950"/>
                    <a:pt x="3027" y="2990"/>
                    <a:pt x="3027" y="3037"/>
                  </a:cubicBezTo>
                  <a:cubicBezTo>
                    <a:pt x="3027" y="3083"/>
                    <a:pt x="2990" y="3120"/>
                    <a:pt x="2943" y="3120"/>
                  </a:cubicBezTo>
                  <a:lnTo>
                    <a:pt x="508" y="3120"/>
                  </a:lnTo>
                  <a:cubicBezTo>
                    <a:pt x="461" y="3120"/>
                    <a:pt x="424" y="3083"/>
                    <a:pt x="424" y="3037"/>
                  </a:cubicBezTo>
                  <a:cubicBezTo>
                    <a:pt x="424" y="2990"/>
                    <a:pt x="461" y="2950"/>
                    <a:pt x="508" y="2950"/>
                  </a:cubicBezTo>
                  <a:close/>
                  <a:moveTo>
                    <a:pt x="2943" y="3484"/>
                  </a:moveTo>
                  <a:cubicBezTo>
                    <a:pt x="2990" y="3484"/>
                    <a:pt x="3027" y="3521"/>
                    <a:pt x="3027" y="3568"/>
                  </a:cubicBezTo>
                  <a:cubicBezTo>
                    <a:pt x="3027" y="3615"/>
                    <a:pt x="2990" y="3652"/>
                    <a:pt x="2943" y="3652"/>
                  </a:cubicBezTo>
                  <a:lnTo>
                    <a:pt x="508" y="3652"/>
                  </a:lnTo>
                  <a:cubicBezTo>
                    <a:pt x="461" y="3652"/>
                    <a:pt x="424" y="3615"/>
                    <a:pt x="424" y="3568"/>
                  </a:cubicBezTo>
                  <a:cubicBezTo>
                    <a:pt x="424" y="3521"/>
                    <a:pt x="461" y="3484"/>
                    <a:pt x="508" y="3484"/>
                  </a:cubicBezTo>
                  <a:close/>
                  <a:moveTo>
                    <a:pt x="2943" y="4016"/>
                  </a:moveTo>
                  <a:cubicBezTo>
                    <a:pt x="2990" y="4016"/>
                    <a:pt x="3027" y="4056"/>
                    <a:pt x="3027" y="4099"/>
                  </a:cubicBezTo>
                  <a:cubicBezTo>
                    <a:pt x="3027" y="4146"/>
                    <a:pt x="2990" y="4186"/>
                    <a:pt x="2943" y="4186"/>
                  </a:cubicBezTo>
                  <a:lnTo>
                    <a:pt x="508" y="4186"/>
                  </a:lnTo>
                  <a:cubicBezTo>
                    <a:pt x="461" y="4186"/>
                    <a:pt x="424" y="4146"/>
                    <a:pt x="424" y="4099"/>
                  </a:cubicBezTo>
                  <a:cubicBezTo>
                    <a:pt x="424" y="4056"/>
                    <a:pt x="461" y="4016"/>
                    <a:pt x="508" y="4016"/>
                  </a:cubicBezTo>
                  <a:close/>
                  <a:moveTo>
                    <a:pt x="2943" y="4550"/>
                  </a:moveTo>
                  <a:cubicBezTo>
                    <a:pt x="2990" y="4550"/>
                    <a:pt x="3027" y="4587"/>
                    <a:pt x="3027" y="4634"/>
                  </a:cubicBezTo>
                  <a:cubicBezTo>
                    <a:pt x="3027" y="4680"/>
                    <a:pt x="2990" y="4717"/>
                    <a:pt x="2943" y="4717"/>
                  </a:cubicBezTo>
                  <a:lnTo>
                    <a:pt x="508" y="4717"/>
                  </a:lnTo>
                  <a:cubicBezTo>
                    <a:pt x="461" y="4717"/>
                    <a:pt x="424" y="4680"/>
                    <a:pt x="424" y="4634"/>
                  </a:cubicBezTo>
                  <a:cubicBezTo>
                    <a:pt x="424" y="4587"/>
                    <a:pt x="461" y="4550"/>
                    <a:pt x="508" y="4550"/>
                  </a:cubicBezTo>
                  <a:close/>
                  <a:moveTo>
                    <a:pt x="3565" y="0"/>
                  </a:moveTo>
                  <a:lnTo>
                    <a:pt x="1941" y="602"/>
                  </a:lnTo>
                  <a:lnTo>
                    <a:pt x="1624" y="718"/>
                  </a:lnTo>
                  <a:lnTo>
                    <a:pt x="989" y="955"/>
                  </a:lnTo>
                  <a:lnTo>
                    <a:pt x="213" y="1243"/>
                  </a:lnTo>
                  <a:lnTo>
                    <a:pt x="0" y="1319"/>
                  </a:lnTo>
                  <a:lnTo>
                    <a:pt x="0" y="8071"/>
                  </a:lnTo>
                  <a:lnTo>
                    <a:pt x="3565" y="8071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940996" y="2382675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1"/>
                  </a:moveTo>
                  <a:cubicBezTo>
                    <a:pt x="37" y="1"/>
                    <a:pt x="0" y="38"/>
                    <a:pt x="0" y="84"/>
                  </a:cubicBezTo>
                  <a:cubicBezTo>
                    <a:pt x="0" y="131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1"/>
                    <a:pt x="2603" y="84"/>
                  </a:cubicBezTo>
                  <a:cubicBezTo>
                    <a:pt x="2603" y="38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940996" y="2418486"/>
              <a:ext cx="175546" cy="11397"/>
            </a:xfrm>
            <a:custGeom>
              <a:rect b="b" l="l" r="r" t="t"/>
              <a:pathLst>
                <a:path extrusionOk="0" h="169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940996" y="2454365"/>
              <a:ext cx="175546" cy="11532"/>
            </a:xfrm>
            <a:custGeom>
              <a:rect b="b" l="l" r="r" t="t"/>
              <a:pathLst>
                <a:path extrusionOk="0" h="171" w="2603">
                  <a:moveTo>
                    <a:pt x="84" y="0"/>
                  </a:moveTo>
                  <a:cubicBezTo>
                    <a:pt x="37" y="0"/>
                    <a:pt x="0" y="40"/>
                    <a:pt x="0" y="87"/>
                  </a:cubicBezTo>
                  <a:cubicBezTo>
                    <a:pt x="0" y="133"/>
                    <a:pt x="37" y="170"/>
                    <a:pt x="84" y="170"/>
                  </a:cubicBezTo>
                  <a:lnTo>
                    <a:pt x="2519" y="170"/>
                  </a:lnTo>
                  <a:cubicBezTo>
                    <a:pt x="2566" y="170"/>
                    <a:pt x="2603" y="133"/>
                    <a:pt x="2603" y="87"/>
                  </a:cubicBezTo>
                  <a:cubicBezTo>
                    <a:pt x="2603" y="40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940996" y="2490379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940996" y="2526190"/>
              <a:ext cx="175546" cy="11532"/>
            </a:xfrm>
            <a:custGeom>
              <a:rect b="b" l="l" r="r" t="t"/>
              <a:pathLst>
                <a:path extrusionOk="0" h="171" w="2603">
                  <a:moveTo>
                    <a:pt x="84" y="1"/>
                  </a:moveTo>
                  <a:cubicBezTo>
                    <a:pt x="37" y="1"/>
                    <a:pt x="0" y="41"/>
                    <a:pt x="0" y="84"/>
                  </a:cubicBezTo>
                  <a:cubicBezTo>
                    <a:pt x="0" y="131"/>
                    <a:pt x="37" y="171"/>
                    <a:pt x="84" y="171"/>
                  </a:cubicBezTo>
                  <a:lnTo>
                    <a:pt x="2519" y="171"/>
                  </a:lnTo>
                  <a:cubicBezTo>
                    <a:pt x="2566" y="171"/>
                    <a:pt x="2603" y="131"/>
                    <a:pt x="2603" y="84"/>
                  </a:cubicBezTo>
                  <a:cubicBezTo>
                    <a:pt x="2603" y="41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940996" y="2562271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0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0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152762" y="2255413"/>
              <a:ext cx="93607" cy="544376"/>
            </a:xfrm>
            <a:custGeom>
              <a:rect b="b" l="l" r="r" t="t"/>
              <a:pathLst>
                <a:path extrusionOk="0" h="8072" w="1388">
                  <a:moveTo>
                    <a:pt x="1" y="0"/>
                  </a:moveTo>
                  <a:lnTo>
                    <a:pt x="1" y="8071"/>
                  </a:lnTo>
                  <a:lnTo>
                    <a:pt x="1387" y="8071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493725" y="1920364"/>
              <a:ext cx="25762" cy="125304"/>
            </a:xfrm>
            <a:custGeom>
              <a:rect b="b" l="l" r="r" t="t"/>
              <a:pathLst>
                <a:path extrusionOk="0" h="1858" w="382">
                  <a:moveTo>
                    <a:pt x="1" y="0"/>
                  </a:moveTo>
                  <a:lnTo>
                    <a:pt x="1" y="1857"/>
                  </a:lnTo>
                  <a:lnTo>
                    <a:pt x="381" y="185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519420" y="1920364"/>
              <a:ext cx="328770" cy="125304"/>
            </a:xfrm>
            <a:custGeom>
              <a:rect b="b" l="l" r="r" t="t"/>
              <a:pathLst>
                <a:path extrusionOk="0" h="1858" w="4875">
                  <a:moveTo>
                    <a:pt x="0" y="0"/>
                  </a:moveTo>
                  <a:lnTo>
                    <a:pt x="0" y="1857"/>
                  </a:lnTo>
                  <a:lnTo>
                    <a:pt x="4875" y="1857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608800" y="1894197"/>
              <a:ext cx="196048" cy="905584"/>
            </a:xfrm>
            <a:custGeom>
              <a:rect b="b" l="l" r="r" t="t"/>
              <a:pathLst>
                <a:path extrusionOk="0" h="13428" w="2907">
                  <a:moveTo>
                    <a:pt x="461" y="1136"/>
                  </a:moveTo>
                  <a:lnTo>
                    <a:pt x="461" y="2025"/>
                  </a:lnTo>
                  <a:lnTo>
                    <a:pt x="983" y="2025"/>
                  </a:lnTo>
                  <a:lnTo>
                    <a:pt x="983" y="1136"/>
                  </a:lnTo>
                  <a:close/>
                  <a:moveTo>
                    <a:pt x="1698" y="1136"/>
                  </a:moveTo>
                  <a:lnTo>
                    <a:pt x="1698" y="2025"/>
                  </a:lnTo>
                  <a:lnTo>
                    <a:pt x="2219" y="2025"/>
                  </a:lnTo>
                  <a:lnTo>
                    <a:pt x="2219" y="1136"/>
                  </a:lnTo>
                  <a:close/>
                  <a:moveTo>
                    <a:pt x="1036" y="1083"/>
                  </a:moveTo>
                  <a:lnTo>
                    <a:pt x="1036" y="2079"/>
                  </a:lnTo>
                  <a:lnTo>
                    <a:pt x="404" y="2079"/>
                  </a:lnTo>
                  <a:lnTo>
                    <a:pt x="404" y="1083"/>
                  </a:lnTo>
                  <a:close/>
                  <a:moveTo>
                    <a:pt x="2272" y="1083"/>
                  </a:moveTo>
                  <a:lnTo>
                    <a:pt x="2272" y="2079"/>
                  </a:lnTo>
                  <a:lnTo>
                    <a:pt x="1641" y="2079"/>
                  </a:lnTo>
                  <a:lnTo>
                    <a:pt x="1641" y="1083"/>
                  </a:lnTo>
                  <a:close/>
                  <a:moveTo>
                    <a:pt x="461" y="3171"/>
                  </a:moveTo>
                  <a:lnTo>
                    <a:pt x="461" y="4057"/>
                  </a:lnTo>
                  <a:lnTo>
                    <a:pt x="983" y="4057"/>
                  </a:lnTo>
                  <a:lnTo>
                    <a:pt x="983" y="3171"/>
                  </a:lnTo>
                  <a:close/>
                  <a:moveTo>
                    <a:pt x="1698" y="3171"/>
                  </a:moveTo>
                  <a:lnTo>
                    <a:pt x="1698" y="4057"/>
                  </a:lnTo>
                  <a:lnTo>
                    <a:pt x="2219" y="4057"/>
                  </a:lnTo>
                  <a:lnTo>
                    <a:pt x="2219" y="3171"/>
                  </a:lnTo>
                  <a:close/>
                  <a:moveTo>
                    <a:pt x="1036" y="3114"/>
                  </a:moveTo>
                  <a:lnTo>
                    <a:pt x="1036" y="4113"/>
                  </a:lnTo>
                  <a:lnTo>
                    <a:pt x="404" y="4113"/>
                  </a:lnTo>
                  <a:lnTo>
                    <a:pt x="404" y="3114"/>
                  </a:lnTo>
                  <a:close/>
                  <a:moveTo>
                    <a:pt x="2272" y="3114"/>
                  </a:moveTo>
                  <a:lnTo>
                    <a:pt x="2272" y="4113"/>
                  </a:lnTo>
                  <a:lnTo>
                    <a:pt x="1641" y="4113"/>
                  </a:lnTo>
                  <a:lnTo>
                    <a:pt x="1641" y="3114"/>
                  </a:lnTo>
                  <a:close/>
                  <a:moveTo>
                    <a:pt x="461" y="5206"/>
                  </a:moveTo>
                  <a:lnTo>
                    <a:pt x="461" y="6091"/>
                  </a:lnTo>
                  <a:lnTo>
                    <a:pt x="983" y="6091"/>
                  </a:lnTo>
                  <a:lnTo>
                    <a:pt x="983" y="5206"/>
                  </a:lnTo>
                  <a:close/>
                  <a:moveTo>
                    <a:pt x="1698" y="5206"/>
                  </a:moveTo>
                  <a:lnTo>
                    <a:pt x="1698" y="6091"/>
                  </a:lnTo>
                  <a:lnTo>
                    <a:pt x="2219" y="6091"/>
                  </a:lnTo>
                  <a:lnTo>
                    <a:pt x="2219" y="5206"/>
                  </a:lnTo>
                  <a:close/>
                  <a:moveTo>
                    <a:pt x="1036" y="5149"/>
                  </a:moveTo>
                  <a:lnTo>
                    <a:pt x="1036" y="6148"/>
                  </a:lnTo>
                  <a:lnTo>
                    <a:pt x="404" y="6148"/>
                  </a:lnTo>
                  <a:lnTo>
                    <a:pt x="404" y="5149"/>
                  </a:lnTo>
                  <a:close/>
                  <a:moveTo>
                    <a:pt x="2272" y="5149"/>
                  </a:moveTo>
                  <a:lnTo>
                    <a:pt x="2272" y="6148"/>
                  </a:lnTo>
                  <a:lnTo>
                    <a:pt x="1641" y="6148"/>
                  </a:lnTo>
                  <a:lnTo>
                    <a:pt x="1641" y="5149"/>
                  </a:lnTo>
                  <a:close/>
                  <a:moveTo>
                    <a:pt x="461" y="7240"/>
                  </a:moveTo>
                  <a:lnTo>
                    <a:pt x="461" y="8126"/>
                  </a:lnTo>
                  <a:lnTo>
                    <a:pt x="983" y="8126"/>
                  </a:lnTo>
                  <a:lnTo>
                    <a:pt x="983" y="7240"/>
                  </a:lnTo>
                  <a:close/>
                  <a:moveTo>
                    <a:pt x="1698" y="7240"/>
                  </a:moveTo>
                  <a:lnTo>
                    <a:pt x="1698" y="8126"/>
                  </a:lnTo>
                  <a:lnTo>
                    <a:pt x="2219" y="8126"/>
                  </a:lnTo>
                  <a:lnTo>
                    <a:pt x="2219" y="7240"/>
                  </a:lnTo>
                  <a:close/>
                  <a:moveTo>
                    <a:pt x="1036" y="7184"/>
                  </a:moveTo>
                  <a:lnTo>
                    <a:pt x="1036" y="8183"/>
                  </a:lnTo>
                  <a:lnTo>
                    <a:pt x="404" y="8183"/>
                  </a:lnTo>
                  <a:lnTo>
                    <a:pt x="404" y="7184"/>
                  </a:lnTo>
                  <a:close/>
                  <a:moveTo>
                    <a:pt x="2272" y="7184"/>
                  </a:moveTo>
                  <a:lnTo>
                    <a:pt x="2272" y="8183"/>
                  </a:lnTo>
                  <a:lnTo>
                    <a:pt x="1641" y="8183"/>
                  </a:lnTo>
                  <a:lnTo>
                    <a:pt x="1641" y="7184"/>
                  </a:lnTo>
                  <a:close/>
                  <a:moveTo>
                    <a:pt x="461" y="9271"/>
                  </a:moveTo>
                  <a:lnTo>
                    <a:pt x="461" y="10160"/>
                  </a:lnTo>
                  <a:lnTo>
                    <a:pt x="983" y="10160"/>
                  </a:lnTo>
                  <a:lnTo>
                    <a:pt x="983" y="9271"/>
                  </a:lnTo>
                  <a:close/>
                  <a:moveTo>
                    <a:pt x="1698" y="9271"/>
                  </a:moveTo>
                  <a:lnTo>
                    <a:pt x="1698" y="10160"/>
                  </a:lnTo>
                  <a:lnTo>
                    <a:pt x="2219" y="10160"/>
                  </a:lnTo>
                  <a:lnTo>
                    <a:pt x="2219" y="9271"/>
                  </a:lnTo>
                  <a:close/>
                  <a:moveTo>
                    <a:pt x="1036" y="9218"/>
                  </a:moveTo>
                  <a:lnTo>
                    <a:pt x="1036" y="10214"/>
                  </a:lnTo>
                  <a:lnTo>
                    <a:pt x="404" y="10214"/>
                  </a:lnTo>
                  <a:lnTo>
                    <a:pt x="404" y="9218"/>
                  </a:lnTo>
                  <a:close/>
                  <a:moveTo>
                    <a:pt x="2272" y="9218"/>
                  </a:moveTo>
                  <a:lnTo>
                    <a:pt x="2272" y="10214"/>
                  </a:lnTo>
                  <a:lnTo>
                    <a:pt x="1641" y="10214"/>
                  </a:lnTo>
                  <a:lnTo>
                    <a:pt x="1641" y="9218"/>
                  </a:lnTo>
                  <a:close/>
                  <a:moveTo>
                    <a:pt x="0" y="0"/>
                  </a:moveTo>
                  <a:lnTo>
                    <a:pt x="0" y="13427"/>
                  </a:lnTo>
                  <a:lnTo>
                    <a:pt x="2907" y="1342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804784" y="1894197"/>
              <a:ext cx="50310" cy="905584"/>
            </a:xfrm>
            <a:custGeom>
              <a:rect b="b" l="l" r="r" t="t"/>
              <a:pathLst>
                <a:path extrusionOk="0" h="13428" w="746">
                  <a:moveTo>
                    <a:pt x="1" y="0"/>
                  </a:moveTo>
                  <a:lnTo>
                    <a:pt x="1" y="13427"/>
                  </a:lnTo>
                  <a:lnTo>
                    <a:pt x="348" y="13427"/>
                  </a:lnTo>
                  <a:lnTo>
                    <a:pt x="348" y="1548"/>
                  </a:lnTo>
                  <a:lnTo>
                    <a:pt x="746" y="154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024036" y="1998529"/>
              <a:ext cx="41071" cy="801255"/>
            </a:xfrm>
            <a:custGeom>
              <a:rect b="b" l="l" r="r" t="t"/>
              <a:pathLst>
                <a:path extrusionOk="0" h="11881" w="609">
                  <a:moveTo>
                    <a:pt x="0" y="1"/>
                  </a:moveTo>
                  <a:lnTo>
                    <a:pt x="0" y="11880"/>
                  </a:lnTo>
                  <a:lnTo>
                    <a:pt x="608" y="1188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828254" y="1998529"/>
              <a:ext cx="195846" cy="807324"/>
            </a:xfrm>
            <a:custGeom>
              <a:rect b="b" l="l" r="r" t="t"/>
              <a:pathLst>
                <a:path extrusionOk="0" h="11971" w="2904">
                  <a:moveTo>
                    <a:pt x="0" y="1"/>
                  </a:moveTo>
                  <a:lnTo>
                    <a:pt x="0" y="11880"/>
                  </a:lnTo>
                  <a:lnTo>
                    <a:pt x="0" y="11971"/>
                  </a:lnTo>
                  <a:lnTo>
                    <a:pt x="2903" y="11971"/>
                  </a:lnTo>
                  <a:lnTo>
                    <a:pt x="2903" y="1188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636046" y="1967168"/>
              <a:ext cx="42690" cy="67238"/>
            </a:xfrm>
            <a:custGeom>
              <a:rect b="b" l="l" r="r" t="t"/>
              <a:pathLst>
                <a:path extrusionOk="0" h="997" w="633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719404" y="1967168"/>
              <a:ext cx="42622" cy="67238"/>
            </a:xfrm>
            <a:custGeom>
              <a:rect b="b" l="l" r="r" t="t"/>
              <a:pathLst>
                <a:path extrusionOk="0" h="997" w="632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636046" y="2104209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0"/>
                  </a:moveTo>
                  <a:lnTo>
                    <a:pt x="0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719404" y="2104209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0"/>
                  </a:moveTo>
                  <a:lnTo>
                    <a:pt x="1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636046" y="2241385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8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8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719404" y="2241385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8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8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636046" y="2378628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719404" y="2378628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636046" y="2515804"/>
              <a:ext cx="42690" cy="67238"/>
            </a:xfrm>
            <a:custGeom>
              <a:rect b="b" l="l" r="r" t="t"/>
              <a:pathLst>
                <a:path extrusionOk="0" h="997" w="633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719404" y="2515804"/>
              <a:ext cx="42622" cy="67238"/>
            </a:xfrm>
            <a:custGeom>
              <a:rect b="b" l="l" r="r" t="t"/>
              <a:pathLst>
                <a:path extrusionOk="0" h="997" w="632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919347" y="1613168"/>
              <a:ext cx="707311" cy="740019"/>
            </a:xfrm>
            <a:custGeom>
              <a:rect b="b" l="l" r="r" t="t"/>
              <a:pathLst>
                <a:path extrusionOk="0" h="10973" w="10488">
                  <a:moveTo>
                    <a:pt x="5819" y="0"/>
                  </a:moveTo>
                  <a:cubicBezTo>
                    <a:pt x="4086" y="0"/>
                    <a:pt x="2110" y="719"/>
                    <a:pt x="1865" y="1990"/>
                  </a:cubicBezTo>
                  <a:cubicBezTo>
                    <a:pt x="1490" y="3907"/>
                    <a:pt x="1664" y="5026"/>
                    <a:pt x="1664" y="5026"/>
                  </a:cubicBezTo>
                  <a:cubicBezTo>
                    <a:pt x="1664" y="5026"/>
                    <a:pt x="1516" y="4819"/>
                    <a:pt x="1231" y="4819"/>
                  </a:cubicBezTo>
                  <a:cubicBezTo>
                    <a:pt x="1119" y="4819"/>
                    <a:pt x="985" y="4851"/>
                    <a:pt x="832" y="4939"/>
                  </a:cubicBezTo>
                  <a:cubicBezTo>
                    <a:pt x="288" y="5254"/>
                    <a:pt x="0" y="6687"/>
                    <a:pt x="688" y="7288"/>
                  </a:cubicBezTo>
                  <a:cubicBezTo>
                    <a:pt x="961" y="7526"/>
                    <a:pt x="1243" y="7598"/>
                    <a:pt x="1484" y="7598"/>
                  </a:cubicBezTo>
                  <a:cubicBezTo>
                    <a:pt x="1851" y="7598"/>
                    <a:pt x="2122" y="7431"/>
                    <a:pt x="2122" y="7431"/>
                  </a:cubicBezTo>
                  <a:cubicBezTo>
                    <a:pt x="2122" y="7431"/>
                    <a:pt x="2409" y="8407"/>
                    <a:pt x="4039" y="9610"/>
                  </a:cubicBezTo>
                  <a:cubicBezTo>
                    <a:pt x="5142" y="10421"/>
                    <a:pt x="7430" y="10972"/>
                    <a:pt x="8890" y="10972"/>
                  </a:cubicBezTo>
                  <a:cubicBezTo>
                    <a:pt x="9595" y="10972"/>
                    <a:pt x="10106" y="10844"/>
                    <a:pt x="10200" y="10555"/>
                  </a:cubicBezTo>
                  <a:cubicBezTo>
                    <a:pt x="10487" y="9667"/>
                    <a:pt x="9485" y="1759"/>
                    <a:pt x="8022" y="586"/>
                  </a:cubicBezTo>
                  <a:cubicBezTo>
                    <a:pt x="7528" y="188"/>
                    <a:pt x="6705" y="0"/>
                    <a:pt x="581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983551" y="1555843"/>
              <a:ext cx="646480" cy="414014"/>
            </a:xfrm>
            <a:custGeom>
              <a:rect b="b" l="l" r="r" t="t"/>
              <a:pathLst>
                <a:path extrusionOk="0" h="6139" w="9586">
                  <a:moveTo>
                    <a:pt x="5749" y="1"/>
                  </a:moveTo>
                  <a:cubicBezTo>
                    <a:pt x="4532" y="1"/>
                    <a:pt x="3070" y="258"/>
                    <a:pt x="2015" y="728"/>
                  </a:cubicBezTo>
                  <a:cubicBezTo>
                    <a:pt x="245" y="1520"/>
                    <a:pt x="0" y="2669"/>
                    <a:pt x="171" y="3421"/>
                  </a:cubicBezTo>
                  <a:cubicBezTo>
                    <a:pt x="341" y="4175"/>
                    <a:pt x="618" y="5783"/>
                    <a:pt x="618" y="5783"/>
                  </a:cubicBezTo>
                  <a:cubicBezTo>
                    <a:pt x="618" y="5783"/>
                    <a:pt x="996" y="6139"/>
                    <a:pt x="1508" y="6139"/>
                  </a:cubicBezTo>
                  <a:cubicBezTo>
                    <a:pt x="1604" y="6139"/>
                    <a:pt x="1704" y="6126"/>
                    <a:pt x="1808" y="6096"/>
                  </a:cubicBezTo>
                  <a:cubicBezTo>
                    <a:pt x="2470" y="5906"/>
                    <a:pt x="1941" y="4684"/>
                    <a:pt x="1921" y="4119"/>
                  </a:cubicBezTo>
                  <a:cubicBezTo>
                    <a:pt x="1901" y="3554"/>
                    <a:pt x="3392" y="2800"/>
                    <a:pt x="4558" y="2800"/>
                  </a:cubicBezTo>
                  <a:cubicBezTo>
                    <a:pt x="5120" y="2800"/>
                    <a:pt x="6025" y="2882"/>
                    <a:pt x="6880" y="2882"/>
                  </a:cubicBezTo>
                  <a:cubicBezTo>
                    <a:pt x="7804" y="2882"/>
                    <a:pt x="8670" y="2786"/>
                    <a:pt x="8984" y="2385"/>
                  </a:cubicBezTo>
                  <a:cubicBezTo>
                    <a:pt x="9586" y="1614"/>
                    <a:pt x="7855" y="1125"/>
                    <a:pt x="7855" y="1125"/>
                  </a:cubicBezTo>
                  <a:cubicBezTo>
                    <a:pt x="7855" y="1125"/>
                    <a:pt x="8664" y="992"/>
                    <a:pt x="7685" y="371"/>
                  </a:cubicBezTo>
                  <a:cubicBezTo>
                    <a:pt x="7289" y="120"/>
                    <a:pt x="6575" y="1"/>
                    <a:pt x="5749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426304" y="1822979"/>
              <a:ext cx="86593" cy="83423"/>
            </a:xfrm>
            <a:custGeom>
              <a:rect b="b" l="l" r="r" t="t"/>
              <a:pathLst>
                <a:path extrusionOk="0" h="1237" w="1284">
                  <a:moveTo>
                    <a:pt x="1166" y="0"/>
                  </a:moveTo>
                  <a:cubicBezTo>
                    <a:pt x="953" y="0"/>
                    <a:pt x="500" y="36"/>
                    <a:pt x="287" y="319"/>
                  </a:cubicBezTo>
                  <a:cubicBezTo>
                    <a:pt x="0" y="692"/>
                    <a:pt x="150" y="1237"/>
                    <a:pt x="150" y="1237"/>
                  </a:cubicBezTo>
                  <a:cubicBezTo>
                    <a:pt x="150" y="1237"/>
                    <a:pt x="144" y="772"/>
                    <a:pt x="335" y="469"/>
                  </a:cubicBezTo>
                  <a:cubicBezTo>
                    <a:pt x="525" y="161"/>
                    <a:pt x="1283" y="4"/>
                    <a:pt x="1283" y="4"/>
                  </a:cubicBezTo>
                  <a:cubicBezTo>
                    <a:pt x="1283" y="4"/>
                    <a:pt x="1238" y="0"/>
                    <a:pt x="1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413422" y="1763158"/>
              <a:ext cx="90235" cy="49973"/>
            </a:xfrm>
            <a:custGeom>
              <a:rect b="b" l="l" r="r" t="t"/>
              <a:pathLst>
                <a:path extrusionOk="0" h="741" w="1338">
                  <a:moveTo>
                    <a:pt x="806" y="0"/>
                  </a:moveTo>
                  <a:cubicBezTo>
                    <a:pt x="681" y="0"/>
                    <a:pt x="548" y="23"/>
                    <a:pt x="421" y="86"/>
                  </a:cubicBezTo>
                  <a:cubicBezTo>
                    <a:pt x="8" y="296"/>
                    <a:pt x="0" y="741"/>
                    <a:pt x="0" y="741"/>
                  </a:cubicBezTo>
                  <a:cubicBezTo>
                    <a:pt x="0" y="741"/>
                    <a:pt x="238" y="284"/>
                    <a:pt x="612" y="183"/>
                  </a:cubicBezTo>
                  <a:cubicBezTo>
                    <a:pt x="826" y="124"/>
                    <a:pt x="1029" y="112"/>
                    <a:pt x="1166" y="112"/>
                  </a:cubicBezTo>
                  <a:cubicBezTo>
                    <a:pt x="1271" y="112"/>
                    <a:pt x="1337" y="119"/>
                    <a:pt x="1337" y="119"/>
                  </a:cubicBezTo>
                  <a:cubicBezTo>
                    <a:pt x="1337" y="119"/>
                    <a:pt x="1094" y="0"/>
                    <a:pt x="80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176636" y="1863781"/>
              <a:ext cx="129215" cy="50985"/>
            </a:xfrm>
            <a:custGeom>
              <a:rect b="b" l="l" r="r" t="t"/>
              <a:pathLst>
                <a:path extrusionOk="0" h="756" w="1916">
                  <a:moveTo>
                    <a:pt x="943" y="1"/>
                  </a:moveTo>
                  <a:cubicBezTo>
                    <a:pt x="550" y="1"/>
                    <a:pt x="98" y="59"/>
                    <a:pt x="0" y="121"/>
                  </a:cubicBezTo>
                  <a:cubicBezTo>
                    <a:pt x="0" y="121"/>
                    <a:pt x="201" y="113"/>
                    <a:pt x="452" y="113"/>
                  </a:cubicBezTo>
                  <a:cubicBezTo>
                    <a:pt x="760" y="113"/>
                    <a:pt x="1143" y="125"/>
                    <a:pt x="1323" y="175"/>
                  </a:cubicBezTo>
                  <a:cubicBezTo>
                    <a:pt x="1651" y="264"/>
                    <a:pt x="1915" y="756"/>
                    <a:pt x="1915" y="756"/>
                  </a:cubicBezTo>
                  <a:cubicBezTo>
                    <a:pt x="1915" y="756"/>
                    <a:pt x="1784" y="204"/>
                    <a:pt x="1487" y="70"/>
                  </a:cubicBezTo>
                  <a:cubicBezTo>
                    <a:pt x="1378" y="20"/>
                    <a:pt x="1170" y="1"/>
                    <a:pt x="9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161529" y="1802881"/>
              <a:ext cx="139129" cy="33720"/>
            </a:xfrm>
            <a:custGeom>
              <a:rect b="b" l="l" r="r" t="t"/>
              <a:pathLst>
                <a:path extrusionOk="0" h="500" w="2063">
                  <a:moveTo>
                    <a:pt x="1072" y="0"/>
                  </a:moveTo>
                  <a:cubicBezTo>
                    <a:pt x="607" y="0"/>
                    <a:pt x="102" y="151"/>
                    <a:pt x="1" y="426"/>
                  </a:cubicBezTo>
                  <a:cubicBezTo>
                    <a:pt x="1" y="426"/>
                    <a:pt x="476" y="149"/>
                    <a:pt x="1077" y="149"/>
                  </a:cubicBezTo>
                  <a:cubicBezTo>
                    <a:pt x="1112" y="149"/>
                    <a:pt x="1148" y="150"/>
                    <a:pt x="1183" y="152"/>
                  </a:cubicBezTo>
                  <a:cubicBezTo>
                    <a:pt x="1831" y="188"/>
                    <a:pt x="2062" y="500"/>
                    <a:pt x="2062" y="500"/>
                  </a:cubicBezTo>
                  <a:cubicBezTo>
                    <a:pt x="2062" y="500"/>
                    <a:pt x="1885" y="99"/>
                    <a:pt x="1364" y="22"/>
                  </a:cubicBezTo>
                  <a:cubicBezTo>
                    <a:pt x="1271" y="7"/>
                    <a:pt x="1173" y="0"/>
                    <a:pt x="107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360279" y="1850090"/>
              <a:ext cx="81198" cy="182021"/>
            </a:xfrm>
            <a:custGeom>
              <a:rect b="b" l="l" r="r" t="t"/>
              <a:pathLst>
                <a:path extrusionOk="0" h="2699" w="1204">
                  <a:moveTo>
                    <a:pt x="117" y="0"/>
                  </a:moveTo>
                  <a:lnTo>
                    <a:pt x="0" y="47"/>
                  </a:lnTo>
                  <a:lnTo>
                    <a:pt x="976" y="2482"/>
                  </a:lnTo>
                  <a:lnTo>
                    <a:pt x="81" y="2158"/>
                  </a:lnTo>
                  <a:lnTo>
                    <a:pt x="37" y="2278"/>
                  </a:lnTo>
                  <a:lnTo>
                    <a:pt x="1203" y="269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991914" y="1988750"/>
              <a:ext cx="60898" cy="45455"/>
            </a:xfrm>
            <a:custGeom>
              <a:rect b="b" l="l" r="r" t="t"/>
              <a:pathLst>
                <a:path extrusionOk="0" h="674" w="903">
                  <a:moveTo>
                    <a:pt x="18" y="1"/>
                  </a:moveTo>
                  <a:cubicBezTo>
                    <a:pt x="7" y="1"/>
                    <a:pt x="1" y="1"/>
                    <a:pt x="1" y="1"/>
                  </a:cubicBezTo>
                  <a:lnTo>
                    <a:pt x="4" y="129"/>
                  </a:lnTo>
                  <a:cubicBezTo>
                    <a:pt x="4" y="129"/>
                    <a:pt x="6" y="129"/>
                    <a:pt x="10" y="129"/>
                  </a:cubicBezTo>
                  <a:cubicBezTo>
                    <a:pt x="76" y="129"/>
                    <a:pt x="615" y="144"/>
                    <a:pt x="778" y="673"/>
                  </a:cubicBezTo>
                  <a:lnTo>
                    <a:pt x="903" y="636"/>
                  </a:lnTo>
                  <a:cubicBezTo>
                    <a:pt x="717" y="41"/>
                    <a:pt x="129" y="1"/>
                    <a:pt x="18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231196" y="2049919"/>
              <a:ext cx="288441" cy="148773"/>
            </a:xfrm>
            <a:custGeom>
              <a:rect b="b" l="l" r="r" t="t"/>
              <a:pathLst>
                <a:path extrusionOk="0" h="2206" w="4277">
                  <a:moveTo>
                    <a:pt x="0" y="0"/>
                  </a:moveTo>
                  <a:cubicBezTo>
                    <a:pt x="0" y="0"/>
                    <a:pt x="508" y="1871"/>
                    <a:pt x="2252" y="2178"/>
                  </a:cubicBezTo>
                  <a:cubicBezTo>
                    <a:pt x="2358" y="2197"/>
                    <a:pt x="2459" y="2206"/>
                    <a:pt x="2555" y="2206"/>
                  </a:cubicBezTo>
                  <a:cubicBezTo>
                    <a:pt x="4029" y="2206"/>
                    <a:pt x="4276" y="113"/>
                    <a:pt x="4276" y="1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300593" y="2051672"/>
              <a:ext cx="179593" cy="40464"/>
            </a:xfrm>
            <a:custGeom>
              <a:rect b="b" l="l" r="r" t="t"/>
              <a:pathLst>
                <a:path extrusionOk="0" h="600" w="2663">
                  <a:moveTo>
                    <a:pt x="0" y="1"/>
                  </a:moveTo>
                  <a:cubicBezTo>
                    <a:pt x="0" y="1"/>
                    <a:pt x="201" y="512"/>
                    <a:pt x="1109" y="589"/>
                  </a:cubicBezTo>
                  <a:cubicBezTo>
                    <a:pt x="1196" y="596"/>
                    <a:pt x="1279" y="599"/>
                    <a:pt x="1359" y="599"/>
                  </a:cubicBezTo>
                  <a:cubicBezTo>
                    <a:pt x="2109" y="599"/>
                    <a:pt x="2524" y="292"/>
                    <a:pt x="2663" y="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321500" y="2152362"/>
              <a:ext cx="155786" cy="46871"/>
            </a:xfrm>
            <a:custGeom>
              <a:rect b="b" l="l" r="r" t="t"/>
              <a:pathLst>
                <a:path extrusionOk="0" h="695" w="2310">
                  <a:moveTo>
                    <a:pt x="2169" y="1"/>
                  </a:moveTo>
                  <a:cubicBezTo>
                    <a:pt x="2169" y="1"/>
                    <a:pt x="1679" y="309"/>
                    <a:pt x="1173" y="309"/>
                  </a:cubicBezTo>
                  <a:cubicBezTo>
                    <a:pt x="1166" y="309"/>
                    <a:pt x="1158" y="309"/>
                    <a:pt x="1150" y="309"/>
                  </a:cubicBezTo>
                  <a:cubicBezTo>
                    <a:pt x="632" y="298"/>
                    <a:pt x="178" y="85"/>
                    <a:pt x="178" y="85"/>
                  </a:cubicBezTo>
                  <a:lnTo>
                    <a:pt x="0" y="309"/>
                  </a:lnTo>
                  <a:cubicBezTo>
                    <a:pt x="0" y="309"/>
                    <a:pt x="271" y="599"/>
                    <a:pt x="1150" y="686"/>
                  </a:cubicBezTo>
                  <a:cubicBezTo>
                    <a:pt x="1208" y="692"/>
                    <a:pt x="1263" y="695"/>
                    <a:pt x="1315" y="695"/>
                  </a:cubicBezTo>
                  <a:cubicBezTo>
                    <a:pt x="2065" y="695"/>
                    <a:pt x="2310" y="155"/>
                    <a:pt x="2310" y="155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5353534" y="2136379"/>
              <a:ext cx="105274" cy="38373"/>
            </a:xfrm>
            <a:custGeom>
              <a:rect b="b" l="l" r="r" t="t"/>
              <a:pathLst>
                <a:path extrusionOk="0" h="569" w="1561">
                  <a:moveTo>
                    <a:pt x="817" y="0"/>
                  </a:moveTo>
                  <a:cubicBezTo>
                    <a:pt x="789" y="0"/>
                    <a:pt x="761" y="2"/>
                    <a:pt x="732" y="5"/>
                  </a:cubicBezTo>
                  <a:cubicBezTo>
                    <a:pt x="278" y="51"/>
                    <a:pt x="0" y="432"/>
                    <a:pt x="0" y="432"/>
                  </a:cubicBezTo>
                  <a:cubicBezTo>
                    <a:pt x="227" y="532"/>
                    <a:pt x="446" y="569"/>
                    <a:pt x="645" y="569"/>
                  </a:cubicBezTo>
                  <a:cubicBezTo>
                    <a:pt x="1174" y="569"/>
                    <a:pt x="1560" y="312"/>
                    <a:pt x="1560" y="312"/>
                  </a:cubicBezTo>
                  <a:cubicBezTo>
                    <a:pt x="1560" y="312"/>
                    <a:pt x="1234" y="0"/>
                    <a:pt x="817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925215" y="2114325"/>
              <a:ext cx="499798" cy="597653"/>
            </a:xfrm>
            <a:custGeom>
              <a:rect b="b" l="l" r="r" t="t"/>
              <a:pathLst>
                <a:path extrusionOk="0" h="8862" w="7411">
                  <a:moveTo>
                    <a:pt x="2035" y="0"/>
                  </a:moveTo>
                  <a:cubicBezTo>
                    <a:pt x="2035" y="0"/>
                    <a:pt x="2045" y="94"/>
                    <a:pt x="2062" y="261"/>
                  </a:cubicBezTo>
                  <a:cubicBezTo>
                    <a:pt x="2179" y="1437"/>
                    <a:pt x="2549" y="6234"/>
                    <a:pt x="945" y="7063"/>
                  </a:cubicBezTo>
                  <a:cubicBezTo>
                    <a:pt x="698" y="7190"/>
                    <a:pt x="375" y="7310"/>
                    <a:pt x="0" y="7427"/>
                  </a:cubicBezTo>
                  <a:cubicBezTo>
                    <a:pt x="712" y="8206"/>
                    <a:pt x="1674" y="8687"/>
                    <a:pt x="2700" y="8790"/>
                  </a:cubicBezTo>
                  <a:cubicBezTo>
                    <a:pt x="3005" y="8838"/>
                    <a:pt x="3330" y="8861"/>
                    <a:pt x="3665" y="8861"/>
                  </a:cubicBezTo>
                  <a:cubicBezTo>
                    <a:pt x="4946" y="8861"/>
                    <a:pt x="6373" y="8512"/>
                    <a:pt x="7410" y="7765"/>
                  </a:cubicBezTo>
                  <a:cubicBezTo>
                    <a:pt x="7199" y="6655"/>
                    <a:pt x="7029" y="3348"/>
                    <a:pt x="7029" y="3348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447123" y="2615213"/>
              <a:ext cx="1917387" cy="294983"/>
            </a:xfrm>
            <a:custGeom>
              <a:rect b="b" l="l" r="r" t="t"/>
              <a:pathLst>
                <a:path extrusionOk="0" h="4374" w="28431">
                  <a:moveTo>
                    <a:pt x="7089" y="0"/>
                  </a:moveTo>
                  <a:cubicBezTo>
                    <a:pt x="4654" y="748"/>
                    <a:pt x="0" y="1260"/>
                    <a:pt x="0" y="1517"/>
                  </a:cubicBezTo>
                  <a:lnTo>
                    <a:pt x="0" y="4373"/>
                  </a:lnTo>
                  <a:lnTo>
                    <a:pt x="28430" y="4373"/>
                  </a:lnTo>
                  <a:cubicBezTo>
                    <a:pt x="28430" y="4373"/>
                    <a:pt x="25350" y="1373"/>
                    <a:pt x="23402" y="1373"/>
                  </a:cubicBezTo>
                  <a:cubicBezTo>
                    <a:pt x="23399" y="1373"/>
                    <a:pt x="23396" y="1373"/>
                    <a:pt x="23393" y="1373"/>
                  </a:cubicBezTo>
                  <a:cubicBezTo>
                    <a:pt x="23138" y="1374"/>
                    <a:pt x="22803" y="1376"/>
                    <a:pt x="22411" y="1376"/>
                  </a:cubicBezTo>
                  <a:cubicBezTo>
                    <a:pt x="19806" y="1376"/>
                    <a:pt x="14720" y="1296"/>
                    <a:pt x="14526" y="468"/>
                  </a:cubicBezTo>
                  <a:cubicBezTo>
                    <a:pt x="14516" y="431"/>
                    <a:pt x="14509" y="384"/>
                    <a:pt x="14499" y="338"/>
                  </a:cubicBezTo>
                  <a:cubicBezTo>
                    <a:pt x="13462" y="1085"/>
                    <a:pt x="12035" y="1434"/>
                    <a:pt x="10754" y="1434"/>
                  </a:cubicBezTo>
                  <a:cubicBezTo>
                    <a:pt x="10419" y="1434"/>
                    <a:pt x="10094" y="1411"/>
                    <a:pt x="9789" y="1363"/>
                  </a:cubicBezTo>
                  <a:cubicBezTo>
                    <a:pt x="8763" y="1260"/>
                    <a:pt x="7801" y="779"/>
                    <a:pt x="7089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58141" y="2131860"/>
              <a:ext cx="351565" cy="365592"/>
            </a:xfrm>
            <a:custGeom>
              <a:rect b="b" l="l" r="r" t="t"/>
              <a:pathLst>
                <a:path extrusionOk="0" h="5421" w="5213">
                  <a:moveTo>
                    <a:pt x="91" y="1"/>
                  </a:moveTo>
                  <a:lnTo>
                    <a:pt x="91" y="1"/>
                  </a:lnTo>
                  <a:cubicBezTo>
                    <a:pt x="1" y="3709"/>
                    <a:pt x="5212" y="5420"/>
                    <a:pt x="5212" y="5420"/>
                  </a:cubicBezTo>
                  <a:lnTo>
                    <a:pt x="5058" y="3088"/>
                  </a:lnTo>
                  <a:cubicBezTo>
                    <a:pt x="1384" y="2891"/>
                    <a:pt x="91" y="1"/>
                    <a:pt x="9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389973" y="2355428"/>
              <a:ext cx="61708" cy="133396"/>
            </a:xfrm>
            <a:custGeom>
              <a:rect b="b" l="l" r="r" t="t"/>
              <a:pathLst>
                <a:path extrusionOk="0" h="1978" w="915">
                  <a:moveTo>
                    <a:pt x="915" y="1"/>
                  </a:moveTo>
                  <a:cubicBezTo>
                    <a:pt x="398" y="90"/>
                    <a:pt x="0" y="545"/>
                    <a:pt x="0" y="1089"/>
                  </a:cubicBezTo>
                  <a:cubicBezTo>
                    <a:pt x="0" y="1453"/>
                    <a:pt x="177" y="1774"/>
                    <a:pt x="448" y="1978"/>
                  </a:cubicBezTo>
                  <a:cubicBezTo>
                    <a:pt x="454" y="1941"/>
                    <a:pt x="458" y="1908"/>
                    <a:pt x="464" y="1874"/>
                  </a:cubicBezTo>
                  <a:cubicBezTo>
                    <a:pt x="241" y="1688"/>
                    <a:pt x="93" y="1404"/>
                    <a:pt x="93" y="1089"/>
                  </a:cubicBezTo>
                  <a:cubicBezTo>
                    <a:pt x="93" y="608"/>
                    <a:pt x="434" y="204"/>
                    <a:pt x="885" y="101"/>
                  </a:cubicBezTo>
                  <a:cubicBezTo>
                    <a:pt x="895" y="67"/>
                    <a:pt x="905" y="33"/>
                    <a:pt x="915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8266813" y="3361910"/>
            <a:ext cx="707300" cy="1226847"/>
            <a:chOff x="8521591" y="3113773"/>
            <a:chExt cx="622404" cy="1079591"/>
          </a:xfrm>
        </p:grpSpPr>
        <p:sp>
          <p:nvSpPr>
            <p:cNvPr id="259" name="Google Shape;259;p25"/>
            <p:cNvSpPr/>
            <p:nvPr/>
          </p:nvSpPr>
          <p:spPr>
            <a:xfrm>
              <a:off x="8521591" y="3113773"/>
              <a:ext cx="622404" cy="1077961"/>
            </a:xfrm>
            <a:custGeom>
              <a:rect b="b" l="l" r="r" t="t"/>
              <a:pathLst>
                <a:path extrusionOk="0" h="15984" w="9229">
                  <a:moveTo>
                    <a:pt x="5655" y="0"/>
                  </a:moveTo>
                  <a:cubicBezTo>
                    <a:pt x="5365" y="0"/>
                    <a:pt x="5080" y="96"/>
                    <a:pt x="4829" y="305"/>
                  </a:cubicBezTo>
                  <a:cubicBezTo>
                    <a:pt x="3436" y="1461"/>
                    <a:pt x="4999" y="3542"/>
                    <a:pt x="3743" y="4501"/>
                  </a:cubicBezTo>
                  <a:cubicBezTo>
                    <a:pt x="2487" y="5460"/>
                    <a:pt x="2093" y="6155"/>
                    <a:pt x="2059" y="8203"/>
                  </a:cubicBezTo>
                  <a:cubicBezTo>
                    <a:pt x="2025" y="10250"/>
                    <a:pt x="3413" y="11109"/>
                    <a:pt x="1705" y="12165"/>
                  </a:cubicBezTo>
                  <a:cubicBezTo>
                    <a:pt x="1" y="13217"/>
                    <a:pt x="506" y="15983"/>
                    <a:pt x="506" y="15983"/>
                  </a:cubicBezTo>
                  <a:lnTo>
                    <a:pt x="8668" y="15983"/>
                  </a:lnTo>
                  <a:cubicBezTo>
                    <a:pt x="8668" y="15983"/>
                    <a:pt x="8039" y="15141"/>
                    <a:pt x="8634" y="13588"/>
                  </a:cubicBezTo>
                  <a:cubicBezTo>
                    <a:pt x="9229" y="12034"/>
                    <a:pt x="8500" y="10845"/>
                    <a:pt x="7545" y="9589"/>
                  </a:cubicBezTo>
                  <a:cubicBezTo>
                    <a:pt x="6586" y="8333"/>
                    <a:pt x="6552" y="7013"/>
                    <a:pt x="7575" y="4237"/>
                  </a:cubicBezTo>
                  <a:cubicBezTo>
                    <a:pt x="8415" y="1963"/>
                    <a:pt x="6971" y="0"/>
                    <a:pt x="5655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25"/>
            <p:cNvGrpSpPr/>
            <p:nvPr/>
          </p:nvGrpSpPr>
          <p:grpSpPr>
            <a:xfrm>
              <a:off x="8635634" y="3146280"/>
              <a:ext cx="478151" cy="1047084"/>
              <a:chOff x="8635634" y="3146280"/>
              <a:chExt cx="478151" cy="1047084"/>
            </a:xfrm>
          </p:grpSpPr>
          <p:sp>
            <p:nvSpPr>
              <p:cNvPr id="261" name="Google Shape;261;p25"/>
              <p:cNvSpPr/>
              <p:nvPr/>
            </p:nvSpPr>
            <p:spPr>
              <a:xfrm>
                <a:off x="8676436" y="3176224"/>
                <a:ext cx="313663" cy="619706"/>
              </a:xfrm>
              <a:custGeom>
                <a:rect b="b" l="l" r="r" t="t"/>
                <a:pathLst>
                  <a:path extrusionOk="0" h="9189" w="4651">
                    <a:moveTo>
                      <a:pt x="2092" y="0"/>
                    </a:moveTo>
                    <a:lnTo>
                      <a:pt x="2035" y="14"/>
                    </a:lnTo>
                    <a:cubicBezTo>
                      <a:pt x="2042" y="34"/>
                      <a:pt x="2523" y="2085"/>
                      <a:pt x="3669" y="2807"/>
                    </a:cubicBezTo>
                    <a:cubicBezTo>
                      <a:pt x="4313" y="3218"/>
                      <a:pt x="4591" y="3872"/>
                      <a:pt x="4450" y="4661"/>
                    </a:cubicBezTo>
                    <a:cubicBezTo>
                      <a:pt x="4253" y="5736"/>
                      <a:pt x="3348" y="6706"/>
                      <a:pt x="2339" y="6916"/>
                    </a:cubicBezTo>
                    <a:cubicBezTo>
                      <a:pt x="1450" y="7103"/>
                      <a:pt x="712" y="7568"/>
                      <a:pt x="311" y="8189"/>
                    </a:cubicBezTo>
                    <a:cubicBezTo>
                      <a:pt x="90" y="8533"/>
                      <a:pt x="0" y="8897"/>
                      <a:pt x="67" y="9188"/>
                    </a:cubicBezTo>
                    <a:lnTo>
                      <a:pt x="124" y="9174"/>
                    </a:lnTo>
                    <a:cubicBezTo>
                      <a:pt x="61" y="8897"/>
                      <a:pt x="147" y="8550"/>
                      <a:pt x="361" y="8219"/>
                    </a:cubicBezTo>
                    <a:cubicBezTo>
                      <a:pt x="752" y="7611"/>
                      <a:pt x="1477" y="7156"/>
                      <a:pt x="2352" y="6973"/>
                    </a:cubicBezTo>
                    <a:cubicBezTo>
                      <a:pt x="3382" y="6755"/>
                      <a:pt x="4307" y="5767"/>
                      <a:pt x="4507" y="4671"/>
                    </a:cubicBezTo>
                    <a:cubicBezTo>
                      <a:pt x="4651" y="3859"/>
                      <a:pt x="4367" y="3181"/>
                      <a:pt x="3698" y="2760"/>
                    </a:cubicBezTo>
                    <a:cubicBezTo>
                      <a:pt x="2573" y="2048"/>
                      <a:pt x="2095" y="20"/>
                      <a:pt x="209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8658632" y="3282579"/>
                <a:ext cx="271109" cy="384880"/>
              </a:xfrm>
              <a:custGeom>
                <a:rect b="b" l="l" r="r" t="t"/>
                <a:pathLst>
                  <a:path extrusionOk="0" h="5707" w="4020">
                    <a:moveTo>
                      <a:pt x="2232" y="0"/>
                    </a:moveTo>
                    <a:lnTo>
                      <a:pt x="2175" y="7"/>
                    </a:lnTo>
                    <a:cubicBezTo>
                      <a:pt x="2178" y="24"/>
                      <a:pt x="2329" y="1698"/>
                      <a:pt x="3338" y="2435"/>
                    </a:cubicBezTo>
                    <a:cubicBezTo>
                      <a:pt x="3782" y="2760"/>
                      <a:pt x="3959" y="3305"/>
                      <a:pt x="3786" y="3823"/>
                    </a:cubicBezTo>
                    <a:cubicBezTo>
                      <a:pt x="3624" y="4306"/>
                      <a:pt x="3107" y="4821"/>
                      <a:pt x="2148" y="4821"/>
                    </a:cubicBezTo>
                    <a:cubicBezTo>
                      <a:pt x="2133" y="4821"/>
                      <a:pt x="2118" y="4821"/>
                      <a:pt x="2102" y="4821"/>
                    </a:cubicBezTo>
                    <a:lnTo>
                      <a:pt x="2025" y="4821"/>
                    </a:lnTo>
                    <a:cubicBezTo>
                      <a:pt x="294" y="4821"/>
                      <a:pt x="10" y="5653"/>
                      <a:pt x="1" y="5690"/>
                    </a:cubicBezTo>
                    <a:lnTo>
                      <a:pt x="54" y="5707"/>
                    </a:lnTo>
                    <a:cubicBezTo>
                      <a:pt x="58" y="5700"/>
                      <a:pt x="341" y="4878"/>
                      <a:pt x="2025" y="4878"/>
                    </a:cubicBezTo>
                    <a:lnTo>
                      <a:pt x="2098" y="4878"/>
                    </a:lnTo>
                    <a:cubicBezTo>
                      <a:pt x="2114" y="4878"/>
                      <a:pt x="2129" y="4878"/>
                      <a:pt x="2145" y="4878"/>
                    </a:cubicBezTo>
                    <a:cubicBezTo>
                      <a:pt x="3137" y="4878"/>
                      <a:pt x="3672" y="4346"/>
                      <a:pt x="3839" y="3843"/>
                    </a:cubicBezTo>
                    <a:cubicBezTo>
                      <a:pt x="4019" y="3297"/>
                      <a:pt x="3839" y="2730"/>
                      <a:pt x="3371" y="2389"/>
                    </a:cubicBezTo>
                    <a:cubicBezTo>
                      <a:pt x="2386" y="1667"/>
                      <a:pt x="2235" y="17"/>
                      <a:pt x="223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8635634" y="3665174"/>
                <a:ext cx="345967" cy="528190"/>
              </a:xfrm>
              <a:custGeom>
                <a:rect b="b" l="l" r="r" t="t"/>
                <a:pathLst>
                  <a:path extrusionOk="0" h="7832" w="5130">
                    <a:moveTo>
                      <a:pt x="5109" y="0"/>
                    </a:moveTo>
                    <a:cubicBezTo>
                      <a:pt x="5085" y="6"/>
                      <a:pt x="2847" y="839"/>
                      <a:pt x="2266" y="2449"/>
                    </a:cubicBezTo>
                    <a:cubicBezTo>
                      <a:pt x="2098" y="2920"/>
                      <a:pt x="1995" y="3457"/>
                      <a:pt x="1885" y="4029"/>
                    </a:cubicBezTo>
                    <a:cubicBezTo>
                      <a:pt x="1628" y="5389"/>
                      <a:pt x="1334" y="6932"/>
                      <a:pt x="1" y="7784"/>
                    </a:cubicBezTo>
                    <a:lnTo>
                      <a:pt x="31" y="7831"/>
                    </a:lnTo>
                    <a:cubicBezTo>
                      <a:pt x="1384" y="6965"/>
                      <a:pt x="1682" y="5412"/>
                      <a:pt x="1942" y="4039"/>
                    </a:cubicBezTo>
                    <a:cubicBezTo>
                      <a:pt x="2052" y="3471"/>
                      <a:pt x="2152" y="2933"/>
                      <a:pt x="2323" y="2469"/>
                    </a:cubicBezTo>
                    <a:cubicBezTo>
                      <a:pt x="2891" y="885"/>
                      <a:pt x="5105" y="60"/>
                      <a:pt x="5129" y="54"/>
                    </a:cubicBezTo>
                    <a:lnTo>
                      <a:pt x="5109" y="0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8757973" y="3878289"/>
                <a:ext cx="346844" cy="86323"/>
              </a:xfrm>
              <a:custGeom>
                <a:rect b="b" l="l" r="r" t="t"/>
                <a:pathLst>
                  <a:path extrusionOk="0" h="1280" w="5143">
                    <a:moveTo>
                      <a:pt x="5099" y="1"/>
                    </a:moveTo>
                    <a:cubicBezTo>
                      <a:pt x="4932" y="187"/>
                      <a:pt x="4706" y="357"/>
                      <a:pt x="4068" y="357"/>
                    </a:cubicBezTo>
                    <a:cubicBezTo>
                      <a:pt x="3721" y="357"/>
                      <a:pt x="3252" y="307"/>
                      <a:pt x="2606" y="181"/>
                    </a:cubicBezTo>
                    <a:cubicBezTo>
                      <a:pt x="2405" y="142"/>
                      <a:pt x="2216" y="125"/>
                      <a:pt x="2040" y="125"/>
                    </a:cubicBezTo>
                    <a:cubicBezTo>
                      <a:pt x="623" y="125"/>
                      <a:pt x="7" y="1241"/>
                      <a:pt x="1" y="1253"/>
                    </a:cubicBezTo>
                    <a:lnTo>
                      <a:pt x="51" y="1280"/>
                    </a:lnTo>
                    <a:cubicBezTo>
                      <a:pt x="57" y="1268"/>
                      <a:pt x="657" y="182"/>
                      <a:pt x="2040" y="182"/>
                    </a:cubicBezTo>
                    <a:cubicBezTo>
                      <a:pt x="2213" y="182"/>
                      <a:pt x="2399" y="199"/>
                      <a:pt x="2597" y="237"/>
                    </a:cubicBezTo>
                    <a:cubicBezTo>
                      <a:pt x="3242" y="362"/>
                      <a:pt x="3713" y="413"/>
                      <a:pt x="4065" y="413"/>
                    </a:cubicBezTo>
                    <a:cubicBezTo>
                      <a:pt x="4729" y="413"/>
                      <a:pt x="4967" y="233"/>
                      <a:pt x="5143" y="37"/>
                    </a:cubicBezTo>
                    <a:lnTo>
                      <a:pt x="5099" y="1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8753926" y="3671446"/>
                <a:ext cx="38845" cy="209334"/>
              </a:xfrm>
              <a:custGeom>
                <a:rect b="b" l="l" r="r" t="t"/>
                <a:pathLst>
                  <a:path extrusionOk="0" h="3104" w="576">
                    <a:moveTo>
                      <a:pt x="104" y="1"/>
                    </a:moveTo>
                    <a:lnTo>
                      <a:pt x="68" y="47"/>
                    </a:lnTo>
                    <a:cubicBezTo>
                      <a:pt x="71" y="51"/>
                      <a:pt x="512" y="422"/>
                      <a:pt x="372" y="1244"/>
                    </a:cubicBezTo>
                    <a:cubicBezTo>
                      <a:pt x="332" y="1480"/>
                      <a:pt x="275" y="1685"/>
                      <a:pt x="224" y="1865"/>
                    </a:cubicBezTo>
                    <a:cubicBezTo>
                      <a:pt x="97" y="2349"/>
                      <a:pt x="0" y="2697"/>
                      <a:pt x="312" y="3104"/>
                    </a:cubicBezTo>
                    <a:lnTo>
                      <a:pt x="358" y="3068"/>
                    </a:lnTo>
                    <a:cubicBezTo>
                      <a:pt x="64" y="2687"/>
                      <a:pt x="151" y="2366"/>
                      <a:pt x="281" y="1881"/>
                    </a:cubicBezTo>
                    <a:cubicBezTo>
                      <a:pt x="332" y="1697"/>
                      <a:pt x="385" y="1491"/>
                      <a:pt x="429" y="1253"/>
                    </a:cubicBezTo>
                    <a:cubicBezTo>
                      <a:pt x="575" y="395"/>
                      <a:pt x="121" y="17"/>
                      <a:pt x="104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8720138" y="4001437"/>
                <a:ext cx="393647" cy="91179"/>
              </a:xfrm>
              <a:custGeom>
                <a:rect b="b" l="l" r="r" t="t"/>
                <a:pathLst>
                  <a:path extrusionOk="0" h="1352" w="5837">
                    <a:moveTo>
                      <a:pt x="2135" y="1"/>
                    </a:moveTo>
                    <a:cubicBezTo>
                      <a:pt x="706" y="1"/>
                      <a:pt x="10" y="1310"/>
                      <a:pt x="0" y="1325"/>
                    </a:cubicBezTo>
                    <a:lnTo>
                      <a:pt x="54" y="1351"/>
                    </a:lnTo>
                    <a:cubicBezTo>
                      <a:pt x="60" y="1336"/>
                      <a:pt x="740" y="59"/>
                      <a:pt x="2134" y="59"/>
                    </a:cubicBezTo>
                    <a:cubicBezTo>
                      <a:pt x="2284" y="59"/>
                      <a:pt x="2441" y="73"/>
                      <a:pt x="2606" y="105"/>
                    </a:cubicBezTo>
                    <a:cubicBezTo>
                      <a:pt x="2944" y="169"/>
                      <a:pt x="3248" y="235"/>
                      <a:pt x="3515" y="295"/>
                    </a:cubicBezTo>
                    <a:cubicBezTo>
                      <a:pt x="4057" y="416"/>
                      <a:pt x="4485" y="511"/>
                      <a:pt x="4841" y="511"/>
                    </a:cubicBezTo>
                    <a:cubicBezTo>
                      <a:pt x="5244" y="511"/>
                      <a:pt x="5555" y="390"/>
                      <a:pt x="5837" y="49"/>
                    </a:cubicBezTo>
                    <a:lnTo>
                      <a:pt x="5793" y="12"/>
                    </a:lnTo>
                    <a:cubicBezTo>
                      <a:pt x="5524" y="337"/>
                      <a:pt x="5224" y="453"/>
                      <a:pt x="4835" y="453"/>
                    </a:cubicBezTo>
                    <a:cubicBezTo>
                      <a:pt x="4485" y="453"/>
                      <a:pt x="4063" y="359"/>
                      <a:pt x="3528" y="239"/>
                    </a:cubicBezTo>
                    <a:cubicBezTo>
                      <a:pt x="3258" y="179"/>
                      <a:pt x="2954" y="112"/>
                      <a:pt x="2617" y="49"/>
                    </a:cubicBezTo>
                    <a:cubicBezTo>
                      <a:pt x="2448" y="16"/>
                      <a:pt x="2288" y="1"/>
                      <a:pt x="2135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8884628" y="3146280"/>
                <a:ext cx="101632" cy="223092"/>
              </a:xfrm>
              <a:custGeom>
                <a:rect b="b" l="l" r="r" t="t"/>
                <a:pathLst>
                  <a:path extrusionOk="0" h="3308" w="1507">
                    <a:moveTo>
                      <a:pt x="1453" y="0"/>
                    </a:moveTo>
                    <a:lnTo>
                      <a:pt x="1397" y="10"/>
                    </a:lnTo>
                    <a:cubicBezTo>
                      <a:pt x="1447" y="281"/>
                      <a:pt x="1377" y="371"/>
                      <a:pt x="989" y="872"/>
                    </a:cubicBezTo>
                    <a:cubicBezTo>
                      <a:pt x="899" y="985"/>
                      <a:pt x="796" y="1123"/>
                      <a:pt x="672" y="1286"/>
                    </a:cubicBezTo>
                    <a:cubicBezTo>
                      <a:pt x="0" y="2175"/>
                      <a:pt x="662" y="3298"/>
                      <a:pt x="668" y="3307"/>
                    </a:cubicBezTo>
                    <a:lnTo>
                      <a:pt x="719" y="3281"/>
                    </a:lnTo>
                    <a:cubicBezTo>
                      <a:pt x="712" y="3267"/>
                      <a:pt x="67" y="2179"/>
                      <a:pt x="719" y="1320"/>
                    </a:cubicBezTo>
                    <a:cubicBezTo>
                      <a:pt x="842" y="1156"/>
                      <a:pt x="946" y="1022"/>
                      <a:pt x="1032" y="905"/>
                    </a:cubicBezTo>
                    <a:cubicBezTo>
                      <a:pt x="1427" y="401"/>
                      <a:pt x="1507" y="294"/>
                      <a:pt x="1453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25"/>
          <p:cNvSpPr/>
          <p:nvPr/>
        </p:nvSpPr>
        <p:spPr>
          <a:xfrm>
            <a:off x="7539241" y="2978436"/>
            <a:ext cx="1180942" cy="1608579"/>
          </a:xfrm>
          <a:custGeom>
            <a:rect b="b" l="l" r="r" t="t"/>
            <a:pathLst>
              <a:path extrusionOk="0" h="23852" w="17511">
                <a:moveTo>
                  <a:pt x="9288" y="1"/>
                </a:moveTo>
                <a:cubicBezTo>
                  <a:pt x="9209" y="1"/>
                  <a:pt x="9130" y="3"/>
                  <a:pt x="9050" y="8"/>
                </a:cubicBezTo>
                <a:cubicBezTo>
                  <a:pt x="7561" y="99"/>
                  <a:pt x="6572" y="763"/>
                  <a:pt x="5960" y="1775"/>
                </a:cubicBezTo>
                <a:cubicBezTo>
                  <a:pt x="4875" y="3570"/>
                  <a:pt x="4978" y="6463"/>
                  <a:pt x="5596" y="9196"/>
                </a:cubicBezTo>
                <a:cubicBezTo>
                  <a:pt x="5623" y="9316"/>
                  <a:pt x="5650" y="9432"/>
                  <a:pt x="5680" y="9549"/>
                </a:cubicBezTo>
                <a:cubicBezTo>
                  <a:pt x="6384" y="12450"/>
                  <a:pt x="4861" y="12269"/>
                  <a:pt x="3358" y="12991"/>
                </a:cubicBezTo>
                <a:cubicBezTo>
                  <a:pt x="2593" y="13355"/>
                  <a:pt x="1834" y="13953"/>
                  <a:pt x="1373" y="15299"/>
                </a:cubicBezTo>
                <a:cubicBezTo>
                  <a:pt x="0" y="19298"/>
                  <a:pt x="4617" y="23852"/>
                  <a:pt x="4617" y="23852"/>
                </a:cubicBezTo>
                <a:lnTo>
                  <a:pt x="15475" y="23852"/>
                </a:lnTo>
                <a:cubicBezTo>
                  <a:pt x="16484" y="23150"/>
                  <a:pt x="17015" y="22005"/>
                  <a:pt x="17176" y="20775"/>
                </a:cubicBezTo>
                <a:cubicBezTo>
                  <a:pt x="17511" y="18216"/>
                  <a:pt x="16234" y="15299"/>
                  <a:pt x="14275" y="15299"/>
                </a:cubicBezTo>
                <a:cubicBezTo>
                  <a:pt x="14260" y="15299"/>
                  <a:pt x="14245" y="15299"/>
                  <a:pt x="14229" y="15299"/>
                </a:cubicBezTo>
                <a:cubicBezTo>
                  <a:pt x="14181" y="15300"/>
                  <a:pt x="14132" y="15301"/>
                  <a:pt x="14085" y="15301"/>
                </a:cubicBezTo>
                <a:cubicBezTo>
                  <a:pt x="11259" y="15301"/>
                  <a:pt x="10216" y="13360"/>
                  <a:pt x="12792" y="9897"/>
                </a:cubicBezTo>
                <a:cubicBezTo>
                  <a:pt x="12979" y="9643"/>
                  <a:pt x="13143" y="9376"/>
                  <a:pt x="13284" y="9099"/>
                </a:cubicBezTo>
                <a:cubicBezTo>
                  <a:pt x="15064" y="5534"/>
                  <a:pt x="13074" y="1"/>
                  <a:pt x="9288" y="1"/>
                </a:cubicBezTo>
                <a:close/>
              </a:path>
            </a:pathLst>
          </a:custGeom>
          <a:solidFill>
            <a:srgbClr val="65A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5"/>
          <p:cNvGrpSpPr/>
          <p:nvPr/>
        </p:nvGrpSpPr>
        <p:grpSpPr>
          <a:xfrm>
            <a:off x="3802725" y="2509734"/>
            <a:ext cx="4573991" cy="2082547"/>
            <a:chOff x="3802725" y="2509734"/>
            <a:chExt cx="4573991" cy="2082547"/>
          </a:xfrm>
        </p:grpSpPr>
        <p:sp>
          <p:nvSpPr>
            <p:cNvPr id="270" name="Google Shape;270;p25"/>
            <p:cNvSpPr/>
            <p:nvPr/>
          </p:nvSpPr>
          <p:spPr>
            <a:xfrm>
              <a:off x="7810557" y="4013823"/>
              <a:ext cx="566159" cy="566429"/>
            </a:xfrm>
            <a:custGeom>
              <a:rect b="b" l="l" r="r" t="t"/>
              <a:pathLst>
                <a:path extrusionOk="0" h="8399" w="8395">
                  <a:moveTo>
                    <a:pt x="60" y="0"/>
                  </a:moveTo>
                  <a:lnTo>
                    <a:pt x="0" y="63"/>
                  </a:lnTo>
                  <a:lnTo>
                    <a:pt x="8335" y="8399"/>
                  </a:lnTo>
                  <a:lnTo>
                    <a:pt x="8395" y="83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913675" y="3312163"/>
              <a:ext cx="340977" cy="808943"/>
            </a:xfrm>
            <a:custGeom>
              <a:rect b="b" l="l" r="r" t="t"/>
              <a:pathLst>
                <a:path extrusionOk="0" h="11995" w="5056">
                  <a:moveTo>
                    <a:pt x="4972" y="1"/>
                  </a:moveTo>
                  <a:lnTo>
                    <a:pt x="1" y="11960"/>
                  </a:lnTo>
                  <a:lnTo>
                    <a:pt x="84" y="11994"/>
                  </a:lnTo>
                  <a:lnTo>
                    <a:pt x="5055" y="34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8156801" y="3455273"/>
              <a:ext cx="197464" cy="86593"/>
            </a:xfrm>
            <a:custGeom>
              <a:rect b="b" l="l" r="r" t="t"/>
              <a:pathLst>
                <a:path extrusionOk="0" h="1284" w="2928">
                  <a:moveTo>
                    <a:pt x="2894" y="0"/>
                  </a:moveTo>
                  <a:lnTo>
                    <a:pt x="1" y="1203"/>
                  </a:lnTo>
                  <a:lnTo>
                    <a:pt x="34" y="1283"/>
                  </a:lnTo>
                  <a:lnTo>
                    <a:pt x="2927" y="80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996156" y="3433075"/>
              <a:ext cx="100351" cy="224912"/>
            </a:xfrm>
            <a:custGeom>
              <a:rect b="b" l="l" r="r" t="t"/>
              <a:pathLst>
                <a:path extrusionOk="0" h="3335" w="1488">
                  <a:moveTo>
                    <a:pt x="81" y="1"/>
                  </a:moveTo>
                  <a:lnTo>
                    <a:pt x="1" y="33"/>
                  </a:lnTo>
                  <a:lnTo>
                    <a:pt x="1404" y="3334"/>
                  </a:lnTo>
                  <a:lnTo>
                    <a:pt x="1487" y="3298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8231796" y="4207987"/>
              <a:ext cx="6002" cy="230105"/>
            </a:xfrm>
            <a:custGeom>
              <a:rect b="b" l="l" r="r" t="t"/>
              <a:pathLst>
                <a:path extrusionOk="0" h="3412" w="89">
                  <a:moveTo>
                    <a:pt x="1" y="0"/>
                  </a:moveTo>
                  <a:lnTo>
                    <a:pt x="1" y="3412"/>
                  </a:lnTo>
                  <a:lnTo>
                    <a:pt x="88" y="341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844750" y="4298358"/>
              <a:ext cx="253305" cy="6137"/>
            </a:xfrm>
            <a:custGeom>
              <a:rect b="b" l="l" r="r" t="t"/>
              <a:pathLst>
                <a:path extrusionOk="0" h="91" w="3756">
                  <a:moveTo>
                    <a:pt x="1" y="0"/>
                  </a:moveTo>
                  <a:lnTo>
                    <a:pt x="1" y="91"/>
                  </a:lnTo>
                  <a:lnTo>
                    <a:pt x="3755" y="91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3802725" y="4475418"/>
              <a:ext cx="3954614" cy="114451"/>
            </a:xfrm>
            <a:custGeom>
              <a:rect b="b" l="l" r="r" t="t"/>
              <a:pathLst>
                <a:path extrusionOk="0" h="1440" w="58639">
                  <a:moveTo>
                    <a:pt x="0" y="0"/>
                  </a:moveTo>
                  <a:lnTo>
                    <a:pt x="0" y="1440"/>
                  </a:lnTo>
                  <a:lnTo>
                    <a:pt x="58638" y="1440"/>
                  </a:lnTo>
                  <a:lnTo>
                    <a:pt x="5863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4982472" y="2509734"/>
              <a:ext cx="3275224" cy="1976262"/>
            </a:xfrm>
            <a:custGeom>
              <a:rect b="b" l="l" r="r" t="t"/>
              <a:pathLst>
                <a:path extrusionOk="0" h="29304" w="48565">
                  <a:moveTo>
                    <a:pt x="8826" y="1"/>
                  </a:moveTo>
                  <a:cubicBezTo>
                    <a:pt x="7998" y="1"/>
                    <a:pt x="7276" y="562"/>
                    <a:pt x="7072" y="1364"/>
                  </a:cubicBezTo>
                  <a:lnTo>
                    <a:pt x="0" y="29303"/>
                  </a:lnTo>
                  <a:lnTo>
                    <a:pt x="41145" y="29303"/>
                  </a:lnTo>
                  <a:lnTo>
                    <a:pt x="48565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040809" y="2717454"/>
              <a:ext cx="3164217" cy="1538441"/>
            </a:xfrm>
            <a:custGeom>
              <a:rect b="b" l="l" r="r" t="t"/>
              <a:pathLst>
                <a:path extrusionOk="0" h="22812" w="46919">
                  <a:moveTo>
                    <a:pt x="5773" y="1"/>
                  </a:moveTo>
                  <a:lnTo>
                    <a:pt x="0" y="22812"/>
                  </a:lnTo>
                  <a:lnTo>
                    <a:pt x="41145" y="22812"/>
                  </a:lnTo>
                  <a:lnTo>
                    <a:pt x="4691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7735900" y="2509734"/>
              <a:ext cx="630294" cy="2082547"/>
            </a:xfrm>
            <a:custGeom>
              <a:rect b="b" l="l" r="r" t="t"/>
              <a:pathLst>
                <a:path extrusionOk="0" h="30880" w="9346">
                  <a:moveTo>
                    <a:pt x="7738" y="1"/>
                  </a:moveTo>
                  <a:lnTo>
                    <a:pt x="318" y="29303"/>
                  </a:lnTo>
                  <a:lnTo>
                    <a:pt x="1" y="30880"/>
                  </a:lnTo>
                  <a:lnTo>
                    <a:pt x="1" y="30880"/>
                  </a:lnTo>
                  <a:lnTo>
                    <a:pt x="1715" y="30743"/>
                  </a:lnTo>
                  <a:cubicBezTo>
                    <a:pt x="1715" y="30743"/>
                    <a:pt x="8634" y="3769"/>
                    <a:pt x="8991" y="2199"/>
                  </a:cubicBezTo>
                  <a:cubicBezTo>
                    <a:pt x="9346" y="632"/>
                    <a:pt x="7738" y="1"/>
                    <a:pt x="7738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107084" y="4453059"/>
              <a:ext cx="518546" cy="32978"/>
            </a:xfrm>
            <a:custGeom>
              <a:rect b="b" l="l" r="r" t="t"/>
              <a:pathLst>
                <a:path extrusionOk="0" h="489" w="7689">
                  <a:moveTo>
                    <a:pt x="1" y="0"/>
                  </a:moveTo>
                  <a:lnTo>
                    <a:pt x="1" y="488"/>
                  </a:lnTo>
                  <a:lnTo>
                    <a:pt x="7688" y="488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4658686" y="4453059"/>
              <a:ext cx="1325061" cy="32978"/>
            </a:xfrm>
            <a:custGeom>
              <a:rect b="b" l="l" r="r" t="t"/>
              <a:pathLst>
                <a:path extrusionOk="0" h="489" w="19648">
                  <a:moveTo>
                    <a:pt x="0" y="0"/>
                  </a:moveTo>
                  <a:lnTo>
                    <a:pt x="0" y="488"/>
                  </a:lnTo>
                  <a:lnTo>
                    <a:pt x="19647" y="488"/>
                  </a:lnTo>
                  <a:lnTo>
                    <a:pt x="196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6055329" y="4453059"/>
              <a:ext cx="1325331" cy="32978"/>
            </a:xfrm>
            <a:custGeom>
              <a:rect b="b" l="l" r="r" t="t"/>
              <a:pathLst>
                <a:path extrusionOk="0" h="489" w="19652">
                  <a:moveTo>
                    <a:pt x="1" y="0"/>
                  </a:moveTo>
                  <a:lnTo>
                    <a:pt x="1" y="488"/>
                  </a:lnTo>
                  <a:lnTo>
                    <a:pt x="19652" y="488"/>
                  </a:lnTo>
                  <a:lnTo>
                    <a:pt x="1965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4774078" y="3432198"/>
              <a:ext cx="838414" cy="823510"/>
            </a:xfrm>
            <a:custGeom>
              <a:rect b="b" l="l" r="r" t="t"/>
              <a:pathLst>
                <a:path extrusionOk="0" h="12211" w="12432">
                  <a:moveTo>
                    <a:pt x="1872" y="0"/>
                  </a:moveTo>
                  <a:cubicBezTo>
                    <a:pt x="751" y="0"/>
                    <a:pt x="1" y="1607"/>
                    <a:pt x="1166" y="2385"/>
                  </a:cubicBezTo>
                  <a:cubicBezTo>
                    <a:pt x="1342" y="2502"/>
                    <a:pt x="1516" y="2599"/>
                    <a:pt x="1673" y="2672"/>
                  </a:cubicBezTo>
                  <a:cubicBezTo>
                    <a:pt x="2782" y="3170"/>
                    <a:pt x="1239" y="4704"/>
                    <a:pt x="2939" y="6277"/>
                  </a:cubicBezTo>
                  <a:cubicBezTo>
                    <a:pt x="4640" y="7848"/>
                    <a:pt x="5512" y="7711"/>
                    <a:pt x="4927" y="8937"/>
                  </a:cubicBezTo>
                  <a:cubicBezTo>
                    <a:pt x="4343" y="10163"/>
                    <a:pt x="5709" y="12210"/>
                    <a:pt x="5709" y="12210"/>
                  </a:cubicBezTo>
                  <a:lnTo>
                    <a:pt x="12431" y="12210"/>
                  </a:lnTo>
                  <a:cubicBezTo>
                    <a:pt x="12431" y="12210"/>
                    <a:pt x="8950" y="9805"/>
                    <a:pt x="9307" y="7724"/>
                  </a:cubicBezTo>
                  <a:cubicBezTo>
                    <a:pt x="9665" y="5643"/>
                    <a:pt x="8001" y="4387"/>
                    <a:pt x="5946" y="4296"/>
                  </a:cubicBezTo>
                  <a:cubicBezTo>
                    <a:pt x="3888" y="4209"/>
                    <a:pt x="4483" y="3912"/>
                    <a:pt x="3968" y="1824"/>
                  </a:cubicBezTo>
                  <a:cubicBezTo>
                    <a:pt x="3798" y="1133"/>
                    <a:pt x="3234" y="601"/>
                    <a:pt x="2552" y="197"/>
                  </a:cubicBezTo>
                  <a:cubicBezTo>
                    <a:pt x="2319" y="60"/>
                    <a:pt x="2089" y="0"/>
                    <a:pt x="187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840596" y="3248757"/>
              <a:ext cx="891220" cy="1006947"/>
            </a:xfrm>
            <a:custGeom>
              <a:rect b="b" l="l" r="r" t="t"/>
              <a:pathLst>
                <a:path extrusionOk="0" h="14931" w="13215">
                  <a:moveTo>
                    <a:pt x="11143" y="0"/>
                  </a:moveTo>
                  <a:cubicBezTo>
                    <a:pt x="10634" y="0"/>
                    <a:pt x="10072" y="108"/>
                    <a:pt x="9506" y="418"/>
                  </a:cubicBezTo>
                  <a:cubicBezTo>
                    <a:pt x="7056" y="1755"/>
                    <a:pt x="7294" y="3448"/>
                    <a:pt x="5620" y="3575"/>
                  </a:cubicBezTo>
                  <a:cubicBezTo>
                    <a:pt x="3853" y="3713"/>
                    <a:pt x="953" y="5022"/>
                    <a:pt x="475" y="8644"/>
                  </a:cubicBezTo>
                  <a:cubicBezTo>
                    <a:pt x="1" y="12268"/>
                    <a:pt x="475" y="14930"/>
                    <a:pt x="475" y="14930"/>
                  </a:cubicBezTo>
                  <a:lnTo>
                    <a:pt x="4688" y="14930"/>
                  </a:lnTo>
                  <a:cubicBezTo>
                    <a:pt x="4688" y="14930"/>
                    <a:pt x="6766" y="13384"/>
                    <a:pt x="6111" y="11205"/>
                  </a:cubicBezTo>
                  <a:cubicBezTo>
                    <a:pt x="5457" y="9028"/>
                    <a:pt x="5540" y="6188"/>
                    <a:pt x="8099" y="6010"/>
                  </a:cubicBezTo>
                  <a:cubicBezTo>
                    <a:pt x="10655" y="5830"/>
                    <a:pt x="9121" y="3295"/>
                    <a:pt x="9847" y="1811"/>
                  </a:cubicBezTo>
                  <a:cubicBezTo>
                    <a:pt x="10390" y="702"/>
                    <a:pt x="12012" y="563"/>
                    <a:pt x="12789" y="563"/>
                  </a:cubicBezTo>
                  <a:cubicBezTo>
                    <a:pt x="13049" y="563"/>
                    <a:pt x="13214" y="578"/>
                    <a:pt x="13214" y="578"/>
                  </a:cubicBezTo>
                  <a:cubicBezTo>
                    <a:pt x="13214" y="578"/>
                    <a:pt x="12320" y="0"/>
                    <a:pt x="1114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5998543" y="3266629"/>
              <a:ext cx="733882" cy="990019"/>
            </a:xfrm>
            <a:custGeom>
              <a:rect b="b" l="l" r="r" t="t"/>
              <a:pathLst>
                <a:path extrusionOk="0" h="14680" w="10882">
                  <a:moveTo>
                    <a:pt x="9212" y="1"/>
                  </a:moveTo>
                  <a:cubicBezTo>
                    <a:pt x="8395" y="1"/>
                    <a:pt x="7476" y="238"/>
                    <a:pt x="6943" y="1146"/>
                  </a:cubicBezTo>
                  <a:cubicBezTo>
                    <a:pt x="6623" y="1687"/>
                    <a:pt x="6418" y="2214"/>
                    <a:pt x="6218" y="2726"/>
                  </a:cubicBezTo>
                  <a:cubicBezTo>
                    <a:pt x="5734" y="3972"/>
                    <a:pt x="5349" y="4957"/>
                    <a:pt x="3619" y="5101"/>
                  </a:cubicBezTo>
                  <a:cubicBezTo>
                    <a:pt x="2526" y="5187"/>
                    <a:pt x="1567" y="5756"/>
                    <a:pt x="923" y="6701"/>
                  </a:cubicBezTo>
                  <a:cubicBezTo>
                    <a:pt x="212" y="7744"/>
                    <a:pt x="1" y="9093"/>
                    <a:pt x="362" y="10309"/>
                  </a:cubicBezTo>
                  <a:cubicBezTo>
                    <a:pt x="1053" y="12628"/>
                    <a:pt x="175" y="14636"/>
                    <a:pt x="164" y="14656"/>
                  </a:cubicBezTo>
                  <a:lnTo>
                    <a:pt x="215" y="14679"/>
                  </a:lnTo>
                  <a:cubicBezTo>
                    <a:pt x="224" y="14659"/>
                    <a:pt x="1114" y="12635"/>
                    <a:pt x="415" y="10292"/>
                  </a:cubicBezTo>
                  <a:cubicBezTo>
                    <a:pt x="58" y="9093"/>
                    <a:pt x="265" y="7760"/>
                    <a:pt x="970" y="6731"/>
                  </a:cubicBezTo>
                  <a:cubicBezTo>
                    <a:pt x="1604" y="5802"/>
                    <a:pt x="2546" y="5241"/>
                    <a:pt x="3622" y="5155"/>
                  </a:cubicBezTo>
                  <a:cubicBezTo>
                    <a:pt x="5390" y="5011"/>
                    <a:pt x="5777" y="4012"/>
                    <a:pt x="6268" y="2746"/>
                  </a:cubicBezTo>
                  <a:cubicBezTo>
                    <a:pt x="6469" y="2238"/>
                    <a:pt x="6672" y="1710"/>
                    <a:pt x="6990" y="1172"/>
                  </a:cubicBezTo>
                  <a:cubicBezTo>
                    <a:pt x="7509" y="288"/>
                    <a:pt x="8408" y="56"/>
                    <a:pt x="9209" y="56"/>
                  </a:cubicBezTo>
                  <a:cubicBezTo>
                    <a:pt x="10087" y="56"/>
                    <a:pt x="10848" y="335"/>
                    <a:pt x="10862" y="341"/>
                  </a:cubicBezTo>
                  <a:lnTo>
                    <a:pt x="10882" y="287"/>
                  </a:lnTo>
                  <a:cubicBezTo>
                    <a:pt x="10866" y="281"/>
                    <a:pt x="10100" y="1"/>
                    <a:pt x="9212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6009604" y="3795572"/>
              <a:ext cx="223833" cy="118829"/>
            </a:xfrm>
            <a:custGeom>
              <a:rect b="b" l="l" r="r" t="t"/>
              <a:pathLst>
                <a:path extrusionOk="0" h="1762" w="3319">
                  <a:moveTo>
                    <a:pt x="2373" y="0"/>
                  </a:moveTo>
                  <a:cubicBezTo>
                    <a:pt x="685" y="0"/>
                    <a:pt x="9" y="1722"/>
                    <a:pt x="0" y="1741"/>
                  </a:cubicBezTo>
                  <a:lnTo>
                    <a:pt x="54" y="1762"/>
                  </a:lnTo>
                  <a:cubicBezTo>
                    <a:pt x="59" y="1742"/>
                    <a:pt x="720" y="56"/>
                    <a:pt x="2371" y="56"/>
                  </a:cubicBezTo>
                  <a:cubicBezTo>
                    <a:pt x="2651" y="56"/>
                    <a:pt x="2959" y="105"/>
                    <a:pt x="3298" y="218"/>
                  </a:cubicBezTo>
                  <a:lnTo>
                    <a:pt x="3318" y="164"/>
                  </a:lnTo>
                  <a:cubicBezTo>
                    <a:pt x="2973" y="49"/>
                    <a:pt x="2659" y="0"/>
                    <a:pt x="237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6099503" y="3634320"/>
              <a:ext cx="235973" cy="42622"/>
            </a:xfrm>
            <a:custGeom>
              <a:rect b="b" l="l" r="r" t="t"/>
              <a:pathLst>
                <a:path extrusionOk="0" h="632" w="3499">
                  <a:moveTo>
                    <a:pt x="2171" y="0"/>
                  </a:moveTo>
                  <a:cubicBezTo>
                    <a:pt x="1095" y="0"/>
                    <a:pt x="17" y="575"/>
                    <a:pt x="1" y="585"/>
                  </a:cubicBezTo>
                  <a:lnTo>
                    <a:pt x="27" y="631"/>
                  </a:lnTo>
                  <a:cubicBezTo>
                    <a:pt x="43" y="624"/>
                    <a:pt x="1111" y="55"/>
                    <a:pt x="2170" y="55"/>
                  </a:cubicBezTo>
                  <a:cubicBezTo>
                    <a:pt x="2632" y="55"/>
                    <a:pt x="3092" y="163"/>
                    <a:pt x="3462" y="474"/>
                  </a:cubicBezTo>
                  <a:lnTo>
                    <a:pt x="3498" y="431"/>
                  </a:lnTo>
                  <a:cubicBezTo>
                    <a:pt x="3117" y="111"/>
                    <a:pt x="2644" y="0"/>
                    <a:pt x="2171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325027" y="3418642"/>
              <a:ext cx="42015" cy="151470"/>
            </a:xfrm>
            <a:custGeom>
              <a:rect b="b" l="l" r="r" t="t"/>
              <a:pathLst>
                <a:path extrusionOk="0" h="2246" w="623">
                  <a:moveTo>
                    <a:pt x="44" y="0"/>
                  </a:moveTo>
                  <a:lnTo>
                    <a:pt x="1" y="37"/>
                  </a:lnTo>
                  <a:cubicBezTo>
                    <a:pt x="562" y="652"/>
                    <a:pt x="391" y="2225"/>
                    <a:pt x="391" y="2239"/>
                  </a:cubicBezTo>
                  <a:lnTo>
                    <a:pt x="445" y="2246"/>
                  </a:lnTo>
                  <a:cubicBezTo>
                    <a:pt x="452" y="2182"/>
                    <a:pt x="622" y="632"/>
                    <a:pt x="44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5347667" y="2884034"/>
              <a:ext cx="966145" cy="1371662"/>
            </a:xfrm>
            <a:custGeom>
              <a:rect b="b" l="l" r="r" t="t"/>
              <a:pathLst>
                <a:path extrusionOk="0" h="20339" w="14326">
                  <a:moveTo>
                    <a:pt x="13420" y="0"/>
                  </a:moveTo>
                  <a:cubicBezTo>
                    <a:pt x="13420" y="0"/>
                    <a:pt x="9842" y="250"/>
                    <a:pt x="8783" y="3223"/>
                  </a:cubicBezTo>
                  <a:cubicBezTo>
                    <a:pt x="7724" y="6200"/>
                    <a:pt x="7169" y="7560"/>
                    <a:pt x="5255" y="8820"/>
                  </a:cubicBezTo>
                  <a:cubicBezTo>
                    <a:pt x="3341" y="10079"/>
                    <a:pt x="1" y="15631"/>
                    <a:pt x="2653" y="20338"/>
                  </a:cubicBezTo>
                  <a:lnTo>
                    <a:pt x="7784" y="20338"/>
                  </a:lnTo>
                  <a:cubicBezTo>
                    <a:pt x="7784" y="20338"/>
                    <a:pt x="9792" y="17640"/>
                    <a:pt x="8833" y="15270"/>
                  </a:cubicBezTo>
                  <a:cubicBezTo>
                    <a:pt x="7875" y="12902"/>
                    <a:pt x="7674" y="8720"/>
                    <a:pt x="11002" y="7410"/>
                  </a:cubicBezTo>
                  <a:cubicBezTo>
                    <a:pt x="14325" y="6097"/>
                    <a:pt x="11352" y="1764"/>
                    <a:pt x="13420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669834" y="2882146"/>
              <a:ext cx="583154" cy="1373753"/>
            </a:xfrm>
            <a:custGeom>
              <a:rect b="b" l="l" r="r" t="t"/>
              <a:pathLst>
                <a:path extrusionOk="0" h="20370" w="8647">
                  <a:moveTo>
                    <a:pt x="8640" y="1"/>
                  </a:moveTo>
                  <a:cubicBezTo>
                    <a:pt x="8630" y="1"/>
                    <a:pt x="7778" y="135"/>
                    <a:pt x="6916" y="743"/>
                  </a:cubicBezTo>
                  <a:cubicBezTo>
                    <a:pt x="6117" y="1304"/>
                    <a:pt x="5146" y="2397"/>
                    <a:pt x="5038" y="4411"/>
                  </a:cubicBezTo>
                  <a:cubicBezTo>
                    <a:pt x="4938" y="6235"/>
                    <a:pt x="3906" y="7227"/>
                    <a:pt x="2810" y="8276"/>
                  </a:cubicBezTo>
                  <a:cubicBezTo>
                    <a:pt x="1581" y="9459"/>
                    <a:pt x="304" y="10682"/>
                    <a:pt x="198" y="13204"/>
                  </a:cubicBezTo>
                  <a:cubicBezTo>
                    <a:pt x="1" y="17915"/>
                    <a:pt x="198" y="20346"/>
                    <a:pt x="198" y="20370"/>
                  </a:cubicBezTo>
                  <a:lnTo>
                    <a:pt x="255" y="20366"/>
                  </a:lnTo>
                  <a:cubicBezTo>
                    <a:pt x="252" y="20340"/>
                    <a:pt x="54" y="17915"/>
                    <a:pt x="255" y="13207"/>
                  </a:cubicBezTo>
                  <a:cubicBezTo>
                    <a:pt x="361" y="10705"/>
                    <a:pt x="1624" y="9493"/>
                    <a:pt x="2850" y="8316"/>
                  </a:cubicBezTo>
                  <a:cubicBezTo>
                    <a:pt x="3953" y="7260"/>
                    <a:pt x="4995" y="6262"/>
                    <a:pt x="5092" y="4414"/>
                  </a:cubicBezTo>
                  <a:cubicBezTo>
                    <a:pt x="5199" y="2420"/>
                    <a:pt x="6158" y="1344"/>
                    <a:pt x="6947" y="790"/>
                  </a:cubicBezTo>
                  <a:cubicBezTo>
                    <a:pt x="7798" y="188"/>
                    <a:pt x="8640" y="58"/>
                    <a:pt x="8646" y="55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906621" y="3344524"/>
              <a:ext cx="235973" cy="52738"/>
            </a:xfrm>
            <a:custGeom>
              <a:rect b="b" l="l" r="r" t="t"/>
              <a:pathLst>
                <a:path extrusionOk="0" h="782" w="3499">
                  <a:moveTo>
                    <a:pt x="2719" y="0"/>
                  </a:moveTo>
                  <a:cubicBezTo>
                    <a:pt x="1437" y="0"/>
                    <a:pt x="17" y="724"/>
                    <a:pt x="1" y="735"/>
                  </a:cubicBezTo>
                  <a:lnTo>
                    <a:pt x="24" y="782"/>
                  </a:lnTo>
                  <a:cubicBezTo>
                    <a:pt x="44" y="774"/>
                    <a:pt x="1451" y="56"/>
                    <a:pt x="2717" y="56"/>
                  </a:cubicBezTo>
                  <a:cubicBezTo>
                    <a:pt x="2983" y="56"/>
                    <a:pt x="3243" y="87"/>
                    <a:pt x="3482" y="164"/>
                  </a:cubicBezTo>
                  <a:lnTo>
                    <a:pt x="3499" y="111"/>
                  </a:lnTo>
                  <a:cubicBezTo>
                    <a:pt x="3255" y="33"/>
                    <a:pt x="2990" y="0"/>
                    <a:pt x="2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695327" y="3610513"/>
              <a:ext cx="212503" cy="78770"/>
            </a:xfrm>
            <a:custGeom>
              <a:rect b="b" l="l" r="r" t="t"/>
              <a:pathLst>
                <a:path extrusionOk="0" h="1168" w="3151">
                  <a:moveTo>
                    <a:pt x="2748" y="1"/>
                  </a:moveTo>
                  <a:cubicBezTo>
                    <a:pt x="1249" y="1"/>
                    <a:pt x="13" y="1116"/>
                    <a:pt x="0" y="1128"/>
                  </a:cubicBezTo>
                  <a:lnTo>
                    <a:pt x="37" y="1168"/>
                  </a:lnTo>
                  <a:cubicBezTo>
                    <a:pt x="49" y="1156"/>
                    <a:pt x="1272" y="55"/>
                    <a:pt x="2745" y="55"/>
                  </a:cubicBezTo>
                  <a:cubicBezTo>
                    <a:pt x="2876" y="55"/>
                    <a:pt x="3008" y="63"/>
                    <a:pt x="3141" y="82"/>
                  </a:cubicBezTo>
                  <a:lnTo>
                    <a:pt x="3151" y="28"/>
                  </a:lnTo>
                  <a:cubicBezTo>
                    <a:pt x="3015" y="9"/>
                    <a:pt x="2880" y="1"/>
                    <a:pt x="2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5843563" y="3328271"/>
              <a:ext cx="25088" cy="129013"/>
            </a:xfrm>
            <a:custGeom>
              <a:rect b="b" l="l" r="r" t="t"/>
              <a:pathLst>
                <a:path extrusionOk="0" h="1913" w="372">
                  <a:moveTo>
                    <a:pt x="54" y="1"/>
                  </a:moveTo>
                  <a:lnTo>
                    <a:pt x="1" y="21"/>
                  </a:lnTo>
                  <a:cubicBezTo>
                    <a:pt x="311" y="906"/>
                    <a:pt x="4" y="1885"/>
                    <a:pt x="1" y="1895"/>
                  </a:cubicBezTo>
                  <a:lnTo>
                    <a:pt x="54" y="1912"/>
                  </a:lnTo>
                  <a:cubicBezTo>
                    <a:pt x="57" y="1902"/>
                    <a:pt x="371" y="906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773337" y="2997808"/>
              <a:ext cx="1063731" cy="1257891"/>
            </a:xfrm>
            <a:custGeom>
              <a:rect b="b" l="l" r="r" t="t"/>
              <a:pathLst>
                <a:path extrusionOk="0" h="18652" w="1577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858" y="1240"/>
                    <a:pt x="1801" y="2759"/>
                  </a:cubicBezTo>
                  <a:cubicBezTo>
                    <a:pt x="1745" y="4282"/>
                    <a:pt x="2082" y="7042"/>
                    <a:pt x="5292" y="7830"/>
                  </a:cubicBezTo>
                  <a:cubicBezTo>
                    <a:pt x="8506" y="8619"/>
                    <a:pt x="8617" y="10109"/>
                    <a:pt x="7885" y="12745"/>
                  </a:cubicBezTo>
                  <a:cubicBezTo>
                    <a:pt x="7153" y="15378"/>
                    <a:pt x="8112" y="18651"/>
                    <a:pt x="8112" y="18651"/>
                  </a:cubicBezTo>
                  <a:lnTo>
                    <a:pt x="15773" y="18651"/>
                  </a:lnTo>
                  <a:cubicBezTo>
                    <a:pt x="15773" y="18651"/>
                    <a:pt x="15264" y="12725"/>
                    <a:pt x="12054" y="10925"/>
                  </a:cubicBezTo>
                  <a:cubicBezTo>
                    <a:pt x="8844" y="9127"/>
                    <a:pt x="9689" y="6872"/>
                    <a:pt x="7828" y="4563"/>
                  </a:cubicBezTo>
                  <a:cubicBezTo>
                    <a:pt x="5971" y="2255"/>
                    <a:pt x="3886" y="3324"/>
                    <a:pt x="2984" y="1690"/>
                  </a:cubicBezTo>
                  <a:cubicBezTo>
                    <a:pt x="2082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4773134" y="2995852"/>
              <a:ext cx="870853" cy="1260993"/>
            </a:xfrm>
            <a:custGeom>
              <a:rect b="b" l="l" r="r" t="t"/>
              <a:pathLst>
                <a:path extrusionOk="0" h="18698" w="12913">
                  <a:moveTo>
                    <a:pt x="36" y="1"/>
                  </a:moveTo>
                  <a:cubicBezTo>
                    <a:pt x="14" y="1"/>
                    <a:pt x="2" y="2"/>
                    <a:pt x="0" y="2"/>
                  </a:cubicBezTo>
                  <a:lnTo>
                    <a:pt x="4" y="56"/>
                  </a:lnTo>
                  <a:cubicBezTo>
                    <a:pt x="5" y="56"/>
                    <a:pt x="13" y="55"/>
                    <a:pt x="28" y="55"/>
                  </a:cubicBezTo>
                  <a:cubicBezTo>
                    <a:pt x="259" y="55"/>
                    <a:pt x="2068" y="134"/>
                    <a:pt x="3037" y="2735"/>
                  </a:cubicBezTo>
                  <a:cubicBezTo>
                    <a:pt x="4076" y="5528"/>
                    <a:pt x="5763" y="6249"/>
                    <a:pt x="7116" y="6828"/>
                  </a:cubicBezTo>
                  <a:lnTo>
                    <a:pt x="7183" y="6857"/>
                  </a:lnTo>
                  <a:cubicBezTo>
                    <a:pt x="8569" y="7452"/>
                    <a:pt x="10771" y="9583"/>
                    <a:pt x="10771" y="12774"/>
                  </a:cubicBezTo>
                  <a:cubicBezTo>
                    <a:pt x="10771" y="15962"/>
                    <a:pt x="12849" y="18671"/>
                    <a:pt x="12869" y="18697"/>
                  </a:cubicBezTo>
                  <a:lnTo>
                    <a:pt x="12913" y="18664"/>
                  </a:lnTo>
                  <a:cubicBezTo>
                    <a:pt x="12893" y="18637"/>
                    <a:pt x="10825" y="15942"/>
                    <a:pt x="10825" y="12774"/>
                  </a:cubicBezTo>
                  <a:cubicBezTo>
                    <a:pt x="10825" y="9557"/>
                    <a:pt x="8606" y="7406"/>
                    <a:pt x="7203" y="6807"/>
                  </a:cubicBezTo>
                  <a:lnTo>
                    <a:pt x="7140" y="6777"/>
                  </a:lnTo>
                  <a:cubicBezTo>
                    <a:pt x="5793" y="6203"/>
                    <a:pt x="4119" y="5485"/>
                    <a:pt x="3087" y="2718"/>
                  </a:cubicBezTo>
                  <a:cubicBezTo>
                    <a:pt x="2118" y="113"/>
                    <a:pt x="312" y="1"/>
                    <a:pt x="3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5471827" y="3773991"/>
              <a:ext cx="171500" cy="278325"/>
            </a:xfrm>
            <a:custGeom>
              <a:rect b="b" l="l" r="r" t="t"/>
              <a:pathLst>
                <a:path extrusionOk="0" h="4127" w="2543">
                  <a:moveTo>
                    <a:pt x="2519" y="0"/>
                  </a:moveTo>
                  <a:cubicBezTo>
                    <a:pt x="0" y="1203"/>
                    <a:pt x="918" y="4096"/>
                    <a:pt x="926" y="4126"/>
                  </a:cubicBezTo>
                  <a:lnTo>
                    <a:pt x="979" y="4109"/>
                  </a:lnTo>
                  <a:cubicBezTo>
                    <a:pt x="969" y="4079"/>
                    <a:pt x="67" y="1229"/>
                    <a:pt x="2542" y="50"/>
                  </a:cubicBezTo>
                  <a:lnTo>
                    <a:pt x="2519" y="0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329863" y="3720105"/>
              <a:ext cx="173118" cy="126922"/>
            </a:xfrm>
            <a:custGeom>
              <a:rect b="b" l="l" r="r" t="t"/>
              <a:pathLst>
                <a:path extrusionOk="0" h="1882" w="2567">
                  <a:moveTo>
                    <a:pt x="4" y="0"/>
                  </a:moveTo>
                  <a:lnTo>
                    <a:pt x="1" y="57"/>
                  </a:lnTo>
                  <a:cubicBezTo>
                    <a:pt x="1554" y="91"/>
                    <a:pt x="2506" y="1865"/>
                    <a:pt x="2516" y="1882"/>
                  </a:cubicBezTo>
                  <a:lnTo>
                    <a:pt x="2566" y="1855"/>
                  </a:lnTo>
                  <a:cubicBezTo>
                    <a:pt x="2556" y="1838"/>
                    <a:pt x="1591" y="37"/>
                    <a:pt x="4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154110" y="3232099"/>
              <a:ext cx="105274" cy="225991"/>
            </a:xfrm>
            <a:custGeom>
              <a:rect b="b" l="l" r="r" t="t"/>
              <a:pathLst>
                <a:path extrusionOk="0" h="3351" w="1561">
                  <a:moveTo>
                    <a:pt x="946" y="0"/>
                  </a:moveTo>
                  <a:cubicBezTo>
                    <a:pt x="1" y="2051"/>
                    <a:pt x="1511" y="3338"/>
                    <a:pt x="1528" y="3351"/>
                  </a:cubicBezTo>
                  <a:lnTo>
                    <a:pt x="1560" y="3308"/>
                  </a:lnTo>
                  <a:cubicBezTo>
                    <a:pt x="1548" y="3294"/>
                    <a:pt x="67" y="2038"/>
                    <a:pt x="996" y="24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4903768" y="3285985"/>
              <a:ext cx="204006" cy="86323"/>
            </a:xfrm>
            <a:custGeom>
              <a:rect b="b" l="l" r="r" t="t"/>
              <a:pathLst>
                <a:path extrusionOk="0" h="1280" w="3025">
                  <a:moveTo>
                    <a:pt x="703" y="0"/>
                  </a:moveTo>
                  <a:cubicBezTo>
                    <a:pt x="463" y="0"/>
                    <a:pt x="225" y="56"/>
                    <a:pt x="1" y="190"/>
                  </a:cubicBezTo>
                  <a:lnTo>
                    <a:pt x="28" y="237"/>
                  </a:lnTo>
                  <a:cubicBezTo>
                    <a:pt x="243" y="109"/>
                    <a:pt x="472" y="55"/>
                    <a:pt x="704" y="55"/>
                  </a:cubicBezTo>
                  <a:cubicBezTo>
                    <a:pt x="1807" y="55"/>
                    <a:pt x="2967" y="1266"/>
                    <a:pt x="2984" y="1280"/>
                  </a:cubicBezTo>
                  <a:lnTo>
                    <a:pt x="3024" y="1243"/>
                  </a:lnTo>
                  <a:cubicBezTo>
                    <a:pt x="3008" y="1226"/>
                    <a:pt x="1832" y="0"/>
                    <a:pt x="70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285843" y="3218341"/>
              <a:ext cx="8430" cy="2967"/>
            </a:xfrm>
            <a:custGeom>
              <a:rect b="b" l="l" r="r" t="t"/>
              <a:pathLst>
                <a:path extrusionOk="0" h="44" w="125">
                  <a:moveTo>
                    <a:pt x="1" y="1"/>
                  </a:moveTo>
                  <a:lnTo>
                    <a:pt x="44" y="44"/>
                  </a:lnTo>
                  <a:cubicBezTo>
                    <a:pt x="70" y="30"/>
                    <a:pt x="98" y="17"/>
                    <a:pt x="12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518786" y="3465042"/>
              <a:ext cx="3507" cy="3237"/>
            </a:xfrm>
            <a:custGeom>
              <a:rect b="b" l="l" r="r" t="t"/>
              <a:pathLst>
                <a:path extrusionOk="0" h="48" w="52">
                  <a:moveTo>
                    <a:pt x="21" y="0"/>
                  </a:moveTo>
                  <a:lnTo>
                    <a:pt x="1" y="20"/>
                  </a:lnTo>
                  <a:lnTo>
                    <a:pt x="24" y="48"/>
                  </a:lnTo>
                  <a:lnTo>
                    <a:pt x="51" y="3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7015828" y="3250106"/>
              <a:ext cx="16523" cy="4384"/>
            </a:xfrm>
            <a:custGeom>
              <a:rect b="b" l="l" r="r" t="t"/>
              <a:pathLst>
                <a:path extrusionOk="0" h="65" w="245">
                  <a:moveTo>
                    <a:pt x="1" y="0"/>
                  </a:moveTo>
                  <a:lnTo>
                    <a:pt x="1" y="0"/>
                  </a:lnTo>
                  <a:cubicBezTo>
                    <a:pt x="41" y="24"/>
                    <a:pt x="81" y="44"/>
                    <a:pt x="118" y="64"/>
                  </a:cubicBezTo>
                  <a:lnTo>
                    <a:pt x="245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7026214" y="3250781"/>
              <a:ext cx="6137" cy="7284"/>
            </a:xfrm>
            <a:custGeom>
              <a:rect b="b" l="l" r="r" t="t"/>
              <a:pathLst>
                <a:path extrusionOk="0" h="108" w="91">
                  <a:moveTo>
                    <a:pt x="91" y="1"/>
                  </a:moveTo>
                  <a:lnTo>
                    <a:pt x="0" y="74"/>
                  </a:lnTo>
                  <a:cubicBezTo>
                    <a:pt x="27" y="84"/>
                    <a:pt x="51" y="98"/>
                    <a:pt x="77" y="10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6285843" y="3218341"/>
              <a:ext cx="1619" cy="4316"/>
            </a:xfrm>
            <a:custGeom>
              <a:rect b="b" l="l" r="r" t="t"/>
              <a:pathLst>
                <a:path extrusionOk="0" h="64" w="24">
                  <a:moveTo>
                    <a:pt x="1" y="1"/>
                  </a:moveTo>
                  <a:lnTo>
                    <a:pt x="4" y="64"/>
                  </a:lnTo>
                  <a:cubicBezTo>
                    <a:pt x="10" y="61"/>
                    <a:pt x="17" y="58"/>
                    <a:pt x="24" y="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523574" y="3325168"/>
              <a:ext cx="498179" cy="935730"/>
            </a:xfrm>
            <a:custGeom>
              <a:rect b="b" l="l" r="r" t="t"/>
              <a:pathLst>
                <a:path extrusionOk="0" h="13875" w="7387">
                  <a:moveTo>
                    <a:pt x="7386" y="0"/>
                  </a:moveTo>
                  <a:lnTo>
                    <a:pt x="7386" y="0"/>
                  </a:lnTo>
                  <a:cubicBezTo>
                    <a:pt x="6832" y="267"/>
                    <a:pt x="6070" y="565"/>
                    <a:pt x="5068" y="825"/>
                  </a:cubicBezTo>
                  <a:lnTo>
                    <a:pt x="1343" y="3729"/>
                  </a:lnTo>
                  <a:lnTo>
                    <a:pt x="0" y="2135"/>
                  </a:lnTo>
                  <a:lnTo>
                    <a:pt x="0" y="13874"/>
                  </a:lnTo>
                  <a:lnTo>
                    <a:pt x="5396" y="13874"/>
                  </a:lnTo>
                  <a:lnTo>
                    <a:pt x="738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520404" y="3467537"/>
              <a:ext cx="2293" cy="742"/>
            </a:xfrm>
            <a:custGeom>
              <a:rect b="b" l="l" r="r" t="t"/>
              <a:pathLst>
                <a:path extrusionOk="0" h="11" w="34">
                  <a:moveTo>
                    <a:pt x="27" y="0"/>
                  </a:moveTo>
                  <a:lnTo>
                    <a:pt x="0" y="11"/>
                  </a:lnTo>
                  <a:lnTo>
                    <a:pt x="34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865299" y="3255771"/>
              <a:ext cx="166105" cy="125101"/>
            </a:xfrm>
            <a:custGeom>
              <a:rect b="b" l="l" r="r" t="t"/>
              <a:pathLst>
                <a:path extrusionOk="0" h="1855" w="2463">
                  <a:moveTo>
                    <a:pt x="2386" y="0"/>
                  </a:moveTo>
                  <a:lnTo>
                    <a:pt x="1" y="1854"/>
                  </a:lnTo>
                  <a:cubicBezTo>
                    <a:pt x="1003" y="1594"/>
                    <a:pt x="1765" y="1296"/>
                    <a:pt x="2319" y="1029"/>
                  </a:cubicBezTo>
                  <a:lnTo>
                    <a:pt x="2463" y="33"/>
                  </a:lnTo>
                  <a:cubicBezTo>
                    <a:pt x="2437" y="24"/>
                    <a:pt x="2413" y="10"/>
                    <a:pt x="238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6286046" y="3221983"/>
              <a:ext cx="31629" cy="75061"/>
            </a:xfrm>
            <a:custGeom>
              <a:rect b="b" l="l" r="r" t="t"/>
              <a:pathLst>
                <a:path extrusionOk="0" h="1113" w="469">
                  <a:moveTo>
                    <a:pt x="21" y="0"/>
                  </a:moveTo>
                  <a:cubicBezTo>
                    <a:pt x="14" y="4"/>
                    <a:pt x="7" y="7"/>
                    <a:pt x="1" y="10"/>
                  </a:cubicBezTo>
                  <a:lnTo>
                    <a:pt x="14" y="789"/>
                  </a:lnTo>
                  <a:cubicBezTo>
                    <a:pt x="144" y="889"/>
                    <a:pt x="298" y="999"/>
                    <a:pt x="468" y="1112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520404" y="3468212"/>
              <a:ext cx="67" cy="6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7023719" y="3250781"/>
              <a:ext cx="8632" cy="3709"/>
            </a:xfrm>
            <a:custGeom>
              <a:rect b="b" l="l" r="r" t="t"/>
              <a:pathLst>
                <a:path extrusionOk="0" h="55" w="128">
                  <a:moveTo>
                    <a:pt x="128" y="1"/>
                  </a:moveTo>
                  <a:lnTo>
                    <a:pt x="1" y="54"/>
                  </a:lnTo>
                  <a:lnTo>
                    <a:pt x="4" y="54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7023989" y="3250781"/>
              <a:ext cx="8363" cy="5058"/>
            </a:xfrm>
            <a:custGeom>
              <a:rect b="b" l="l" r="r" t="t"/>
              <a:pathLst>
                <a:path extrusionOk="0" h="75" w="124">
                  <a:moveTo>
                    <a:pt x="124" y="1"/>
                  </a:moveTo>
                  <a:lnTo>
                    <a:pt x="0" y="54"/>
                  </a:lnTo>
                  <a:cubicBezTo>
                    <a:pt x="10" y="61"/>
                    <a:pt x="23" y="67"/>
                    <a:pt x="33" y="74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6522630" y="3468212"/>
              <a:ext cx="1012" cy="944"/>
            </a:xfrm>
            <a:custGeom>
              <a:rect b="b" l="l" r="r" t="t"/>
              <a:pathLst>
                <a:path extrusionOk="0" h="14" w="15">
                  <a:moveTo>
                    <a:pt x="1" y="1"/>
                  </a:moveTo>
                  <a:lnTo>
                    <a:pt x="14" y="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6285843" y="3218341"/>
              <a:ext cx="2967" cy="2967"/>
            </a:xfrm>
            <a:custGeom>
              <a:rect b="b" l="l" r="r" t="t"/>
              <a:pathLst>
                <a:path extrusionOk="0" h="44" w="44">
                  <a:moveTo>
                    <a:pt x="44" y="4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6288743" y="3221241"/>
              <a:ext cx="124494" cy="131238"/>
            </a:xfrm>
            <a:custGeom>
              <a:rect b="b" l="l" r="r" t="t"/>
              <a:pathLst>
                <a:path extrusionOk="0" h="1946" w="1846">
                  <a:moveTo>
                    <a:pt x="1" y="1"/>
                  </a:moveTo>
                  <a:lnTo>
                    <a:pt x="1805" y="1925"/>
                  </a:lnTo>
                  <a:cubicBezTo>
                    <a:pt x="1819" y="1932"/>
                    <a:pt x="1831" y="1939"/>
                    <a:pt x="1845" y="19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6285843" y="3218341"/>
              <a:ext cx="2967" cy="3709"/>
            </a:xfrm>
            <a:custGeom>
              <a:rect b="b" l="l" r="r" t="t"/>
              <a:pathLst>
                <a:path extrusionOk="0" h="55" w="44">
                  <a:moveTo>
                    <a:pt x="1" y="1"/>
                  </a:moveTo>
                  <a:lnTo>
                    <a:pt x="24" y="54"/>
                  </a:lnTo>
                  <a:cubicBezTo>
                    <a:pt x="30" y="50"/>
                    <a:pt x="38" y="47"/>
                    <a:pt x="44" y="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25"/>
          <p:cNvSpPr/>
          <p:nvPr/>
        </p:nvSpPr>
        <p:spPr>
          <a:xfrm>
            <a:off x="6010076" y="3089798"/>
            <a:ext cx="190181" cy="91179"/>
          </a:xfrm>
          <a:custGeom>
            <a:rect b="b" l="l" r="r" t="t"/>
            <a:pathLst>
              <a:path extrusionOk="0" h="1352" w="2820">
                <a:moveTo>
                  <a:pt x="2681" y="0"/>
                </a:moveTo>
                <a:cubicBezTo>
                  <a:pt x="1393" y="0"/>
                  <a:pt x="17" y="1299"/>
                  <a:pt x="0" y="1312"/>
                </a:cubicBezTo>
                <a:lnTo>
                  <a:pt x="37" y="1352"/>
                </a:lnTo>
                <a:cubicBezTo>
                  <a:pt x="53" y="1339"/>
                  <a:pt x="1410" y="56"/>
                  <a:pt x="2673" y="56"/>
                </a:cubicBezTo>
                <a:cubicBezTo>
                  <a:pt x="2719" y="56"/>
                  <a:pt x="2767" y="59"/>
                  <a:pt x="2813" y="63"/>
                </a:cubicBezTo>
                <a:lnTo>
                  <a:pt x="2820" y="6"/>
                </a:lnTo>
                <a:cubicBezTo>
                  <a:pt x="2774" y="2"/>
                  <a:pt x="2727" y="0"/>
                  <a:pt x="26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2883900" y="985747"/>
            <a:ext cx="1939507" cy="396143"/>
          </a:xfrm>
          <a:custGeom>
            <a:rect b="b" l="l" r="r" t="t"/>
            <a:pathLst>
              <a:path extrusionOk="0" h="5874" w="28759">
                <a:moveTo>
                  <a:pt x="8951" y="0"/>
                </a:moveTo>
                <a:cubicBezTo>
                  <a:pt x="6963" y="0"/>
                  <a:pt x="5206" y="990"/>
                  <a:pt x="4146" y="2499"/>
                </a:cubicBezTo>
                <a:cubicBezTo>
                  <a:pt x="3922" y="2818"/>
                  <a:pt x="3562" y="3004"/>
                  <a:pt x="3173" y="3004"/>
                </a:cubicBezTo>
                <a:cubicBezTo>
                  <a:pt x="3162" y="3004"/>
                  <a:pt x="3152" y="3004"/>
                  <a:pt x="3141" y="3004"/>
                </a:cubicBezTo>
                <a:lnTo>
                  <a:pt x="3081" y="3004"/>
                </a:lnTo>
                <a:cubicBezTo>
                  <a:pt x="1451" y="3004"/>
                  <a:pt x="114" y="4270"/>
                  <a:pt x="0" y="5873"/>
                </a:cubicBezTo>
                <a:lnTo>
                  <a:pt x="28758" y="5873"/>
                </a:lnTo>
                <a:cubicBezTo>
                  <a:pt x="28638" y="4277"/>
                  <a:pt x="27305" y="3017"/>
                  <a:pt x="25675" y="3017"/>
                </a:cubicBezTo>
                <a:cubicBezTo>
                  <a:pt x="24583" y="3017"/>
                  <a:pt x="23624" y="3585"/>
                  <a:pt x="23072" y="4441"/>
                </a:cubicBezTo>
                <a:cubicBezTo>
                  <a:pt x="22853" y="4786"/>
                  <a:pt x="22475" y="4990"/>
                  <a:pt x="22076" y="4990"/>
                </a:cubicBezTo>
                <a:cubicBezTo>
                  <a:pt x="22001" y="4990"/>
                  <a:pt x="21925" y="4983"/>
                  <a:pt x="21849" y="4968"/>
                </a:cubicBezTo>
                <a:cubicBezTo>
                  <a:pt x="21656" y="4931"/>
                  <a:pt x="21456" y="4908"/>
                  <a:pt x="21248" y="4908"/>
                </a:cubicBezTo>
                <a:cubicBezTo>
                  <a:pt x="21035" y="4908"/>
                  <a:pt x="20824" y="4931"/>
                  <a:pt x="20623" y="4971"/>
                </a:cubicBezTo>
                <a:cubicBezTo>
                  <a:pt x="20543" y="4988"/>
                  <a:pt x="20463" y="4996"/>
                  <a:pt x="20383" y="4996"/>
                </a:cubicBezTo>
                <a:cubicBezTo>
                  <a:pt x="20026" y="4996"/>
                  <a:pt x="19682" y="4834"/>
                  <a:pt x="19457" y="4544"/>
                </a:cubicBezTo>
                <a:cubicBezTo>
                  <a:pt x="18639" y="3488"/>
                  <a:pt x="17359" y="2807"/>
                  <a:pt x="15919" y="2807"/>
                </a:cubicBezTo>
                <a:cubicBezTo>
                  <a:pt x="15586" y="2807"/>
                  <a:pt x="15258" y="2843"/>
                  <a:pt x="14947" y="2910"/>
                </a:cubicBezTo>
                <a:cubicBezTo>
                  <a:pt x="14859" y="2930"/>
                  <a:pt x="14770" y="2939"/>
                  <a:pt x="14681" y="2939"/>
                </a:cubicBezTo>
                <a:cubicBezTo>
                  <a:pt x="14305" y="2939"/>
                  <a:pt x="13946" y="2763"/>
                  <a:pt x="13721" y="2449"/>
                </a:cubicBezTo>
                <a:cubicBezTo>
                  <a:pt x="12656" y="966"/>
                  <a:pt x="10915" y="0"/>
                  <a:pt x="895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7578222" y="2818009"/>
            <a:ext cx="280550" cy="260251"/>
          </a:xfrm>
          <a:custGeom>
            <a:rect b="b" l="l" r="r" t="t"/>
            <a:pathLst>
              <a:path extrusionOk="0" h="3859" w="4160">
                <a:moveTo>
                  <a:pt x="47" y="0"/>
                </a:moveTo>
                <a:cubicBezTo>
                  <a:pt x="21" y="0"/>
                  <a:pt x="1" y="20"/>
                  <a:pt x="1" y="47"/>
                </a:cubicBezTo>
                <a:lnTo>
                  <a:pt x="1" y="3809"/>
                </a:lnTo>
                <a:cubicBezTo>
                  <a:pt x="1" y="3835"/>
                  <a:pt x="21" y="3858"/>
                  <a:pt x="47" y="3858"/>
                </a:cubicBezTo>
                <a:lnTo>
                  <a:pt x="4110" y="3858"/>
                </a:lnTo>
                <a:cubicBezTo>
                  <a:pt x="4139" y="3858"/>
                  <a:pt x="4159" y="3835"/>
                  <a:pt x="4159" y="3809"/>
                </a:cubicBezTo>
                <a:lnTo>
                  <a:pt x="4159" y="47"/>
                </a:lnTo>
                <a:cubicBezTo>
                  <a:pt x="4159" y="20"/>
                  <a:pt x="4139" y="0"/>
                  <a:pt x="4110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7835106" y="2857867"/>
            <a:ext cx="109320" cy="180402"/>
          </a:xfrm>
          <a:custGeom>
            <a:rect b="b" l="l" r="r" t="t"/>
            <a:pathLst>
              <a:path extrusionOk="0" h="2675" w="1621">
                <a:moveTo>
                  <a:pt x="1361" y="1"/>
                </a:moveTo>
                <a:cubicBezTo>
                  <a:pt x="1297" y="1"/>
                  <a:pt x="1232" y="24"/>
                  <a:pt x="1180" y="77"/>
                </a:cubicBezTo>
                <a:lnTo>
                  <a:pt x="100" y="1156"/>
                </a:lnTo>
                <a:cubicBezTo>
                  <a:pt x="0" y="1256"/>
                  <a:pt x="0" y="1420"/>
                  <a:pt x="100" y="1520"/>
                </a:cubicBezTo>
                <a:lnTo>
                  <a:pt x="1180" y="2599"/>
                </a:lnTo>
                <a:cubicBezTo>
                  <a:pt x="1232" y="2651"/>
                  <a:pt x="1297" y="2674"/>
                  <a:pt x="1360" y="2674"/>
                </a:cubicBezTo>
                <a:cubicBezTo>
                  <a:pt x="1493" y="2674"/>
                  <a:pt x="1621" y="2572"/>
                  <a:pt x="1621" y="2416"/>
                </a:cubicBezTo>
                <a:lnTo>
                  <a:pt x="1621" y="257"/>
                </a:lnTo>
                <a:cubicBezTo>
                  <a:pt x="1621" y="104"/>
                  <a:pt x="1493" y="1"/>
                  <a:pt x="1361" y="1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7527506" y="2889632"/>
            <a:ext cx="117008" cy="116941"/>
          </a:xfrm>
          <a:custGeom>
            <a:rect b="b" l="l" r="r" t="t"/>
            <a:pathLst>
              <a:path extrusionOk="0" h="1734" w="1735">
                <a:moveTo>
                  <a:pt x="870" y="1"/>
                </a:moveTo>
                <a:cubicBezTo>
                  <a:pt x="389" y="1"/>
                  <a:pt x="0" y="388"/>
                  <a:pt x="0" y="866"/>
                </a:cubicBezTo>
                <a:cubicBezTo>
                  <a:pt x="0" y="1347"/>
                  <a:pt x="389" y="1734"/>
                  <a:pt x="870" y="1734"/>
                </a:cubicBezTo>
                <a:cubicBezTo>
                  <a:pt x="1347" y="1734"/>
                  <a:pt x="1735" y="1347"/>
                  <a:pt x="1735" y="866"/>
                </a:cubicBezTo>
                <a:cubicBezTo>
                  <a:pt x="1735" y="388"/>
                  <a:pt x="1347" y="1"/>
                  <a:pt x="870" y="1"/>
                </a:cubicBezTo>
                <a:close/>
              </a:path>
            </a:pathLst>
          </a:custGeom>
          <a:solidFill>
            <a:srgbClr val="71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7560619" y="2922746"/>
            <a:ext cx="50782" cy="50782"/>
          </a:xfrm>
          <a:custGeom>
            <a:rect b="b" l="l" r="r" t="t"/>
            <a:pathLst>
              <a:path extrusionOk="0" h="753" w="753">
                <a:moveTo>
                  <a:pt x="379" y="0"/>
                </a:moveTo>
                <a:cubicBezTo>
                  <a:pt x="171" y="0"/>
                  <a:pt x="1" y="168"/>
                  <a:pt x="1" y="375"/>
                </a:cubicBezTo>
                <a:cubicBezTo>
                  <a:pt x="1" y="582"/>
                  <a:pt x="171" y="752"/>
                  <a:pt x="379" y="752"/>
                </a:cubicBezTo>
                <a:cubicBezTo>
                  <a:pt x="585" y="752"/>
                  <a:pt x="752" y="582"/>
                  <a:pt x="752" y="375"/>
                </a:cubicBezTo>
                <a:cubicBezTo>
                  <a:pt x="752" y="168"/>
                  <a:pt x="585" y="0"/>
                  <a:pt x="379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7665626" y="2889632"/>
            <a:ext cx="117008" cy="116941"/>
          </a:xfrm>
          <a:custGeom>
            <a:rect b="b" l="l" r="r" t="t"/>
            <a:pathLst>
              <a:path extrusionOk="0" h="1734" w="1735">
                <a:moveTo>
                  <a:pt x="866" y="1"/>
                </a:moveTo>
                <a:cubicBezTo>
                  <a:pt x="388" y="1"/>
                  <a:pt x="0" y="388"/>
                  <a:pt x="0" y="866"/>
                </a:cubicBezTo>
                <a:cubicBezTo>
                  <a:pt x="0" y="1347"/>
                  <a:pt x="388" y="1734"/>
                  <a:pt x="866" y="1734"/>
                </a:cubicBezTo>
                <a:cubicBezTo>
                  <a:pt x="1347" y="1734"/>
                  <a:pt x="1735" y="1347"/>
                  <a:pt x="1735" y="866"/>
                </a:cubicBezTo>
                <a:cubicBezTo>
                  <a:pt x="1735" y="388"/>
                  <a:pt x="1347" y="1"/>
                  <a:pt x="866" y="1"/>
                </a:cubicBezTo>
                <a:close/>
              </a:path>
            </a:pathLst>
          </a:custGeom>
          <a:solidFill>
            <a:srgbClr val="71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7698739" y="2922746"/>
            <a:ext cx="50782" cy="50782"/>
          </a:xfrm>
          <a:custGeom>
            <a:rect b="b" l="l" r="r" t="t"/>
            <a:pathLst>
              <a:path extrusionOk="0" h="753" w="753">
                <a:moveTo>
                  <a:pt x="375" y="0"/>
                </a:moveTo>
                <a:cubicBezTo>
                  <a:pt x="168" y="0"/>
                  <a:pt x="1" y="168"/>
                  <a:pt x="1" y="375"/>
                </a:cubicBezTo>
                <a:cubicBezTo>
                  <a:pt x="1" y="582"/>
                  <a:pt x="168" y="752"/>
                  <a:pt x="375" y="752"/>
                </a:cubicBezTo>
                <a:cubicBezTo>
                  <a:pt x="582" y="752"/>
                  <a:pt x="752" y="582"/>
                  <a:pt x="752" y="375"/>
                </a:cubicBezTo>
                <a:cubicBezTo>
                  <a:pt x="752" y="168"/>
                  <a:pt x="582" y="0"/>
                  <a:pt x="375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25"/>
          <p:cNvGrpSpPr/>
          <p:nvPr/>
        </p:nvGrpSpPr>
        <p:grpSpPr>
          <a:xfrm>
            <a:off x="6622915" y="831050"/>
            <a:ext cx="2249487" cy="1380867"/>
            <a:chOff x="6622915" y="831050"/>
            <a:chExt cx="2249487" cy="1380867"/>
          </a:xfrm>
        </p:grpSpPr>
        <p:grpSp>
          <p:nvGrpSpPr>
            <p:cNvPr id="328" name="Google Shape;328;p25"/>
            <p:cNvGrpSpPr/>
            <p:nvPr/>
          </p:nvGrpSpPr>
          <p:grpSpPr>
            <a:xfrm>
              <a:off x="6622915" y="1020898"/>
              <a:ext cx="2249487" cy="1191020"/>
              <a:chOff x="6622915" y="1020898"/>
              <a:chExt cx="2249487" cy="1191020"/>
            </a:xfrm>
          </p:grpSpPr>
          <p:sp>
            <p:nvSpPr>
              <p:cNvPr id="329" name="Google Shape;329;p25"/>
              <p:cNvSpPr/>
              <p:nvPr/>
            </p:nvSpPr>
            <p:spPr>
              <a:xfrm>
                <a:off x="6622915" y="1190539"/>
                <a:ext cx="2017872" cy="1021379"/>
              </a:xfrm>
              <a:custGeom>
                <a:rect b="b" l="l" r="r" t="t"/>
                <a:pathLst>
                  <a:path extrusionOk="0" h="15145" w="29921">
                    <a:moveTo>
                      <a:pt x="134" y="1"/>
                    </a:moveTo>
                    <a:cubicBezTo>
                      <a:pt x="60" y="1"/>
                      <a:pt x="0" y="61"/>
                      <a:pt x="0" y="134"/>
                    </a:cubicBezTo>
                    <a:lnTo>
                      <a:pt x="0" y="15011"/>
                    </a:lnTo>
                    <a:cubicBezTo>
                      <a:pt x="0" y="15084"/>
                      <a:pt x="60" y="15144"/>
                      <a:pt x="134" y="15144"/>
                    </a:cubicBezTo>
                    <a:lnTo>
                      <a:pt x="29787" y="15144"/>
                    </a:lnTo>
                    <a:cubicBezTo>
                      <a:pt x="29861" y="15144"/>
                      <a:pt x="29921" y="15084"/>
                      <a:pt x="29921" y="15011"/>
                    </a:cubicBezTo>
                    <a:lnTo>
                      <a:pt x="29921" y="134"/>
                    </a:lnTo>
                    <a:cubicBezTo>
                      <a:pt x="29921" y="61"/>
                      <a:pt x="29861" y="1"/>
                      <a:pt x="29787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6763463" y="1212390"/>
                <a:ext cx="1719855" cy="977408"/>
              </a:xfrm>
              <a:custGeom>
                <a:rect b="b" l="l" r="r" t="t"/>
                <a:pathLst>
                  <a:path extrusionOk="0" h="14493" w="25502">
                    <a:moveTo>
                      <a:pt x="1" y="0"/>
                    </a:moveTo>
                    <a:lnTo>
                      <a:pt x="1" y="14493"/>
                    </a:lnTo>
                    <a:lnTo>
                      <a:pt x="25501" y="14493"/>
                    </a:lnTo>
                    <a:lnTo>
                      <a:pt x="25501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8521591" y="1666447"/>
                <a:ext cx="83221" cy="83154"/>
              </a:xfrm>
              <a:custGeom>
                <a:rect b="b" l="l" r="r" t="t"/>
                <a:pathLst>
                  <a:path extrusionOk="0" h="1233" w="1234">
                    <a:moveTo>
                      <a:pt x="618" y="0"/>
                    </a:moveTo>
                    <a:cubicBezTo>
                      <a:pt x="277" y="0"/>
                      <a:pt x="1" y="278"/>
                      <a:pt x="1" y="615"/>
                    </a:cubicBezTo>
                    <a:cubicBezTo>
                      <a:pt x="1" y="956"/>
                      <a:pt x="277" y="1232"/>
                      <a:pt x="618" y="1232"/>
                    </a:cubicBezTo>
                    <a:cubicBezTo>
                      <a:pt x="956" y="1232"/>
                      <a:pt x="1233" y="956"/>
                      <a:pt x="1233" y="615"/>
                    </a:cubicBezTo>
                    <a:cubicBezTo>
                      <a:pt x="1233" y="278"/>
                      <a:pt x="956" y="0"/>
                      <a:pt x="618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6677678" y="1575131"/>
                <a:ext cx="18748" cy="265511"/>
              </a:xfrm>
              <a:custGeom>
                <a:rect b="b" l="l" r="r" t="t"/>
                <a:pathLst>
                  <a:path extrusionOk="0" h="3937" w="278">
                    <a:moveTo>
                      <a:pt x="137" y="1"/>
                    </a:moveTo>
                    <a:cubicBezTo>
                      <a:pt x="61" y="1"/>
                      <a:pt x="0" y="65"/>
                      <a:pt x="0" y="141"/>
                    </a:cubicBezTo>
                    <a:lnTo>
                      <a:pt x="0" y="3800"/>
                    </a:lnTo>
                    <a:cubicBezTo>
                      <a:pt x="0" y="3873"/>
                      <a:pt x="61" y="3937"/>
                      <a:pt x="137" y="3937"/>
                    </a:cubicBezTo>
                    <a:cubicBezTo>
                      <a:pt x="214" y="3937"/>
                      <a:pt x="277" y="3873"/>
                      <a:pt x="277" y="3800"/>
                    </a:cubicBezTo>
                    <a:lnTo>
                      <a:pt x="277" y="141"/>
                    </a:lnTo>
                    <a:cubicBezTo>
                      <a:pt x="277" y="65"/>
                      <a:pt x="214" y="1"/>
                      <a:pt x="137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7923184" y="1020898"/>
                <a:ext cx="949218" cy="215943"/>
              </a:xfrm>
              <a:custGeom>
                <a:rect b="b" l="l" r="r" t="t"/>
                <a:pathLst>
                  <a:path extrusionOk="0" h="3202" w="14075">
                    <a:moveTo>
                      <a:pt x="5052" y="0"/>
                    </a:moveTo>
                    <a:cubicBezTo>
                      <a:pt x="2820" y="0"/>
                      <a:pt x="896" y="1307"/>
                      <a:pt x="0" y="3201"/>
                    </a:cubicBezTo>
                    <a:lnTo>
                      <a:pt x="14075" y="3201"/>
                    </a:lnTo>
                    <a:cubicBezTo>
                      <a:pt x="13587" y="2162"/>
                      <a:pt x="12531" y="1444"/>
                      <a:pt x="11306" y="1444"/>
                    </a:cubicBezTo>
                    <a:cubicBezTo>
                      <a:pt x="11025" y="1444"/>
                      <a:pt x="10754" y="1484"/>
                      <a:pt x="10497" y="1554"/>
                    </a:cubicBezTo>
                    <a:cubicBezTo>
                      <a:pt x="10297" y="1609"/>
                      <a:pt x="10093" y="1635"/>
                      <a:pt x="9890" y="1635"/>
                    </a:cubicBezTo>
                    <a:cubicBezTo>
                      <a:pt x="9371" y="1635"/>
                      <a:pt x="8858" y="1462"/>
                      <a:pt x="8436" y="1140"/>
                    </a:cubicBezTo>
                    <a:cubicBezTo>
                      <a:pt x="7497" y="425"/>
                      <a:pt x="6324" y="0"/>
                      <a:pt x="5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25"/>
            <p:cNvGrpSpPr/>
            <p:nvPr/>
          </p:nvGrpSpPr>
          <p:grpSpPr>
            <a:xfrm>
              <a:off x="6975701" y="831050"/>
              <a:ext cx="1219062" cy="1362240"/>
              <a:chOff x="6975701" y="831050"/>
              <a:chExt cx="1219062" cy="1362240"/>
            </a:xfrm>
          </p:grpSpPr>
          <p:sp>
            <p:nvSpPr>
              <p:cNvPr id="335" name="Google Shape;335;p25"/>
              <p:cNvSpPr/>
              <p:nvPr/>
            </p:nvSpPr>
            <p:spPr>
              <a:xfrm>
                <a:off x="7835308" y="1666110"/>
                <a:ext cx="359455" cy="527178"/>
              </a:xfrm>
              <a:custGeom>
                <a:rect b="b" l="l" r="r" t="t"/>
                <a:pathLst>
                  <a:path extrusionOk="0" h="7817" w="5330">
                    <a:moveTo>
                      <a:pt x="1930" y="1"/>
                    </a:moveTo>
                    <a:cubicBezTo>
                      <a:pt x="1717" y="1"/>
                      <a:pt x="1494" y="61"/>
                      <a:pt x="1266" y="202"/>
                    </a:cubicBezTo>
                    <a:cubicBezTo>
                      <a:pt x="0" y="987"/>
                      <a:pt x="270" y="2460"/>
                      <a:pt x="244" y="3112"/>
                    </a:cubicBezTo>
                    <a:cubicBezTo>
                      <a:pt x="230" y="3419"/>
                      <a:pt x="756" y="5527"/>
                      <a:pt x="1380" y="7816"/>
                    </a:cubicBezTo>
                    <a:lnTo>
                      <a:pt x="5329" y="7816"/>
                    </a:lnTo>
                    <a:cubicBezTo>
                      <a:pt x="4614" y="4705"/>
                      <a:pt x="3786" y="1658"/>
                      <a:pt x="3786" y="1658"/>
                    </a:cubicBezTo>
                    <a:cubicBezTo>
                      <a:pt x="3676" y="1251"/>
                      <a:pt x="2905" y="1"/>
                      <a:pt x="1930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7824922" y="1752974"/>
                <a:ext cx="324521" cy="440316"/>
              </a:xfrm>
              <a:custGeom>
                <a:rect b="b" l="l" r="r" t="t"/>
                <a:pathLst>
                  <a:path extrusionOk="0" h="6529" w="4812">
                    <a:moveTo>
                      <a:pt x="2599" y="0"/>
                    </a:moveTo>
                    <a:cubicBezTo>
                      <a:pt x="2197" y="0"/>
                      <a:pt x="1757" y="155"/>
                      <a:pt x="1314" y="541"/>
                    </a:cubicBezTo>
                    <a:cubicBezTo>
                      <a:pt x="0" y="1687"/>
                      <a:pt x="765" y="3377"/>
                      <a:pt x="765" y="3377"/>
                    </a:cubicBezTo>
                    <a:lnTo>
                      <a:pt x="1627" y="6528"/>
                    </a:lnTo>
                    <a:lnTo>
                      <a:pt x="2299" y="6528"/>
                    </a:lnTo>
                    <a:lnTo>
                      <a:pt x="4811" y="3551"/>
                    </a:lnTo>
                    <a:cubicBezTo>
                      <a:pt x="4811" y="3551"/>
                      <a:pt x="4638" y="2168"/>
                      <a:pt x="4277" y="1226"/>
                    </a:cubicBezTo>
                    <a:cubicBezTo>
                      <a:pt x="4038" y="601"/>
                      <a:pt x="3391" y="0"/>
                      <a:pt x="2599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7789313" y="1544311"/>
                <a:ext cx="379755" cy="648975"/>
              </a:xfrm>
              <a:custGeom>
                <a:rect b="b" l="l" r="r" t="t"/>
                <a:pathLst>
                  <a:path extrusionOk="0" h="9623" w="5631">
                    <a:moveTo>
                      <a:pt x="1845" y="1"/>
                    </a:moveTo>
                    <a:cubicBezTo>
                      <a:pt x="1" y="883"/>
                      <a:pt x="281" y="2175"/>
                      <a:pt x="371" y="3518"/>
                    </a:cubicBezTo>
                    <a:cubicBezTo>
                      <a:pt x="448" y="4664"/>
                      <a:pt x="1624" y="8506"/>
                      <a:pt x="1972" y="9622"/>
                    </a:cubicBezTo>
                    <a:lnTo>
                      <a:pt x="2235" y="9622"/>
                    </a:lnTo>
                    <a:lnTo>
                      <a:pt x="5630" y="3411"/>
                    </a:lnTo>
                    <a:lnTo>
                      <a:pt x="4881" y="1741"/>
                    </a:lnTo>
                    <a:cubicBezTo>
                      <a:pt x="4133" y="70"/>
                      <a:pt x="1845" y="1"/>
                      <a:pt x="1845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7364163" y="1533453"/>
                <a:ext cx="505395" cy="204411"/>
              </a:xfrm>
              <a:custGeom>
                <a:rect b="b" l="l" r="r" t="t"/>
                <a:pathLst>
                  <a:path extrusionOk="0" h="3031" w="7494">
                    <a:moveTo>
                      <a:pt x="6328" y="1"/>
                    </a:moveTo>
                    <a:cubicBezTo>
                      <a:pt x="5513" y="1"/>
                      <a:pt x="4805" y="57"/>
                      <a:pt x="4805" y="57"/>
                    </a:cubicBezTo>
                    <a:lnTo>
                      <a:pt x="3041" y="34"/>
                    </a:lnTo>
                    <a:cubicBezTo>
                      <a:pt x="3041" y="34"/>
                      <a:pt x="1330" y="218"/>
                      <a:pt x="0" y="372"/>
                    </a:cubicBezTo>
                    <a:cubicBezTo>
                      <a:pt x="718" y="1740"/>
                      <a:pt x="2035" y="3030"/>
                      <a:pt x="3526" y="3030"/>
                    </a:cubicBezTo>
                    <a:cubicBezTo>
                      <a:pt x="3819" y="3030"/>
                      <a:pt x="4120" y="2980"/>
                      <a:pt x="4424" y="2871"/>
                    </a:cubicBezTo>
                    <a:cubicBezTo>
                      <a:pt x="5710" y="2427"/>
                      <a:pt x="6849" y="1344"/>
                      <a:pt x="7494" y="51"/>
                    </a:cubicBezTo>
                    <a:cubicBezTo>
                      <a:pt x="7124" y="13"/>
                      <a:pt x="6714" y="1"/>
                      <a:pt x="6328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7172157" y="1536892"/>
                <a:ext cx="880159" cy="656394"/>
              </a:xfrm>
              <a:custGeom>
                <a:rect b="b" l="l" r="r" t="t"/>
                <a:pathLst>
                  <a:path extrusionOk="0" h="9733" w="13051">
                    <a:moveTo>
                      <a:pt x="10341" y="0"/>
                    </a:moveTo>
                    <a:cubicBezTo>
                      <a:pt x="9696" y="1293"/>
                      <a:pt x="8557" y="2376"/>
                      <a:pt x="7271" y="2820"/>
                    </a:cubicBezTo>
                    <a:cubicBezTo>
                      <a:pt x="6967" y="2929"/>
                      <a:pt x="6666" y="2979"/>
                      <a:pt x="6373" y="2979"/>
                    </a:cubicBezTo>
                    <a:cubicBezTo>
                      <a:pt x="4882" y="2979"/>
                      <a:pt x="3565" y="1689"/>
                      <a:pt x="2847" y="321"/>
                    </a:cubicBezTo>
                    <a:cubicBezTo>
                      <a:pt x="2373" y="378"/>
                      <a:pt x="1949" y="427"/>
                      <a:pt x="1669" y="464"/>
                    </a:cubicBezTo>
                    <a:cubicBezTo>
                      <a:pt x="586" y="612"/>
                      <a:pt x="1" y="1871"/>
                      <a:pt x="128" y="3374"/>
                    </a:cubicBezTo>
                    <a:cubicBezTo>
                      <a:pt x="255" y="4877"/>
                      <a:pt x="1715" y="7637"/>
                      <a:pt x="2170" y="8616"/>
                    </a:cubicBezTo>
                    <a:cubicBezTo>
                      <a:pt x="2273" y="8837"/>
                      <a:pt x="2393" y="9241"/>
                      <a:pt x="2514" y="9732"/>
                    </a:cubicBezTo>
                    <a:lnTo>
                      <a:pt x="10532" y="9732"/>
                    </a:lnTo>
                    <a:cubicBezTo>
                      <a:pt x="10845" y="8900"/>
                      <a:pt x="11233" y="7968"/>
                      <a:pt x="11691" y="6956"/>
                    </a:cubicBezTo>
                    <a:cubicBezTo>
                      <a:pt x="13050" y="3942"/>
                      <a:pt x="12098" y="848"/>
                      <a:pt x="11434" y="304"/>
                    </a:cubicBezTo>
                    <a:cubicBezTo>
                      <a:pt x="11236" y="144"/>
                      <a:pt x="10822" y="51"/>
                      <a:pt x="1034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7950633" y="1828846"/>
                <a:ext cx="57796" cy="195441"/>
              </a:xfrm>
              <a:custGeom>
                <a:rect b="b" l="l" r="r" t="t"/>
                <a:pathLst>
                  <a:path extrusionOk="0" h="2898" w="857">
                    <a:moveTo>
                      <a:pt x="773" y="1"/>
                    </a:moveTo>
                    <a:cubicBezTo>
                      <a:pt x="756" y="913"/>
                      <a:pt x="482" y="1928"/>
                      <a:pt x="1" y="2857"/>
                    </a:cubicBezTo>
                    <a:lnTo>
                      <a:pt x="77" y="2898"/>
                    </a:lnTo>
                    <a:cubicBezTo>
                      <a:pt x="565" y="1955"/>
                      <a:pt x="842" y="929"/>
                      <a:pt x="856" y="4"/>
                    </a:cubicBezTo>
                    <a:lnTo>
                      <a:pt x="773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7362409" y="1806860"/>
                <a:ext cx="123752" cy="49434"/>
              </a:xfrm>
              <a:custGeom>
                <a:rect b="b" l="l" r="r" t="t"/>
                <a:pathLst>
                  <a:path extrusionOk="0" h="733" w="1835">
                    <a:moveTo>
                      <a:pt x="1695" y="1"/>
                    </a:moveTo>
                    <a:cubicBezTo>
                      <a:pt x="1621" y="1"/>
                      <a:pt x="1538" y="64"/>
                      <a:pt x="1550" y="160"/>
                    </a:cubicBezTo>
                    <a:cubicBezTo>
                      <a:pt x="1580" y="357"/>
                      <a:pt x="1309" y="413"/>
                      <a:pt x="1186" y="413"/>
                    </a:cubicBezTo>
                    <a:cubicBezTo>
                      <a:pt x="1056" y="413"/>
                      <a:pt x="992" y="360"/>
                      <a:pt x="879" y="290"/>
                    </a:cubicBezTo>
                    <a:cubicBezTo>
                      <a:pt x="782" y="227"/>
                      <a:pt x="705" y="183"/>
                      <a:pt x="591" y="183"/>
                    </a:cubicBezTo>
                    <a:cubicBezTo>
                      <a:pt x="583" y="183"/>
                      <a:pt x="575" y="183"/>
                      <a:pt x="567" y="183"/>
                    </a:cubicBezTo>
                    <a:cubicBezTo>
                      <a:pt x="341" y="193"/>
                      <a:pt x="180" y="370"/>
                      <a:pt x="63" y="547"/>
                    </a:cubicBezTo>
                    <a:cubicBezTo>
                      <a:pt x="1" y="643"/>
                      <a:pt x="88" y="733"/>
                      <a:pt x="178" y="733"/>
                    </a:cubicBezTo>
                    <a:cubicBezTo>
                      <a:pt x="217" y="733"/>
                      <a:pt x="256" y="716"/>
                      <a:pt x="284" y="674"/>
                    </a:cubicBezTo>
                    <a:cubicBezTo>
                      <a:pt x="327" y="594"/>
                      <a:pt x="391" y="524"/>
                      <a:pt x="471" y="470"/>
                    </a:cubicBezTo>
                    <a:cubicBezTo>
                      <a:pt x="581" y="501"/>
                      <a:pt x="692" y="527"/>
                      <a:pt x="802" y="554"/>
                    </a:cubicBezTo>
                    <a:cubicBezTo>
                      <a:pt x="848" y="574"/>
                      <a:pt x="885" y="611"/>
                      <a:pt x="935" y="631"/>
                    </a:cubicBezTo>
                    <a:cubicBezTo>
                      <a:pt x="1013" y="662"/>
                      <a:pt x="1094" y="676"/>
                      <a:pt x="1176" y="676"/>
                    </a:cubicBezTo>
                    <a:cubicBezTo>
                      <a:pt x="1251" y="676"/>
                      <a:pt x="1325" y="665"/>
                      <a:pt x="1397" y="644"/>
                    </a:cubicBezTo>
                    <a:cubicBezTo>
                      <a:pt x="1657" y="564"/>
                      <a:pt x="1834" y="370"/>
                      <a:pt x="1797" y="93"/>
                    </a:cubicBezTo>
                    <a:cubicBezTo>
                      <a:pt x="1788" y="29"/>
                      <a:pt x="1744" y="1"/>
                      <a:pt x="1695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7625700" y="1788718"/>
                <a:ext cx="121122" cy="37969"/>
              </a:xfrm>
              <a:custGeom>
                <a:rect b="b" l="l" r="r" t="t"/>
                <a:pathLst>
                  <a:path extrusionOk="0" h="563" w="1796">
                    <a:moveTo>
                      <a:pt x="536" y="1"/>
                    </a:moveTo>
                    <a:cubicBezTo>
                      <a:pt x="308" y="1"/>
                      <a:pt x="151" y="178"/>
                      <a:pt x="51" y="366"/>
                    </a:cubicBezTo>
                    <a:cubicBezTo>
                      <a:pt x="1" y="464"/>
                      <a:pt x="88" y="555"/>
                      <a:pt x="173" y="555"/>
                    </a:cubicBezTo>
                    <a:cubicBezTo>
                      <a:pt x="211" y="555"/>
                      <a:pt x="248" y="537"/>
                      <a:pt x="272" y="492"/>
                    </a:cubicBezTo>
                    <a:cubicBezTo>
                      <a:pt x="355" y="334"/>
                      <a:pt x="435" y="278"/>
                      <a:pt x="523" y="278"/>
                    </a:cubicBezTo>
                    <a:cubicBezTo>
                      <a:pt x="622" y="278"/>
                      <a:pt x="730" y="350"/>
                      <a:pt x="860" y="429"/>
                    </a:cubicBezTo>
                    <a:cubicBezTo>
                      <a:pt x="990" y="506"/>
                      <a:pt x="1133" y="562"/>
                      <a:pt x="1287" y="562"/>
                    </a:cubicBezTo>
                    <a:cubicBezTo>
                      <a:pt x="1291" y="562"/>
                      <a:pt x="1295" y="562"/>
                      <a:pt x="1299" y="562"/>
                    </a:cubicBezTo>
                    <a:cubicBezTo>
                      <a:pt x="1499" y="562"/>
                      <a:pt x="1782" y="457"/>
                      <a:pt x="1792" y="228"/>
                    </a:cubicBezTo>
                    <a:cubicBezTo>
                      <a:pt x="1795" y="147"/>
                      <a:pt x="1734" y="106"/>
                      <a:pt x="1670" y="106"/>
                    </a:cubicBezTo>
                    <a:cubicBezTo>
                      <a:pt x="1607" y="106"/>
                      <a:pt x="1542" y="147"/>
                      <a:pt x="1538" y="228"/>
                    </a:cubicBezTo>
                    <a:cubicBezTo>
                      <a:pt x="1535" y="308"/>
                      <a:pt x="1485" y="337"/>
                      <a:pt x="1413" y="337"/>
                    </a:cubicBezTo>
                    <a:cubicBezTo>
                      <a:pt x="1225" y="337"/>
                      <a:pt x="886" y="135"/>
                      <a:pt x="840" y="108"/>
                    </a:cubicBezTo>
                    <a:cubicBezTo>
                      <a:pt x="746" y="51"/>
                      <a:pt x="646" y="1"/>
                      <a:pt x="536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7835308" y="1612899"/>
                <a:ext cx="96979" cy="114446"/>
              </a:xfrm>
              <a:custGeom>
                <a:rect b="b" l="l" r="r" t="t"/>
                <a:pathLst>
                  <a:path extrusionOk="0" h="1697" w="1438">
                    <a:moveTo>
                      <a:pt x="1311" y="1"/>
                    </a:moveTo>
                    <a:cubicBezTo>
                      <a:pt x="1247" y="1"/>
                      <a:pt x="1179" y="42"/>
                      <a:pt x="1173" y="122"/>
                    </a:cubicBezTo>
                    <a:cubicBezTo>
                      <a:pt x="1163" y="256"/>
                      <a:pt x="1169" y="410"/>
                      <a:pt x="1136" y="540"/>
                    </a:cubicBezTo>
                    <a:cubicBezTo>
                      <a:pt x="1104" y="670"/>
                      <a:pt x="1034" y="703"/>
                      <a:pt x="948" y="703"/>
                    </a:cubicBezTo>
                    <a:cubicBezTo>
                      <a:pt x="873" y="703"/>
                      <a:pt x="787" y="678"/>
                      <a:pt x="705" y="671"/>
                    </a:cubicBezTo>
                    <a:cubicBezTo>
                      <a:pt x="682" y="668"/>
                      <a:pt x="660" y="667"/>
                      <a:pt x="637" y="667"/>
                    </a:cubicBezTo>
                    <a:cubicBezTo>
                      <a:pt x="524" y="667"/>
                      <a:pt x="416" y="697"/>
                      <a:pt x="318" y="764"/>
                    </a:cubicBezTo>
                    <a:cubicBezTo>
                      <a:pt x="20" y="961"/>
                      <a:pt x="0" y="1329"/>
                      <a:pt x="141" y="1630"/>
                    </a:cubicBezTo>
                    <a:cubicBezTo>
                      <a:pt x="163" y="1677"/>
                      <a:pt x="199" y="1696"/>
                      <a:pt x="237" y="1696"/>
                    </a:cubicBezTo>
                    <a:cubicBezTo>
                      <a:pt x="320" y="1696"/>
                      <a:pt x="409" y="1603"/>
                      <a:pt x="361" y="1502"/>
                    </a:cubicBezTo>
                    <a:cubicBezTo>
                      <a:pt x="284" y="1342"/>
                      <a:pt x="275" y="1141"/>
                      <a:pt x="411" y="1011"/>
                    </a:cubicBezTo>
                    <a:cubicBezTo>
                      <a:pt x="478" y="948"/>
                      <a:pt x="545" y="928"/>
                      <a:pt x="614" y="928"/>
                    </a:cubicBezTo>
                    <a:cubicBezTo>
                      <a:pt x="683" y="928"/>
                      <a:pt x="755" y="948"/>
                      <a:pt x="832" y="961"/>
                    </a:cubicBezTo>
                    <a:cubicBezTo>
                      <a:pt x="883" y="969"/>
                      <a:pt x="932" y="975"/>
                      <a:pt x="981" y="975"/>
                    </a:cubicBezTo>
                    <a:cubicBezTo>
                      <a:pt x="1054" y="975"/>
                      <a:pt x="1125" y="961"/>
                      <a:pt x="1193" y="914"/>
                    </a:cubicBezTo>
                    <a:cubicBezTo>
                      <a:pt x="1437" y="751"/>
                      <a:pt x="1410" y="380"/>
                      <a:pt x="1427" y="122"/>
                    </a:cubicBezTo>
                    <a:cubicBezTo>
                      <a:pt x="1433" y="41"/>
                      <a:pt x="1374" y="1"/>
                      <a:pt x="1311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7269408" y="1642303"/>
                <a:ext cx="128136" cy="85581"/>
              </a:xfrm>
              <a:custGeom>
                <a:rect b="b" l="l" r="r" t="t"/>
                <a:pathLst>
                  <a:path extrusionOk="0" h="1269" w="1900">
                    <a:moveTo>
                      <a:pt x="615" y="0"/>
                    </a:moveTo>
                    <a:cubicBezTo>
                      <a:pt x="450" y="0"/>
                      <a:pt x="272" y="72"/>
                      <a:pt x="126" y="151"/>
                    </a:cubicBezTo>
                    <a:cubicBezTo>
                      <a:pt x="0" y="216"/>
                      <a:pt x="78" y="388"/>
                      <a:pt x="193" y="388"/>
                    </a:cubicBezTo>
                    <a:cubicBezTo>
                      <a:pt x="212" y="388"/>
                      <a:pt x="232" y="383"/>
                      <a:pt x="253" y="372"/>
                    </a:cubicBezTo>
                    <a:cubicBezTo>
                      <a:pt x="353" y="308"/>
                      <a:pt x="460" y="268"/>
                      <a:pt x="577" y="247"/>
                    </a:cubicBezTo>
                    <a:cubicBezTo>
                      <a:pt x="651" y="308"/>
                      <a:pt x="728" y="372"/>
                      <a:pt x="801" y="432"/>
                    </a:cubicBezTo>
                    <a:cubicBezTo>
                      <a:pt x="838" y="502"/>
                      <a:pt x="804" y="645"/>
                      <a:pt x="808" y="725"/>
                    </a:cubicBezTo>
                    <a:cubicBezTo>
                      <a:pt x="808" y="853"/>
                      <a:pt x="818" y="976"/>
                      <a:pt x="901" y="1080"/>
                    </a:cubicBezTo>
                    <a:cubicBezTo>
                      <a:pt x="1032" y="1237"/>
                      <a:pt x="1280" y="1268"/>
                      <a:pt x="1502" y="1268"/>
                    </a:cubicBezTo>
                    <a:cubicBezTo>
                      <a:pt x="1587" y="1268"/>
                      <a:pt x="1667" y="1264"/>
                      <a:pt x="1736" y="1260"/>
                    </a:cubicBezTo>
                    <a:cubicBezTo>
                      <a:pt x="1897" y="1254"/>
                      <a:pt x="1900" y="1006"/>
                      <a:pt x="1745" y="1006"/>
                    </a:cubicBezTo>
                    <a:cubicBezTo>
                      <a:pt x="1742" y="1006"/>
                      <a:pt x="1739" y="1006"/>
                      <a:pt x="1736" y="1006"/>
                    </a:cubicBezTo>
                    <a:cubicBezTo>
                      <a:pt x="1663" y="1010"/>
                      <a:pt x="1582" y="1016"/>
                      <a:pt x="1503" y="1016"/>
                    </a:cubicBezTo>
                    <a:cubicBezTo>
                      <a:pt x="1293" y="1016"/>
                      <a:pt x="1093" y="973"/>
                      <a:pt x="1061" y="725"/>
                    </a:cubicBezTo>
                    <a:cubicBezTo>
                      <a:pt x="1038" y="548"/>
                      <a:pt x="1089" y="388"/>
                      <a:pt x="992" y="221"/>
                    </a:cubicBezTo>
                    <a:cubicBezTo>
                      <a:pt x="900" y="58"/>
                      <a:pt x="763" y="0"/>
                      <a:pt x="615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7826945" y="1874301"/>
                <a:ext cx="123145" cy="76814"/>
              </a:xfrm>
              <a:custGeom>
                <a:rect b="b" l="l" r="r" t="t"/>
                <a:pathLst>
                  <a:path extrusionOk="0" h="1139" w="1826">
                    <a:moveTo>
                      <a:pt x="1462" y="0"/>
                    </a:moveTo>
                    <a:cubicBezTo>
                      <a:pt x="1274" y="0"/>
                      <a:pt x="1082" y="80"/>
                      <a:pt x="940" y="199"/>
                    </a:cubicBezTo>
                    <a:cubicBezTo>
                      <a:pt x="856" y="272"/>
                      <a:pt x="795" y="355"/>
                      <a:pt x="772" y="466"/>
                    </a:cubicBezTo>
                    <a:cubicBezTo>
                      <a:pt x="742" y="610"/>
                      <a:pt x="779" y="626"/>
                      <a:pt x="689" y="764"/>
                    </a:cubicBezTo>
                    <a:cubicBezTo>
                      <a:pt x="660" y="858"/>
                      <a:pt x="609" y="905"/>
                      <a:pt x="533" y="905"/>
                    </a:cubicBezTo>
                    <a:cubicBezTo>
                      <a:pt x="493" y="905"/>
                      <a:pt x="447" y="892"/>
                      <a:pt x="394" y="867"/>
                    </a:cubicBezTo>
                    <a:cubicBezTo>
                      <a:pt x="331" y="847"/>
                      <a:pt x="268" y="824"/>
                      <a:pt x="204" y="796"/>
                    </a:cubicBezTo>
                    <a:cubicBezTo>
                      <a:pt x="188" y="790"/>
                      <a:pt x="172" y="787"/>
                      <a:pt x="158" y="787"/>
                    </a:cubicBezTo>
                    <a:cubicBezTo>
                      <a:pt x="39" y="787"/>
                      <a:pt x="0" y="987"/>
                      <a:pt x="134" y="1041"/>
                    </a:cubicBezTo>
                    <a:cubicBezTo>
                      <a:pt x="264" y="1092"/>
                      <a:pt x="418" y="1138"/>
                      <a:pt x="564" y="1138"/>
                    </a:cubicBezTo>
                    <a:cubicBezTo>
                      <a:pt x="706" y="1138"/>
                      <a:pt x="841" y="1094"/>
                      <a:pt x="940" y="967"/>
                    </a:cubicBezTo>
                    <a:cubicBezTo>
                      <a:pt x="1023" y="857"/>
                      <a:pt x="1003" y="770"/>
                      <a:pt x="1020" y="643"/>
                    </a:cubicBezTo>
                    <a:cubicBezTo>
                      <a:pt x="1047" y="465"/>
                      <a:pt x="1224" y="240"/>
                      <a:pt x="1437" y="240"/>
                    </a:cubicBezTo>
                    <a:cubicBezTo>
                      <a:pt x="1479" y="240"/>
                      <a:pt x="1523" y="249"/>
                      <a:pt x="1568" y="269"/>
                    </a:cubicBezTo>
                    <a:cubicBezTo>
                      <a:pt x="1587" y="277"/>
                      <a:pt x="1606" y="281"/>
                      <a:pt x="1624" y="281"/>
                    </a:cubicBezTo>
                    <a:cubicBezTo>
                      <a:pt x="1746" y="281"/>
                      <a:pt x="1826" y="106"/>
                      <a:pt x="1697" y="48"/>
                    </a:cubicBezTo>
                    <a:cubicBezTo>
                      <a:pt x="1623" y="15"/>
                      <a:pt x="1543" y="0"/>
                      <a:pt x="1462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7381967" y="1984029"/>
                <a:ext cx="66766" cy="48354"/>
              </a:xfrm>
              <a:custGeom>
                <a:rect b="b" l="l" r="r" t="t"/>
                <a:pathLst>
                  <a:path extrusionOk="0" h="717" w="990">
                    <a:moveTo>
                      <a:pt x="523" y="1"/>
                    </a:moveTo>
                    <a:cubicBezTo>
                      <a:pt x="338" y="1"/>
                      <a:pt x="158" y="144"/>
                      <a:pt x="61" y="292"/>
                    </a:cubicBezTo>
                    <a:cubicBezTo>
                      <a:pt x="0" y="387"/>
                      <a:pt x="87" y="478"/>
                      <a:pt x="176" y="478"/>
                    </a:cubicBezTo>
                    <a:cubicBezTo>
                      <a:pt x="215" y="478"/>
                      <a:pt x="254" y="461"/>
                      <a:pt x="281" y="419"/>
                    </a:cubicBezTo>
                    <a:cubicBezTo>
                      <a:pt x="323" y="357"/>
                      <a:pt x="425" y="259"/>
                      <a:pt x="510" y="259"/>
                    </a:cubicBezTo>
                    <a:cubicBezTo>
                      <a:pt x="539" y="259"/>
                      <a:pt x="566" y="271"/>
                      <a:pt x="589" y="299"/>
                    </a:cubicBezTo>
                    <a:cubicBezTo>
                      <a:pt x="662" y="389"/>
                      <a:pt x="678" y="543"/>
                      <a:pt x="726" y="650"/>
                    </a:cubicBezTo>
                    <a:cubicBezTo>
                      <a:pt x="747" y="697"/>
                      <a:pt x="782" y="716"/>
                      <a:pt x="820" y="716"/>
                    </a:cubicBezTo>
                    <a:cubicBezTo>
                      <a:pt x="901" y="716"/>
                      <a:pt x="990" y="623"/>
                      <a:pt x="946" y="523"/>
                    </a:cubicBezTo>
                    <a:cubicBezTo>
                      <a:pt x="869" y="346"/>
                      <a:pt x="846" y="88"/>
                      <a:pt x="632" y="18"/>
                    </a:cubicBezTo>
                    <a:cubicBezTo>
                      <a:pt x="596" y="6"/>
                      <a:pt x="559" y="1"/>
                      <a:pt x="523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7615989" y="1942687"/>
                <a:ext cx="151200" cy="75937"/>
              </a:xfrm>
              <a:custGeom>
                <a:rect b="b" l="l" r="r" t="t"/>
                <a:pathLst>
                  <a:path extrusionOk="0" h="1126" w="2242">
                    <a:moveTo>
                      <a:pt x="2116" y="0"/>
                    </a:moveTo>
                    <a:cubicBezTo>
                      <a:pt x="2052" y="0"/>
                      <a:pt x="1988" y="41"/>
                      <a:pt x="1986" y="123"/>
                    </a:cubicBezTo>
                    <a:cubicBezTo>
                      <a:pt x="1986" y="315"/>
                      <a:pt x="1728" y="541"/>
                      <a:pt x="1542" y="541"/>
                    </a:cubicBezTo>
                    <a:cubicBezTo>
                      <a:pt x="1529" y="541"/>
                      <a:pt x="1517" y="540"/>
                      <a:pt x="1505" y="538"/>
                    </a:cubicBezTo>
                    <a:cubicBezTo>
                      <a:pt x="1388" y="518"/>
                      <a:pt x="1268" y="414"/>
                      <a:pt x="1151" y="381"/>
                    </a:cubicBezTo>
                    <a:cubicBezTo>
                      <a:pt x="1062" y="352"/>
                      <a:pt x="970" y="338"/>
                      <a:pt x="877" y="338"/>
                    </a:cubicBezTo>
                    <a:cubicBezTo>
                      <a:pt x="807" y="338"/>
                      <a:pt x="736" y="346"/>
                      <a:pt x="666" y="364"/>
                    </a:cubicBezTo>
                    <a:cubicBezTo>
                      <a:pt x="349" y="444"/>
                      <a:pt x="142" y="672"/>
                      <a:pt x="35" y="972"/>
                    </a:cubicBezTo>
                    <a:cubicBezTo>
                      <a:pt x="1" y="1065"/>
                      <a:pt x="78" y="1126"/>
                      <a:pt x="155" y="1126"/>
                    </a:cubicBezTo>
                    <a:cubicBezTo>
                      <a:pt x="206" y="1126"/>
                      <a:pt x="258" y="1100"/>
                      <a:pt x="279" y="1039"/>
                    </a:cubicBezTo>
                    <a:cubicBezTo>
                      <a:pt x="390" y="732"/>
                      <a:pt x="594" y="625"/>
                      <a:pt x="832" y="625"/>
                    </a:cubicBezTo>
                    <a:cubicBezTo>
                      <a:pt x="980" y="625"/>
                      <a:pt x="1143" y="667"/>
                      <a:pt x="1305" y="729"/>
                    </a:cubicBezTo>
                    <a:cubicBezTo>
                      <a:pt x="1438" y="778"/>
                      <a:pt x="1573" y="837"/>
                      <a:pt x="1716" y="837"/>
                    </a:cubicBezTo>
                    <a:cubicBezTo>
                      <a:pt x="1745" y="837"/>
                      <a:pt x="1775" y="834"/>
                      <a:pt x="1806" y="829"/>
                    </a:cubicBezTo>
                    <a:cubicBezTo>
                      <a:pt x="2167" y="765"/>
                      <a:pt x="2236" y="441"/>
                      <a:pt x="2240" y="123"/>
                    </a:cubicBezTo>
                    <a:cubicBezTo>
                      <a:pt x="2242" y="41"/>
                      <a:pt x="2179" y="0"/>
                      <a:pt x="2116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7491694" y="1140741"/>
                <a:ext cx="202118" cy="471271"/>
              </a:xfrm>
              <a:custGeom>
                <a:rect b="b" l="l" r="r" t="t"/>
                <a:pathLst>
                  <a:path extrusionOk="0" h="6988" w="2997">
                    <a:moveTo>
                      <a:pt x="974" y="1"/>
                    </a:moveTo>
                    <a:cubicBezTo>
                      <a:pt x="833" y="1"/>
                      <a:pt x="677" y="25"/>
                      <a:pt x="505" y="81"/>
                    </a:cubicBezTo>
                    <a:lnTo>
                      <a:pt x="1" y="6329"/>
                    </a:lnTo>
                    <a:cubicBezTo>
                      <a:pt x="1" y="6329"/>
                      <a:pt x="632" y="6900"/>
                      <a:pt x="1504" y="6980"/>
                    </a:cubicBezTo>
                    <a:cubicBezTo>
                      <a:pt x="1558" y="6985"/>
                      <a:pt x="1612" y="6987"/>
                      <a:pt x="1664" y="6987"/>
                    </a:cubicBezTo>
                    <a:cubicBezTo>
                      <a:pt x="2448" y="6987"/>
                      <a:pt x="2997" y="6459"/>
                      <a:pt x="2997" y="6459"/>
                    </a:cubicBezTo>
                    <a:lnTo>
                      <a:pt x="2229" y="1270"/>
                    </a:lnTo>
                    <a:cubicBezTo>
                      <a:pt x="2229" y="1270"/>
                      <a:pt x="1989" y="1"/>
                      <a:pt x="974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7534115" y="1132985"/>
                <a:ext cx="119166" cy="169409"/>
              </a:xfrm>
              <a:custGeom>
                <a:rect b="b" l="l" r="r" t="t"/>
                <a:pathLst>
                  <a:path extrusionOk="0" h="2512" w="1767">
                    <a:moveTo>
                      <a:pt x="634" y="1"/>
                    </a:moveTo>
                    <a:cubicBezTo>
                      <a:pt x="1" y="1"/>
                      <a:pt x="76" y="477"/>
                      <a:pt x="76" y="477"/>
                    </a:cubicBezTo>
                    <a:cubicBezTo>
                      <a:pt x="76" y="477"/>
                      <a:pt x="1125" y="2418"/>
                      <a:pt x="1767" y="2512"/>
                    </a:cubicBezTo>
                    <a:lnTo>
                      <a:pt x="1597" y="1125"/>
                    </a:lnTo>
                    <a:cubicBezTo>
                      <a:pt x="1597" y="1125"/>
                      <a:pt x="1386" y="32"/>
                      <a:pt x="691" y="2"/>
                    </a:cubicBezTo>
                    <a:cubicBezTo>
                      <a:pt x="672" y="1"/>
                      <a:pt x="652" y="1"/>
                      <a:pt x="63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7457704" y="851148"/>
                <a:ext cx="373146" cy="390545"/>
              </a:xfrm>
              <a:custGeom>
                <a:rect b="b" l="l" r="r" t="t"/>
                <a:pathLst>
                  <a:path extrusionOk="0" h="5791" w="5533">
                    <a:moveTo>
                      <a:pt x="2681" y="0"/>
                    </a:moveTo>
                    <a:cubicBezTo>
                      <a:pt x="1762" y="0"/>
                      <a:pt x="1017" y="288"/>
                      <a:pt x="963" y="1198"/>
                    </a:cubicBezTo>
                    <a:cubicBezTo>
                      <a:pt x="886" y="2481"/>
                      <a:pt x="878" y="3095"/>
                      <a:pt x="878" y="3095"/>
                    </a:cubicBezTo>
                    <a:cubicBezTo>
                      <a:pt x="878" y="3095"/>
                      <a:pt x="753" y="2899"/>
                      <a:pt x="552" y="2899"/>
                    </a:cubicBezTo>
                    <a:cubicBezTo>
                      <a:pt x="487" y="2899"/>
                      <a:pt x="413" y="2920"/>
                      <a:pt x="334" y="2975"/>
                    </a:cubicBezTo>
                    <a:cubicBezTo>
                      <a:pt x="10" y="3199"/>
                      <a:pt x="0" y="4215"/>
                      <a:pt x="348" y="4426"/>
                    </a:cubicBezTo>
                    <a:cubicBezTo>
                      <a:pt x="446" y="4484"/>
                      <a:pt x="535" y="4505"/>
                      <a:pt x="612" y="4505"/>
                    </a:cubicBezTo>
                    <a:cubicBezTo>
                      <a:pt x="806" y="4505"/>
                      <a:pt x="922" y="4372"/>
                      <a:pt x="922" y="4372"/>
                    </a:cubicBezTo>
                    <a:cubicBezTo>
                      <a:pt x="922" y="4372"/>
                      <a:pt x="1424" y="5260"/>
                      <a:pt x="2642" y="5561"/>
                    </a:cubicBezTo>
                    <a:cubicBezTo>
                      <a:pt x="2642" y="5561"/>
                      <a:pt x="3709" y="5790"/>
                      <a:pt x="4440" y="5790"/>
                    </a:cubicBezTo>
                    <a:cubicBezTo>
                      <a:pt x="4647" y="5790"/>
                      <a:pt x="4826" y="5772"/>
                      <a:pt x="4947" y="5724"/>
                    </a:cubicBezTo>
                    <a:cubicBezTo>
                      <a:pt x="5499" y="5511"/>
                      <a:pt x="5533" y="4779"/>
                      <a:pt x="5359" y="3734"/>
                    </a:cubicBezTo>
                    <a:cubicBezTo>
                      <a:pt x="5188" y="2688"/>
                      <a:pt x="5235" y="376"/>
                      <a:pt x="3862" y="122"/>
                    </a:cubicBezTo>
                    <a:cubicBezTo>
                      <a:pt x="3463" y="48"/>
                      <a:pt x="3057" y="0"/>
                      <a:pt x="2681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7598319" y="1003093"/>
                <a:ext cx="80861" cy="43364"/>
              </a:xfrm>
              <a:custGeom>
                <a:rect b="b" l="l" r="r" t="t"/>
                <a:pathLst>
                  <a:path extrusionOk="0" h="643" w="1199">
                    <a:moveTo>
                      <a:pt x="1139" y="0"/>
                    </a:moveTo>
                    <a:lnTo>
                      <a:pt x="1119" y="14"/>
                    </a:lnTo>
                    <a:cubicBezTo>
                      <a:pt x="1119" y="14"/>
                      <a:pt x="1132" y="395"/>
                      <a:pt x="745" y="538"/>
                    </a:cubicBezTo>
                    <a:cubicBezTo>
                      <a:pt x="696" y="557"/>
                      <a:pt x="647" y="565"/>
                      <a:pt x="599" y="565"/>
                    </a:cubicBezTo>
                    <a:cubicBezTo>
                      <a:pt x="274" y="565"/>
                      <a:pt x="0" y="195"/>
                      <a:pt x="0" y="195"/>
                    </a:cubicBezTo>
                    <a:lnTo>
                      <a:pt x="0" y="195"/>
                    </a:lnTo>
                    <a:cubicBezTo>
                      <a:pt x="0" y="195"/>
                      <a:pt x="231" y="643"/>
                      <a:pt x="611" y="643"/>
                    </a:cubicBezTo>
                    <a:cubicBezTo>
                      <a:pt x="632" y="643"/>
                      <a:pt x="653" y="641"/>
                      <a:pt x="674" y="639"/>
                    </a:cubicBezTo>
                    <a:cubicBezTo>
                      <a:pt x="1095" y="585"/>
                      <a:pt x="1199" y="168"/>
                      <a:pt x="1139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7741767" y="984142"/>
                <a:ext cx="50108" cy="49703"/>
              </a:xfrm>
              <a:custGeom>
                <a:rect b="b" l="l" r="r" t="t"/>
                <a:pathLst>
                  <a:path extrusionOk="0" h="737" w="743">
                    <a:moveTo>
                      <a:pt x="659" y="1"/>
                    </a:moveTo>
                    <a:cubicBezTo>
                      <a:pt x="659" y="1"/>
                      <a:pt x="743" y="392"/>
                      <a:pt x="432" y="622"/>
                    </a:cubicBezTo>
                    <a:cubicBezTo>
                      <a:pt x="375" y="664"/>
                      <a:pt x="325" y="682"/>
                      <a:pt x="280" y="682"/>
                    </a:cubicBezTo>
                    <a:cubicBezTo>
                      <a:pt x="81" y="682"/>
                      <a:pt x="1" y="335"/>
                      <a:pt x="1" y="335"/>
                    </a:cubicBezTo>
                    <a:lnTo>
                      <a:pt x="1" y="335"/>
                    </a:lnTo>
                    <a:cubicBezTo>
                      <a:pt x="1" y="335"/>
                      <a:pt x="12" y="736"/>
                      <a:pt x="291" y="736"/>
                    </a:cubicBezTo>
                    <a:cubicBezTo>
                      <a:pt x="317" y="736"/>
                      <a:pt x="344" y="733"/>
                      <a:pt x="375" y="726"/>
                    </a:cubicBezTo>
                    <a:cubicBezTo>
                      <a:pt x="739" y="639"/>
                      <a:pt x="732" y="205"/>
                      <a:pt x="659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7702381" y="1017121"/>
                <a:ext cx="47613" cy="86256"/>
              </a:xfrm>
              <a:custGeom>
                <a:rect b="b" l="l" r="r" t="t"/>
                <a:pathLst>
                  <a:path extrusionOk="0" h="1279" w="706">
                    <a:moveTo>
                      <a:pt x="70" y="0"/>
                    </a:moveTo>
                    <a:cubicBezTo>
                      <a:pt x="70" y="0"/>
                      <a:pt x="0" y="702"/>
                      <a:pt x="150" y="765"/>
                    </a:cubicBezTo>
                    <a:cubicBezTo>
                      <a:pt x="256" y="809"/>
                      <a:pt x="438" y="816"/>
                      <a:pt x="537" y="816"/>
                    </a:cubicBezTo>
                    <a:cubicBezTo>
                      <a:pt x="580" y="816"/>
                      <a:pt x="608" y="815"/>
                      <a:pt x="608" y="815"/>
                    </a:cubicBezTo>
                    <a:lnTo>
                      <a:pt x="608" y="815"/>
                    </a:lnTo>
                    <a:lnTo>
                      <a:pt x="150" y="1239"/>
                    </a:lnTo>
                    <a:cubicBezTo>
                      <a:pt x="150" y="1239"/>
                      <a:pt x="143" y="1278"/>
                      <a:pt x="177" y="1278"/>
                    </a:cubicBezTo>
                    <a:cubicBezTo>
                      <a:pt x="182" y="1278"/>
                      <a:pt x="187" y="1277"/>
                      <a:pt x="194" y="1276"/>
                    </a:cubicBezTo>
                    <a:cubicBezTo>
                      <a:pt x="247" y="1259"/>
                      <a:pt x="705" y="805"/>
                      <a:pt x="702" y="795"/>
                    </a:cubicBezTo>
                    <a:cubicBezTo>
                      <a:pt x="698" y="782"/>
                      <a:pt x="217" y="765"/>
                      <a:pt x="170" y="685"/>
                    </a:cubicBezTo>
                    <a:cubicBezTo>
                      <a:pt x="124" y="605"/>
                      <a:pt x="107" y="16"/>
                      <a:pt x="70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7599398" y="1054956"/>
                <a:ext cx="38171" cy="37429"/>
              </a:xfrm>
              <a:custGeom>
                <a:rect b="b" l="l" r="r" t="t"/>
                <a:pathLst>
                  <a:path extrusionOk="0" h="555" w="566">
                    <a:moveTo>
                      <a:pt x="281" y="0"/>
                    </a:moveTo>
                    <a:cubicBezTo>
                      <a:pt x="137" y="0"/>
                      <a:pt x="14" y="118"/>
                      <a:pt x="7" y="264"/>
                    </a:cubicBezTo>
                    <a:cubicBezTo>
                      <a:pt x="0" y="417"/>
                      <a:pt x="120" y="548"/>
                      <a:pt x="271" y="554"/>
                    </a:cubicBezTo>
                    <a:cubicBezTo>
                      <a:pt x="273" y="554"/>
                      <a:pt x="275" y="555"/>
                      <a:pt x="277" y="555"/>
                    </a:cubicBezTo>
                    <a:cubicBezTo>
                      <a:pt x="428" y="555"/>
                      <a:pt x="552" y="439"/>
                      <a:pt x="558" y="291"/>
                    </a:cubicBezTo>
                    <a:cubicBezTo>
                      <a:pt x="565" y="137"/>
                      <a:pt x="448" y="7"/>
                      <a:pt x="294" y="0"/>
                    </a:cubicBezTo>
                    <a:cubicBezTo>
                      <a:pt x="290" y="0"/>
                      <a:pt x="286" y="0"/>
                      <a:pt x="28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7757818" y="1041872"/>
                <a:ext cx="38104" cy="37227"/>
              </a:xfrm>
              <a:custGeom>
                <a:rect b="b" l="l" r="r" t="t"/>
                <a:pathLst>
                  <a:path extrusionOk="0" h="552" w="565">
                    <a:moveTo>
                      <a:pt x="282" y="0"/>
                    </a:moveTo>
                    <a:cubicBezTo>
                      <a:pt x="134" y="0"/>
                      <a:pt x="10" y="114"/>
                      <a:pt x="7" y="264"/>
                    </a:cubicBezTo>
                    <a:cubicBezTo>
                      <a:pt x="0" y="418"/>
                      <a:pt x="117" y="545"/>
                      <a:pt x="267" y="551"/>
                    </a:cubicBezTo>
                    <a:cubicBezTo>
                      <a:pt x="272" y="551"/>
                      <a:pt x="276" y="552"/>
                      <a:pt x="281" y="552"/>
                    </a:cubicBezTo>
                    <a:cubicBezTo>
                      <a:pt x="429" y="552"/>
                      <a:pt x="551" y="437"/>
                      <a:pt x="558" y="287"/>
                    </a:cubicBezTo>
                    <a:cubicBezTo>
                      <a:pt x="565" y="137"/>
                      <a:pt x="445" y="7"/>
                      <a:pt x="294" y="0"/>
                    </a:cubicBezTo>
                    <a:cubicBezTo>
                      <a:pt x="290" y="0"/>
                      <a:pt x="286" y="0"/>
                      <a:pt x="282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7481106" y="1074918"/>
                <a:ext cx="35406" cy="68384"/>
              </a:xfrm>
              <a:custGeom>
                <a:rect b="b" l="l" r="r" t="t"/>
                <a:pathLst>
                  <a:path extrusionOk="0" h="1014" w="525">
                    <a:moveTo>
                      <a:pt x="233" y="0"/>
                    </a:moveTo>
                    <a:cubicBezTo>
                      <a:pt x="117" y="0"/>
                      <a:pt x="13" y="127"/>
                      <a:pt x="1" y="145"/>
                    </a:cubicBezTo>
                    <a:lnTo>
                      <a:pt x="67" y="195"/>
                    </a:lnTo>
                    <a:cubicBezTo>
                      <a:pt x="92" y="165"/>
                      <a:pt x="168" y="86"/>
                      <a:pt x="229" y="86"/>
                    </a:cubicBezTo>
                    <a:cubicBezTo>
                      <a:pt x="235" y="86"/>
                      <a:pt x="241" y="87"/>
                      <a:pt x="247" y="88"/>
                    </a:cubicBezTo>
                    <a:cubicBezTo>
                      <a:pt x="278" y="95"/>
                      <a:pt x="335" y="141"/>
                      <a:pt x="365" y="346"/>
                    </a:cubicBezTo>
                    <a:cubicBezTo>
                      <a:pt x="431" y="850"/>
                      <a:pt x="241" y="937"/>
                      <a:pt x="241" y="937"/>
                    </a:cubicBezTo>
                    <a:lnTo>
                      <a:pt x="271" y="1014"/>
                    </a:lnTo>
                    <a:cubicBezTo>
                      <a:pt x="281" y="1011"/>
                      <a:pt x="525" y="914"/>
                      <a:pt x="448" y="335"/>
                    </a:cubicBezTo>
                    <a:cubicBezTo>
                      <a:pt x="421" y="138"/>
                      <a:pt x="361" y="32"/>
                      <a:pt x="271" y="5"/>
                    </a:cubicBezTo>
                    <a:cubicBezTo>
                      <a:pt x="258" y="2"/>
                      <a:pt x="245" y="0"/>
                      <a:pt x="233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7729627" y="932954"/>
                <a:ext cx="60426" cy="36418"/>
              </a:xfrm>
              <a:custGeom>
                <a:rect b="b" l="l" r="r" t="t"/>
                <a:pathLst>
                  <a:path extrusionOk="0" h="540" w="896">
                    <a:moveTo>
                      <a:pt x="543" y="1"/>
                    </a:moveTo>
                    <a:cubicBezTo>
                      <a:pt x="492" y="1"/>
                      <a:pt x="435" y="11"/>
                      <a:pt x="371" y="35"/>
                    </a:cubicBezTo>
                    <a:cubicBezTo>
                      <a:pt x="1" y="179"/>
                      <a:pt x="17" y="539"/>
                      <a:pt x="17" y="539"/>
                    </a:cubicBezTo>
                    <a:cubicBezTo>
                      <a:pt x="17" y="539"/>
                      <a:pt x="217" y="88"/>
                      <a:pt x="551" y="88"/>
                    </a:cubicBezTo>
                    <a:cubicBezTo>
                      <a:pt x="654" y="88"/>
                      <a:pt x="769" y="131"/>
                      <a:pt x="895" y="242"/>
                    </a:cubicBezTo>
                    <a:cubicBezTo>
                      <a:pt x="895" y="242"/>
                      <a:pt x="792" y="1"/>
                      <a:pt x="543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7587191" y="969305"/>
                <a:ext cx="106420" cy="24616"/>
              </a:xfrm>
              <a:custGeom>
                <a:rect b="b" l="l" r="r" t="t"/>
                <a:pathLst>
                  <a:path extrusionOk="0" h="365" w="1578">
                    <a:moveTo>
                      <a:pt x="1578" y="0"/>
                    </a:moveTo>
                    <a:lnTo>
                      <a:pt x="1" y="364"/>
                    </a:lnTo>
                    <a:cubicBezTo>
                      <a:pt x="1" y="364"/>
                      <a:pt x="1057" y="291"/>
                      <a:pt x="1381" y="101"/>
                    </a:cubicBez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7676012" y="1109246"/>
                <a:ext cx="84570" cy="48152"/>
              </a:xfrm>
              <a:custGeom>
                <a:rect b="b" l="l" r="r" t="t"/>
                <a:pathLst>
                  <a:path extrusionOk="0" h="714" w="1254">
                    <a:moveTo>
                      <a:pt x="0" y="0"/>
                    </a:moveTo>
                    <a:cubicBezTo>
                      <a:pt x="0" y="0"/>
                      <a:pt x="131" y="545"/>
                      <a:pt x="444" y="692"/>
                    </a:cubicBezTo>
                    <a:cubicBezTo>
                      <a:pt x="478" y="707"/>
                      <a:pt x="513" y="713"/>
                      <a:pt x="550" y="713"/>
                    </a:cubicBezTo>
                    <a:cubicBezTo>
                      <a:pt x="860" y="713"/>
                      <a:pt x="1253" y="227"/>
                      <a:pt x="1253" y="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7693546" y="1112348"/>
                <a:ext cx="48287" cy="16253"/>
              </a:xfrm>
              <a:custGeom>
                <a:rect b="b" l="l" r="r" t="t"/>
                <a:pathLst>
                  <a:path extrusionOk="0" h="241" w="716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4" y="198"/>
                      <a:pt x="268" y="235"/>
                    </a:cubicBezTo>
                    <a:cubicBezTo>
                      <a:pt x="294" y="239"/>
                      <a:pt x="320" y="240"/>
                      <a:pt x="345" y="240"/>
                    </a:cubicBezTo>
                    <a:cubicBezTo>
                      <a:pt x="554" y="240"/>
                      <a:pt x="716" y="132"/>
                      <a:pt x="716" y="13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7676012" y="1106953"/>
                <a:ext cx="84570" cy="17669"/>
              </a:xfrm>
              <a:custGeom>
                <a:rect b="b" l="l" r="r" t="t"/>
                <a:pathLst>
                  <a:path extrusionOk="0" h="262" w="1254">
                    <a:moveTo>
                      <a:pt x="461" y="0"/>
                    </a:moveTo>
                    <a:cubicBezTo>
                      <a:pt x="210" y="0"/>
                      <a:pt x="0" y="34"/>
                      <a:pt x="0" y="34"/>
                    </a:cubicBezTo>
                    <a:lnTo>
                      <a:pt x="1253" y="261"/>
                    </a:lnTo>
                    <a:cubicBezTo>
                      <a:pt x="1253" y="261"/>
                      <a:pt x="1223" y="111"/>
                      <a:pt x="848" y="34"/>
                    </a:cubicBezTo>
                    <a:cubicBezTo>
                      <a:pt x="723" y="9"/>
                      <a:pt x="587" y="0"/>
                      <a:pt x="46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7680260" y="1122060"/>
                <a:ext cx="72228" cy="42892"/>
              </a:xfrm>
              <a:custGeom>
                <a:rect b="b" l="l" r="r" t="t"/>
                <a:pathLst>
                  <a:path extrusionOk="0" h="636" w="1071">
                    <a:moveTo>
                      <a:pt x="1" y="0"/>
                    </a:moveTo>
                    <a:lnTo>
                      <a:pt x="1" y="0"/>
                    </a:lnTo>
                    <a:cubicBezTo>
                      <a:pt x="13" y="363"/>
                      <a:pt x="257" y="635"/>
                      <a:pt x="478" y="635"/>
                    </a:cubicBezTo>
                    <a:cubicBezTo>
                      <a:pt x="498" y="635"/>
                      <a:pt x="517" y="633"/>
                      <a:pt x="535" y="629"/>
                    </a:cubicBezTo>
                    <a:cubicBezTo>
                      <a:pt x="769" y="579"/>
                      <a:pt x="1070" y="168"/>
                      <a:pt x="1070" y="168"/>
                    </a:cubicBezTo>
                    <a:lnTo>
                      <a:pt x="1070" y="168"/>
                    </a:lnTo>
                    <a:cubicBezTo>
                      <a:pt x="1070" y="168"/>
                      <a:pt x="646" y="488"/>
                      <a:pt x="429" y="488"/>
                    </a:cubicBezTo>
                    <a:cubicBezTo>
                      <a:pt x="412" y="488"/>
                      <a:pt x="396" y="486"/>
                      <a:pt x="381" y="482"/>
                    </a:cubicBezTo>
                    <a:cubicBezTo>
                      <a:pt x="188" y="42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7581122" y="970789"/>
                <a:ext cx="93607" cy="25155"/>
              </a:xfrm>
              <a:custGeom>
                <a:rect b="b" l="l" r="r" t="t"/>
                <a:pathLst>
                  <a:path extrusionOk="0" h="373" w="1388">
                    <a:moveTo>
                      <a:pt x="730" y="1"/>
                    </a:moveTo>
                    <a:cubicBezTo>
                      <a:pt x="676" y="1"/>
                      <a:pt x="619" y="6"/>
                      <a:pt x="559" y="18"/>
                    </a:cubicBezTo>
                    <a:cubicBezTo>
                      <a:pt x="41" y="126"/>
                      <a:pt x="1" y="373"/>
                      <a:pt x="1" y="373"/>
                    </a:cubicBezTo>
                    <a:cubicBezTo>
                      <a:pt x="1" y="373"/>
                      <a:pt x="265" y="120"/>
                      <a:pt x="702" y="120"/>
                    </a:cubicBezTo>
                    <a:cubicBezTo>
                      <a:pt x="898" y="120"/>
                      <a:pt x="1129" y="171"/>
                      <a:pt x="1387" y="319"/>
                    </a:cubicBezTo>
                    <a:cubicBezTo>
                      <a:pt x="1387" y="319"/>
                      <a:pt x="1145" y="1"/>
                      <a:pt x="730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7372728" y="831050"/>
                <a:ext cx="374764" cy="471338"/>
              </a:xfrm>
              <a:custGeom>
                <a:rect b="b" l="l" r="r" t="t"/>
                <a:pathLst>
                  <a:path extrusionOk="0" h="6989" w="5557">
                    <a:moveTo>
                      <a:pt x="1845" y="3349"/>
                    </a:moveTo>
                    <a:cubicBezTo>
                      <a:pt x="2041" y="3349"/>
                      <a:pt x="2115" y="3524"/>
                      <a:pt x="2115" y="3524"/>
                    </a:cubicBezTo>
                    <a:lnTo>
                      <a:pt x="2196" y="4660"/>
                    </a:lnTo>
                    <a:lnTo>
                      <a:pt x="2196" y="4660"/>
                    </a:lnTo>
                    <a:cubicBezTo>
                      <a:pt x="2076" y="4721"/>
                      <a:pt x="1951" y="4766"/>
                      <a:pt x="1844" y="4766"/>
                    </a:cubicBezTo>
                    <a:cubicBezTo>
                      <a:pt x="1788" y="4766"/>
                      <a:pt x="1736" y="4753"/>
                      <a:pt x="1694" y="4724"/>
                    </a:cubicBezTo>
                    <a:cubicBezTo>
                      <a:pt x="1413" y="4526"/>
                      <a:pt x="1300" y="3567"/>
                      <a:pt x="1644" y="3401"/>
                    </a:cubicBezTo>
                    <a:cubicBezTo>
                      <a:pt x="1722" y="3363"/>
                      <a:pt x="1788" y="3349"/>
                      <a:pt x="1845" y="3349"/>
                    </a:cubicBezTo>
                    <a:close/>
                    <a:moveTo>
                      <a:pt x="3494" y="1"/>
                    </a:moveTo>
                    <a:cubicBezTo>
                      <a:pt x="2506" y="1"/>
                      <a:pt x="1437" y="206"/>
                      <a:pt x="966" y="741"/>
                    </a:cubicBezTo>
                    <a:cubicBezTo>
                      <a:pt x="1" y="1840"/>
                      <a:pt x="288" y="6698"/>
                      <a:pt x="288" y="6698"/>
                    </a:cubicBezTo>
                    <a:lnTo>
                      <a:pt x="2082" y="6989"/>
                    </a:lnTo>
                    <a:lnTo>
                      <a:pt x="2293" y="6021"/>
                    </a:lnTo>
                    <a:lnTo>
                      <a:pt x="2352" y="6855"/>
                    </a:lnTo>
                    <a:lnTo>
                      <a:pt x="2727" y="6855"/>
                    </a:lnTo>
                    <a:lnTo>
                      <a:pt x="2482" y="5153"/>
                    </a:lnTo>
                    <a:lnTo>
                      <a:pt x="2656" y="4352"/>
                    </a:lnTo>
                    <a:lnTo>
                      <a:pt x="2656" y="4352"/>
                    </a:lnTo>
                    <a:cubicBezTo>
                      <a:pt x="2656" y="4352"/>
                      <a:pt x="2545" y="4446"/>
                      <a:pt x="2394" y="4544"/>
                    </a:cubicBezTo>
                    <a:lnTo>
                      <a:pt x="2394" y="4544"/>
                    </a:lnTo>
                    <a:lnTo>
                      <a:pt x="2229" y="3397"/>
                    </a:lnTo>
                    <a:cubicBezTo>
                      <a:pt x="5350" y="2806"/>
                      <a:pt x="5556" y="544"/>
                      <a:pt x="5556" y="544"/>
                    </a:cubicBezTo>
                    <a:cubicBezTo>
                      <a:pt x="5491" y="230"/>
                      <a:pt x="4538" y="1"/>
                      <a:pt x="349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7402267" y="843122"/>
                <a:ext cx="310696" cy="127596"/>
              </a:xfrm>
              <a:custGeom>
                <a:rect b="b" l="l" r="r" t="t"/>
                <a:pathLst>
                  <a:path extrusionOk="0" h="1892" w="4607">
                    <a:moveTo>
                      <a:pt x="4577" y="1"/>
                    </a:moveTo>
                    <a:cubicBezTo>
                      <a:pt x="3484" y="1177"/>
                      <a:pt x="37" y="1845"/>
                      <a:pt x="1" y="1851"/>
                    </a:cubicBezTo>
                    <a:lnTo>
                      <a:pt x="10" y="1891"/>
                    </a:lnTo>
                    <a:cubicBezTo>
                      <a:pt x="44" y="1885"/>
                      <a:pt x="3508" y="1213"/>
                      <a:pt x="4607" y="27"/>
                    </a:cubicBezTo>
                    <a:lnTo>
                      <a:pt x="4577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7395523" y="852362"/>
                <a:ext cx="339560" cy="182560"/>
              </a:xfrm>
              <a:custGeom>
                <a:rect b="b" l="l" r="r" t="t"/>
                <a:pathLst>
                  <a:path extrusionOk="0" h="2707" w="5035">
                    <a:moveTo>
                      <a:pt x="4998" y="1"/>
                    </a:moveTo>
                    <a:cubicBezTo>
                      <a:pt x="4995" y="7"/>
                      <a:pt x="4674" y="686"/>
                      <a:pt x="3902" y="1350"/>
                    </a:cubicBezTo>
                    <a:cubicBezTo>
                      <a:pt x="3200" y="1952"/>
                      <a:pt x="1971" y="2664"/>
                      <a:pt x="90" y="2664"/>
                    </a:cubicBezTo>
                    <a:lnTo>
                      <a:pt x="0" y="2664"/>
                    </a:lnTo>
                    <a:lnTo>
                      <a:pt x="0" y="2707"/>
                    </a:lnTo>
                    <a:lnTo>
                      <a:pt x="90" y="2707"/>
                    </a:lnTo>
                    <a:cubicBezTo>
                      <a:pt x="1985" y="2707"/>
                      <a:pt x="3224" y="1989"/>
                      <a:pt x="3929" y="1381"/>
                    </a:cubicBezTo>
                    <a:cubicBezTo>
                      <a:pt x="4711" y="712"/>
                      <a:pt x="5032" y="27"/>
                      <a:pt x="5035" y="21"/>
                    </a:cubicBezTo>
                    <a:lnTo>
                      <a:pt x="4998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7430188" y="1078358"/>
                <a:ext cx="41948" cy="210952"/>
              </a:xfrm>
              <a:custGeom>
                <a:rect b="b" l="l" r="r" t="t"/>
                <a:pathLst>
                  <a:path extrusionOk="0" h="3128" w="622">
                    <a:moveTo>
                      <a:pt x="592" y="1"/>
                    </a:moveTo>
                    <a:cubicBezTo>
                      <a:pt x="572" y="21"/>
                      <a:pt x="128" y="508"/>
                      <a:pt x="71" y="1728"/>
                    </a:cubicBezTo>
                    <a:cubicBezTo>
                      <a:pt x="14" y="2941"/>
                      <a:pt x="0" y="3121"/>
                      <a:pt x="0" y="3124"/>
                    </a:cubicBezTo>
                    <a:lnTo>
                      <a:pt x="44" y="3128"/>
                    </a:lnTo>
                    <a:cubicBezTo>
                      <a:pt x="44" y="3124"/>
                      <a:pt x="57" y="2944"/>
                      <a:pt x="114" y="1731"/>
                    </a:cubicBezTo>
                    <a:cubicBezTo>
                      <a:pt x="168" y="528"/>
                      <a:pt x="618" y="34"/>
                      <a:pt x="622" y="27"/>
                    </a:cubicBez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7480432" y="1152274"/>
                <a:ext cx="12679" cy="145131"/>
              </a:xfrm>
              <a:custGeom>
                <a:rect b="b" l="l" r="r" t="t"/>
                <a:pathLst>
                  <a:path extrusionOk="0" h="2152" w="188">
                    <a:moveTo>
                      <a:pt x="148" y="1"/>
                    </a:moveTo>
                    <a:lnTo>
                      <a:pt x="0" y="2149"/>
                    </a:lnTo>
                    <a:lnTo>
                      <a:pt x="40" y="2152"/>
                    </a:lnTo>
                    <a:lnTo>
                      <a:pt x="188" y="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6975701" y="1699089"/>
                <a:ext cx="382250" cy="494200"/>
              </a:xfrm>
              <a:custGeom>
                <a:rect b="b" l="l" r="r" t="t"/>
                <a:pathLst>
                  <a:path extrusionOk="0" h="7328" w="5668">
                    <a:moveTo>
                      <a:pt x="4144" y="0"/>
                    </a:moveTo>
                    <a:cubicBezTo>
                      <a:pt x="2650" y="4"/>
                      <a:pt x="2109" y="1397"/>
                      <a:pt x="1738" y="1938"/>
                    </a:cubicBezTo>
                    <a:cubicBezTo>
                      <a:pt x="1548" y="2219"/>
                      <a:pt x="746" y="4761"/>
                      <a:pt x="1" y="7327"/>
                    </a:cubicBezTo>
                    <a:lnTo>
                      <a:pt x="4020" y="7327"/>
                    </a:lnTo>
                    <a:cubicBezTo>
                      <a:pt x="4855" y="4788"/>
                      <a:pt x="5517" y="2566"/>
                      <a:pt x="5517" y="2566"/>
                    </a:cubicBezTo>
                    <a:cubicBezTo>
                      <a:pt x="5667" y="2071"/>
                      <a:pt x="5637" y="0"/>
                      <a:pt x="4144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7030531" y="1744409"/>
                <a:ext cx="314742" cy="299231"/>
              </a:xfrm>
              <a:custGeom>
                <a:rect b="b" l="l" r="r" t="t"/>
                <a:pathLst>
                  <a:path extrusionOk="0" h="4437" w="4667">
                    <a:moveTo>
                      <a:pt x="2757" y="1"/>
                    </a:moveTo>
                    <a:cubicBezTo>
                      <a:pt x="2625" y="1"/>
                      <a:pt x="2484" y="12"/>
                      <a:pt x="2335" y="36"/>
                    </a:cubicBezTo>
                    <a:cubicBezTo>
                      <a:pt x="614" y="317"/>
                      <a:pt x="377" y="2158"/>
                      <a:pt x="377" y="2158"/>
                    </a:cubicBezTo>
                    <a:lnTo>
                      <a:pt x="0" y="3945"/>
                    </a:lnTo>
                    <a:lnTo>
                      <a:pt x="3725" y="4437"/>
                    </a:lnTo>
                    <a:cubicBezTo>
                      <a:pt x="3725" y="4437"/>
                      <a:pt x="4303" y="3167"/>
                      <a:pt x="4493" y="2178"/>
                    </a:cubicBezTo>
                    <a:cubicBezTo>
                      <a:pt x="4667" y="1275"/>
                      <a:pt x="4158" y="1"/>
                      <a:pt x="2757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7045098" y="1577829"/>
                <a:ext cx="404033" cy="599204"/>
              </a:xfrm>
              <a:custGeom>
                <a:rect b="b" l="l" r="r" t="t"/>
                <a:pathLst>
                  <a:path extrusionOk="0" h="8885" w="5991">
                    <a:moveTo>
                      <a:pt x="3446" y="1"/>
                    </a:moveTo>
                    <a:cubicBezTo>
                      <a:pt x="1900" y="1"/>
                      <a:pt x="1313" y="743"/>
                      <a:pt x="753" y="1798"/>
                    </a:cubicBezTo>
                    <a:cubicBezTo>
                      <a:pt x="121" y="2991"/>
                      <a:pt x="1" y="3726"/>
                      <a:pt x="1" y="3726"/>
                    </a:cubicBezTo>
                    <a:lnTo>
                      <a:pt x="4431" y="8885"/>
                    </a:lnTo>
                    <a:cubicBezTo>
                      <a:pt x="4431" y="8885"/>
                      <a:pt x="5503" y="4932"/>
                      <a:pt x="5747" y="3118"/>
                    </a:cubicBezTo>
                    <a:cubicBezTo>
                      <a:pt x="5991" y="1300"/>
                      <a:pt x="4083" y="38"/>
                      <a:pt x="4083" y="38"/>
                    </a:cubicBezTo>
                    <a:cubicBezTo>
                      <a:pt x="3854" y="13"/>
                      <a:pt x="3642" y="1"/>
                      <a:pt x="3446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7132030" y="1676361"/>
                <a:ext cx="175209" cy="83693"/>
              </a:xfrm>
              <a:custGeom>
                <a:rect b="b" l="l" r="r" t="t"/>
                <a:pathLst>
                  <a:path extrusionOk="0" h="1241" w="2598">
                    <a:moveTo>
                      <a:pt x="781" y="0"/>
                    </a:moveTo>
                    <a:cubicBezTo>
                      <a:pt x="547" y="0"/>
                      <a:pt x="287" y="141"/>
                      <a:pt x="115" y="251"/>
                    </a:cubicBezTo>
                    <a:cubicBezTo>
                      <a:pt x="0" y="324"/>
                      <a:pt x="72" y="491"/>
                      <a:pt x="179" y="491"/>
                    </a:cubicBezTo>
                    <a:cubicBezTo>
                      <a:pt x="199" y="491"/>
                      <a:pt x="220" y="485"/>
                      <a:pt x="242" y="471"/>
                    </a:cubicBezTo>
                    <a:cubicBezTo>
                      <a:pt x="392" y="375"/>
                      <a:pt x="540" y="310"/>
                      <a:pt x="672" y="310"/>
                    </a:cubicBezTo>
                    <a:cubicBezTo>
                      <a:pt x="821" y="310"/>
                      <a:pt x="951" y="392"/>
                      <a:pt x="1041" y="604"/>
                    </a:cubicBezTo>
                    <a:cubicBezTo>
                      <a:pt x="1107" y="762"/>
                      <a:pt x="1184" y="922"/>
                      <a:pt x="1308" y="1039"/>
                    </a:cubicBezTo>
                    <a:cubicBezTo>
                      <a:pt x="1475" y="1200"/>
                      <a:pt x="1640" y="1241"/>
                      <a:pt x="1814" y="1241"/>
                    </a:cubicBezTo>
                    <a:cubicBezTo>
                      <a:pt x="1996" y="1241"/>
                      <a:pt x="2187" y="1196"/>
                      <a:pt x="2399" y="1196"/>
                    </a:cubicBezTo>
                    <a:cubicBezTo>
                      <a:pt x="2410" y="1196"/>
                      <a:pt x="2422" y="1196"/>
                      <a:pt x="2434" y="1196"/>
                    </a:cubicBezTo>
                    <a:cubicBezTo>
                      <a:pt x="2435" y="1196"/>
                      <a:pt x="2436" y="1196"/>
                      <a:pt x="2437" y="1196"/>
                    </a:cubicBezTo>
                    <a:cubicBezTo>
                      <a:pt x="2597" y="1196"/>
                      <a:pt x="2596" y="945"/>
                      <a:pt x="2434" y="942"/>
                    </a:cubicBezTo>
                    <a:cubicBezTo>
                      <a:pt x="2425" y="942"/>
                      <a:pt x="2417" y="942"/>
                      <a:pt x="2409" y="942"/>
                    </a:cubicBezTo>
                    <a:cubicBezTo>
                      <a:pt x="2255" y="942"/>
                      <a:pt x="2091" y="964"/>
                      <a:pt x="1935" y="964"/>
                    </a:cubicBezTo>
                    <a:cubicBezTo>
                      <a:pt x="1706" y="964"/>
                      <a:pt x="1494" y="916"/>
                      <a:pt x="1354" y="681"/>
                    </a:cubicBezTo>
                    <a:cubicBezTo>
                      <a:pt x="1254" y="511"/>
                      <a:pt x="1231" y="237"/>
                      <a:pt x="1074" y="103"/>
                    </a:cubicBezTo>
                    <a:cubicBezTo>
                      <a:pt x="988" y="29"/>
                      <a:pt x="887" y="0"/>
                      <a:pt x="781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7264889" y="1857306"/>
                <a:ext cx="130834" cy="72026"/>
              </a:xfrm>
              <a:custGeom>
                <a:rect b="b" l="l" r="r" t="t"/>
                <a:pathLst>
                  <a:path extrusionOk="0" h="1068" w="1940">
                    <a:moveTo>
                      <a:pt x="518" y="1"/>
                    </a:moveTo>
                    <a:cubicBezTo>
                      <a:pt x="383" y="1"/>
                      <a:pt x="241" y="64"/>
                      <a:pt x="123" y="126"/>
                    </a:cubicBezTo>
                    <a:cubicBezTo>
                      <a:pt x="0" y="195"/>
                      <a:pt x="75" y="363"/>
                      <a:pt x="191" y="363"/>
                    </a:cubicBezTo>
                    <a:cubicBezTo>
                      <a:pt x="211" y="363"/>
                      <a:pt x="232" y="358"/>
                      <a:pt x="254" y="347"/>
                    </a:cubicBezTo>
                    <a:cubicBezTo>
                      <a:pt x="320" y="311"/>
                      <a:pt x="389" y="284"/>
                      <a:pt x="453" y="284"/>
                    </a:cubicBezTo>
                    <a:cubicBezTo>
                      <a:pt x="522" y="284"/>
                      <a:pt x="586" y="315"/>
                      <a:pt x="638" y="401"/>
                    </a:cubicBezTo>
                    <a:cubicBezTo>
                      <a:pt x="667" y="451"/>
                      <a:pt x="670" y="547"/>
                      <a:pt x="698" y="607"/>
                    </a:cubicBezTo>
                    <a:cubicBezTo>
                      <a:pt x="755" y="735"/>
                      <a:pt x="841" y="845"/>
                      <a:pt x="951" y="925"/>
                    </a:cubicBezTo>
                    <a:cubicBezTo>
                      <a:pt x="1086" y="1024"/>
                      <a:pt x="1236" y="1068"/>
                      <a:pt x="1386" y="1068"/>
                    </a:cubicBezTo>
                    <a:cubicBezTo>
                      <a:pt x="1531" y="1068"/>
                      <a:pt x="1677" y="1027"/>
                      <a:pt x="1813" y="955"/>
                    </a:cubicBezTo>
                    <a:cubicBezTo>
                      <a:pt x="1939" y="890"/>
                      <a:pt x="1862" y="719"/>
                      <a:pt x="1747" y="719"/>
                    </a:cubicBezTo>
                    <a:cubicBezTo>
                      <a:pt x="1728" y="719"/>
                      <a:pt x="1707" y="724"/>
                      <a:pt x="1686" y="735"/>
                    </a:cubicBezTo>
                    <a:cubicBezTo>
                      <a:pt x="1592" y="785"/>
                      <a:pt x="1496" y="809"/>
                      <a:pt x="1403" y="809"/>
                    </a:cubicBezTo>
                    <a:cubicBezTo>
                      <a:pt x="1181" y="809"/>
                      <a:pt x="983" y="671"/>
                      <a:pt x="905" y="427"/>
                    </a:cubicBezTo>
                    <a:cubicBezTo>
                      <a:pt x="861" y="297"/>
                      <a:pt x="861" y="180"/>
                      <a:pt x="751" y="86"/>
                    </a:cubicBezTo>
                    <a:cubicBezTo>
                      <a:pt x="680" y="24"/>
                      <a:pt x="600" y="1"/>
                      <a:pt x="518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4" name="Google Shape;374;p25"/>
          <p:cNvGrpSpPr/>
          <p:nvPr/>
        </p:nvGrpSpPr>
        <p:grpSpPr>
          <a:xfrm>
            <a:off x="5567821" y="2296144"/>
            <a:ext cx="2280401" cy="1965400"/>
            <a:chOff x="3789075" y="238225"/>
            <a:chExt cx="2586075" cy="2228850"/>
          </a:xfrm>
        </p:grpSpPr>
        <p:sp>
          <p:nvSpPr>
            <p:cNvPr id="375" name="Google Shape;375;p25"/>
            <p:cNvSpPr/>
            <p:nvPr/>
          </p:nvSpPr>
          <p:spPr>
            <a:xfrm>
              <a:off x="5073675" y="812225"/>
              <a:ext cx="26025" cy="150900"/>
            </a:xfrm>
            <a:custGeom>
              <a:rect b="b" l="l" r="r" t="t"/>
              <a:pathLst>
                <a:path extrusionOk="0" h="6036" w="1041">
                  <a:moveTo>
                    <a:pt x="1041" y="1"/>
                  </a:moveTo>
                  <a:lnTo>
                    <a:pt x="994" y="255"/>
                  </a:lnTo>
                  <a:lnTo>
                    <a:pt x="1" y="6035"/>
                  </a:lnTo>
                  <a:cubicBezTo>
                    <a:pt x="1000" y="2582"/>
                    <a:pt x="1041" y="1"/>
                    <a:pt x="104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5099675" y="812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5073675" y="743100"/>
              <a:ext cx="162700" cy="220025"/>
            </a:xfrm>
            <a:custGeom>
              <a:rect b="b" l="l" r="r" t="t"/>
              <a:pathLst>
                <a:path extrusionOk="0" h="8801" w="6508">
                  <a:moveTo>
                    <a:pt x="6507" y="1"/>
                  </a:moveTo>
                  <a:lnTo>
                    <a:pt x="6507" y="1"/>
                  </a:lnTo>
                  <a:cubicBezTo>
                    <a:pt x="6203" y="255"/>
                    <a:pt x="5875" y="516"/>
                    <a:pt x="5514" y="780"/>
                  </a:cubicBezTo>
                  <a:cubicBezTo>
                    <a:pt x="4424" y="1582"/>
                    <a:pt x="2789" y="2268"/>
                    <a:pt x="1041" y="2766"/>
                  </a:cubicBezTo>
                  <a:cubicBezTo>
                    <a:pt x="1041" y="2766"/>
                    <a:pt x="1001" y="5347"/>
                    <a:pt x="1" y="8800"/>
                  </a:cubicBezTo>
                  <a:cubicBezTo>
                    <a:pt x="71" y="8747"/>
                    <a:pt x="4107" y="5731"/>
                    <a:pt x="5430" y="2766"/>
                  </a:cubicBezTo>
                  <a:cubicBezTo>
                    <a:pt x="5918" y="1672"/>
                    <a:pt x="6267" y="743"/>
                    <a:pt x="6507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5099675" y="692950"/>
              <a:ext cx="149800" cy="119300"/>
            </a:xfrm>
            <a:custGeom>
              <a:rect b="b" l="l" r="r" t="t"/>
              <a:pathLst>
                <a:path extrusionOk="0" h="4772" w="5992">
                  <a:moveTo>
                    <a:pt x="5992" y="1"/>
                  </a:moveTo>
                  <a:lnTo>
                    <a:pt x="1" y="4772"/>
                  </a:lnTo>
                  <a:lnTo>
                    <a:pt x="5961" y="161"/>
                  </a:lnTo>
                  <a:cubicBezTo>
                    <a:pt x="5986" y="55"/>
                    <a:pt x="5992" y="1"/>
                    <a:pt x="59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4840250" y="317600"/>
              <a:ext cx="585925" cy="517300"/>
            </a:xfrm>
            <a:custGeom>
              <a:rect b="b" l="l" r="r" t="t"/>
              <a:pathLst>
                <a:path extrusionOk="0" h="20692" w="23437">
                  <a:moveTo>
                    <a:pt x="21139" y="9214"/>
                  </a:moveTo>
                  <a:cubicBezTo>
                    <a:pt x="21147" y="9214"/>
                    <a:pt x="21152" y="9214"/>
                    <a:pt x="21153" y="9214"/>
                  </a:cubicBezTo>
                  <a:lnTo>
                    <a:pt x="21143" y="9489"/>
                  </a:lnTo>
                  <a:cubicBezTo>
                    <a:pt x="21139" y="9489"/>
                    <a:pt x="21128" y="9488"/>
                    <a:pt x="21111" y="9488"/>
                  </a:cubicBezTo>
                  <a:cubicBezTo>
                    <a:pt x="20907" y="9488"/>
                    <a:pt x="19837" y="9551"/>
                    <a:pt x="19498" y="10648"/>
                  </a:cubicBezTo>
                  <a:lnTo>
                    <a:pt x="19234" y="10565"/>
                  </a:lnTo>
                  <a:cubicBezTo>
                    <a:pt x="19643" y="9248"/>
                    <a:pt x="20991" y="9214"/>
                    <a:pt x="21139" y="9214"/>
                  </a:cubicBezTo>
                  <a:close/>
                  <a:moveTo>
                    <a:pt x="5360" y="1"/>
                  </a:moveTo>
                  <a:cubicBezTo>
                    <a:pt x="4975" y="726"/>
                    <a:pt x="1" y="15015"/>
                    <a:pt x="1759" y="19809"/>
                  </a:cubicBezTo>
                  <a:cubicBezTo>
                    <a:pt x="1982" y="20419"/>
                    <a:pt x="3078" y="20691"/>
                    <a:pt x="4578" y="20691"/>
                  </a:cubicBezTo>
                  <a:cubicBezTo>
                    <a:pt x="6230" y="20691"/>
                    <a:pt x="8371" y="20361"/>
                    <a:pt x="10378" y="19786"/>
                  </a:cubicBezTo>
                  <a:cubicBezTo>
                    <a:pt x="12126" y="19288"/>
                    <a:pt x="13761" y="18602"/>
                    <a:pt x="14851" y="17800"/>
                  </a:cubicBezTo>
                  <a:cubicBezTo>
                    <a:pt x="15212" y="17536"/>
                    <a:pt x="15540" y="17275"/>
                    <a:pt x="15844" y="17021"/>
                  </a:cubicBezTo>
                  <a:cubicBezTo>
                    <a:pt x="18442" y="14834"/>
                    <a:pt x="18930" y="13173"/>
                    <a:pt x="18930" y="13173"/>
                  </a:cubicBezTo>
                  <a:cubicBezTo>
                    <a:pt x="18930" y="13173"/>
                    <a:pt x="19507" y="13529"/>
                    <a:pt x="20285" y="13529"/>
                  </a:cubicBezTo>
                  <a:cubicBezTo>
                    <a:pt x="20796" y="13529"/>
                    <a:pt x="21393" y="13376"/>
                    <a:pt x="21972" y="12869"/>
                  </a:cubicBezTo>
                  <a:cubicBezTo>
                    <a:pt x="23436" y="11591"/>
                    <a:pt x="22825" y="8546"/>
                    <a:pt x="21668" y="7877"/>
                  </a:cubicBezTo>
                  <a:cubicBezTo>
                    <a:pt x="21668" y="7877"/>
                    <a:pt x="21159" y="7501"/>
                    <a:pt x="20625" y="7501"/>
                  </a:cubicBezTo>
                  <a:cubicBezTo>
                    <a:pt x="20480" y="7501"/>
                    <a:pt x="20333" y="7529"/>
                    <a:pt x="20194" y="7599"/>
                  </a:cubicBezTo>
                  <a:cubicBezTo>
                    <a:pt x="19227" y="8091"/>
                    <a:pt x="19364" y="9037"/>
                    <a:pt x="19364" y="9037"/>
                  </a:cubicBezTo>
                  <a:lnTo>
                    <a:pt x="17823" y="9037"/>
                  </a:lnTo>
                  <a:cubicBezTo>
                    <a:pt x="17823" y="9037"/>
                    <a:pt x="17077" y="4163"/>
                    <a:pt x="16891" y="3354"/>
                  </a:cubicBezTo>
                  <a:cubicBezTo>
                    <a:pt x="16704" y="2548"/>
                    <a:pt x="17573" y="933"/>
                    <a:pt x="17573" y="933"/>
                  </a:cubicBezTo>
                  <a:lnTo>
                    <a:pt x="536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5115225" y="455550"/>
              <a:ext cx="101575" cy="38950"/>
            </a:xfrm>
            <a:custGeom>
              <a:rect b="b" l="l" r="r" t="t"/>
              <a:pathLst>
                <a:path extrusionOk="0" h="1558" w="4063">
                  <a:moveTo>
                    <a:pt x="1699" y="66"/>
                  </a:moveTo>
                  <a:cubicBezTo>
                    <a:pt x="1990" y="66"/>
                    <a:pt x="2224" y="363"/>
                    <a:pt x="2224" y="731"/>
                  </a:cubicBezTo>
                  <a:cubicBezTo>
                    <a:pt x="2224" y="1102"/>
                    <a:pt x="1990" y="1399"/>
                    <a:pt x="1699" y="1399"/>
                  </a:cubicBezTo>
                  <a:cubicBezTo>
                    <a:pt x="1408" y="1399"/>
                    <a:pt x="1174" y="1102"/>
                    <a:pt x="1174" y="731"/>
                  </a:cubicBezTo>
                  <a:cubicBezTo>
                    <a:pt x="1174" y="363"/>
                    <a:pt x="1408" y="66"/>
                    <a:pt x="1699" y="66"/>
                  </a:cubicBezTo>
                  <a:close/>
                  <a:moveTo>
                    <a:pt x="3120" y="0"/>
                  </a:moveTo>
                  <a:cubicBezTo>
                    <a:pt x="2465" y="0"/>
                    <a:pt x="1642" y="24"/>
                    <a:pt x="1255" y="129"/>
                  </a:cubicBezTo>
                  <a:cubicBezTo>
                    <a:pt x="556" y="320"/>
                    <a:pt x="0" y="1363"/>
                    <a:pt x="0" y="1363"/>
                  </a:cubicBezTo>
                  <a:cubicBezTo>
                    <a:pt x="0" y="1363"/>
                    <a:pt x="989" y="1558"/>
                    <a:pt x="1844" y="1558"/>
                  </a:cubicBezTo>
                  <a:cubicBezTo>
                    <a:pt x="2271" y="1558"/>
                    <a:pt x="2665" y="1509"/>
                    <a:pt x="2886" y="1363"/>
                  </a:cubicBezTo>
                  <a:cubicBezTo>
                    <a:pt x="3551" y="928"/>
                    <a:pt x="4063" y="15"/>
                    <a:pt x="4063" y="15"/>
                  </a:cubicBezTo>
                  <a:cubicBezTo>
                    <a:pt x="4063" y="15"/>
                    <a:pt x="3645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4948225" y="417475"/>
              <a:ext cx="64400" cy="65550"/>
            </a:xfrm>
            <a:custGeom>
              <a:rect b="b" l="l" r="r" t="t"/>
              <a:pathLst>
                <a:path extrusionOk="0" h="2622" w="2576">
                  <a:moveTo>
                    <a:pt x="152" y="1"/>
                  </a:moveTo>
                  <a:cubicBezTo>
                    <a:pt x="152" y="1"/>
                    <a:pt x="1" y="228"/>
                    <a:pt x="493" y="1084"/>
                  </a:cubicBezTo>
                  <a:cubicBezTo>
                    <a:pt x="987" y="1936"/>
                    <a:pt x="2562" y="2621"/>
                    <a:pt x="2562" y="2621"/>
                  </a:cubicBezTo>
                  <a:cubicBezTo>
                    <a:pt x="2562" y="2621"/>
                    <a:pt x="2576" y="1638"/>
                    <a:pt x="2167" y="987"/>
                  </a:cubicBezTo>
                  <a:cubicBezTo>
                    <a:pt x="2147" y="956"/>
                    <a:pt x="2127" y="924"/>
                    <a:pt x="2101" y="893"/>
                  </a:cubicBezTo>
                  <a:lnTo>
                    <a:pt x="2101" y="893"/>
                  </a:lnTo>
                  <a:cubicBezTo>
                    <a:pt x="2167" y="1024"/>
                    <a:pt x="2198" y="1184"/>
                    <a:pt x="2174" y="1354"/>
                  </a:cubicBezTo>
                  <a:cubicBezTo>
                    <a:pt x="2127" y="1694"/>
                    <a:pt x="1885" y="1947"/>
                    <a:pt x="1620" y="1947"/>
                  </a:cubicBezTo>
                  <a:cubicBezTo>
                    <a:pt x="1601" y="1947"/>
                    <a:pt x="1581" y="1946"/>
                    <a:pt x="1562" y="1943"/>
                  </a:cubicBezTo>
                  <a:cubicBezTo>
                    <a:pt x="1275" y="1906"/>
                    <a:pt x="1084" y="1575"/>
                    <a:pt x="1134" y="1211"/>
                  </a:cubicBezTo>
                  <a:cubicBezTo>
                    <a:pt x="1181" y="869"/>
                    <a:pt x="1422" y="616"/>
                    <a:pt x="1689" y="616"/>
                  </a:cubicBezTo>
                  <a:cubicBezTo>
                    <a:pt x="1707" y="616"/>
                    <a:pt x="1725" y="617"/>
                    <a:pt x="1743" y="619"/>
                  </a:cubicBezTo>
                  <a:cubicBezTo>
                    <a:pt x="1763" y="623"/>
                    <a:pt x="1783" y="626"/>
                    <a:pt x="1800" y="632"/>
                  </a:cubicBezTo>
                  <a:cubicBezTo>
                    <a:pt x="1178" y="214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5115225" y="449525"/>
              <a:ext cx="101575" cy="40125"/>
            </a:xfrm>
            <a:custGeom>
              <a:rect b="b" l="l" r="r" t="t"/>
              <a:pathLst>
                <a:path extrusionOk="0" h="1605" w="4063">
                  <a:moveTo>
                    <a:pt x="2058" y="0"/>
                  </a:moveTo>
                  <a:cubicBezTo>
                    <a:pt x="1576" y="0"/>
                    <a:pt x="1136" y="41"/>
                    <a:pt x="906" y="146"/>
                  </a:cubicBezTo>
                  <a:cubicBezTo>
                    <a:pt x="278" y="437"/>
                    <a:pt x="0" y="1604"/>
                    <a:pt x="0" y="1604"/>
                  </a:cubicBezTo>
                  <a:cubicBezTo>
                    <a:pt x="0" y="1604"/>
                    <a:pt x="556" y="561"/>
                    <a:pt x="1255" y="370"/>
                  </a:cubicBezTo>
                  <a:cubicBezTo>
                    <a:pt x="1642" y="265"/>
                    <a:pt x="2465" y="241"/>
                    <a:pt x="3120" y="241"/>
                  </a:cubicBezTo>
                  <a:cubicBezTo>
                    <a:pt x="3645" y="241"/>
                    <a:pt x="4063" y="256"/>
                    <a:pt x="4063" y="256"/>
                  </a:cubicBezTo>
                  <a:cubicBezTo>
                    <a:pt x="3859" y="125"/>
                    <a:pt x="2895" y="0"/>
                    <a:pt x="205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5144575" y="457175"/>
              <a:ext cx="26250" cy="33375"/>
            </a:xfrm>
            <a:custGeom>
              <a:rect b="b" l="l" r="r" t="t"/>
              <a:pathLst>
                <a:path extrusionOk="0" h="1335" w="1050">
                  <a:moveTo>
                    <a:pt x="525" y="1"/>
                  </a:moveTo>
                  <a:cubicBezTo>
                    <a:pt x="234" y="1"/>
                    <a:pt x="0" y="298"/>
                    <a:pt x="0" y="666"/>
                  </a:cubicBezTo>
                  <a:cubicBezTo>
                    <a:pt x="0" y="1037"/>
                    <a:pt x="234" y="1334"/>
                    <a:pt x="525" y="1334"/>
                  </a:cubicBezTo>
                  <a:cubicBezTo>
                    <a:pt x="816" y="1334"/>
                    <a:pt x="1050" y="1037"/>
                    <a:pt x="1050" y="666"/>
                  </a:cubicBezTo>
                  <a:cubicBezTo>
                    <a:pt x="1050" y="298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4952000" y="417275"/>
              <a:ext cx="68300" cy="65750"/>
            </a:xfrm>
            <a:custGeom>
              <a:rect b="b" l="l" r="r" t="t"/>
              <a:pathLst>
                <a:path extrusionOk="0" h="2630" w="2732">
                  <a:moveTo>
                    <a:pt x="1936" y="875"/>
                  </a:moveTo>
                  <a:lnTo>
                    <a:pt x="1936" y="875"/>
                  </a:lnTo>
                  <a:cubicBezTo>
                    <a:pt x="1939" y="884"/>
                    <a:pt x="1946" y="895"/>
                    <a:pt x="1950" y="901"/>
                  </a:cubicBezTo>
                  <a:cubicBezTo>
                    <a:pt x="1943" y="895"/>
                    <a:pt x="1939" y="884"/>
                    <a:pt x="1936" y="875"/>
                  </a:cubicBezTo>
                  <a:close/>
                  <a:moveTo>
                    <a:pt x="241" y="1"/>
                  </a:moveTo>
                  <a:cubicBezTo>
                    <a:pt x="93" y="1"/>
                    <a:pt x="1" y="9"/>
                    <a:pt x="1" y="9"/>
                  </a:cubicBezTo>
                  <a:cubicBezTo>
                    <a:pt x="1" y="9"/>
                    <a:pt x="1027" y="222"/>
                    <a:pt x="1649" y="640"/>
                  </a:cubicBezTo>
                  <a:cubicBezTo>
                    <a:pt x="1632" y="634"/>
                    <a:pt x="1612" y="631"/>
                    <a:pt x="1592" y="627"/>
                  </a:cubicBezTo>
                  <a:cubicBezTo>
                    <a:pt x="1574" y="625"/>
                    <a:pt x="1556" y="624"/>
                    <a:pt x="1538" y="624"/>
                  </a:cubicBezTo>
                  <a:cubicBezTo>
                    <a:pt x="1271" y="624"/>
                    <a:pt x="1030" y="877"/>
                    <a:pt x="983" y="1219"/>
                  </a:cubicBezTo>
                  <a:cubicBezTo>
                    <a:pt x="933" y="1583"/>
                    <a:pt x="1124" y="1914"/>
                    <a:pt x="1411" y="1951"/>
                  </a:cubicBezTo>
                  <a:cubicBezTo>
                    <a:pt x="1430" y="1954"/>
                    <a:pt x="1450" y="1955"/>
                    <a:pt x="1469" y="1955"/>
                  </a:cubicBezTo>
                  <a:cubicBezTo>
                    <a:pt x="1734" y="1955"/>
                    <a:pt x="1976" y="1702"/>
                    <a:pt x="2023" y="1362"/>
                  </a:cubicBezTo>
                  <a:cubicBezTo>
                    <a:pt x="2047" y="1192"/>
                    <a:pt x="2016" y="1032"/>
                    <a:pt x="1950" y="901"/>
                  </a:cubicBezTo>
                  <a:lnTo>
                    <a:pt x="1950" y="901"/>
                  </a:lnTo>
                  <a:cubicBezTo>
                    <a:pt x="1976" y="932"/>
                    <a:pt x="1996" y="964"/>
                    <a:pt x="2016" y="995"/>
                  </a:cubicBezTo>
                  <a:cubicBezTo>
                    <a:pt x="2425" y="1646"/>
                    <a:pt x="2411" y="2629"/>
                    <a:pt x="2411" y="2629"/>
                  </a:cubicBezTo>
                  <a:cubicBezTo>
                    <a:pt x="2411" y="2629"/>
                    <a:pt x="2732" y="1473"/>
                    <a:pt x="2124" y="677"/>
                  </a:cubicBezTo>
                  <a:cubicBezTo>
                    <a:pt x="1665" y="75"/>
                    <a:pt x="692" y="1"/>
                    <a:pt x="24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5321100" y="547950"/>
              <a:ext cx="47975" cy="35875"/>
            </a:xfrm>
            <a:custGeom>
              <a:rect b="b" l="l" r="r" t="t"/>
              <a:pathLst>
                <a:path extrusionOk="0" h="1435" w="1919">
                  <a:moveTo>
                    <a:pt x="1905" y="0"/>
                  </a:moveTo>
                  <a:cubicBezTo>
                    <a:pt x="1757" y="0"/>
                    <a:pt x="409" y="34"/>
                    <a:pt x="0" y="1351"/>
                  </a:cubicBezTo>
                  <a:lnTo>
                    <a:pt x="264" y="1434"/>
                  </a:lnTo>
                  <a:cubicBezTo>
                    <a:pt x="603" y="337"/>
                    <a:pt x="1673" y="274"/>
                    <a:pt x="1877" y="274"/>
                  </a:cubicBezTo>
                  <a:cubicBezTo>
                    <a:pt x="1894" y="274"/>
                    <a:pt x="1905" y="275"/>
                    <a:pt x="1909" y="275"/>
                  </a:cubicBezTo>
                  <a:lnTo>
                    <a:pt x="1919" y="0"/>
                  </a:lnTo>
                  <a:cubicBezTo>
                    <a:pt x="1918" y="0"/>
                    <a:pt x="1913" y="0"/>
                    <a:pt x="190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5008900" y="618800"/>
              <a:ext cx="152675" cy="66075"/>
            </a:xfrm>
            <a:custGeom>
              <a:rect b="b" l="l" r="r" t="t"/>
              <a:pathLst>
                <a:path extrusionOk="0" h="2643" w="6107">
                  <a:moveTo>
                    <a:pt x="5952" y="0"/>
                  </a:moveTo>
                  <a:cubicBezTo>
                    <a:pt x="5898" y="0"/>
                    <a:pt x="5848" y="32"/>
                    <a:pt x="5825" y="85"/>
                  </a:cubicBezTo>
                  <a:cubicBezTo>
                    <a:pt x="5815" y="105"/>
                    <a:pt x="4838" y="2308"/>
                    <a:pt x="135" y="2368"/>
                  </a:cubicBezTo>
                  <a:cubicBezTo>
                    <a:pt x="61" y="2368"/>
                    <a:pt x="1" y="2432"/>
                    <a:pt x="1" y="2509"/>
                  </a:cubicBezTo>
                  <a:cubicBezTo>
                    <a:pt x="1" y="2583"/>
                    <a:pt x="61" y="2643"/>
                    <a:pt x="138" y="2643"/>
                  </a:cubicBezTo>
                  <a:cubicBezTo>
                    <a:pt x="5039" y="2579"/>
                    <a:pt x="6039" y="285"/>
                    <a:pt x="6079" y="189"/>
                  </a:cubicBezTo>
                  <a:cubicBezTo>
                    <a:pt x="6106" y="118"/>
                    <a:pt x="6072" y="38"/>
                    <a:pt x="6006" y="12"/>
                  </a:cubicBezTo>
                  <a:cubicBezTo>
                    <a:pt x="5988" y="4"/>
                    <a:pt x="5970" y="0"/>
                    <a:pt x="595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4967475" y="353425"/>
              <a:ext cx="76650" cy="74275"/>
            </a:xfrm>
            <a:custGeom>
              <a:rect b="b" l="l" r="r" t="t"/>
              <a:pathLst>
                <a:path extrusionOk="0" h="2971" w="3066">
                  <a:moveTo>
                    <a:pt x="1981" y="1"/>
                  </a:moveTo>
                  <a:cubicBezTo>
                    <a:pt x="1185" y="1"/>
                    <a:pt x="0" y="366"/>
                    <a:pt x="0" y="366"/>
                  </a:cubicBezTo>
                  <a:lnTo>
                    <a:pt x="2604" y="2970"/>
                  </a:lnTo>
                  <a:cubicBezTo>
                    <a:pt x="2604" y="2970"/>
                    <a:pt x="3065" y="624"/>
                    <a:pt x="2604" y="162"/>
                  </a:cubicBezTo>
                  <a:cubicBezTo>
                    <a:pt x="2486" y="44"/>
                    <a:pt x="2257" y="1"/>
                    <a:pt x="19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147150" y="365775"/>
              <a:ext cx="83125" cy="67275"/>
            </a:xfrm>
            <a:custGeom>
              <a:rect b="b" l="l" r="r" t="t"/>
              <a:pathLst>
                <a:path extrusionOk="0" h="2691" w="3325">
                  <a:moveTo>
                    <a:pt x="2194" y="1"/>
                  </a:moveTo>
                  <a:cubicBezTo>
                    <a:pt x="1480" y="1"/>
                    <a:pt x="1" y="1099"/>
                    <a:pt x="1" y="1099"/>
                  </a:cubicBezTo>
                  <a:lnTo>
                    <a:pt x="3324" y="2691"/>
                  </a:lnTo>
                  <a:cubicBezTo>
                    <a:pt x="3324" y="2691"/>
                    <a:pt x="2976" y="320"/>
                    <a:pt x="2391" y="40"/>
                  </a:cubicBezTo>
                  <a:cubicBezTo>
                    <a:pt x="2336" y="13"/>
                    <a:pt x="2269" y="1"/>
                    <a:pt x="219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4958025" y="238225"/>
              <a:ext cx="423925" cy="305325"/>
            </a:xfrm>
            <a:custGeom>
              <a:rect b="b" l="l" r="r" t="t"/>
              <a:pathLst>
                <a:path extrusionOk="0" h="12213" w="16957">
                  <a:moveTo>
                    <a:pt x="4583" y="0"/>
                  </a:moveTo>
                  <a:cubicBezTo>
                    <a:pt x="3049" y="0"/>
                    <a:pt x="1518" y="216"/>
                    <a:pt x="0" y="778"/>
                  </a:cubicBezTo>
                  <a:lnTo>
                    <a:pt x="649" y="3176"/>
                  </a:lnTo>
                  <a:lnTo>
                    <a:pt x="12862" y="4108"/>
                  </a:lnTo>
                  <a:cubicBezTo>
                    <a:pt x="12862" y="4108"/>
                    <a:pt x="11993" y="5723"/>
                    <a:pt x="12180" y="6529"/>
                  </a:cubicBezTo>
                  <a:cubicBezTo>
                    <a:pt x="12366" y="7338"/>
                    <a:pt x="13112" y="12212"/>
                    <a:pt x="13112" y="12212"/>
                  </a:cubicBezTo>
                  <a:lnTo>
                    <a:pt x="14653" y="12212"/>
                  </a:lnTo>
                  <a:cubicBezTo>
                    <a:pt x="14653" y="12212"/>
                    <a:pt x="14717" y="11400"/>
                    <a:pt x="15212" y="11069"/>
                  </a:cubicBezTo>
                  <a:cubicBezTo>
                    <a:pt x="15419" y="10897"/>
                    <a:pt x="15715" y="10798"/>
                    <a:pt x="16044" y="10798"/>
                  </a:cubicBezTo>
                  <a:cubicBezTo>
                    <a:pt x="16336" y="10798"/>
                    <a:pt x="16653" y="10876"/>
                    <a:pt x="16957" y="11052"/>
                  </a:cubicBezTo>
                  <a:lnTo>
                    <a:pt x="16957" y="2162"/>
                  </a:lnTo>
                  <a:cubicBezTo>
                    <a:pt x="12912" y="1581"/>
                    <a:pt x="8733" y="0"/>
                    <a:pt x="458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381925" y="514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4870750" y="392575"/>
              <a:ext cx="365625" cy="189575"/>
            </a:xfrm>
            <a:custGeom>
              <a:rect b="b" l="l" r="r" t="t"/>
              <a:pathLst>
                <a:path extrusionOk="0" h="7583" w="14625">
                  <a:moveTo>
                    <a:pt x="3251" y="275"/>
                  </a:moveTo>
                  <a:cubicBezTo>
                    <a:pt x="4892" y="275"/>
                    <a:pt x="6229" y="1608"/>
                    <a:pt x="6229" y="3250"/>
                  </a:cubicBezTo>
                  <a:cubicBezTo>
                    <a:pt x="6229" y="4892"/>
                    <a:pt x="4892" y="6229"/>
                    <a:pt x="3251" y="6229"/>
                  </a:cubicBezTo>
                  <a:cubicBezTo>
                    <a:pt x="2535" y="6229"/>
                    <a:pt x="1876" y="5975"/>
                    <a:pt x="1362" y="5550"/>
                  </a:cubicBezTo>
                  <a:cubicBezTo>
                    <a:pt x="700" y="5006"/>
                    <a:pt x="275" y="4176"/>
                    <a:pt x="275" y="3250"/>
                  </a:cubicBezTo>
                  <a:cubicBezTo>
                    <a:pt x="275" y="1836"/>
                    <a:pt x="1268" y="649"/>
                    <a:pt x="2592" y="348"/>
                  </a:cubicBezTo>
                  <a:cubicBezTo>
                    <a:pt x="2806" y="298"/>
                    <a:pt x="3027" y="275"/>
                    <a:pt x="3251" y="275"/>
                  </a:cubicBezTo>
                  <a:close/>
                  <a:moveTo>
                    <a:pt x="11371" y="275"/>
                  </a:moveTo>
                  <a:cubicBezTo>
                    <a:pt x="11813" y="275"/>
                    <a:pt x="12230" y="372"/>
                    <a:pt x="12608" y="542"/>
                  </a:cubicBezTo>
                  <a:cubicBezTo>
                    <a:pt x="13634" y="1014"/>
                    <a:pt x="14350" y="2050"/>
                    <a:pt x="14350" y="3250"/>
                  </a:cubicBezTo>
                  <a:cubicBezTo>
                    <a:pt x="14350" y="4892"/>
                    <a:pt x="13012" y="6229"/>
                    <a:pt x="11371" y="6229"/>
                  </a:cubicBezTo>
                  <a:cubicBezTo>
                    <a:pt x="9730" y="6229"/>
                    <a:pt x="8395" y="4892"/>
                    <a:pt x="8395" y="3250"/>
                  </a:cubicBezTo>
                  <a:cubicBezTo>
                    <a:pt x="8395" y="2284"/>
                    <a:pt x="8857" y="1425"/>
                    <a:pt x="9576" y="880"/>
                  </a:cubicBezTo>
                  <a:cubicBezTo>
                    <a:pt x="10074" y="499"/>
                    <a:pt x="10696" y="275"/>
                    <a:pt x="11371" y="275"/>
                  </a:cubicBezTo>
                  <a:close/>
                  <a:moveTo>
                    <a:pt x="3251" y="0"/>
                  </a:moveTo>
                  <a:cubicBezTo>
                    <a:pt x="3056" y="0"/>
                    <a:pt x="2869" y="17"/>
                    <a:pt x="2682" y="51"/>
                  </a:cubicBezTo>
                  <a:cubicBezTo>
                    <a:pt x="1161" y="318"/>
                    <a:pt x="1" y="1652"/>
                    <a:pt x="1" y="3250"/>
                  </a:cubicBezTo>
                  <a:cubicBezTo>
                    <a:pt x="1" y="4316"/>
                    <a:pt x="512" y="5262"/>
                    <a:pt x="1305" y="5854"/>
                  </a:cubicBezTo>
                  <a:cubicBezTo>
                    <a:pt x="1850" y="6262"/>
                    <a:pt x="2521" y="6503"/>
                    <a:pt x="3251" y="6503"/>
                  </a:cubicBezTo>
                  <a:cubicBezTo>
                    <a:pt x="4999" y="6503"/>
                    <a:pt x="6426" y="5119"/>
                    <a:pt x="6500" y="3387"/>
                  </a:cubicBezTo>
                  <a:lnTo>
                    <a:pt x="7189" y="3387"/>
                  </a:lnTo>
                  <a:lnTo>
                    <a:pt x="5504" y="7583"/>
                  </a:lnTo>
                  <a:lnTo>
                    <a:pt x="7981" y="6690"/>
                  </a:lnTo>
                  <a:lnTo>
                    <a:pt x="7888" y="6433"/>
                  </a:lnTo>
                  <a:lnTo>
                    <a:pt x="5985" y="7118"/>
                  </a:lnTo>
                  <a:lnTo>
                    <a:pt x="7483" y="3387"/>
                  </a:lnTo>
                  <a:lnTo>
                    <a:pt x="8122" y="3387"/>
                  </a:lnTo>
                  <a:cubicBezTo>
                    <a:pt x="8195" y="5119"/>
                    <a:pt x="9626" y="6503"/>
                    <a:pt x="11371" y="6503"/>
                  </a:cubicBezTo>
                  <a:cubicBezTo>
                    <a:pt x="13163" y="6503"/>
                    <a:pt x="14624" y="5046"/>
                    <a:pt x="14624" y="3250"/>
                  </a:cubicBezTo>
                  <a:cubicBezTo>
                    <a:pt x="14624" y="2077"/>
                    <a:pt x="13999" y="1047"/>
                    <a:pt x="13063" y="475"/>
                  </a:cubicBezTo>
                  <a:cubicBezTo>
                    <a:pt x="12571" y="174"/>
                    <a:pt x="11989" y="0"/>
                    <a:pt x="11371" y="0"/>
                  </a:cubicBezTo>
                  <a:cubicBezTo>
                    <a:pt x="10823" y="0"/>
                    <a:pt x="10304" y="137"/>
                    <a:pt x="9850" y="378"/>
                  </a:cubicBezTo>
                  <a:cubicBezTo>
                    <a:pt x="8860" y="906"/>
                    <a:pt x="8172" y="1929"/>
                    <a:pt x="8122" y="3113"/>
                  </a:cubicBezTo>
                  <a:lnTo>
                    <a:pt x="7593" y="3113"/>
                  </a:lnTo>
                  <a:lnTo>
                    <a:pt x="8062" y="1946"/>
                  </a:lnTo>
                  <a:lnTo>
                    <a:pt x="7807" y="1846"/>
                  </a:lnTo>
                  <a:lnTo>
                    <a:pt x="7299" y="3113"/>
                  </a:lnTo>
                  <a:lnTo>
                    <a:pt x="6500" y="3113"/>
                  </a:lnTo>
                  <a:cubicBezTo>
                    <a:pt x="6426" y="1384"/>
                    <a:pt x="4999" y="0"/>
                    <a:pt x="325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3789075" y="1332850"/>
              <a:ext cx="993600" cy="1134225"/>
            </a:xfrm>
            <a:custGeom>
              <a:rect b="b" l="l" r="r" t="t"/>
              <a:pathLst>
                <a:path extrusionOk="0" h="45369" w="39744">
                  <a:moveTo>
                    <a:pt x="38999" y="1"/>
                  </a:moveTo>
                  <a:cubicBezTo>
                    <a:pt x="38999" y="1"/>
                    <a:pt x="20899" y="2218"/>
                    <a:pt x="14446" y="5250"/>
                  </a:cubicBezTo>
                  <a:cubicBezTo>
                    <a:pt x="14446" y="5250"/>
                    <a:pt x="595" y="8469"/>
                    <a:pt x="153" y="24480"/>
                  </a:cubicBezTo>
                  <a:cubicBezTo>
                    <a:pt x="0" y="30147"/>
                    <a:pt x="531" y="37796"/>
                    <a:pt x="1548" y="45369"/>
                  </a:cubicBezTo>
                  <a:lnTo>
                    <a:pt x="14924" y="45369"/>
                  </a:lnTo>
                  <a:cubicBezTo>
                    <a:pt x="13219" y="35121"/>
                    <a:pt x="11828" y="21381"/>
                    <a:pt x="11815" y="21220"/>
                  </a:cubicBezTo>
                  <a:lnTo>
                    <a:pt x="12085" y="21194"/>
                  </a:lnTo>
                  <a:cubicBezTo>
                    <a:pt x="12102" y="21350"/>
                    <a:pt x="13493" y="35128"/>
                    <a:pt x="15202" y="45369"/>
                  </a:cubicBezTo>
                  <a:lnTo>
                    <a:pt x="39744" y="45369"/>
                  </a:lnTo>
                  <a:lnTo>
                    <a:pt x="39039" y="2468"/>
                  </a:lnTo>
                  <a:lnTo>
                    <a:pt x="39002" y="184"/>
                  </a:lnTo>
                  <a:lnTo>
                    <a:pt x="3899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084308" y="1862675"/>
              <a:ext cx="84700" cy="604400"/>
            </a:xfrm>
            <a:custGeom>
              <a:rect b="b" l="l" r="r" t="t"/>
              <a:pathLst>
                <a:path extrusionOk="0" h="24176" w="3388">
                  <a:moveTo>
                    <a:pt x="271" y="1"/>
                  </a:moveTo>
                  <a:lnTo>
                    <a:pt x="1" y="27"/>
                  </a:lnTo>
                  <a:cubicBezTo>
                    <a:pt x="14" y="188"/>
                    <a:pt x="1405" y="13928"/>
                    <a:pt x="3110" y="24176"/>
                  </a:cubicBezTo>
                  <a:lnTo>
                    <a:pt x="3388" y="24176"/>
                  </a:lnTo>
                  <a:cubicBezTo>
                    <a:pt x="1679" y="13935"/>
                    <a:pt x="288" y="157"/>
                    <a:pt x="27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5017350" y="1601300"/>
              <a:ext cx="3625" cy="3375"/>
            </a:xfrm>
            <a:custGeom>
              <a:rect b="b" l="l" r="r" t="t"/>
              <a:pathLst>
                <a:path extrusionOk="0" h="135" w="145">
                  <a:moveTo>
                    <a:pt x="61" y="1"/>
                  </a:moveTo>
                  <a:lnTo>
                    <a:pt x="1" y="58"/>
                  </a:lnTo>
                  <a:lnTo>
                    <a:pt x="71" y="135"/>
                  </a:lnTo>
                  <a:lnTo>
                    <a:pt x="144" y="10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764025" y="646900"/>
              <a:ext cx="812075" cy="954425"/>
            </a:xfrm>
            <a:custGeom>
              <a:rect b="b" l="l" r="r" t="t"/>
              <a:pathLst>
                <a:path extrusionOk="0" h="38177" w="32483">
                  <a:moveTo>
                    <a:pt x="21979" y="1"/>
                  </a:moveTo>
                  <a:cubicBezTo>
                    <a:pt x="21979" y="1"/>
                    <a:pt x="21491" y="1662"/>
                    <a:pt x="18893" y="3849"/>
                  </a:cubicBezTo>
                  <a:cubicBezTo>
                    <a:pt x="18653" y="4591"/>
                    <a:pt x="18304" y="5520"/>
                    <a:pt x="17816" y="6614"/>
                  </a:cubicBezTo>
                  <a:cubicBezTo>
                    <a:pt x="16493" y="9579"/>
                    <a:pt x="12457" y="12595"/>
                    <a:pt x="12387" y="12648"/>
                  </a:cubicBezTo>
                  <a:cubicBezTo>
                    <a:pt x="11027" y="17352"/>
                    <a:pt x="7881" y="23681"/>
                    <a:pt x="616" y="27325"/>
                  </a:cubicBezTo>
                  <a:lnTo>
                    <a:pt x="1" y="27439"/>
                  </a:lnTo>
                  <a:lnTo>
                    <a:pt x="121" y="27565"/>
                  </a:lnTo>
                  <a:lnTo>
                    <a:pt x="5534" y="33270"/>
                  </a:lnTo>
                  <a:lnTo>
                    <a:pt x="10194" y="38177"/>
                  </a:lnTo>
                  <a:lnTo>
                    <a:pt x="15610" y="35914"/>
                  </a:lnTo>
                  <a:lnTo>
                    <a:pt x="32116" y="29010"/>
                  </a:lnTo>
                  <a:lnTo>
                    <a:pt x="32483" y="28853"/>
                  </a:lnTo>
                  <a:lnTo>
                    <a:pt x="31196" y="28485"/>
                  </a:lnTo>
                  <a:cubicBezTo>
                    <a:pt x="29387" y="27332"/>
                    <a:pt x="27365" y="25309"/>
                    <a:pt x="25880" y="21755"/>
                  </a:cubicBezTo>
                  <a:cubicBezTo>
                    <a:pt x="22484" y="13618"/>
                    <a:pt x="21979" y="1"/>
                    <a:pt x="2197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5569500" y="1368225"/>
              <a:ext cx="6600" cy="7850"/>
            </a:xfrm>
            <a:custGeom>
              <a:rect b="b" l="l" r="r" t="t"/>
              <a:pathLst>
                <a:path extrusionOk="0" h="314" w="264">
                  <a:moveTo>
                    <a:pt x="264" y="0"/>
                  </a:moveTo>
                  <a:lnTo>
                    <a:pt x="0" y="207"/>
                  </a:lnTo>
                  <a:cubicBezTo>
                    <a:pt x="74" y="244"/>
                    <a:pt x="147" y="281"/>
                    <a:pt x="221" y="314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4764025" y="1332850"/>
              <a:ext cx="1600" cy="4625"/>
            </a:xfrm>
            <a:custGeom>
              <a:rect b="b" l="l" r="r" t="t"/>
              <a:pathLst>
                <a:path extrusionOk="0" h="185" w="64">
                  <a:moveTo>
                    <a:pt x="1" y="1"/>
                  </a:moveTo>
                  <a:lnTo>
                    <a:pt x="4" y="184"/>
                  </a:lnTo>
                  <a:lnTo>
                    <a:pt x="64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019125" y="1603925"/>
              <a:ext cx="2525" cy="750"/>
            </a:xfrm>
            <a:custGeom>
              <a:rect b="b" l="l" r="r" t="t"/>
              <a:pathLst>
                <a:path extrusionOk="0" h="30" w="101">
                  <a:moveTo>
                    <a:pt x="73" y="0"/>
                  </a:moveTo>
                  <a:lnTo>
                    <a:pt x="0" y="30"/>
                  </a:lnTo>
                  <a:lnTo>
                    <a:pt x="101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765025" y="1394525"/>
              <a:ext cx="799475" cy="1072550"/>
            </a:xfrm>
            <a:custGeom>
              <a:rect b="b" l="l" r="r" t="t"/>
              <a:pathLst>
                <a:path extrusionOk="0" h="42902" w="31979">
                  <a:moveTo>
                    <a:pt x="1" y="1"/>
                  </a:moveTo>
                  <a:lnTo>
                    <a:pt x="706" y="42902"/>
                  </a:lnTo>
                  <a:lnTo>
                    <a:pt x="26135" y="42902"/>
                  </a:lnTo>
                  <a:lnTo>
                    <a:pt x="31978" y="2184"/>
                  </a:lnTo>
                  <a:lnTo>
                    <a:pt x="31978" y="2184"/>
                  </a:lnTo>
                  <a:cubicBezTo>
                    <a:pt x="30354" y="2960"/>
                    <a:pt x="28117" y="3839"/>
                    <a:pt x="25182" y="4608"/>
                  </a:cubicBezTo>
                  <a:lnTo>
                    <a:pt x="14246" y="13126"/>
                  </a:lnTo>
                  <a:lnTo>
                    <a:pt x="11067" y="9355"/>
                  </a:lnTo>
                  <a:lnTo>
                    <a:pt x="10679" y="8898"/>
                  </a:lnTo>
                  <a:lnTo>
                    <a:pt x="10301" y="8446"/>
                  </a:lnTo>
                  <a:lnTo>
                    <a:pt x="10208" y="8339"/>
                  </a:lnTo>
                  <a:lnTo>
                    <a:pt x="10154" y="8272"/>
                  </a:lnTo>
                  <a:lnTo>
                    <a:pt x="5858" y="12211"/>
                  </a:lnTo>
                  <a:lnTo>
                    <a:pt x="1338" y="957"/>
                  </a:lnTo>
                  <a:cubicBezTo>
                    <a:pt x="837" y="620"/>
                    <a:pt x="391" y="295"/>
                    <a:pt x="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5394550" y="1373400"/>
              <a:ext cx="180475" cy="136350"/>
            </a:xfrm>
            <a:custGeom>
              <a:rect b="b" l="l" r="r" t="t"/>
              <a:pathLst>
                <a:path extrusionOk="0" h="5454" w="7219">
                  <a:moveTo>
                    <a:pt x="6998" y="0"/>
                  </a:moveTo>
                  <a:lnTo>
                    <a:pt x="1" y="5453"/>
                  </a:lnTo>
                  <a:cubicBezTo>
                    <a:pt x="2936" y="4684"/>
                    <a:pt x="5173" y="3805"/>
                    <a:pt x="6797" y="3029"/>
                  </a:cubicBezTo>
                  <a:lnTo>
                    <a:pt x="7219" y="107"/>
                  </a:lnTo>
                  <a:cubicBezTo>
                    <a:pt x="7145" y="74"/>
                    <a:pt x="7072" y="37"/>
                    <a:pt x="699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4764100" y="1336700"/>
              <a:ext cx="34400" cy="81775"/>
            </a:xfrm>
            <a:custGeom>
              <a:rect b="b" l="l" r="r" t="t"/>
              <a:pathLst>
                <a:path extrusionOk="0" h="3271" w="1376">
                  <a:moveTo>
                    <a:pt x="61" y="1"/>
                  </a:moveTo>
                  <a:lnTo>
                    <a:pt x="1" y="30"/>
                  </a:lnTo>
                  <a:lnTo>
                    <a:pt x="38" y="2314"/>
                  </a:lnTo>
                  <a:cubicBezTo>
                    <a:pt x="428" y="2608"/>
                    <a:pt x="874" y="2933"/>
                    <a:pt x="1375" y="3270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5019125" y="160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5015425" y="1601300"/>
              <a:ext cx="6900" cy="862500"/>
            </a:xfrm>
            <a:custGeom>
              <a:rect b="b" l="l" r="r" t="t"/>
              <a:pathLst>
                <a:path extrusionOk="0" h="34500" w="276">
                  <a:moveTo>
                    <a:pt x="1" y="1"/>
                  </a:moveTo>
                  <a:lnTo>
                    <a:pt x="1" y="34500"/>
                  </a:lnTo>
                  <a:lnTo>
                    <a:pt x="275" y="34500"/>
                  </a:lnTo>
                  <a:lnTo>
                    <a:pt x="275" y="4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566900" y="1368225"/>
              <a:ext cx="9200" cy="3925"/>
            </a:xfrm>
            <a:custGeom>
              <a:rect b="b" l="l" r="r" t="t"/>
              <a:pathLst>
                <a:path extrusionOk="0" h="157" w="368">
                  <a:moveTo>
                    <a:pt x="368" y="0"/>
                  </a:moveTo>
                  <a:lnTo>
                    <a:pt x="1" y="157"/>
                  </a:lnTo>
                  <a:lnTo>
                    <a:pt x="4" y="15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5018850" y="1544750"/>
              <a:ext cx="141100" cy="59200"/>
            </a:xfrm>
            <a:custGeom>
              <a:rect b="b" l="l" r="r" t="t"/>
              <a:pathLst>
                <a:path extrusionOk="0" h="2368" w="5644">
                  <a:moveTo>
                    <a:pt x="5417" y="0"/>
                  </a:moveTo>
                  <a:lnTo>
                    <a:pt x="1" y="2263"/>
                  </a:lnTo>
                  <a:lnTo>
                    <a:pt x="84" y="2367"/>
                  </a:lnTo>
                  <a:lnTo>
                    <a:pt x="5644" y="7"/>
                  </a:lnTo>
                  <a:cubicBezTo>
                    <a:pt x="5568" y="3"/>
                    <a:pt x="5491" y="3"/>
                    <a:pt x="5417" y="0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154250" y="1372125"/>
              <a:ext cx="412750" cy="172800"/>
            </a:xfrm>
            <a:custGeom>
              <a:rect b="b" l="l" r="r" t="t"/>
              <a:pathLst>
                <a:path extrusionOk="0" h="6912" w="16510">
                  <a:moveTo>
                    <a:pt x="16507" y="1"/>
                  </a:moveTo>
                  <a:lnTo>
                    <a:pt x="1" y="6905"/>
                  </a:lnTo>
                  <a:cubicBezTo>
                    <a:pt x="75" y="6908"/>
                    <a:pt x="152" y="6908"/>
                    <a:pt x="228" y="6912"/>
                  </a:cubicBezTo>
                  <a:lnTo>
                    <a:pt x="1651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566975" y="1368225"/>
              <a:ext cx="9125" cy="5200"/>
            </a:xfrm>
            <a:custGeom>
              <a:rect b="b" l="l" r="r" t="t"/>
              <a:pathLst>
                <a:path extrusionOk="0" h="208" w="365">
                  <a:moveTo>
                    <a:pt x="365" y="0"/>
                  </a:moveTo>
                  <a:lnTo>
                    <a:pt x="1" y="157"/>
                  </a:lnTo>
                  <a:cubicBezTo>
                    <a:pt x="34" y="174"/>
                    <a:pt x="67" y="190"/>
                    <a:pt x="101" y="207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020950" y="1372125"/>
              <a:ext cx="548575" cy="350575"/>
            </a:xfrm>
            <a:custGeom>
              <a:rect b="b" l="l" r="r" t="t"/>
              <a:pathLst>
                <a:path extrusionOk="0" h="14023" w="21943">
                  <a:moveTo>
                    <a:pt x="21842" y="1"/>
                  </a:moveTo>
                  <a:lnTo>
                    <a:pt x="5560" y="6912"/>
                  </a:lnTo>
                  <a:lnTo>
                    <a:pt x="0" y="9272"/>
                  </a:lnTo>
                  <a:lnTo>
                    <a:pt x="28" y="9302"/>
                  </a:lnTo>
                  <a:lnTo>
                    <a:pt x="64" y="9302"/>
                  </a:lnTo>
                  <a:lnTo>
                    <a:pt x="64" y="9342"/>
                  </a:lnTo>
                  <a:lnTo>
                    <a:pt x="4009" y="14022"/>
                  </a:lnTo>
                  <a:lnTo>
                    <a:pt x="14945" y="5504"/>
                  </a:lnTo>
                  <a:lnTo>
                    <a:pt x="21942" y="51"/>
                  </a:lnTo>
                  <a:cubicBezTo>
                    <a:pt x="21908" y="34"/>
                    <a:pt x="21875" y="18"/>
                    <a:pt x="21842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021625" y="1604650"/>
              <a:ext cx="925" cy="1025"/>
            </a:xfrm>
            <a:custGeom>
              <a:rect b="b" l="l" r="r" t="t"/>
              <a:pathLst>
                <a:path extrusionOk="0" h="41" w="37">
                  <a:moveTo>
                    <a:pt x="1" y="1"/>
                  </a:moveTo>
                  <a:lnTo>
                    <a:pt x="37" y="4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4899500" y="1477200"/>
              <a:ext cx="119375" cy="125550"/>
            </a:xfrm>
            <a:custGeom>
              <a:rect b="b" l="l" r="r" t="t"/>
              <a:pathLst>
                <a:path extrusionOk="0" h="5022" w="4775">
                  <a:moveTo>
                    <a:pt x="1" y="1"/>
                  </a:moveTo>
                  <a:lnTo>
                    <a:pt x="4715" y="5022"/>
                  </a:lnTo>
                  <a:lnTo>
                    <a:pt x="4775" y="4965"/>
                  </a:lnTo>
                  <a:lnTo>
                    <a:pt x="115" y="58"/>
                  </a:lnTo>
                  <a:cubicBezTo>
                    <a:pt x="78" y="37"/>
                    <a:pt x="38" y="21"/>
                    <a:pt x="1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4764025" y="1332850"/>
              <a:ext cx="3025" cy="3200"/>
            </a:xfrm>
            <a:custGeom>
              <a:rect b="b" l="l" r="r" t="t"/>
              <a:pathLst>
                <a:path extrusionOk="0" h="128" w="121">
                  <a:moveTo>
                    <a:pt x="121" y="127"/>
                  </a:moveTo>
                  <a:lnTo>
                    <a:pt x="1" y="1"/>
                  </a:lnTo>
                  <a:lnTo>
                    <a:pt x="121" y="127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4767025" y="1336025"/>
              <a:ext cx="135350" cy="142625"/>
            </a:xfrm>
            <a:custGeom>
              <a:rect b="b" l="l" r="r" t="t"/>
              <a:pathLst>
                <a:path extrusionOk="0" h="5705" w="5414">
                  <a:moveTo>
                    <a:pt x="1" y="0"/>
                  </a:moveTo>
                  <a:lnTo>
                    <a:pt x="5300" y="5648"/>
                  </a:lnTo>
                  <a:cubicBezTo>
                    <a:pt x="5337" y="5668"/>
                    <a:pt x="5377" y="5684"/>
                    <a:pt x="5414" y="57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764025" y="1332850"/>
              <a:ext cx="3025" cy="3875"/>
            </a:xfrm>
            <a:custGeom>
              <a:rect b="b" l="l" r="r" t="t"/>
              <a:pathLst>
                <a:path extrusionOk="0" h="155" w="121">
                  <a:moveTo>
                    <a:pt x="1" y="1"/>
                  </a:moveTo>
                  <a:lnTo>
                    <a:pt x="64" y="155"/>
                  </a:lnTo>
                  <a:cubicBezTo>
                    <a:pt x="81" y="147"/>
                    <a:pt x="101" y="138"/>
                    <a:pt x="121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4765600" y="1336025"/>
              <a:ext cx="251775" cy="363775"/>
            </a:xfrm>
            <a:custGeom>
              <a:rect b="b" l="l" r="r" t="t"/>
              <a:pathLst>
                <a:path extrusionOk="0" h="14551" w="10071">
                  <a:moveTo>
                    <a:pt x="58" y="0"/>
                  </a:moveTo>
                  <a:cubicBezTo>
                    <a:pt x="38" y="11"/>
                    <a:pt x="18" y="20"/>
                    <a:pt x="1" y="28"/>
                  </a:cubicBezTo>
                  <a:lnTo>
                    <a:pt x="1315" y="3297"/>
                  </a:lnTo>
                  <a:lnTo>
                    <a:pt x="5835" y="14551"/>
                  </a:lnTo>
                  <a:lnTo>
                    <a:pt x="10071" y="10669"/>
                  </a:lnTo>
                  <a:lnTo>
                    <a:pt x="5357" y="564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418375" y="1368225"/>
              <a:ext cx="956775" cy="1098850"/>
            </a:xfrm>
            <a:custGeom>
              <a:rect b="b" l="l" r="r" t="t"/>
              <a:pathLst>
                <a:path extrusionOk="0" h="43954" w="38271">
                  <a:moveTo>
                    <a:pt x="6309" y="0"/>
                  </a:moveTo>
                  <a:lnTo>
                    <a:pt x="6266" y="314"/>
                  </a:lnTo>
                  <a:lnTo>
                    <a:pt x="5844" y="3236"/>
                  </a:lnTo>
                  <a:lnTo>
                    <a:pt x="1" y="43954"/>
                  </a:lnTo>
                  <a:lnTo>
                    <a:pt x="36722" y="43954"/>
                  </a:lnTo>
                  <a:cubicBezTo>
                    <a:pt x="37736" y="36381"/>
                    <a:pt x="38271" y="28732"/>
                    <a:pt x="38113" y="23065"/>
                  </a:cubicBezTo>
                  <a:cubicBezTo>
                    <a:pt x="37679" y="7134"/>
                    <a:pt x="25255" y="3664"/>
                    <a:pt x="25128" y="3631"/>
                  </a:cubicBezTo>
                  <a:cubicBezTo>
                    <a:pt x="21674" y="1969"/>
                    <a:pt x="16727" y="1110"/>
                    <a:pt x="11140" y="210"/>
                  </a:cubicBezTo>
                  <a:lnTo>
                    <a:pt x="630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9" name="Google Shape;4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5" y="1381900"/>
            <a:ext cx="4320749" cy="24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>
            <p:ph idx="1" type="body"/>
          </p:nvPr>
        </p:nvSpPr>
        <p:spPr>
          <a:xfrm>
            <a:off x="2428125" y="1193350"/>
            <a:ext cx="5312700" cy="307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Barlow Condensed"/>
              <a:buAutoNum type="arabicPeriod"/>
            </a:pPr>
            <a:r>
              <a:rPr b="1" lang="en" sz="2000"/>
              <a:t>Google AdSense est un programme de publicité en ligne de la société Google dédié aux éditeurs.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Barlow Condensed"/>
              <a:buAutoNum type="arabicPeriod"/>
            </a:pPr>
            <a:r>
              <a:rPr b="1" lang="en" sz="2000">
                <a:solidFill>
                  <a:srgbClr val="FFFFFF"/>
                </a:solidFill>
              </a:rPr>
              <a:t>En rejoignant ce programme, l'éditeur de n'importe quel site Web peut placer des annonces AdSense et payer par clic sur son site Web.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Barlow Condensed"/>
              <a:buAutoNum type="arabicPeriod"/>
            </a:pPr>
            <a:r>
              <a:rPr b="1" lang="en" sz="2000">
                <a:solidFill>
                  <a:srgbClr val="FFFFFF"/>
                </a:solidFill>
              </a:rPr>
              <a:t>Google examine la demande et détermine si le site correspond à la politique publicitaire de Google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26"/>
          <p:cNvSpPr txBox="1"/>
          <p:nvPr/>
        </p:nvSpPr>
        <p:spPr>
          <a:xfrm>
            <a:off x="0" y="1896500"/>
            <a:ext cx="24999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4A86E8"/>
                </a:solidFill>
                <a:latin typeface="Abel"/>
                <a:ea typeface="Abel"/>
                <a:cs typeface="Abel"/>
                <a:sym typeface="Abel"/>
              </a:rPr>
              <a:t>G</a:t>
            </a:r>
            <a:r>
              <a:rPr b="1" lang="en" sz="3100">
                <a:solidFill>
                  <a:srgbClr val="FF0000"/>
                </a:solidFill>
                <a:latin typeface="Abel"/>
                <a:ea typeface="Abel"/>
                <a:cs typeface="Abel"/>
                <a:sym typeface="Abel"/>
              </a:rPr>
              <a:t>O</a:t>
            </a:r>
            <a:r>
              <a:rPr b="1" lang="en" sz="31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O</a:t>
            </a:r>
            <a:r>
              <a:rPr b="1" lang="en" sz="3100">
                <a:solidFill>
                  <a:srgbClr val="4A86E8"/>
                </a:solidFill>
                <a:latin typeface="Abel"/>
                <a:ea typeface="Abel"/>
                <a:cs typeface="Abel"/>
                <a:sym typeface="Abel"/>
              </a:rPr>
              <a:t>G</a:t>
            </a:r>
            <a:r>
              <a:rPr b="1" lang="en" sz="3100">
                <a:solidFill>
                  <a:srgbClr val="00FF00"/>
                </a:solidFill>
                <a:latin typeface="Abel"/>
                <a:ea typeface="Abel"/>
                <a:cs typeface="Abel"/>
                <a:sym typeface="Abel"/>
              </a:rPr>
              <a:t>L</a:t>
            </a:r>
            <a:r>
              <a:rPr b="1" lang="en" sz="3100">
                <a:solidFill>
                  <a:srgbClr val="FF0000"/>
                </a:solidFill>
                <a:latin typeface="Abel"/>
                <a:ea typeface="Abel"/>
                <a:cs typeface="Abel"/>
                <a:sym typeface="Abel"/>
              </a:rPr>
              <a:t>E</a:t>
            </a:r>
            <a:r>
              <a:rPr b="1" lang="en" sz="3100">
                <a:latin typeface="Abel"/>
                <a:ea typeface="Abel"/>
                <a:cs typeface="Abel"/>
                <a:sym typeface="Abel"/>
              </a:rPr>
              <a:t> </a:t>
            </a:r>
            <a:r>
              <a:rPr b="1" lang="en" sz="31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AdSense </a:t>
            </a:r>
            <a:r>
              <a:rPr b="1" lang="en" sz="3100">
                <a:latin typeface="Abel"/>
                <a:ea typeface="Abel"/>
                <a:cs typeface="Abel"/>
                <a:sym typeface="Abel"/>
              </a:rPr>
              <a:t>:</a:t>
            </a:r>
            <a:endParaRPr b="1" sz="31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Abel"/>
                <a:ea typeface="Abel"/>
                <a:cs typeface="Abel"/>
                <a:sym typeface="Abel"/>
              </a:rPr>
              <a:t>Qu'est-ce que </a:t>
            </a:r>
            <a:endParaRPr b="1" sz="31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Abel"/>
                <a:ea typeface="Abel"/>
                <a:cs typeface="Abel"/>
                <a:sym typeface="Abel"/>
              </a:rPr>
              <a:t>c'est ?</a:t>
            </a:r>
            <a:endParaRPr b="1" sz="31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275" y="1910675"/>
            <a:ext cx="1931825" cy="13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100" y="1825033"/>
            <a:ext cx="1776401" cy="1493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27"/>
          <p:cNvCxnSpPr>
            <a:stCxn id="432" idx="1"/>
            <a:endCxn id="431" idx="3"/>
          </p:cNvCxnSpPr>
          <p:nvPr/>
        </p:nvCxnSpPr>
        <p:spPr>
          <a:xfrm rot="10800000">
            <a:off x="5707100" y="2571742"/>
            <a:ext cx="1176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27"/>
          <p:cNvCxnSpPr>
            <a:endCxn id="435" idx="3"/>
          </p:cNvCxnSpPr>
          <p:nvPr/>
        </p:nvCxnSpPr>
        <p:spPr>
          <a:xfrm rot="10800000">
            <a:off x="2621975" y="2571750"/>
            <a:ext cx="10692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5" name="Google Shape;4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850" y="1651187"/>
            <a:ext cx="1841126" cy="18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 txBox="1"/>
          <p:nvPr/>
        </p:nvSpPr>
        <p:spPr>
          <a:xfrm>
            <a:off x="2116950" y="314225"/>
            <a:ext cx="5803200" cy="615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bel"/>
                <a:ea typeface="Abel"/>
                <a:cs typeface="Abel"/>
                <a:sym typeface="Abel"/>
              </a:rPr>
              <a:t>Comment ça marche </a:t>
            </a:r>
            <a:r>
              <a:rPr b="1" lang="en" sz="2800">
                <a:solidFill>
                  <a:srgbClr val="4A86E8"/>
                </a:solidFill>
                <a:latin typeface="Abel"/>
                <a:ea typeface="Abel"/>
                <a:cs typeface="Abel"/>
                <a:sym typeface="Abel"/>
              </a:rPr>
              <a:t>G</a:t>
            </a:r>
            <a:r>
              <a:rPr b="1" lang="en" sz="2800">
                <a:solidFill>
                  <a:srgbClr val="FF0000"/>
                </a:solidFill>
                <a:latin typeface="Abel"/>
                <a:ea typeface="Abel"/>
                <a:cs typeface="Abel"/>
                <a:sym typeface="Abel"/>
              </a:rPr>
              <a:t>o</a:t>
            </a:r>
            <a:r>
              <a:rPr b="1" lang="en" sz="2800">
                <a:solidFill>
                  <a:srgbClr val="FFD966"/>
                </a:solidFill>
                <a:latin typeface="Abel"/>
                <a:ea typeface="Abel"/>
                <a:cs typeface="Abel"/>
                <a:sym typeface="Abel"/>
              </a:rPr>
              <a:t>o</a:t>
            </a:r>
            <a:r>
              <a:rPr b="1" lang="en" sz="2800">
                <a:solidFill>
                  <a:srgbClr val="4A86E8"/>
                </a:solidFill>
                <a:latin typeface="Abel"/>
                <a:ea typeface="Abel"/>
                <a:cs typeface="Abel"/>
                <a:sym typeface="Abel"/>
              </a:rPr>
              <a:t>g</a:t>
            </a:r>
            <a:r>
              <a:rPr b="1" lang="en" sz="2800">
                <a:solidFill>
                  <a:srgbClr val="6AA84F"/>
                </a:solidFill>
                <a:latin typeface="Abel"/>
                <a:ea typeface="Abel"/>
                <a:cs typeface="Abel"/>
                <a:sym typeface="Abel"/>
              </a:rPr>
              <a:t>l</a:t>
            </a:r>
            <a:r>
              <a:rPr b="1" lang="en" sz="2800">
                <a:solidFill>
                  <a:srgbClr val="FF0000"/>
                </a:solidFill>
                <a:latin typeface="Abel"/>
                <a:ea typeface="Abel"/>
                <a:cs typeface="Abel"/>
                <a:sym typeface="Abel"/>
              </a:rPr>
              <a:t>e</a:t>
            </a:r>
            <a:r>
              <a:rPr b="1" lang="en" sz="2800">
                <a:latin typeface="Abel"/>
                <a:ea typeface="Abel"/>
                <a:cs typeface="Abel"/>
                <a:sym typeface="Abel"/>
              </a:rPr>
              <a:t> AdSense :</a:t>
            </a:r>
            <a:endParaRPr b="1" sz="28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/>
          <p:nvPr/>
        </p:nvSpPr>
        <p:spPr>
          <a:xfrm>
            <a:off x="5150369" y="1382075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7071350" y="1382075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 txBox="1"/>
          <p:nvPr>
            <p:ph type="ctrTitle"/>
          </p:nvPr>
        </p:nvSpPr>
        <p:spPr>
          <a:xfrm flipH="1">
            <a:off x="824675" y="440225"/>
            <a:ext cx="1344300" cy="252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Comment votre site est-il accepté dans </a:t>
            </a:r>
            <a:r>
              <a:rPr b="1" lang="en" sz="2900">
                <a:solidFill>
                  <a:srgbClr val="4A86E8"/>
                </a:solidFill>
                <a:latin typeface="Abel"/>
                <a:ea typeface="Abel"/>
                <a:cs typeface="Abel"/>
                <a:sym typeface="Abel"/>
              </a:rPr>
              <a:t>G</a:t>
            </a:r>
            <a:r>
              <a:rPr b="1" lang="en" sz="2900">
                <a:solidFill>
                  <a:srgbClr val="FF0000"/>
                </a:solidFill>
                <a:latin typeface="Abel"/>
                <a:ea typeface="Abel"/>
                <a:cs typeface="Abel"/>
                <a:sym typeface="Abel"/>
              </a:rPr>
              <a:t>O</a:t>
            </a:r>
            <a:r>
              <a:rPr b="1" lang="en" sz="29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O</a:t>
            </a:r>
            <a:r>
              <a:rPr b="1" lang="en" sz="2900">
                <a:solidFill>
                  <a:srgbClr val="4A86E8"/>
                </a:solidFill>
                <a:latin typeface="Abel"/>
                <a:ea typeface="Abel"/>
                <a:cs typeface="Abel"/>
                <a:sym typeface="Abel"/>
              </a:rPr>
              <a:t>G</a:t>
            </a:r>
            <a:r>
              <a:rPr b="1" lang="en" sz="2900">
                <a:solidFill>
                  <a:srgbClr val="00FF00"/>
                </a:solidFill>
                <a:latin typeface="Abel"/>
                <a:ea typeface="Abel"/>
                <a:cs typeface="Abel"/>
                <a:sym typeface="Abel"/>
              </a:rPr>
              <a:t>L</a:t>
            </a:r>
            <a:r>
              <a:rPr b="1" lang="en" sz="2900">
                <a:solidFill>
                  <a:srgbClr val="FF0000"/>
                </a:solidFill>
                <a:latin typeface="Abel"/>
                <a:ea typeface="Abel"/>
                <a:cs typeface="Abel"/>
                <a:sym typeface="Abel"/>
              </a:rPr>
              <a:t>E</a:t>
            </a:r>
            <a:r>
              <a:rPr lang="en" sz="2200">
                <a:solidFill>
                  <a:srgbClr val="000000"/>
                </a:solidFill>
              </a:rPr>
              <a:t>AdSense :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45" name="Google Shape;445;p28"/>
          <p:cNvSpPr/>
          <p:nvPr/>
        </p:nvSpPr>
        <p:spPr>
          <a:xfrm>
            <a:off x="3229406" y="1382075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5150381" y="282655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"/>
          <p:cNvSpPr txBox="1"/>
          <p:nvPr>
            <p:ph idx="3" type="subTitle"/>
          </p:nvPr>
        </p:nvSpPr>
        <p:spPr>
          <a:xfrm flipH="1">
            <a:off x="6612050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/>
              <a:t>droits de propriété intellectuelle</a:t>
            </a:r>
            <a:endParaRPr b="1" sz="1500"/>
          </a:p>
        </p:txBody>
      </p:sp>
      <p:sp>
        <p:nvSpPr>
          <p:cNvPr id="448" name="Google Shape;448;p28"/>
          <p:cNvSpPr txBox="1"/>
          <p:nvPr>
            <p:ph idx="1" type="subTitle"/>
          </p:nvPr>
        </p:nvSpPr>
        <p:spPr>
          <a:xfrm flipH="1">
            <a:off x="2770106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900"/>
              <a:t>Site Complet</a:t>
            </a:r>
            <a:endParaRPr b="1" sz="1900"/>
          </a:p>
        </p:txBody>
      </p:sp>
      <p:sp>
        <p:nvSpPr>
          <p:cNvPr id="449" name="Google Shape;449;p28"/>
          <p:cNvSpPr txBox="1"/>
          <p:nvPr>
            <p:ph idx="2" type="subTitle"/>
          </p:nvPr>
        </p:nvSpPr>
        <p:spPr>
          <a:xfrm flipH="1">
            <a:off x="4691069" y="1902462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Contenu unique et </a:t>
            </a:r>
            <a:r>
              <a:rPr b="1" lang="en" sz="1700"/>
              <a:t>utile</a:t>
            </a:r>
            <a:endParaRPr b="1" sz="1700"/>
          </a:p>
        </p:txBody>
      </p:sp>
      <p:sp>
        <p:nvSpPr>
          <p:cNvPr id="450" name="Google Shape;450;p28"/>
          <p:cNvSpPr txBox="1"/>
          <p:nvPr>
            <p:ph idx="4" type="subTitle"/>
          </p:nvPr>
        </p:nvSpPr>
        <p:spPr>
          <a:xfrm flipH="1">
            <a:off x="4691081" y="34278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900"/>
              <a:t>disponibilité du site</a:t>
            </a:r>
            <a:endParaRPr b="1" sz="1900"/>
          </a:p>
        </p:txBody>
      </p:sp>
      <p:grpSp>
        <p:nvGrpSpPr>
          <p:cNvPr id="451" name="Google Shape;451;p28"/>
          <p:cNvGrpSpPr/>
          <p:nvPr/>
        </p:nvGrpSpPr>
        <p:grpSpPr>
          <a:xfrm>
            <a:off x="5263216" y="1462991"/>
            <a:ext cx="282206" cy="346060"/>
            <a:chOff x="3086313" y="2877049"/>
            <a:chExt cx="320143" cy="392581"/>
          </a:xfrm>
        </p:grpSpPr>
        <p:sp>
          <p:nvSpPr>
            <p:cNvPr id="452" name="Google Shape;452;p28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8"/>
          <p:cNvGrpSpPr/>
          <p:nvPr/>
        </p:nvGrpSpPr>
        <p:grpSpPr>
          <a:xfrm>
            <a:off x="3305722" y="1462258"/>
            <a:ext cx="355263" cy="347552"/>
            <a:chOff x="7985143" y="2900613"/>
            <a:chExt cx="330109" cy="347552"/>
          </a:xfrm>
        </p:grpSpPr>
        <p:sp>
          <p:nvSpPr>
            <p:cNvPr id="465" name="Google Shape;465;p28"/>
            <p:cNvSpPr/>
            <p:nvPr/>
          </p:nvSpPr>
          <p:spPr>
            <a:xfrm>
              <a:off x="8143943" y="3145449"/>
              <a:ext cx="13273" cy="10631"/>
            </a:xfrm>
            <a:custGeom>
              <a:rect b="b" l="l" r="r" t="t"/>
              <a:pathLst>
                <a:path extrusionOk="0" h="334" w="417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8163264" y="3005970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8163264" y="3005970"/>
              <a:ext cx="5347" cy="11013"/>
            </a:xfrm>
            <a:custGeom>
              <a:rect b="b" l="l" r="r" t="t"/>
              <a:pathLst>
                <a:path extrusionOk="0" h="346" w="168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8163264" y="3005588"/>
              <a:ext cx="32" cy="414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168579" y="3016952"/>
              <a:ext cx="32" cy="796"/>
            </a:xfrm>
            <a:custGeom>
              <a:rect b="b" l="l" r="r" t="t"/>
              <a:pathLst>
                <a:path extrusionOk="0" h="25" w="1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7985143" y="2900613"/>
              <a:ext cx="330109" cy="347552"/>
            </a:xfrm>
            <a:custGeom>
              <a:rect b="b" l="l" r="r" t="t"/>
              <a:pathLst>
                <a:path extrusionOk="0" h="10919" w="10371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8168579" y="3016952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8168579" y="3017715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28"/>
          <p:cNvSpPr/>
          <p:nvPr/>
        </p:nvSpPr>
        <p:spPr>
          <a:xfrm>
            <a:off x="7147686" y="1462260"/>
            <a:ext cx="324188" cy="324538"/>
          </a:xfrm>
          <a:custGeom>
            <a:rect b="b" l="l" r="r" t="t"/>
            <a:pathLst>
              <a:path extrusionOk="0" h="10204" w="10193">
                <a:moveTo>
                  <a:pt x="5096" y="286"/>
                </a:moveTo>
                <a:lnTo>
                  <a:pt x="8668" y="2369"/>
                </a:lnTo>
                <a:lnTo>
                  <a:pt x="8061" y="2369"/>
                </a:lnTo>
                <a:lnTo>
                  <a:pt x="5215" y="726"/>
                </a:lnTo>
                <a:cubicBezTo>
                  <a:pt x="5180" y="703"/>
                  <a:pt x="5138" y="691"/>
                  <a:pt x="5096" y="691"/>
                </a:cubicBezTo>
                <a:cubicBezTo>
                  <a:pt x="5054" y="691"/>
                  <a:pt x="5013" y="703"/>
                  <a:pt x="4977" y="726"/>
                </a:cubicBezTo>
                <a:lnTo>
                  <a:pt x="4215" y="1155"/>
                </a:lnTo>
                <a:cubicBezTo>
                  <a:pt x="4144" y="1191"/>
                  <a:pt x="4132" y="1286"/>
                  <a:pt x="4156" y="1357"/>
                </a:cubicBezTo>
                <a:cubicBezTo>
                  <a:pt x="4188" y="1407"/>
                  <a:pt x="4238" y="1433"/>
                  <a:pt x="4294" y="1433"/>
                </a:cubicBezTo>
                <a:cubicBezTo>
                  <a:pt x="4318" y="1433"/>
                  <a:pt x="4344" y="1428"/>
                  <a:pt x="4370" y="1417"/>
                </a:cubicBezTo>
                <a:lnTo>
                  <a:pt x="5096" y="1000"/>
                </a:lnTo>
                <a:lnTo>
                  <a:pt x="7466" y="2381"/>
                </a:lnTo>
                <a:lnTo>
                  <a:pt x="2715" y="2381"/>
                </a:lnTo>
                <a:lnTo>
                  <a:pt x="3775" y="1774"/>
                </a:lnTo>
                <a:cubicBezTo>
                  <a:pt x="3846" y="1727"/>
                  <a:pt x="3858" y="1643"/>
                  <a:pt x="3834" y="1572"/>
                </a:cubicBezTo>
                <a:cubicBezTo>
                  <a:pt x="3803" y="1517"/>
                  <a:pt x="3751" y="1493"/>
                  <a:pt x="3699" y="1493"/>
                </a:cubicBezTo>
                <a:cubicBezTo>
                  <a:pt x="3672" y="1493"/>
                  <a:pt x="3644" y="1500"/>
                  <a:pt x="3620" y="1512"/>
                </a:cubicBezTo>
                <a:lnTo>
                  <a:pt x="2132" y="2369"/>
                </a:lnTo>
                <a:lnTo>
                  <a:pt x="1524" y="2369"/>
                </a:lnTo>
                <a:lnTo>
                  <a:pt x="5096" y="286"/>
                </a:lnTo>
                <a:close/>
                <a:moveTo>
                  <a:pt x="9156" y="2667"/>
                </a:moveTo>
                <a:lnTo>
                  <a:pt x="9156" y="3382"/>
                </a:lnTo>
                <a:lnTo>
                  <a:pt x="1000" y="3382"/>
                </a:lnTo>
                <a:lnTo>
                  <a:pt x="1000" y="2667"/>
                </a:lnTo>
                <a:close/>
                <a:moveTo>
                  <a:pt x="5894" y="3679"/>
                </a:moveTo>
                <a:cubicBezTo>
                  <a:pt x="5918" y="3679"/>
                  <a:pt x="5953" y="3703"/>
                  <a:pt x="5989" y="3727"/>
                </a:cubicBezTo>
                <a:cubicBezTo>
                  <a:pt x="6013" y="3763"/>
                  <a:pt x="6025" y="3798"/>
                  <a:pt x="6025" y="3834"/>
                </a:cubicBezTo>
                <a:cubicBezTo>
                  <a:pt x="6025" y="3905"/>
                  <a:pt x="5953" y="3965"/>
                  <a:pt x="5882" y="3965"/>
                </a:cubicBezTo>
                <a:cubicBezTo>
                  <a:pt x="5834" y="3965"/>
                  <a:pt x="5811" y="3953"/>
                  <a:pt x="5775" y="3917"/>
                </a:cubicBezTo>
                <a:cubicBezTo>
                  <a:pt x="5738" y="3880"/>
                  <a:pt x="5696" y="3861"/>
                  <a:pt x="5652" y="3861"/>
                </a:cubicBezTo>
                <a:cubicBezTo>
                  <a:pt x="5626" y="3861"/>
                  <a:pt x="5599" y="3868"/>
                  <a:pt x="5572" y="3882"/>
                </a:cubicBezTo>
                <a:cubicBezTo>
                  <a:pt x="5489" y="3905"/>
                  <a:pt x="5453" y="3977"/>
                  <a:pt x="5453" y="4060"/>
                </a:cubicBezTo>
                <a:lnTo>
                  <a:pt x="5453" y="8192"/>
                </a:lnTo>
                <a:lnTo>
                  <a:pt x="4870" y="8192"/>
                </a:lnTo>
                <a:lnTo>
                  <a:pt x="4870" y="4060"/>
                </a:lnTo>
                <a:cubicBezTo>
                  <a:pt x="4870" y="3977"/>
                  <a:pt x="4822" y="3905"/>
                  <a:pt x="4751" y="3882"/>
                </a:cubicBezTo>
                <a:cubicBezTo>
                  <a:pt x="4724" y="3868"/>
                  <a:pt x="4694" y="3861"/>
                  <a:pt x="4664" y="3861"/>
                </a:cubicBezTo>
                <a:cubicBezTo>
                  <a:pt x="4615" y="3861"/>
                  <a:pt x="4566" y="3880"/>
                  <a:pt x="4537" y="3917"/>
                </a:cubicBezTo>
                <a:cubicBezTo>
                  <a:pt x="4513" y="3953"/>
                  <a:pt x="4477" y="3965"/>
                  <a:pt x="4441" y="3965"/>
                </a:cubicBezTo>
                <a:cubicBezTo>
                  <a:pt x="4394" y="3965"/>
                  <a:pt x="4358" y="3953"/>
                  <a:pt x="4334" y="3917"/>
                </a:cubicBezTo>
                <a:cubicBezTo>
                  <a:pt x="4298" y="3893"/>
                  <a:pt x="4287" y="3846"/>
                  <a:pt x="4287" y="3822"/>
                </a:cubicBezTo>
                <a:cubicBezTo>
                  <a:pt x="4287" y="3739"/>
                  <a:pt x="4358" y="3679"/>
                  <a:pt x="4441" y="3679"/>
                </a:cubicBezTo>
                <a:close/>
                <a:moveTo>
                  <a:pt x="2798" y="3703"/>
                </a:moveTo>
                <a:cubicBezTo>
                  <a:pt x="2846" y="3703"/>
                  <a:pt x="2870" y="3715"/>
                  <a:pt x="2905" y="3739"/>
                </a:cubicBezTo>
                <a:cubicBezTo>
                  <a:pt x="2941" y="3774"/>
                  <a:pt x="2953" y="3810"/>
                  <a:pt x="2953" y="3846"/>
                </a:cubicBezTo>
                <a:cubicBezTo>
                  <a:pt x="2953" y="3917"/>
                  <a:pt x="2870" y="3977"/>
                  <a:pt x="2798" y="3977"/>
                </a:cubicBezTo>
                <a:cubicBezTo>
                  <a:pt x="2751" y="3977"/>
                  <a:pt x="2727" y="3965"/>
                  <a:pt x="2691" y="3941"/>
                </a:cubicBezTo>
                <a:cubicBezTo>
                  <a:pt x="2651" y="3901"/>
                  <a:pt x="2605" y="3877"/>
                  <a:pt x="2557" y="3877"/>
                </a:cubicBezTo>
                <a:cubicBezTo>
                  <a:pt x="2534" y="3877"/>
                  <a:pt x="2512" y="3882"/>
                  <a:pt x="2489" y="3893"/>
                </a:cubicBezTo>
                <a:cubicBezTo>
                  <a:pt x="2417" y="3917"/>
                  <a:pt x="2370" y="4001"/>
                  <a:pt x="2370" y="4072"/>
                </a:cubicBezTo>
                <a:lnTo>
                  <a:pt x="2370" y="8204"/>
                </a:lnTo>
                <a:lnTo>
                  <a:pt x="1786" y="8204"/>
                </a:lnTo>
                <a:lnTo>
                  <a:pt x="1786" y="4072"/>
                </a:lnTo>
                <a:cubicBezTo>
                  <a:pt x="1786" y="4001"/>
                  <a:pt x="1739" y="3917"/>
                  <a:pt x="1667" y="3893"/>
                </a:cubicBezTo>
                <a:cubicBezTo>
                  <a:pt x="1644" y="3882"/>
                  <a:pt x="1620" y="3877"/>
                  <a:pt x="1596" y="3877"/>
                </a:cubicBezTo>
                <a:cubicBezTo>
                  <a:pt x="1545" y="3877"/>
                  <a:pt x="1493" y="3901"/>
                  <a:pt x="1453" y="3941"/>
                </a:cubicBezTo>
                <a:cubicBezTo>
                  <a:pt x="1417" y="3965"/>
                  <a:pt x="1381" y="3977"/>
                  <a:pt x="1346" y="3977"/>
                </a:cubicBezTo>
                <a:cubicBezTo>
                  <a:pt x="1298" y="3977"/>
                  <a:pt x="1262" y="3965"/>
                  <a:pt x="1239" y="3941"/>
                </a:cubicBezTo>
                <a:cubicBezTo>
                  <a:pt x="1203" y="3905"/>
                  <a:pt x="1191" y="3858"/>
                  <a:pt x="1191" y="3834"/>
                </a:cubicBezTo>
                <a:cubicBezTo>
                  <a:pt x="1191" y="3763"/>
                  <a:pt x="1262" y="3703"/>
                  <a:pt x="1346" y="3703"/>
                </a:cubicBezTo>
                <a:close/>
                <a:moveTo>
                  <a:pt x="2501" y="8501"/>
                </a:moveTo>
                <a:lnTo>
                  <a:pt x="2501" y="8668"/>
                </a:lnTo>
                <a:lnTo>
                  <a:pt x="1655" y="8668"/>
                </a:lnTo>
                <a:lnTo>
                  <a:pt x="1655" y="8501"/>
                </a:lnTo>
                <a:close/>
                <a:moveTo>
                  <a:pt x="3965" y="3703"/>
                </a:moveTo>
                <a:cubicBezTo>
                  <a:pt x="3953" y="3739"/>
                  <a:pt x="3953" y="3774"/>
                  <a:pt x="3929" y="3822"/>
                </a:cubicBezTo>
                <a:cubicBezTo>
                  <a:pt x="3929" y="3941"/>
                  <a:pt x="3977" y="4060"/>
                  <a:pt x="4048" y="4144"/>
                </a:cubicBezTo>
                <a:cubicBezTo>
                  <a:pt x="4144" y="4239"/>
                  <a:pt x="4239" y="4274"/>
                  <a:pt x="4382" y="4274"/>
                </a:cubicBezTo>
                <a:cubicBezTo>
                  <a:pt x="4429" y="4274"/>
                  <a:pt x="4489" y="4263"/>
                  <a:pt x="4525" y="4251"/>
                </a:cubicBezTo>
                <a:lnTo>
                  <a:pt x="4525" y="8239"/>
                </a:lnTo>
                <a:cubicBezTo>
                  <a:pt x="4453" y="8275"/>
                  <a:pt x="4394" y="8370"/>
                  <a:pt x="4394" y="8465"/>
                </a:cubicBezTo>
                <a:lnTo>
                  <a:pt x="4394" y="8668"/>
                </a:lnTo>
                <a:lnTo>
                  <a:pt x="2786" y="8668"/>
                </a:lnTo>
                <a:lnTo>
                  <a:pt x="2786" y="8465"/>
                </a:lnTo>
                <a:cubicBezTo>
                  <a:pt x="2798" y="8370"/>
                  <a:pt x="2751" y="8287"/>
                  <a:pt x="2667" y="8239"/>
                </a:cubicBezTo>
                <a:lnTo>
                  <a:pt x="2667" y="4251"/>
                </a:lnTo>
                <a:cubicBezTo>
                  <a:pt x="2715" y="4263"/>
                  <a:pt x="2774" y="4274"/>
                  <a:pt x="2822" y="4274"/>
                </a:cubicBezTo>
                <a:cubicBezTo>
                  <a:pt x="3048" y="4274"/>
                  <a:pt x="3251" y="4084"/>
                  <a:pt x="3251" y="3858"/>
                </a:cubicBezTo>
                <a:cubicBezTo>
                  <a:pt x="3251" y="3798"/>
                  <a:pt x="3251" y="3739"/>
                  <a:pt x="3215" y="3703"/>
                </a:cubicBezTo>
                <a:close/>
                <a:moveTo>
                  <a:pt x="5572" y="8501"/>
                </a:moveTo>
                <a:lnTo>
                  <a:pt x="5572" y="8668"/>
                </a:lnTo>
                <a:lnTo>
                  <a:pt x="4727" y="8668"/>
                </a:lnTo>
                <a:lnTo>
                  <a:pt x="4727" y="8501"/>
                </a:lnTo>
                <a:close/>
                <a:moveTo>
                  <a:pt x="8620" y="8501"/>
                </a:moveTo>
                <a:lnTo>
                  <a:pt x="8620" y="8668"/>
                </a:lnTo>
                <a:lnTo>
                  <a:pt x="7775" y="8668"/>
                </a:lnTo>
                <a:lnTo>
                  <a:pt x="7775" y="8501"/>
                </a:lnTo>
                <a:close/>
                <a:moveTo>
                  <a:pt x="8930" y="3703"/>
                </a:moveTo>
                <a:cubicBezTo>
                  <a:pt x="8978" y="3703"/>
                  <a:pt x="9001" y="3715"/>
                  <a:pt x="9037" y="3739"/>
                </a:cubicBezTo>
                <a:cubicBezTo>
                  <a:pt x="9061" y="3774"/>
                  <a:pt x="9085" y="3822"/>
                  <a:pt x="9085" y="3846"/>
                </a:cubicBezTo>
                <a:cubicBezTo>
                  <a:pt x="9073" y="3917"/>
                  <a:pt x="9001" y="3977"/>
                  <a:pt x="8930" y="3977"/>
                </a:cubicBezTo>
                <a:cubicBezTo>
                  <a:pt x="8894" y="3977"/>
                  <a:pt x="8859" y="3965"/>
                  <a:pt x="8823" y="3941"/>
                </a:cubicBezTo>
                <a:cubicBezTo>
                  <a:pt x="8782" y="3901"/>
                  <a:pt x="8736" y="3877"/>
                  <a:pt x="8689" y="3877"/>
                </a:cubicBezTo>
                <a:cubicBezTo>
                  <a:pt x="8666" y="3877"/>
                  <a:pt x="8643" y="3882"/>
                  <a:pt x="8620" y="3893"/>
                </a:cubicBezTo>
                <a:cubicBezTo>
                  <a:pt x="8549" y="3917"/>
                  <a:pt x="8501" y="4001"/>
                  <a:pt x="8501" y="4072"/>
                </a:cubicBezTo>
                <a:lnTo>
                  <a:pt x="8501" y="8204"/>
                </a:lnTo>
                <a:lnTo>
                  <a:pt x="7918" y="8204"/>
                </a:lnTo>
                <a:lnTo>
                  <a:pt x="7918" y="6715"/>
                </a:lnTo>
                <a:cubicBezTo>
                  <a:pt x="7918" y="6632"/>
                  <a:pt x="7858" y="6572"/>
                  <a:pt x="7775" y="6572"/>
                </a:cubicBezTo>
                <a:cubicBezTo>
                  <a:pt x="7680" y="6572"/>
                  <a:pt x="7620" y="6632"/>
                  <a:pt x="7620" y="6715"/>
                </a:cubicBezTo>
                <a:lnTo>
                  <a:pt x="7620" y="8251"/>
                </a:lnTo>
                <a:cubicBezTo>
                  <a:pt x="7549" y="8299"/>
                  <a:pt x="7489" y="8382"/>
                  <a:pt x="7489" y="8477"/>
                </a:cubicBezTo>
                <a:lnTo>
                  <a:pt x="7489" y="8680"/>
                </a:lnTo>
                <a:lnTo>
                  <a:pt x="5882" y="8680"/>
                </a:lnTo>
                <a:lnTo>
                  <a:pt x="5882" y="8477"/>
                </a:lnTo>
                <a:cubicBezTo>
                  <a:pt x="5882" y="8370"/>
                  <a:pt x="5822" y="8299"/>
                  <a:pt x="5751" y="8251"/>
                </a:cubicBezTo>
                <a:lnTo>
                  <a:pt x="5751" y="4263"/>
                </a:lnTo>
                <a:cubicBezTo>
                  <a:pt x="5787" y="4274"/>
                  <a:pt x="5846" y="4298"/>
                  <a:pt x="5894" y="4298"/>
                </a:cubicBezTo>
                <a:cubicBezTo>
                  <a:pt x="6132" y="4298"/>
                  <a:pt x="6323" y="4096"/>
                  <a:pt x="6323" y="3882"/>
                </a:cubicBezTo>
                <a:cubicBezTo>
                  <a:pt x="6323" y="3822"/>
                  <a:pt x="6323" y="3763"/>
                  <a:pt x="6299" y="3715"/>
                </a:cubicBezTo>
                <a:lnTo>
                  <a:pt x="7037" y="3715"/>
                </a:lnTo>
                <a:cubicBezTo>
                  <a:pt x="7025" y="3763"/>
                  <a:pt x="7025" y="3786"/>
                  <a:pt x="7013" y="3834"/>
                </a:cubicBezTo>
                <a:cubicBezTo>
                  <a:pt x="7013" y="3953"/>
                  <a:pt x="7061" y="4072"/>
                  <a:pt x="7132" y="4155"/>
                </a:cubicBezTo>
                <a:cubicBezTo>
                  <a:pt x="7215" y="4251"/>
                  <a:pt x="7323" y="4298"/>
                  <a:pt x="7454" y="4298"/>
                </a:cubicBezTo>
                <a:cubicBezTo>
                  <a:pt x="7501" y="4298"/>
                  <a:pt x="7561" y="4274"/>
                  <a:pt x="7608" y="4263"/>
                </a:cubicBezTo>
                <a:lnTo>
                  <a:pt x="7608" y="5989"/>
                </a:lnTo>
                <a:cubicBezTo>
                  <a:pt x="7608" y="6084"/>
                  <a:pt x="7668" y="6144"/>
                  <a:pt x="7751" y="6144"/>
                </a:cubicBezTo>
                <a:cubicBezTo>
                  <a:pt x="7847" y="6144"/>
                  <a:pt x="7906" y="6084"/>
                  <a:pt x="7906" y="5989"/>
                </a:cubicBezTo>
                <a:lnTo>
                  <a:pt x="7906" y="4072"/>
                </a:lnTo>
                <a:cubicBezTo>
                  <a:pt x="7906" y="4001"/>
                  <a:pt x="7858" y="3917"/>
                  <a:pt x="7787" y="3893"/>
                </a:cubicBezTo>
                <a:cubicBezTo>
                  <a:pt x="7764" y="3882"/>
                  <a:pt x="7739" y="3877"/>
                  <a:pt x="7713" y="3877"/>
                </a:cubicBezTo>
                <a:cubicBezTo>
                  <a:pt x="7659" y="3877"/>
                  <a:pt x="7605" y="3901"/>
                  <a:pt x="7573" y="3941"/>
                </a:cubicBezTo>
                <a:cubicBezTo>
                  <a:pt x="7549" y="3965"/>
                  <a:pt x="7513" y="3977"/>
                  <a:pt x="7477" y="3977"/>
                </a:cubicBezTo>
                <a:cubicBezTo>
                  <a:pt x="7430" y="3977"/>
                  <a:pt x="7394" y="3965"/>
                  <a:pt x="7370" y="3941"/>
                </a:cubicBezTo>
                <a:cubicBezTo>
                  <a:pt x="7335" y="3905"/>
                  <a:pt x="7323" y="3858"/>
                  <a:pt x="7323" y="3834"/>
                </a:cubicBezTo>
                <a:cubicBezTo>
                  <a:pt x="7323" y="3763"/>
                  <a:pt x="7394" y="3703"/>
                  <a:pt x="7477" y="3703"/>
                </a:cubicBezTo>
                <a:close/>
                <a:moveTo>
                  <a:pt x="8990" y="8954"/>
                </a:moveTo>
                <a:cubicBezTo>
                  <a:pt x="9073" y="8954"/>
                  <a:pt x="9132" y="9013"/>
                  <a:pt x="9132" y="9085"/>
                </a:cubicBezTo>
                <a:lnTo>
                  <a:pt x="9132" y="9263"/>
                </a:lnTo>
                <a:lnTo>
                  <a:pt x="4263" y="9263"/>
                </a:lnTo>
                <a:cubicBezTo>
                  <a:pt x="4167" y="9263"/>
                  <a:pt x="4108" y="9323"/>
                  <a:pt x="4108" y="9418"/>
                </a:cubicBezTo>
                <a:cubicBezTo>
                  <a:pt x="4108" y="9501"/>
                  <a:pt x="4167" y="9561"/>
                  <a:pt x="4263" y="9561"/>
                </a:cubicBezTo>
                <a:lnTo>
                  <a:pt x="9311" y="9561"/>
                </a:lnTo>
                <a:cubicBezTo>
                  <a:pt x="9382" y="9561"/>
                  <a:pt x="9454" y="9620"/>
                  <a:pt x="9454" y="9716"/>
                </a:cubicBezTo>
                <a:lnTo>
                  <a:pt x="9454" y="9870"/>
                </a:lnTo>
                <a:lnTo>
                  <a:pt x="738" y="9870"/>
                </a:lnTo>
                <a:lnTo>
                  <a:pt x="738" y="9716"/>
                </a:lnTo>
                <a:cubicBezTo>
                  <a:pt x="738" y="9632"/>
                  <a:pt x="798" y="9561"/>
                  <a:pt x="881" y="9561"/>
                </a:cubicBezTo>
                <a:lnTo>
                  <a:pt x="3513" y="9561"/>
                </a:lnTo>
                <a:cubicBezTo>
                  <a:pt x="3608" y="9561"/>
                  <a:pt x="3667" y="9501"/>
                  <a:pt x="3667" y="9418"/>
                </a:cubicBezTo>
                <a:cubicBezTo>
                  <a:pt x="3667" y="9323"/>
                  <a:pt x="3608" y="9263"/>
                  <a:pt x="3513" y="9263"/>
                </a:cubicBezTo>
                <a:lnTo>
                  <a:pt x="1048" y="9263"/>
                </a:lnTo>
                <a:lnTo>
                  <a:pt x="1048" y="9085"/>
                </a:lnTo>
                <a:cubicBezTo>
                  <a:pt x="1048" y="9013"/>
                  <a:pt x="1108" y="8954"/>
                  <a:pt x="1179" y="8954"/>
                </a:cubicBezTo>
                <a:close/>
                <a:moveTo>
                  <a:pt x="5096" y="0"/>
                </a:moveTo>
                <a:cubicBezTo>
                  <a:pt x="5052" y="0"/>
                  <a:pt x="5007" y="12"/>
                  <a:pt x="4965" y="36"/>
                </a:cubicBezTo>
                <a:lnTo>
                  <a:pt x="858" y="2429"/>
                </a:lnTo>
                <a:cubicBezTo>
                  <a:pt x="834" y="2453"/>
                  <a:pt x="822" y="2453"/>
                  <a:pt x="822" y="2465"/>
                </a:cubicBezTo>
                <a:cubicBezTo>
                  <a:pt x="762" y="2524"/>
                  <a:pt x="715" y="2596"/>
                  <a:pt x="715" y="2691"/>
                </a:cubicBezTo>
                <a:lnTo>
                  <a:pt x="715" y="3429"/>
                </a:lnTo>
                <a:cubicBezTo>
                  <a:pt x="715" y="3560"/>
                  <a:pt x="822" y="3679"/>
                  <a:pt x="941" y="3715"/>
                </a:cubicBezTo>
                <a:cubicBezTo>
                  <a:pt x="929" y="3763"/>
                  <a:pt x="917" y="3798"/>
                  <a:pt x="917" y="3846"/>
                </a:cubicBezTo>
                <a:cubicBezTo>
                  <a:pt x="917" y="3965"/>
                  <a:pt x="953" y="4084"/>
                  <a:pt x="1036" y="4179"/>
                </a:cubicBezTo>
                <a:cubicBezTo>
                  <a:pt x="1119" y="4263"/>
                  <a:pt x="1227" y="4310"/>
                  <a:pt x="1358" y="4310"/>
                </a:cubicBezTo>
                <a:cubicBezTo>
                  <a:pt x="1405" y="4310"/>
                  <a:pt x="1465" y="4298"/>
                  <a:pt x="1512" y="4274"/>
                </a:cubicBezTo>
                <a:lnTo>
                  <a:pt x="1512" y="8263"/>
                </a:lnTo>
                <a:cubicBezTo>
                  <a:pt x="1429" y="8311"/>
                  <a:pt x="1370" y="8406"/>
                  <a:pt x="1370" y="8489"/>
                </a:cubicBezTo>
                <a:lnTo>
                  <a:pt x="1370" y="8704"/>
                </a:lnTo>
                <a:lnTo>
                  <a:pt x="1191" y="8704"/>
                </a:lnTo>
                <a:cubicBezTo>
                  <a:pt x="953" y="8704"/>
                  <a:pt x="762" y="8894"/>
                  <a:pt x="762" y="9132"/>
                </a:cubicBezTo>
                <a:lnTo>
                  <a:pt x="762" y="9323"/>
                </a:lnTo>
                <a:cubicBezTo>
                  <a:pt x="584" y="9382"/>
                  <a:pt x="453" y="9549"/>
                  <a:pt x="453" y="9739"/>
                </a:cubicBezTo>
                <a:lnTo>
                  <a:pt x="453" y="9906"/>
                </a:lnTo>
                <a:lnTo>
                  <a:pt x="155" y="9906"/>
                </a:lnTo>
                <a:cubicBezTo>
                  <a:pt x="60" y="9906"/>
                  <a:pt x="0" y="9966"/>
                  <a:pt x="0" y="10049"/>
                </a:cubicBezTo>
                <a:cubicBezTo>
                  <a:pt x="0" y="10144"/>
                  <a:pt x="60" y="10204"/>
                  <a:pt x="155" y="10204"/>
                </a:cubicBezTo>
                <a:lnTo>
                  <a:pt x="10049" y="10204"/>
                </a:lnTo>
                <a:cubicBezTo>
                  <a:pt x="10133" y="10204"/>
                  <a:pt x="10192" y="10144"/>
                  <a:pt x="10192" y="10049"/>
                </a:cubicBezTo>
                <a:cubicBezTo>
                  <a:pt x="10180" y="9954"/>
                  <a:pt x="10109" y="9870"/>
                  <a:pt x="10037" y="9870"/>
                </a:cubicBezTo>
                <a:lnTo>
                  <a:pt x="9740" y="9870"/>
                </a:lnTo>
                <a:lnTo>
                  <a:pt x="9740" y="9716"/>
                </a:lnTo>
                <a:cubicBezTo>
                  <a:pt x="9740" y="9513"/>
                  <a:pt x="9597" y="9335"/>
                  <a:pt x="9430" y="9299"/>
                </a:cubicBezTo>
                <a:lnTo>
                  <a:pt x="9430" y="9097"/>
                </a:lnTo>
                <a:cubicBezTo>
                  <a:pt x="9430" y="8858"/>
                  <a:pt x="9228" y="8668"/>
                  <a:pt x="8990" y="8668"/>
                </a:cubicBezTo>
                <a:lnTo>
                  <a:pt x="8918" y="8668"/>
                </a:lnTo>
                <a:lnTo>
                  <a:pt x="8918" y="8465"/>
                </a:lnTo>
                <a:cubicBezTo>
                  <a:pt x="8918" y="8358"/>
                  <a:pt x="8859" y="8287"/>
                  <a:pt x="8787" y="8239"/>
                </a:cubicBezTo>
                <a:lnTo>
                  <a:pt x="8787" y="4251"/>
                </a:lnTo>
                <a:cubicBezTo>
                  <a:pt x="8823" y="4263"/>
                  <a:pt x="8894" y="4274"/>
                  <a:pt x="8930" y="4274"/>
                </a:cubicBezTo>
                <a:cubicBezTo>
                  <a:pt x="9168" y="4274"/>
                  <a:pt x="9371" y="4084"/>
                  <a:pt x="9371" y="3858"/>
                </a:cubicBezTo>
                <a:cubicBezTo>
                  <a:pt x="9371" y="3786"/>
                  <a:pt x="9347" y="3715"/>
                  <a:pt x="9323" y="3655"/>
                </a:cubicBezTo>
                <a:cubicBezTo>
                  <a:pt x="9394" y="3608"/>
                  <a:pt x="9454" y="3524"/>
                  <a:pt x="9454" y="3417"/>
                </a:cubicBezTo>
                <a:lnTo>
                  <a:pt x="9454" y="2667"/>
                </a:lnTo>
                <a:cubicBezTo>
                  <a:pt x="9454" y="2572"/>
                  <a:pt x="9394" y="2465"/>
                  <a:pt x="9311" y="2417"/>
                </a:cubicBezTo>
                <a:lnTo>
                  <a:pt x="5227" y="36"/>
                </a:lnTo>
                <a:cubicBezTo>
                  <a:pt x="5185" y="12"/>
                  <a:pt x="5141" y="0"/>
                  <a:pt x="5096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5232656" y="2908855"/>
            <a:ext cx="343335" cy="343303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4797250" y="4129775"/>
            <a:ext cx="33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(CEO  , Adaptable)</a:t>
            </a:r>
            <a:endParaRPr b="1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2320400" y="2263950"/>
            <a:ext cx="232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(Politique de confidentialité,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           réseaux sociaux)</a:t>
            </a:r>
            <a:endParaRPr b="1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/>
          <p:nvPr>
            <p:ph idx="5" type="subTitle"/>
          </p:nvPr>
        </p:nvSpPr>
        <p:spPr>
          <a:xfrm>
            <a:off x="2399272" y="3116088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1F21"/>
                </a:solidFill>
              </a:rPr>
              <a:t>la politique publicitaire de Google</a:t>
            </a:r>
            <a:endParaRPr b="1" sz="2000">
              <a:solidFill>
                <a:srgbClr val="201F2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F21"/>
              </a:solidFill>
            </a:endParaRPr>
          </a:p>
        </p:txBody>
      </p:sp>
      <p:sp>
        <p:nvSpPr>
          <p:cNvPr id="482" name="Google Shape;482;p29"/>
          <p:cNvSpPr txBox="1"/>
          <p:nvPr>
            <p:ph type="title"/>
          </p:nvPr>
        </p:nvSpPr>
        <p:spPr>
          <a:xfrm>
            <a:off x="1410370" y="1325725"/>
            <a:ext cx="1373400" cy="50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3" name="Google Shape;483;p29"/>
          <p:cNvSpPr txBox="1"/>
          <p:nvPr>
            <p:ph idx="8" type="title"/>
          </p:nvPr>
        </p:nvSpPr>
        <p:spPr>
          <a:xfrm>
            <a:off x="1410370" y="3198675"/>
            <a:ext cx="1373400" cy="50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/>
          <p:nvPr>
            <p:ph idx="1" type="subTitle"/>
          </p:nvPr>
        </p:nvSpPr>
        <p:spPr>
          <a:xfrm flipH="1">
            <a:off x="2925780" y="126570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 sz="2050">
                <a:solidFill>
                  <a:srgbClr val="202122"/>
                </a:solidFill>
                <a:highlight>
                  <a:srgbClr val="FFFFFF"/>
                </a:highlight>
                <a:latin typeface="Abel"/>
                <a:ea typeface="Abel"/>
                <a:cs typeface="Abel"/>
                <a:sym typeface="Abel"/>
              </a:rPr>
              <a:t>Google AdWords</a:t>
            </a:r>
            <a:endParaRPr b="1" sz="33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2925775" y="189575"/>
            <a:ext cx="444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bel"/>
                <a:ea typeface="Abel"/>
                <a:cs typeface="Abel"/>
                <a:sym typeface="Abel"/>
              </a:rPr>
              <a:t>Les Most CLés :</a:t>
            </a:r>
            <a:endParaRPr b="1" sz="22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/>
          <p:nvPr>
            <p:ph type="ctrTitle"/>
          </p:nvPr>
        </p:nvSpPr>
        <p:spPr>
          <a:xfrm>
            <a:off x="5179000" y="995625"/>
            <a:ext cx="23544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Les Réferences </a:t>
            </a:r>
            <a:endParaRPr sz="2600"/>
          </a:p>
        </p:txBody>
      </p:sp>
      <p:sp>
        <p:nvSpPr>
          <p:cNvPr id="492" name="Google Shape;492;p30"/>
          <p:cNvSpPr txBox="1"/>
          <p:nvPr>
            <p:ph idx="1" type="subTitle"/>
          </p:nvPr>
        </p:nvSpPr>
        <p:spPr>
          <a:xfrm flipH="1">
            <a:off x="301550" y="1139100"/>
            <a:ext cx="3750900" cy="286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Wikipedia 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Seoaraby.com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youtube.com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https://support.google.com/adsense/answer/48182?hl=ar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/>
          <p:nvPr>
            <p:ph type="ctrTitle"/>
          </p:nvPr>
        </p:nvSpPr>
        <p:spPr>
          <a:xfrm>
            <a:off x="1728228" y="2165256"/>
            <a:ext cx="5522400" cy="18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Questions!</a:t>
            </a:r>
            <a:endParaRPr sz="4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deo Production Agency by Slidesgo">
  <a:themeElements>
    <a:clrScheme name="Personalizado 1">
      <a:dk1>
        <a:srgbClr val="F3F3F3"/>
      </a:dk1>
      <a:lt1>
        <a:srgbClr val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457A"/>
      </a:accent5>
      <a:accent6>
        <a:srgbClr val="65A2E3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