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8" r:id="rId2"/>
    <p:sldId id="275" r:id="rId3"/>
    <p:sldId id="324" r:id="rId4"/>
    <p:sldId id="327" r:id="rId5"/>
    <p:sldId id="325" r:id="rId6"/>
    <p:sldId id="326" r:id="rId7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540"/>
    <a:srgbClr val="E8E8E8"/>
    <a:srgbClr val="FFFFFF"/>
    <a:srgbClr val="191818"/>
    <a:srgbClr val="C53730"/>
    <a:srgbClr val="D13A2F"/>
    <a:srgbClr val="DB353B"/>
    <a:srgbClr val="CF372C"/>
    <a:srgbClr val="EED89E"/>
    <a:srgbClr val="522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2743"/>
  </p:normalViewPr>
  <p:slideViewPr>
    <p:cSldViewPr showGuides="1">
      <p:cViewPr varScale="1">
        <p:scale>
          <a:sx n="31" d="100"/>
          <a:sy n="31" d="100"/>
        </p:scale>
        <p:origin x="184" y="92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85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1/5/2021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9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96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83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Impact" panose="020B0806030902050204" pitchFamily="34" charset="0"/>
                <a:ea typeface="Roboto Slab" pitchFamily="2" charset="0"/>
                <a:cs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kern="1200">
          <a:solidFill>
            <a:srgbClr val="FFFFFF"/>
          </a:solidFill>
          <a:latin typeface="Impact" panose="020B0806030902050204" pitchFamily="34" charset="0"/>
          <a:ea typeface="Roboto Slab" pitchFamily="2" charset="0"/>
          <a:cs typeface="Impact" panose="020B080603090205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6BD7027-3B30-C24C-8B8B-5872D0ED479F}"/>
              </a:ext>
            </a:extLst>
          </p:cNvPr>
          <p:cNvSpPr/>
          <p:nvPr/>
        </p:nvSpPr>
        <p:spPr bwMode="auto">
          <a:xfrm>
            <a:off x="9735367" y="3401616"/>
            <a:ext cx="3804245" cy="250384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BBB767-925F-8547-BC3B-5D88F515DEBB}"/>
              </a:ext>
            </a:extLst>
          </p:cNvPr>
          <p:cNvGrpSpPr/>
          <p:nvPr/>
        </p:nvGrpSpPr>
        <p:grpSpPr>
          <a:xfrm>
            <a:off x="526705" y="521296"/>
            <a:ext cx="11069458" cy="12313368"/>
            <a:chOff x="1949093" y="521296"/>
            <a:chExt cx="9647069" cy="6995157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18AC12DB-9439-3D4D-AA92-59DEBBBDF5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5623" y="7075307"/>
              <a:ext cx="7338968" cy="441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t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endParaRPr lang="x-none" altLang="x-none" sz="1800" u="sng" spc="300" dirty="0">
                <a:solidFill>
                  <a:srgbClr val="E8E8E8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4881F61-8742-BF4B-95B2-3756DFB1BF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49093" y="521296"/>
              <a:ext cx="9647069" cy="3312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fr-FR" altLang="x-none" sz="20000" spc="600" dirty="0">
                  <a:solidFill>
                    <a:srgbClr val="FFFFFF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HTML</a:t>
              </a:r>
              <a:r>
                <a:rPr lang="fr-FR" altLang="x-none" sz="20000" spc="600" dirty="0">
                  <a:solidFill>
                    <a:schemeClr val="accent1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5</a:t>
              </a:r>
            </a:p>
            <a:p>
              <a:pPr eaLnBrk="1">
                <a:defRPr/>
              </a:pPr>
              <a:endParaRPr lang="fr-FR" altLang="x-none" sz="2800" spc="600" dirty="0">
                <a:solidFill>
                  <a:srgbClr val="FF0000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  <a:p>
              <a:pPr eaLnBrk="1">
                <a:defRPr/>
              </a:pPr>
              <a:endParaRPr lang="fr-FR" altLang="x-none" sz="2800" spc="600" dirty="0">
                <a:solidFill>
                  <a:srgbClr val="FF0000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  <a:p>
              <a:pPr eaLnBrk="1">
                <a:defRPr/>
              </a:pPr>
              <a:r>
                <a:rPr lang="fr-FR" altLang="x-none" sz="6000" spc="600" dirty="0">
                  <a:solidFill>
                    <a:schemeClr val="accent1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1</a:t>
              </a:r>
              <a:r>
                <a:rPr lang="fr-FR" altLang="x-none" sz="6000" spc="600" dirty="0">
                  <a:solidFill>
                    <a:srgbClr val="FF0000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- </a:t>
              </a:r>
              <a:r>
                <a:rPr kumimoji="0" lang="en-US" sz="72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Définition</a:t>
              </a:r>
              <a:endPara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  <a:p>
              <a:pPr eaLnBrk="1">
                <a:defRPr/>
              </a:pPr>
              <a:endParaRPr lang="fr-FR" altLang="x-none" sz="6000" spc="600" dirty="0">
                <a:solidFill>
                  <a:srgbClr val="FF0000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  <a:p>
              <a:pPr eaLnBrk="1">
                <a:defRPr/>
              </a:pPr>
              <a:r>
                <a:rPr lang="fr-FR" altLang="x-none" sz="6000" spc="600" dirty="0">
                  <a:solidFill>
                    <a:schemeClr val="accent1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2-</a:t>
              </a:r>
              <a:r>
                <a:rPr lang="en-GB" sz="7200" dirty="0">
                  <a:solidFill>
                    <a:schemeClr val="tx1"/>
                  </a:solidFill>
                  <a:latin typeface="Impact" panose="020B0806030902050204" pitchFamily="34" charset="0"/>
                  <a:ea typeface="Noto Sans" panose="020B0502040504020204" pitchFamily="34"/>
                  <a:cs typeface="Noto Sans" panose="020B0502040504020204" pitchFamily="34"/>
                </a:rPr>
                <a:t>L</a:t>
              </a:r>
              <a:r>
                <a:rPr kumimoji="0" lang="en-GB" sz="72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mpact" panose="020B0806030902050204" pitchFamily="34" charset="0"/>
                  <a:ea typeface="Noto Sans" panose="020B0502040504020204" pitchFamily="34"/>
                  <a:cs typeface="Noto Sans" panose="020B0502040504020204" pitchFamily="34"/>
                </a:rPr>
                <a:t>'utilisation</a:t>
              </a:r>
              <a:endParaRPr kumimoji="0" lang="en-GB" sz="6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endParaRPr lang="en-GB" sz="6000" b="1" dirty="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r>
                <a:rPr lang="en-GB" sz="6000" b="1" dirty="0">
                  <a:solidFill>
                    <a:schemeClr val="accent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3-</a:t>
              </a:r>
              <a:r>
                <a:rPr lang="en-US" sz="7200" dirty="0">
                  <a:solidFill>
                    <a:schemeClr val="tx1"/>
                  </a:solidFill>
                  <a:latin typeface="Impact" panose="020B0806030902050204" pitchFamily="34" charset="0"/>
                </a:rPr>
                <a:t>Example Simple </a:t>
              </a:r>
              <a:endParaRPr kumimoji="0" lang="en-GB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endPara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r>
                <a:rPr lang="en-GB" sz="6000" b="1" dirty="0">
                  <a:solidFill>
                    <a:schemeClr val="accent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4-</a:t>
              </a:r>
              <a:r>
                <a:rPr kumimoji="0" lang="en-US" sz="7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Les Most </a:t>
              </a:r>
              <a:r>
                <a:rPr kumimoji="0" lang="en-US" sz="72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Clés</a:t>
              </a:r>
              <a:endPara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  <a:p>
              <a:pPr eaLnBrk="1">
                <a:defRPr/>
              </a:pPr>
              <a:endParaRPr lang="en-US" sz="6000" b="1" dirty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endParaRPr>
            </a:p>
            <a:p>
              <a:pPr eaLnBrk="1">
                <a:defRPr/>
              </a:pPr>
              <a:r>
                <a:rPr lang="en-GB" sz="6000" dirty="0">
                  <a:solidFill>
                    <a:schemeClr val="accent1"/>
                  </a:solidFill>
                  <a:latin typeface="Impact" panose="020B0806030902050204" pitchFamily="34" charset="0"/>
                  <a:ea typeface="Noto Sans" panose="020B0502040504020204" pitchFamily="34"/>
                  <a:cs typeface="Noto Sans" panose="020B0502040504020204" pitchFamily="34"/>
                </a:rPr>
                <a:t>5-</a:t>
              </a:r>
              <a:r>
                <a:rPr lang="en-GB" sz="7200" dirty="0">
                  <a:solidFill>
                    <a:schemeClr val="accent1"/>
                  </a:solidFill>
                  <a:latin typeface="Impact" panose="020B0806030902050204" pitchFamily="34" charset="0"/>
                  <a:ea typeface="Noto Sans" panose="020B0502040504020204" pitchFamily="34"/>
                  <a:cs typeface="Noto Sans" panose="020B0502040504020204" pitchFamily="34"/>
                </a:rPr>
                <a:t> </a:t>
              </a:r>
              <a:r>
                <a:rPr lang="fr-FR" sz="7200" dirty="0">
                  <a:solidFill>
                    <a:schemeClr val="tx1"/>
                  </a:solidFill>
                  <a:effectLst/>
                  <a:latin typeface="Impact" panose="020B0806030902050204" pitchFamily="34" charset="0"/>
                  <a:ea typeface="Times New Roman" panose="02020603050405020304" pitchFamily="18" charset="0"/>
                </a:rPr>
                <a:t>Références</a:t>
              </a:r>
              <a:r>
                <a:rPr lang="fr-FR" sz="7200" dirty="0">
                  <a:effectLst/>
                  <a:latin typeface="Impact" panose="020B0806030902050204" pitchFamily="34" charset="0"/>
                  <a:ea typeface="Times New Roman" panose="02020603050405020304" pitchFamily="18" charset="0"/>
                </a:rPr>
                <a:t> </a:t>
              </a:r>
              <a:endParaRPr kumimoji="0" lang="en-GB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mpact" panose="020B0806030902050204" pitchFamily="34" charset="0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  <a:p>
              <a:pPr eaLnBrk="1">
                <a:defRPr/>
              </a:pPr>
              <a:endParaRPr lang="en-US" sz="6000" b="1" dirty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endParaRPr>
            </a:p>
            <a:p>
              <a:pPr eaLnBrk="1">
                <a:defRPr/>
              </a:pPr>
              <a:endPara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eaLnBrk="1">
                <a:defRPr/>
              </a:pPr>
              <a:endParaRPr lang="fr-FR" altLang="x-none" sz="6000" spc="600" dirty="0">
                <a:solidFill>
                  <a:srgbClr val="FF0000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F237BA-5111-704E-8063-101B60E70E60}"/>
              </a:ext>
            </a:extLst>
          </p:cNvPr>
          <p:cNvSpPr/>
          <p:nvPr/>
        </p:nvSpPr>
        <p:spPr bwMode="auto">
          <a:xfrm>
            <a:off x="17376576" y="6859548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686990-BD05-C84A-98FC-71D423CF6412}"/>
              </a:ext>
            </a:extLst>
          </p:cNvPr>
          <p:cNvSpPr/>
          <p:nvPr/>
        </p:nvSpPr>
        <p:spPr bwMode="auto">
          <a:xfrm>
            <a:off x="14136216" y="4868797"/>
            <a:ext cx="2997740" cy="197302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742728" y="2278011"/>
            <a:ext cx="3240360" cy="21327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FBCBC59-960C-5A4D-BF7A-ECCA239ABC02}"/>
              </a:ext>
            </a:extLst>
          </p:cNvPr>
          <p:cNvGrpSpPr/>
          <p:nvPr/>
        </p:nvGrpSpPr>
        <p:grpSpPr>
          <a:xfrm>
            <a:off x="2362908" y="3327642"/>
            <a:ext cx="13861540" cy="3354251"/>
            <a:chOff x="2362908" y="3163383"/>
            <a:chExt cx="13861540" cy="3354251"/>
          </a:xfrm>
        </p:grpSpPr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777880"/>
              <a:ext cx="13446323" cy="73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en-US" sz="3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4" y="3689648"/>
              <a:ext cx="1022501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3800" dirty="0" err="1">
                  <a:solidFill>
                    <a:schemeClr val="tx1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Définition</a:t>
              </a:r>
              <a:r>
                <a:rPr lang="en-US" altLang="x-none" sz="9600" dirty="0">
                  <a:solidFill>
                    <a:schemeClr val="tx1"/>
                  </a:solidFill>
                  <a:latin typeface="Impact" panose="020B08060309020502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  </a:t>
              </a:r>
              <a:endParaRPr lang="x-none" altLang="x-none" sz="96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62908" y="3163383"/>
              <a:ext cx="5592762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x-none" altLang="x-none" sz="1800" b="1" spc="300" dirty="0">
                <a:solidFill>
                  <a:schemeClr val="tx2"/>
                </a:solidFill>
                <a:latin typeface="+mn-lt"/>
                <a:ea typeface="Roboto Medium" panose="02000000000000000000" pitchFamily="2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40A13A-B707-EC4A-82DD-CED78C37FE39}"/>
              </a:ext>
            </a:extLst>
          </p:cNvPr>
          <p:cNvSpPr/>
          <p:nvPr/>
        </p:nvSpPr>
        <p:spPr bwMode="auto">
          <a:xfrm>
            <a:off x="17376576" y="414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4E264F-CDEE-423E-826F-4D111D102EA0}"/>
              </a:ext>
            </a:extLst>
          </p:cNvPr>
          <p:cNvSpPr txBox="1"/>
          <p:nvPr/>
        </p:nvSpPr>
        <p:spPr>
          <a:xfrm>
            <a:off x="1777312" y="6286642"/>
            <a:ext cx="12188536" cy="4289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r-MA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HTML5 est la dernière évolution des standards qui définissent HTML</a:t>
            </a:r>
            <a:r>
              <a:rPr lang="fr-MA" sz="48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fr-FR" sz="4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Lancée en octobre 2014 ; cette version HTML5 apporte de nouveaux éléments et de nouveaux attributs par rapport à la version précédente</a:t>
            </a:r>
            <a:endParaRPr lang="fr-MA" sz="4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D10AD5-AB17-9340-B5B0-250AB59C95A3}"/>
              </a:ext>
            </a:extLst>
          </p:cNvPr>
          <p:cNvSpPr/>
          <p:nvPr/>
        </p:nvSpPr>
        <p:spPr bwMode="auto">
          <a:xfrm>
            <a:off x="5423248" y="1529408"/>
            <a:ext cx="5292886" cy="25684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720080" y="5194646"/>
            <a:ext cx="4703168" cy="418952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A1463-B139-3E4E-991C-4AC17FD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54450">
            <a:off x="15439621" y="-1427387"/>
            <a:ext cx="8945835" cy="6709376"/>
          </a:xfrm>
          <a:prstGeom prst="rect">
            <a:avLst/>
          </a:prstGeom>
        </p:spPr>
      </p:pic>
      <p:sp>
        <p:nvSpPr>
          <p:cNvPr id="16388" name="Rectangle 1">
            <a:extLst>
              <a:ext uri="{FF2B5EF4-FFF2-40B4-BE49-F238E27FC236}">
                <a16:creationId xmlns:a16="http://schemas.microsoft.com/office/drawing/2014/main" id="{5560FC2A-2DEC-6A45-AF17-89681D3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690" y="6369545"/>
            <a:ext cx="10657184" cy="7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en-US" sz="32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2192000" y="1025352"/>
            <a:ext cx="11010181" cy="1058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altLang="x-none" sz="138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L’utilisation</a:t>
            </a:r>
          </a:p>
          <a:p>
            <a:pPr eaLnBrk="1">
              <a:defRPr/>
            </a:pPr>
            <a:endParaRPr lang="fr-FR" altLang="x-none" sz="4400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r>
              <a:rPr lang="fr-FR" altLang="x-none" sz="4400" b="1" dirty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Poppins Medium" charset="0"/>
              </a:rPr>
              <a:t>HTML5 a été publié dans le but principal d’améliorer le World Wide Web pour les développeurs et les utilisateur</a:t>
            </a: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endParaRPr lang="fr-FR" altLang="x-none" sz="4400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r>
              <a:rPr lang="fr-FR" altLang="x-none" sz="4400" b="1" dirty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Poppins Medium" charset="0"/>
              </a:rPr>
              <a:t>Elle offre par </a:t>
            </a:r>
            <a:r>
              <a:rPr lang="fr-FR" altLang="x-none" sz="4800" b="1" dirty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Poppins Medium" charset="0"/>
              </a:rPr>
              <a:t>exemple</a:t>
            </a:r>
            <a:r>
              <a:rPr lang="fr-FR" altLang="x-none" sz="4400" b="1" dirty="0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Poppins Medium" charset="0"/>
              </a:rPr>
              <a:t> la possibilité de définir le contenu principal d'une page Web, d'ajouter une introduction en header, d'insérer un sous-titre à un contenu multimédia de type vidéo, …</a:t>
            </a:r>
            <a:r>
              <a:rPr lang="fr-FR" altLang="x-none" sz="4400" b="1" dirty="0" err="1">
                <a:solidFill>
                  <a:schemeClr val="tx1"/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  <a:sym typeface="Poppins Medium" charset="0"/>
              </a:rPr>
              <a:t>ect</a:t>
            </a:r>
            <a:endParaRPr lang="fr-FR" altLang="x-none" sz="4400" b="1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endParaRPr lang="fr-FR" altLang="x-none" sz="4400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endParaRPr lang="fr-FR" altLang="x-none" sz="4400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endParaRPr lang="fr-FR" altLang="x-none" sz="4400" dirty="0">
              <a:solidFill>
                <a:schemeClr val="tx1"/>
              </a:solidFill>
              <a:latin typeface="Calibri" panose="020F0502020204030204" pitchFamily="34" charset="0"/>
              <a:ea typeface="Roboto Slab" pitchFamily="2" charset="0"/>
              <a:cs typeface="Calibri" panose="020F0502020204030204" pitchFamily="34" charset="0"/>
              <a:sym typeface="Poppins Medium" charset="0"/>
            </a:endParaRPr>
          </a:p>
          <a:p>
            <a:pPr marL="571500" indent="-571500" eaLnBrk="1">
              <a:buFont typeface="Arial" panose="020B0604020202020204" pitchFamily="34" charset="0"/>
              <a:buChar char="•"/>
              <a:defRPr/>
            </a:pPr>
            <a:endParaRPr lang="fr-FR" altLang="x-none" sz="13800" dirty="0">
              <a:solidFill>
                <a:schemeClr val="tx1"/>
              </a:solidFill>
              <a:latin typeface="Impact" panose="020B08060309020502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  <a:p>
            <a:pPr eaLnBrk="1">
              <a:defRPr/>
            </a:pPr>
            <a:endParaRPr lang="x-none" altLang="x-none" sz="13800" dirty="0">
              <a:solidFill>
                <a:schemeClr val="tx1"/>
              </a:solidFill>
              <a:latin typeface="Impact" panose="020B08060309020502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4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26322E0-CC48-A742-B72B-9C13E0AD7902}"/>
              </a:ext>
            </a:extLst>
          </p:cNvPr>
          <p:cNvGrpSpPr/>
          <p:nvPr/>
        </p:nvGrpSpPr>
        <p:grpSpPr>
          <a:xfrm>
            <a:off x="5058520" y="6020033"/>
            <a:ext cx="12458902" cy="4206062"/>
            <a:chOff x="5058520" y="6020033"/>
            <a:chExt cx="12458902" cy="4206062"/>
          </a:xfrm>
        </p:grpSpPr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8991225D-CA92-0E4F-ACAC-B3B7C7BB8FEC}"/>
                </a:ext>
              </a:extLst>
            </p:cNvPr>
            <p:cNvSpPr/>
            <p:nvPr/>
          </p:nvSpPr>
          <p:spPr>
            <a:xfrm>
              <a:off x="5058520" y="7882280"/>
              <a:ext cx="945887" cy="642634"/>
            </a:xfrm>
            <a:custGeom>
              <a:avLst/>
              <a:gdLst>
                <a:gd name="connsiteX0" fmla="*/ 2136689 w 2608886"/>
                <a:gd name="connsiteY0" fmla="*/ 0 h 1772473"/>
                <a:gd name="connsiteX1" fmla="*/ 2190263 w 2608886"/>
                <a:gd name="connsiteY1" fmla="*/ 105159 h 1772473"/>
                <a:gd name="connsiteX2" fmla="*/ 1802119 w 2608886"/>
                <a:gd name="connsiteY2" fmla="*/ 475806 h 1772473"/>
                <a:gd name="connsiteX3" fmla="*/ 1728713 w 2608886"/>
                <a:gd name="connsiteY3" fmla="*/ 913222 h 1772473"/>
                <a:gd name="connsiteX4" fmla="*/ 1731060 w 2608886"/>
                <a:gd name="connsiteY4" fmla="*/ 910059 h 1772473"/>
                <a:gd name="connsiteX5" fmla="*/ 2452601 w 2608886"/>
                <a:gd name="connsiteY5" fmla="*/ 910059 h 1772473"/>
                <a:gd name="connsiteX6" fmla="*/ 2452601 w 2608886"/>
                <a:gd name="connsiteY6" fmla="*/ 1631500 h 1772473"/>
                <a:gd name="connsiteX7" fmla="*/ 1516262 w 2608886"/>
                <a:gd name="connsiteY7" fmla="*/ 1331221 h 1772473"/>
                <a:gd name="connsiteX8" fmla="*/ 1543356 w 2608886"/>
                <a:gd name="connsiteY8" fmla="*/ 619884 h 1772473"/>
                <a:gd name="connsiteX9" fmla="*/ 2136689 w 2608886"/>
                <a:gd name="connsiteY9" fmla="*/ 0 h 1772473"/>
                <a:gd name="connsiteX10" fmla="*/ 660315 w 2608886"/>
                <a:gd name="connsiteY10" fmla="*/ 0 h 1772473"/>
                <a:gd name="connsiteX11" fmla="*/ 713888 w 2608886"/>
                <a:gd name="connsiteY11" fmla="*/ 105159 h 1772473"/>
                <a:gd name="connsiteX12" fmla="*/ 325744 w 2608886"/>
                <a:gd name="connsiteY12" fmla="*/ 475806 h 1772473"/>
                <a:gd name="connsiteX13" fmla="*/ 252339 w 2608886"/>
                <a:gd name="connsiteY13" fmla="*/ 913222 h 1772473"/>
                <a:gd name="connsiteX14" fmla="*/ 254685 w 2608886"/>
                <a:gd name="connsiteY14" fmla="*/ 910059 h 1772473"/>
                <a:gd name="connsiteX15" fmla="*/ 976226 w 2608886"/>
                <a:gd name="connsiteY15" fmla="*/ 910059 h 1772473"/>
                <a:gd name="connsiteX16" fmla="*/ 976226 w 2608886"/>
                <a:gd name="connsiteY16" fmla="*/ 1631500 h 1772473"/>
                <a:gd name="connsiteX17" fmla="*/ 39887 w 2608886"/>
                <a:gd name="connsiteY17" fmla="*/ 1331221 h 1772473"/>
                <a:gd name="connsiteX18" fmla="*/ 66981 w 2608886"/>
                <a:gd name="connsiteY18" fmla="*/ 619884 h 1772473"/>
                <a:gd name="connsiteX19" fmla="*/ 660315 w 2608886"/>
                <a:gd name="connsiteY19" fmla="*/ 0 h 177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8886" h="1772473">
                  <a:moveTo>
                    <a:pt x="2136689" y="0"/>
                  </a:moveTo>
                  <a:lnTo>
                    <a:pt x="2190263" y="105159"/>
                  </a:lnTo>
                  <a:cubicBezTo>
                    <a:pt x="2021330" y="179306"/>
                    <a:pt x="1883848" y="310469"/>
                    <a:pt x="1802119" y="475806"/>
                  </a:cubicBezTo>
                  <a:cubicBezTo>
                    <a:pt x="1734914" y="611801"/>
                    <a:pt x="1711340" y="763698"/>
                    <a:pt x="1728713" y="913222"/>
                  </a:cubicBezTo>
                  <a:cubicBezTo>
                    <a:pt x="1729607" y="912255"/>
                    <a:pt x="1730110" y="910938"/>
                    <a:pt x="1731060" y="910059"/>
                  </a:cubicBezTo>
                  <a:cubicBezTo>
                    <a:pt x="1928372" y="711865"/>
                    <a:pt x="2251490" y="712743"/>
                    <a:pt x="2452601" y="910059"/>
                  </a:cubicBezTo>
                  <a:cubicBezTo>
                    <a:pt x="2658460" y="1112031"/>
                    <a:pt x="2663488" y="1443760"/>
                    <a:pt x="2452601" y="1631500"/>
                  </a:cubicBezTo>
                  <a:cubicBezTo>
                    <a:pt x="2153728" y="1897603"/>
                    <a:pt x="1631845" y="1781200"/>
                    <a:pt x="1516262" y="1331221"/>
                  </a:cubicBezTo>
                  <a:cubicBezTo>
                    <a:pt x="1456823" y="1099907"/>
                    <a:pt x="1462186" y="839602"/>
                    <a:pt x="1543356" y="619884"/>
                  </a:cubicBezTo>
                  <a:cubicBezTo>
                    <a:pt x="1647040" y="339197"/>
                    <a:pt x="1859994" y="113944"/>
                    <a:pt x="2136689" y="0"/>
                  </a:cubicBezTo>
                  <a:close/>
                  <a:moveTo>
                    <a:pt x="660315" y="0"/>
                  </a:moveTo>
                  <a:lnTo>
                    <a:pt x="713888" y="105159"/>
                  </a:lnTo>
                  <a:cubicBezTo>
                    <a:pt x="544955" y="179306"/>
                    <a:pt x="407473" y="310469"/>
                    <a:pt x="325744" y="475806"/>
                  </a:cubicBezTo>
                  <a:cubicBezTo>
                    <a:pt x="258540" y="611801"/>
                    <a:pt x="234965" y="763698"/>
                    <a:pt x="252339" y="913222"/>
                  </a:cubicBezTo>
                  <a:cubicBezTo>
                    <a:pt x="253232" y="912255"/>
                    <a:pt x="253735" y="910938"/>
                    <a:pt x="254685" y="910059"/>
                  </a:cubicBezTo>
                  <a:cubicBezTo>
                    <a:pt x="451997" y="711865"/>
                    <a:pt x="775115" y="712743"/>
                    <a:pt x="976226" y="910059"/>
                  </a:cubicBezTo>
                  <a:cubicBezTo>
                    <a:pt x="1182086" y="1112031"/>
                    <a:pt x="1187113" y="1443760"/>
                    <a:pt x="976226" y="1631500"/>
                  </a:cubicBezTo>
                  <a:cubicBezTo>
                    <a:pt x="677353" y="1897603"/>
                    <a:pt x="155470" y="1781200"/>
                    <a:pt x="39887" y="1331221"/>
                  </a:cubicBezTo>
                  <a:cubicBezTo>
                    <a:pt x="-19553" y="1099907"/>
                    <a:pt x="-14190" y="839602"/>
                    <a:pt x="66981" y="619884"/>
                  </a:cubicBezTo>
                  <a:cubicBezTo>
                    <a:pt x="170665" y="339197"/>
                    <a:pt x="383619" y="113944"/>
                    <a:pt x="660315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A6FA8B0D-3C1B-774D-95D2-D58EAA701BF7}"/>
                </a:ext>
              </a:extLst>
            </p:cNvPr>
            <p:cNvSpPr/>
            <p:nvPr/>
          </p:nvSpPr>
          <p:spPr>
            <a:xfrm rot="10800000">
              <a:off x="16571535" y="9583461"/>
              <a:ext cx="945887" cy="642634"/>
            </a:xfrm>
            <a:custGeom>
              <a:avLst/>
              <a:gdLst>
                <a:gd name="connsiteX0" fmla="*/ 2136689 w 2608886"/>
                <a:gd name="connsiteY0" fmla="*/ 0 h 1772473"/>
                <a:gd name="connsiteX1" fmla="*/ 2190263 w 2608886"/>
                <a:gd name="connsiteY1" fmla="*/ 105159 h 1772473"/>
                <a:gd name="connsiteX2" fmla="*/ 1802119 w 2608886"/>
                <a:gd name="connsiteY2" fmla="*/ 475806 h 1772473"/>
                <a:gd name="connsiteX3" fmla="*/ 1728713 w 2608886"/>
                <a:gd name="connsiteY3" fmla="*/ 913222 h 1772473"/>
                <a:gd name="connsiteX4" fmla="*/ 1731060 w 2608886"/>
                <a:gd name="connsiteY4" fmla="*/ 910059 h 1772473"/>
                <a:gd name="connsiteX5" fmla="*/ 2452601 w 2608886"/>
                <a:gd name="connsiteY5" fmla="*/ 910059 h 1772473"/>
                <a:gd name="connsiteX6" fmla="*/ 2452601 w 2608886"/>
                <a:gd name="connsiteY6" fmla="*/ 1631500 h 1772473"/>
                <a:gd name="connsiteX7" fmla="*/ 1516262 w 2608886"/>
                <a:gd name="connsiteY7" fmla="*/ 1331221 h 1772473"/>
                <a:gd name="connsiteX8" fmla="*/ 1543356 w 2608886"/>
                <a:gd name="connsiteY8" fmla="*/ 619884 h 1772473"/>
                <a:gd name="connsiteX9" fmla="*/ 2136689 w 2608886"/>
                <a:gd name="connsiteY9" fmla="*/ 0 h 1772473"/>
                <a:gd name="connsiteX10" fmla="*/ 660315 w 2608886"/>
                <a:gd name="connsiteY10" fmla="*/ 0 h 1772473"/>
                <a:gd name="connsiteX11" fmla="*/ 713888 w 2608886"/>
                <a:gd name="connsiteY11" fmla="*/ 105159 h 1772473"/>
                <a:gd name="connsiteX12" fmla="*/ 325744 w 2608886"/>
                <a:gd name="connsiteY12" fmla="*/ 475806 h 1772473"/>
                <a:gd name="connsiteX13" fmla="*/ 252339 w 2608886"/>
                <a:gd name="connsiteY13" fmla="*/ 913222 h 1772473"/>
                <a:gd name="connsiteX14" fmla="*/ 254685 w 2608886"/>
                <a:gd name="connsiteY14" fmla="*/ 910059 h 1772473"/>
                <a:gd name="connsiteX15" fmla="*/ 976226 w 2608886"/>
                <a:gd name="connsiteY15" fmla="*/ 910059 h 1772473"/>
                <a:gd name="connsiteX16" fmla="*/ 976226 w 2608886"/>
                <a:gd name="connsiteY16" fmla="*/ 1631500 h 1772473"/>
                <a:gd name="connsiteX17" fmla="*/ 39887 w 2608886"/>
                <a:gd name="connsiteY17" fmla="*/ 1331221 h 1772473"/>
                <a:gd name="connsiteX18" fmla="*/ 66981 w 2608886"/>
                <a:gd name="connsiteY18" fmla="*/ 619884 h 1772473"/>
                <a:gd name="connsiteX19" fmla="*/ 660315 w 2608886"/>
                <a:gd name="connsiteY19" fmla="*/ 0 h 177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8886" h="1772473">
                  <a:moveTo>
                    <a:pt x="2136689" y="0"/>
                  </a:moveTo>
                  <a:lnTo>
                    <a:pt x="2190263" y="105159"/>
                  </a:lnTo>
                  <a:cubicBezTo>
                    <a:pt x="2021330" y="179306"/>
                    <a:pt x="1883848" y="310469"/>
                    <a:pt x="1802119" y="475806"/>
                  </a:cubicBezTo>
                  <a:cubicBezTo>
                    <a:pt x="1734914" y="611801"/>
                    <a:pt x="1711340" y="763698"/>
                    <a:pt x="1728713" y="913222"/>
                  </a:cubicBezTo>
                  <a:cubicBezTo>
                    <a:pt x="1729607" y="912255"/>
                    <a:pt x="1730110" y="910938"/>
                    <a:pt x="1731060" y="910059"/>
                  </a:cubicBezTo>
                  <a:cubicBezTo>
                    <a:pt x="1928372" y="711865"/>
                    <a:pt x="2251490" y="712743"/>
                    <a:pt x="2452601" y="910059"/>
                  </a:cubicBezTo>
                  <a:cubicBezTo>
                    <a:pt x="2658460" y="1112031"/>
                    <a:pt x="2663488" y="1443760"/>
                    <a:pt x="2452601" y="1631500"/>
                  </a:cubicBezTo>
                  <a:cubicBezTo>
                    <a:pt x="2153728" y="1897603"/>
                    <a:pt x="1631845" y="1781200"/>
                    <a:pt x="1516262" y="1331221"/>
                  </a:cubicBezTo>
                  <a:cubicBezTo>
                    <a:pt x="1456823" y="1099907"/>
                    <a:pt x="1462186" y="839602"/>
                    <a:pt x="1543356" y="619884"/>
                  </a:cubicBezTo>
                  <a:cubicBezTo>
                    <a:pt x="1647040" y="339197"/>
                    <a:pt x="1859994" y="113944"/>
                    <a:pt x="2136689" y="0"/>
                  </a:cubicBezTo>
                  <a:close/>
                  <a:moveTo>
                    <a:pt x="660315" y="0"/>
                  </a:moveTo>
                  <a:lnTo>
                    <a:pt x="713888" y="105159"/>
                  </a:lnTo>
                  <a:cubicBezTo>
                    <a:pt x="544955" y="179306"/>
                    <a:pt x="407473" y="310469"/>
                    <a:pt x="325744" y="475806"/>
                  </a:cubicBezTo>
                  <a:cubicBezTo>
                    <a:pt x="258540" y="611801"/>
                    <a:pt x="234965" y="763698"/>
                    <a:pt x="252339" y="913222"/>
                  </a:cubicBezTo>
                  <a:cubicBezTo>
                    <a:pt x="253232" y="912255"/>
                    <a:pt x="253735" y="910938"/>
                    <a:pt x="254685" y="910059"/>
                  </a:cubicBezTo>
                  <a:cubicBezTo>
                    <a:pt x="451997" y="711865"/>
                    <a:pt x="775115" y="712743"/>
                    <a:pt x="976226" y="910059"/>
                  </a:cubicBezTo>
                  <a:cubicBezTo>
                    <a:pt x="1182086" y="1112031"/>
                    <a:pt x="1187113" y="1443760"/>
                    <a:pt x="976226" y="1631500"/>
                  </a:cubicBezTo>
                  <a:cubicBezTo>
                    <a:pt x="677353" y="1897603"/>
                    <a:pt x="155470" y="1781200"/>
                    <a:pt x="39887" y="1331221"/>
                  </a:cubicBezTo>
                  <a:cubicBezTo>
                    <a:pt x="-19553" y="1099907"/>
                    <a:pt x="-14190" y="839602"/>
                    <a:pt x="66981" y="619884"/>
                  </a:cubicBezTo>
                  <a:cubicBezTo>
                    <a:pt x="170665" y="339197"/>
                    <a:pt x="383619" y="113944"/>
                    <a:pt x="660315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94" y="6020033"/>
              <a:ext cx="10657184" cy="154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en-US" sz="7200" b="1" dirty="0">
                <a:solidFill>
                  <a:schemeClr val="tx2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6824BBD-37C7-1B46-85CD-65481B26D9A5}"/>
              </a:ext>
            </a:extLst>
          </p:cNvPr>
          <p:cNvSpPr txBox="1">
            <a:spLocks/>
          </p:cNvSpPr>
          <p:nvPr/>
        </p:nvSpPr>
        <p:spPr bwMode="auto">
          <a:xfrm>
            <a:off x="6387294" y="34961"/>
            <a:ext cx="10993296" cy="343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30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Example simple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A1463-B139-3E4E-991C-4AC17FD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8344" y="8718571"/>
            <a:ext cx="5767559" cy="4325669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0A90A9-512F-4CF1-A56C-C240F15A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16" y="1929984"/>
            <a:ext cx="14329593" cy="115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0" y="1671648"/>
            <a:ext cx="542324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5560FC2A-2DEC-6A45-AF17-89681D3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704" y="3545632"/>
            <a:ext cx="10657184" cy="602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SVG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SGML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HTML5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F050EB4C-90A9-B04B-8A34-0884AD18BF47}"/>
              </a:ext>
            </a:extLst>
          </p:cNvPr>
          <p:cNvSpPr txBox="1">
            <a:spLocks/>
          </p:cNvSpPr>
          <p:nvPr/>
        </p:nvSpPr>
        <p:spPr bwMode="auto">
          <a:xfrm>
            <a:off x="9524759" y="1390612"/>
            <a:ext cx="9577064" cy="431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kumimoji="0" lang="en-US" sz="9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Les Most </a:t>
            </a:r>
            <a:r>
              <a:rPr kumimoji="0" lang="en-US" sz="9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Clés</a:t>
            </a:r>
            <a:endParaRPr kumimoji="0" lang="en-US" sz="9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07EF91-007D-DD4F-AD13-91DC5AF90543}"/>
              </a:ext>
            </a:extLst>
          </p:cNvPr>
          <p:cNvSpPr/>
          <p:nvPr/>
        </p:nvSpPr>
        <p:spPr bwMode="auto">
          <a:xfrm>
            <a:off x="22250472" y="5561856"/>
            <a:ext cx="213352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6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26322E0-CC48-A742-B72B-9C13E0AD7902}"/>
              </a:ext>
            </a:extLst>
          </p:cNvPr>
          <p:cNvGrpSpPr/>
          <p:nvPr/>
        </p:nvGrpSpPr>
        <p:grpSpPr>
          <a:xfrm>
            <a:off x="5058520" y="6020033"/>
            <a:ext cx="12458902" cy="8196988"/>
            <a:chOff x="5058520" y="6020033"/>
            <a:chExt cx="12458902" cy="8196988"/>
          </a:xfrm>
        </p:grpSpPr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8991225D-CA92-0E4F-ACAC-B3B7C7BB8FEC}"/>
                </a:ext>
              </a:extLst>
            </p:cNvPr>
            <p:cNvSpPr/>
            <p:nvPr/>
          </p:nvSpPr>
          <p:spPr>
            <a:xfrm>
              <a:off x="5058520" y="7882280"/>
              <a:ext cx="945887" cy="642634"/>
            </a:xfrm>
            <a:custGeom>
              <a:avLst/>
              <a:gdLst>
                <a:gd name="connsiteX0" fmla="*/ 2136689 w 2608886"/>
                <a:gd name="connsiteY0" fmla="*/ 0 h 1772473"/>
                <a:gd name="connsiteX1" fmla="*/ 2190263 w 2608886"/>
                <a:gd name="connsiteY1" fmla="*/ 105159 h 1772473"/>
                <a:gd name="connsiteX2" fmla="*/ 1802119 w 2608886"/>
                <a:gd name="connsiteY2" fmla="*/ 475806 h 1772473"/>
                <a:gd name="connsiteX3" fmla="*/ 1728713 w 2608886"/>
                <a:gd name="connsiteY3" fmla="*/ 913222 h 1772473"/>
                <a:gd name="connsiteX4" fmla="*/ 1731060 w 2608886"/>
                <a:gd name="connsiteY4" fmla="*/ 910059 h 1772473"/>
                <a:gd name="connsiteX5" fmla="*/ 2452601 w 2608886"/>
                <a:gd name="connsiteY5" fmla="*/ 910059 h 1772473"/>
                <a:gd name="connsiteX6" fmla="*/ 2452601 w 2608886"/>
                <a:gd name="connsiteY6" fmla="*/ 1631500 h 1772473"/>
                <a:gd name="connsiteX7" fmla="*/ 1516262 w 2608886"/>
                <a:gd name="connsiteY7" fmla="*/ 1331221 h 1772473"/>
                <a:gd name="connsiteX8" fmla="*/ 1543356 w 2608886"/>
                <a:gd name="connsiteY8" fmla="*/ 619884 h 1772473"/>
                <a:gd name="connsiteX9" fmla="*/ 2136689 w 2608886"/>
                <a:gd name="connsiteY9" fmla="*/ 0 h 1772473"/>
                <a:gd name="connsiteX10" fmla="*/ 660315 w 2608886"/>
                <a:gd name="connsiteY10" fmla="*/ 0 h 1772473"/>
                <a:gd name="connsiteX11" fmla="*/ 713888 w 2608886"/>
                <a:gd name="connsiteY11" fmla="*/ 105159 h 1772473"/>
                <a:gd name="connsiteX12" fmla="*/ 325744 w 2608886"/>
                <a:gd name="connsiteY12" fmla="*/ 475806 h 1772473"/>
                <a:gd name="connsiteX13" fmla="*/ 252339 w 2608886"/>
                <a:gd name="connsiteY13" fmla="*/ 913222 h 1772473"/>
                <a:gd name="connsiteX14" fmla="*/ 254685 w 2608886"/>
                <a:gd name="connsiteY14" fmla="*/ 910059 h 1772473"/>
                <a:gd name="connsiteX15" fmla="*/ 976226 w 2608886"/>
                <a:gd name="connsiteY15" fmla="*/ 910059 h 1772473"/>
                <a:gd name="connsiteX16" fmla="*/ 976226 w 2608886"/>
                <a:gd name="connsiteY16" fmla="*/ 1631500 h 1772473"/>
                <a:gd name="connsiteX17" fmla="*/ 39887 w 2608886"/>
                <a:gd name="connsiteY17" fmla="*/ 1331221 h 1772473"/>
                <a:gd name="connsiteX18" fmla="*/ 66981 w 2608886"/>
                <a:gd name="connsiteY18" fmla="*/ 619884 h 1772473"/>
                <a:gd name="connsiteX19" fmla="*/ 660315 w 2608886"/>
                <a:gd name="connsiteY19" fmla="*/ 0 h 177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8886" h="1772473">
                  <a:moveTo>
                    <a:pt x="2136689" y="0"/>
                  </a:moveTo>
                  <a:lnTo>
                    <a:pt x="2190263" y="105159"/>
                  </a:lnTo>
                  <a:cubicBezTo>
                    <a:pt x="2021330" y="179306"/>
                    <a:pt x="1883848" y="310469"/>
                    <a:pt x="1802119" y="475806"/>
                  </a:cubicBezTo>
                  <a:cubicBezTo>
                    <a:pt x="1734914" y="611801"/>
                    <a:pt x="1711340" y="763698"/>
                    <a:pt x="1728713" y="913222"/>
                  </a:cubicBezTo>
                  <a:cubicBezTo>
                    <a:pt x="1729607" y="912255"/>
                    <a:pt x="1730110" y="910938"/>
                    <a:pt x="1731060" y="910059"/>
                  </a:cubicBezTo>
                  <a:cubicBezTo>
                    <a:pt x="1928372" y="711865"/>
                    <a:pt x="2251490" y="712743"/>
                    <a:pt x="2452601" y="910059"/>
                  </a:cubicBezTo>
                  <a:cubicBezTo>
                    <a:pt x="2658460" y="1112031"/>
                    <a:pt x="2663488" y="1443760"/>
                    <a:pt x="2452601" y="1631500"/>
                  </a:cubicBezTo>
                  <a:cubicBezTo>
                    <a:pt x="2153728" y="1897603"/>
                    <a:pt x="1631845" y="1781200"/>
                    <a:pt x="1516262" y="1331221"/>
                  </a:cubicBezTo>
                  <a:cubicBezTo>
                    <a:pt x="1456823" y="1099907"/>
                    <a:pt x="1462186" y="839602"/>
                    <a:pt x="1543356" y="619884"/>
                  </a:cubicBezTo>
                  <a:cubicBezTo>
                    <a:pt x="1647040" y="339197"/>
                    <a:pt x="1859994" y="113944"/>
                    <a:pt x="2136689" y="0"/>
                  </a:cubicBezTo>
                  <a:close/>
                  <a:moveTo>
                    <a:pt x="660315" y="0"/>
                  </a:moveTo>
                  <a:lnTo>
                    <a:pt x="713888" y="105159"/>
                  </a:lnTo>
                  <a:cubicBezTo>
                    <a:pt x="544955" y="179306"/>
                    <a:pt x="407473" y="310469"/>
                    <a:pt x="325744" y="475806"/>
                  </a:cubicBezTo>
                  <a:cubicBezTo>
                    <a:pt x="258540" y="611801"/>
                    <a:pt x="234965" y="763698"/>
                    <a:pt x="252339" y="913222"/>
                  </a:cubicBezTo>
                  <a:cubicBezTo>
                    <a:pt x="253232" y="912255"/>
                    <a:pt x="253735" y="910938"/>
                    <a:pt x="254685" y="910059"/>
                  </a:cubicBezTo>
                  <a:cubicBezTo>
                    <a:pt x="451997" y="711865"/>
                    <a:pt x="775115" y="712743"/>
                    <a:pt x="976226" y="910059"/>
                  </a:cubicBezTo>
                  <a:cubicBezTo>
                    <a:pt x="1182086" y="1112031"/>
                    <a:pt x="1187113" y="1443760"/>
                    <a:pt x="976226" y="1631500"/>
                  </a:cubicBezTo>
                  <a:cubicBezTo>
                    <a:pt x="677353" y="1897603"/>
                    <a:pt x="155470" y="1781200"/>
                    <a:pt x="39887" y="1331221"/>
                  </a:cubicBezTo>
                  <a:cubicBezTo>
                    <a:pt x="-19553" y="1099907"/>
                    <a:pt x="-14190" y="839602"/>
                    <a:pt x="66981" y="619884"/>
                  </a:cubicBezTo>
                  <a:cubicBezTo>
                    <a:pt x="170665" y="339197"/>
                    <a:pt x="383619" y="113944"/>
                    <a:pt x="660315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A6FA8B0D-3C1B-774D-95D2-D58EAA701BF7}"/>
                </a:ext>
              </a:extLst>
            </p:cNvPr>
            <p:cNvSpPr/>
            <p:nvPr/>
          </p:nvSpPr>
          <p:spPr>
            <a:xfrm rot="10800000">
              <a:off x="16571535" y="9583461"/>
              <a:ext cx="945887" cy="642634"/>
            </a:xfrm>
            <a:custGeom>
              <a:avLst/>
              <a:gdLst>
                <a:gd name="connsiteX0" fmla="*/ 2136689 w 2608886"/>
                <a:gd name="connsiteY0" fmla="*/ 0 h 1772473"/>
                <a:gd name="connsiteX1" fmla="*/ 2190263 w 2608886"/>
                <a:gd name="connsiteY1" fmla="*/ 105159 h 1772473"/>
                <a:gd name="connsiteX2" fmla="*/ 1802119 w 2608886"/>
                <a:gd name="connsiteY2" fmla="*/ 475806 h 1772473"/>
                <a:gd name="connsiteX3" fmla="*/ 1728713 w 2608886"/>
                <a:gd name="connsiteY3" fmla="*/ 913222 h 1772473"/>
                <a:gd name="connsiteX4" fmla="*/ 1731060 w 2608886"/>
                <a:gd name="connsiteY4" fmla="*/ 910059 h 1772473"/>
                <a:gd name="connsiteX5" fmla="*/ 2452601 w 2608886"/>
                <a:gd name="connsiteY5" fmla="*/ 910059 h 1772473"/>
                <a:gd name="connsiteX6" fmla="*/ 2452601 w 2608886"/>
                <a:gd name="connsiteY6" fmla="*/ 1631500 h 1772473"/>
                <a:gd name="connsiteX7" fmla="*/ 1516262 w 2608886"/>
                <a:gd name="connsiteY7" fmla="*/ 1331221 h 1772473"/>
                <a:gd name="connsiteX8" fmla="*/ 1543356 w 2608886"/>
                <a:gd name="connsiteY8" fmla="*/ 619884 h 1772473"/>
                <a:gd name="connsiteX9" fmla="*/ 2136689 w 2608886"/>
                <a:gd name="connsiteY9" fmla="*/ 0 h 1772473"/>
                <a:gd name="connsiteX10" fmla="*/ 660315 w 2608886"/>
                <a:gd name="connsiteY10" fmla="*/ 0 h 1772473"/>
                <a:gd name="connsiteX11" fmla="*/ 713888 w 2608886"/>
                <a:gd name="connsiteY11" fmla="*/ 105159 h 1772473"/>
                <a:gd name="connsiteX12" fmla="*/ 325744 w 2608886"/>
                <a:gd name="connsiteY12" fmla="*/ 475806 h 1772473"/>
                <a:gd name="connsiteX13" fmla="*/ 252339 w 2608886"/>
                <a:gd name="connsiteY13" fmla="*/ 913222 h 1772473"/>
                <a:gd name="connsiteX14" fmla="*/ 254685 w 2608886"/>
                <a:gd name="connsiteY14" fmla="*/ 910059 h 1772473"/>
                <a:gd name="connsiteX15" fmla="*/ 976226 w 2608886"/>
                <a:gd name="connsiteY15" fmla="*/ 910059 h 1772473"/>
                <a:gd name="connsiteX16" fmla="*/ 976226 w 2608886"/>
                <a:gd name="connsiteY16" fmla="*/ 1631500 h 1772473"/>
                <a:gd name="connsiteX17" fmla="*/ 39887 w 2608886"/>
                <a:gd name="connsiteY17" fmla="*/ 1331221 h 1772473"/>
                <a:gd name="connsiteX18" fmla="*/ 66981 w 2608886"/>
                <a:gd name="connsiteY18" fmla="*/ 619884 h 1772473"/>
                <a:gd name="connsiteX19" fmla="*/ 660315 w 2608886"/>
                <a:gd name="connsiteY19" fmla="*/ 0 h 177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8886" h="1772473">
                  <a:moveTo>
                    <a:pt x="2136689" y="0"/>
                  </a:moveTo>
                  <a:lnTo>
                    <a:pt x="2190263" y="105159"/>
                  </a:lnTo>
                  <a:cubicBezTo>
                    <a:pt x="2021330" y="179306"/>
                    <a:pt x="1883848" y="310469"/>
                    <a:pt x="1802119" y="475806"/>
                  </a:cubicBezTo>
                  <a:cubicBezTo>
                    <a:pt x="1734914" y="611801"/>
                    <a:pt x="1711340" y="763698"/>
                    <a:pt x="1728713" y="913222"/>
                  </a:cubicBezTo>
                  <a:cubicBezTo>
                    <a:pt x="1729607" y="912255"/>
                    <a:pt x="1730110" y="910938"/>
                    <a:pt x="1731060" y="910059"/>
                  </a:cubicBezTo>
                  <a:cubicBezTo>
                    <a:pt x="1928372" y="711865"/>
                    <a:pt x="2251490" y="712743"/>
                    <a:pt x="2452601" y="910059"/>
                  </a:cubicBezTo>
                  <a:cubicBezTo>
                    <a:pt x="2658460" y="1112031"/>
                    <a:pt x="2663488" y="1443760"/>
                    <a:pt x="2452601" y="1631500"/>
                  </a:cubicBezTo>
                  <a:cubicBezTo>
                    <a:pt x="2153728" y="1897603"/>
                    <a:pt x="1631845" y="1781200"/>
                    <a:pt x="1516262" y="1331221"/>
                  </a:cubicBezTo>
                  <a:cubicBezTo>
                    <a:pt x="1456823" y="1099907"/>
                    <a:pt x="1462186" y="839602"/>
                    <a:pt x="1543356" y="619884"/>
                  </a:cubicBezTo>
                  <a:cubicBezTo>
                    <a:pt x="1647040" y="339197"/>
                    <a:pt x="1859994" y="113944"/>
                    <a:pt x="2136689" y="0"/>
                  </a:cubicBezTo>
                  <a:close/>
                  <a:moveTo>
                    <a:pt x="660315" y="0"/>
                  </a:moveTo>
                  <a:lnTo>
                    <a:pt x="713888" y="105159"/>
                  </a:lnTo>
                  <a:cubicBezTo>
                    <a:pt x="544955" y="179306"/>
                    <a:pt x="407473" y="310469"/>
                    <a:pt x="325744" y="475806"/>
                  </a:cubicBezTo>
                  <a:cubicBezTo>
                    <a:pt x="258540" y="611801"/>
                    <a:pt x="234965" y="763698"/>
                    <a:pt x="252339" y="913222"/>
                  </a:cubicBezTo>
                  <a:cubicBezTo>
                    <a:pt x="253232" y="912255"/>
                    <a:pt x="253735" y="910938"/>
                    <a:pt x="254685" y="910059"/>
                  </a:cubicBezTo>
                  <a:cubicBezTo>
                    <a:pt x="451997" y="711865"/>
                    <a:pt x="775115" y="712743"/>
                    <a:pt x="976226" y="910059"/>
                  </a:cubicBezTo>
                  <a:cubicBezTo>
                    <a:pt x="1182086" y="1112031"/>
                    <a:pt x="1187113" y="1443760"/>
                    <a:pt x="976226" y="1631500"/>
                  </a:cubicBezTo>
                  <a:cubicBezTo>
                    <a:pt x="677353" y="1897603"/>
                    <a:pt x="155470" y="1781200"/>
                    <a:pt x="39887" y="1331221"/>
                  </a:cubicBezTo>
                  <a:cubicBezTo>
                    <a:pt x="-19553" y="1099907"/>
                    <a:pt x="-14190" y="839602"/>
                    <a:pt x="66981" y="619884"/>
                  </a:cubicBezTo>
                  <a:cubicBezTo>
                    <a:pt x="170665" y="339197"/>
                    <a:pt x="383619" y="113944"/>
                    <a:pt x="660315" y="0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94" y="6020033"/>
              <a:ext cx="10657184" cy="819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7200" b="1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  <a:cs typeface="Times New Roman" panose="02020603050405020304" pitchFamily="18" charset="0"/>
                </a:rPr>
                <a:t>hostinger.fr</a:t>
              </a:r>
            </a:p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7200" b="1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  <a:cs typeface="Times New Roman" panose="02020603050405020304" pitchFamily="18" charset="0"/>
                </a:rPr>
                <a:t>w3schools.com</a:t>
              </a:r>
            </a:p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7200" b="1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  <a:cs typeface="Times New Roman" panose="02020603050405020304" pitchFamily="18" charset="0"/>
                </a:rPr>
                <a:t>developer.mozilla.org</a:t>
              </a:r>
            </a:p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7200" b="1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  <a:cs typeface="Times New Roman" panose="02020603050405020304" pitchFamily="18" charset="0"/>
                </a:rPr>
                <a:t>ionos.fr</a:t>
              </a:r>
            </a:p>
            <a:p>
              <a:pPr marL="514350" indent="-5143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en-US" sz="7200" b="1" dirty="0">
                <a:solidFill>
                  <a:schemeClr val="tx2"/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6824BBD-37C7-1B46-85CD-65481B26D9A5}"/>
              </a:ext>
            </a:extLst>
          </p:cNvPr>
          <p:cNvSpPr txBox="1">
            <a:spLocks/>
          </p:cNvSpPr>
          <p:nvPr/>
        </p:nvSpPr>
        <p:spPr bwMode="auto">
          <a:xfrm>
            <a:off x="6359475" y="3875754"/>
            <a:ext cx="10225013" cy="343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fr-FR" sz="9600" dirty="0">
                <a:solidFill>
                  <a:schemeClr val="tx1"/>
                </a:solidFill>
                <a:latin typeface="Impact" panose="020B0806030902050204" pitchFamily="34" charset="0"/>
                <a:ea typeface="Times New Roman" panose="02020603050405020304" pitchFamily="18" charset="0"/>
              </a:rPr>
              <a:t>Références</a:t>
            </a:r>
            <a:endParaRPr lang="en-US" altLang="x-none" sz="13000" dirty="0">
              <a:solidFill>
                <a:schemeClr val="tx1"/>
              </a:solidFill>
              <a:latin typeface="Impact" panose="020B08060309020502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A1463-B139-3E4E-991C-4AC17FD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88344" y="8718571"/>
            <a:ext cx="5767559" cy="43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55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HiSlide - Black &amp; Red">
      <a:dk1>
        <a:srgbClr val="191818"/>
      </a:dk1>
      <a:lt1>
        <a:srgbClr val="FEFFFF"/>
      </a:lt1>
      <a:dk2>
        <a:srgbClr val="191818"/>
      </a:dk2>
      <a:lt2>
        <a:srgbClr val="E7E7E7"/>
      </a:lt2>
      <a:accent1>
        <a:srgbClr val="E94540"/>
      </a:accent1>
      <a:accent2>
        <a:srgbClr val="E94540"/>
      </a:accent2>
      <a:accent3>
        <a:srgbClr val="E94540"/>
      </a:accent3>
      <a:accent4>
        <a:srgbClr val="E94540"/>
      </a:accent4>
      <a:accent5>
        <a:srgbClr val="E94540"/>
      </a:accent5>
      <a:accent6>
        <a:srgbClr val="E94540"/>
      </a:accent6>
      <a:hlink>
        <a:srgbClr val="E94540"/>
      </a:hlink>
      <a:folHlink>
        <a:srgbClr val="C4383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15499</TotalTime>
  <Words>128</Words>
  <Application>Microsoft Office PowerPoint</Application>
  <PresentationFormat>Personnalisé</PresentationFormat>
  <Paragraphs>37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Arial</vt:lpstr>
      <vt:lpstr>Calibri</vt:lpstr>
      <vt:lpstr>Helvetica Neue</vt:lpstr>
      <vt:lpstr>Impact</vt:lpstr>
      <vt:lpstr>Montserrat Semi</vt:lpstr>
      <vt:lpstr>Noto Sans</vt:lpstr>
      <vt:lpstr>Open Sans</vt:lpstr>
      <vt:lpstr>Poppins</vt:lpstr>
      <vt:lpstr>Poppins Medium</vt:lpstr>
      <vt:lpstr>Roboto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Solicode32</dc:creator>
  <cp:lastModifiedBy>ajbar omar</cp:lastModifiedBy>
  <cp:revision>528</cp:revision>
  <dcterms:modified xsi:type="dcterms:W3CDTF">2021-01-05T08:15:08Z</dcterms:modified>
</cp:coreProperties>
</file>