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6" r:id="rId2"/>
    <p:sldId id="302" r:id="rId3"/>
    <p:sldId id="312" r:id="rId4"/>
    <p:sldId id="317" r:id="rId5"/>
    <p:sldId id="316" r:id="rId6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4"/>
    <a:srgbClr val="25232B"/>
    <a:srgbClr val="F2DC90"/>
    <a:srgbClr val="FFFDFF"/>
    <a:srgbClr val="EDD68E"/>
    <a:srgbClr val="3E3D43"/>
    <a:srgbClr val="2C2A34"/>
    <a:srgbClr val="25232C"/>
    <a:srgbClr val="2C2A35"/>
    <a:srgbClr val="25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6"/>
    <p:restoredTop sz="92743"/>
  </p:normalViewPr>
  <p:slideViewPr>
    <p:cSldViewPr showGuides="1">
      <p:cViewPr varScale="1">
        <p:scale>
          <a:sx n="30" d="100"/>
          <a:sy n="30" d="100"/>
        </p:scale>
        <p:origin x="140" y="48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285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1/8/2021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52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1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5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98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solidFill>
          <a:srgbClr val="252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SF Compact Text Medium" panose="02010604030202060204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618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8" r:id="rId2"/>
    <p:sldLayoutId id="2147483877" r:id="rId3"/>
    <p:sldLayoutId id="2147483874" r:id="rId4"/>
    <p:sldLayoutId id="2147483875" r:id="rId5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>
            <a:extLst>
              <a:ext uri="{FF2B5EF4-FFF2-40B4-BE49-F238E27FC236}">
                <a16:creationId xmlns:a16="http://schemas.microsoft.com/office/drawing/2014/main" id="{63B056A4-74F1-C542-A84D-C884349E64FC}"/>
              </a:ext>
            </a:extLst>
          </p:cNvPr>
          <p:cNvSpPr txBox="1">
            <a:spLocks/>
          </p:cNvSpPr>
          <p:nvPr/>
        </p:nvSpPr>
        <p:spPr bwMode="auto">
          <a:xfrm>
            <a:off x="11241142" y="9010993"/>
            <a:ext cx="19041468" cy="44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fr-FR" altLang="x-none" sz="30000" b="1" dirty="0">
                <a:solidFill>
                  <a:schemeClr val="accent5">
                    <a:alpha val="38000"/>
                  </a:schemeClr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DEV</a:t>
            </a:r>
            <a:endParaRPr lang="x-none" altLang="x-none" sz="30000" b="1" dirty="0">
              <a:solidFill>
                <a:schemeClr val="accent5">
                  <a:alpha val="38000"/>
                </a:schemeClr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A63828A1-4955-2C49-83DB-676EF7A77D3A}"/>
              </a:ext>
            </a:extLst>
          </p:cNvPr>
          <p:cNvSpPr txBox="1">
            <a:spLocks/>
          </p:cNvSpPr>
          <p:nvPr/>
        </p:nvSpPr>
        <p:spPr bwMode="auto">
          <a:xfrm>
            <a:off x="-265384" y="1406821"/>
            <a:ext cx="24354382" cy="44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0000" b="1" dirty="0">
                <a:solidFill>
                  <a:schemeClr val="accent5">
                    <a:alpha val="38000"/>
                  </a:schemeClr>
                </a:solidFill>
                <a:latin typeface="SF Pro Text" pitchFamily="2" charset="0"/>
                <a:ea typeface="SF Pro Text" pitchFamily="2" charset="0"/>
                <a:cs typeface="Montserrat Semi" charset="0"/>
                <a:sym typeface="Poppins Medium" charset="0"/>
              </a:rPr>
              <a:t>HELLO</a:t>
            </a:r>
            <a:endParaRPr lang="x-none" altLang="x-none" sz="30000" b="1" dirty="0">
              <a:solidFill>
                <a:schemeClr val="accent5">
                  <a:alpha val="38000"/>
                </a:schemeClr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A70BC173-D299-0B43-A285-7D0A8E26CBC4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9903966" y="-5088665"/>
            <a:ext cx="24354382" cy="44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0000" b="1" dirty="0">
                <a:solidFill>
                  <a:schemeClr val="accent5">
                    <a:alpha val="38000"/>
                  </a:schemeClr>
                </a:solidFill>
                <a:latin typeface="SF Pro Text" pitchFamily="2" charset="0"/>
                <a:ea typeface="SF Pro Text" pitchFamily="2" charset="0"/>
                <a:cs typeface="Montserrat Semi" charset="0"/>
                <a:sym typeface="Poppins Medium" charset="0"/>
              </a:rPr>
              <a:t>YELLOW</a:t>
            </a:r>
            <a:endParaRPr lang="x-none" altLang="x-none" sz="30000" b="1" dirty="0">
              <a:solidFill>
                <a:schemeClr val="accent5">
                  <a:alpha val="38000"/>
                </a:schemeClr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46DCF332-5783-364C-AE0C-F121C6A2EA0B}"/>
              </a:ext>
            </a:extLst>
          </p:cNvPr>
          <p:cNvSpPr txBox="1">
            <a:spLocks/>
          </p:cNvSpPr>
          <p:nvPr/>
        </p:nvSpPr>
        <p:spPr bwMode="auto">
          <a:xfrm>
            <a:off x="274189" y="4646199"/>
            <a:ext cx="16822823" cy="316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fr-FR" altLang="x-none" sz="311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LANDING</a:t>
            </a:r>
            <a:r>
              <a:rPr lang="fr-FR" altLang="x-none" sz="150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 </a:t>
            </a:r>
          </a:p>
          <a:p>
            <a:pPr eaLnBrk="1">
              <a:defRPr/>
            </a:pPr>
            <a:r>
              <a:rPr lang="fr-FR" altLang="x-none" sz="180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PAGE </a:t>
            </a:r>
          </a:p>
        </p:txBody>
      </p:sp>
      <p:sp>
        <p:nvSpPr>
          <p:cNvPr id="18" name="Фигура">
            <a:extLst>
              <a:ext uri="{FF2B5EF4-FFF2-40B4-BE49-F238E27FC236}">
                <a16:creationId xmlns:a16="http://schemas.microsoft.com/office/drawing/2014/main" id="{472BF593-3EF1-B442-8435-33FA2EC43D12}"/>
              </a:ext>
            </a:extLst>
          </p:cNvPr>
          <p:cNvSpPr/>
          <p:nvPr/>
        </p:nvSpPr>
        <p:spPr>
          <a:xfrm>
            <a:off x="1767977" y="2490022"/>
            <a:ext cx="1710173" cy="1449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595" extrusionOk="0">
                <a:moveTo>
                  <a:pt x="5718" y="1"/>
                </a:moveTo>
                <a:cubicBezTo>
                  <a:pt x="4379" y="28"/>
                  <a:pt x="3123" y="912"/>
                  <a:pt x="2483" y="2367"/>
                </a:cubicBezTo>
                <a:lnTo>
                  <a:pt x="243" y="3743"/>
                </a:lnTo>
                <a:cubicBezTo>
                  <a:pt x="109" y="3811"/>
                  <a:pt x="17" y="3958"/>
                  <a:pt x="2" y="4128"/>
                </a:cubicBezTo>
                <a:cubicBezTo>
                  <a:pt x="-14" y="4306"/>
                  <a:pt x="56" y="4480"/>
                  <a:pt x="184" y="4577"/>
                </a:cubicBezTo>
                <a:lnTo>
                  <a:pt x="2343" y="5966"/>
                </a:lnTo>
                <a:lnTo>
                  <a:pt x="2343" y="10211"/>
                </a:lnTo>
                <a:cubicBezTo>
                  <a:pt x="2378" y="12089"/>
                  <a:pt x="2992" y="13888"/>
                  <a:pt x="4070" y="15269"/>
                </a:cubicBezTo>
                <a:cubicBezTo>
                  <a:pt x="5096" y="16584"/>
                  <a:pt x="6470" y="17431"/>
                  <a:pt x="7953" y="17686"/>
                </a:cubicBezTo>
                <a:lnTo>
                  <a:pt x="5490" y="20595"/>
                </a:lnTo>
                <a:lnTo>
                  <a:pt x="4205" y="20595"/>
                </a:lnTo>
                <a:cubicBezTo>
                  <a:pt x="3971" y="20595"/>
                  <a:pt x="3782" y="20819"/>
                  <a:pt x="3782" y="21095"/>
                </a:cubicBezTo>
                <a:cubicBezTo>
                  <a:pt x="3782" y="21371"/>
                  <a:pt x="3971" y="21595"/>
                  <a:pt x="4205" y="21595"/>
                </a:cubicBezTo>
                <a:lnTo>
                  <a:pt x="11233" y="21595"/>
                </a:lnTo>
                <a:cubicBezTo>
                  <a:pt x="11467" y="21595"/>
                  <a:pt x="11656" y="21371"/>
                  <a:pt x="11656" y="21095"/>
                </a:cubicBezTo>
                <a:cubicBezTo>
                  <a:pt x="11656" y="20819"/>
                  <a:pt x="11467" y="20595"/>
                  <a:pt x="11233" y="20595"/>
                </a:cubicBezTo>
                <a:lnTo>
                  <a:pt x="9854" y="20595"/>
                </a:lnTo>
                <a:lnTo>
                  <a:pt x="12250" y="17765"/>
                </a:lnTo>
                <a:lnTo>
                  <a:pt x="15008" y="17765"/>
                </a:lnTo>
                <a:cubicBezTo>
                  <a:pt x="15924" y="17745"/>
                  <a:pt x="16833" y="17573"/>
                  <a:pt x="17708" y="17252"/>
                </a:cubicBezTo>
                <a:cubicBezTo>
                  <a:pt x="18530" y="16952"/>
                  <a:pt x="19314" y="16524"/>
                  <a:pt x="20040" y="15980"/>
                </a:cubicBezTo>
                <a:cubicBezTo>
                  <a:pt x="20261" y="15809"/>
                  <a:pt x="20476" y="15627"/>
                  <a:pt x="20684" y="15436"/>
                </a:cubicBezTo>
                <a:cubicBezTo>
                  <a:pt x="20946" y="15195"/>
                  <a:pt x="21197" y="14938"/>
                  <a:pt x="21437" y="14666"/>
                </a:cubicBezTo>
                <a:cubicBezTo>
                  <a:pt x="21537" y="14542"/>
                  <a:pt x="21586" y="14371"/>
                  <a:pt x="21569" y="14201"/>
                </a:cubicBezTo>
                <a:cubicBezTo>
                  <a:pt x="21551" y="14023"/>
                  <a:pt x="21465" y="13865"/>
                  <a:pt x="21334" y="13773"/>
                </a:cubicBezTo>
                <a:lnTo>
                  <a:pt x="12304" y="7516"/>
                </a:lnTo>
                <a:cubicBezTo>
                  <a:pt x="12081" y="7369"/>
                  <a:pt x="11844" y="7254"/>
                  <a:pt x="11598" y="7174"/>
                </a:cubicBezTo>
                <a:cubicBezTo>
                  <a:pt x="11368" y="7098"/>
                  <a:pt x="11130" y="7053"/>
                  <a:pt x="10891" y="7025"/>
                </a:cubicBezTo>
                <a:cubicBezTo>
                  <a:pt x="10561" y="6987"/>
                  <a:pt x="10217" y="6976"/>
                  <a:pt x="9946" y="6751"/>
                </a:cubicBezTo>
                <a:cubicBezTo>
                  <a:pt x="9792" y="6622"/>
                  <a:pt x="9683" y="6446"/>
                  <a:pt x="9636" y="6234"/>
                </a:cubicBezTo>
                <a:cubicBezTo>
                  <a:pt x="9589" y="6024"/>
                  <a:pt x="9608" y="5795"/>
                  <a:pt x="9617" y="5574"/>
                </a:cubicBezTo>
                <a:cubicBezTo>
                  <a:pt x="9629" y="5279"/>
                  <a:pt x="9617" y="4983"/>
                  <a:pt x="9608" y="4688"/>
                </a:cubicBezTo>
                <a:cubicBezTo>
                  <a:pt x="9599" y="4383"/>
                  <a:pt x="9592" y="4076"/>
                  <a:pt x="9551" y="3774"/>
                </a:cubicBezTo>
                <a:cubicBezTo>
                  <a:pt x="9468" y="3163"/>
                  <a:pt x="9250" y="2606"/>
                  <a:pt x="8974" y="2112"/>
                </a:cubicBezTo>
                <a:cubicBezTo>
                  <a:pt x="8444" y="1161"/>
                  <a:pt x="7682" y="417"/>
                  <a:pt x="6652" y="124"/>
                </a:cubicBezTo>
                <a:cubicBezTo>
                  <a:pt x="6341" y="35"/>
                  <a:pt x="6027" y="-5"/>
                  <a:pt x="5718" y="1"/>
                </a:cubicBezTo>
                <a:close/>
                <a:moveTo>
                  <a:pt x="5832" y="1022"/>
                </a:moveTo>
                <a:cubicBezTo>
                  <a:pt x="6089" y="1020"/>
                  <a:pt x="6349" y="1057"/>
                  <a:pt x="6607" y="1135"/>
                </a:cubicBezTo>
                <a:cubicBezTo>
                  <a:pt x="7517" y="1410"/>
                  <a:pt x="8233" y="2135"/>
                  <a:pt x="8555" y="3145"/>
                </a:cubicBezTo>
                <a:cubicBezTo>
                  <a:pt x="8784" y="3867"/>
                  <a:pt x="8784" y="4695"/>
                  <a:pt x="8767" y="5504"/>
                </a:cubicBezTo>
                <a:cubicBezTo>
                  <a:pt x="8760" y="5828"/>
                  <a:pt x="8755" y="6150"/>
                  <a:pt x="8822" y="6455"/>
                </a:cubicBezTo>
                <a:cubicBezTo>
                  <a:pt x="8887" y="6753"/>
                  <a:pt x="9020" y="7030"/>
                  <a:pt x="9218" y="7247"/>
                </a:cubicBezTo>
                <a:cubicBezTo>
                  <a:pt x="9263" y="7296"/>
                  <a:pt x="9310" y="7338"/>
                  <a:pt x="9358" y="7379"/>
                </a:cubicBezTo>
                <a:cubicBezTo>
                  <a:pt x="8941" y="7546"/>
                  <a:pt x="8552" y="7804"/>
                  <a:pt x="8213" y="8145"/>
                </a:cubicBezTo>
                <a:cubicBezTo>
                  <a:pt x="7452" y="8911"/>
                  <a:pt x="7000" y="10021"/>
                  <a:pt x="6972" y="11201"/>
                </a:cubicBezTo>
                <a:cubicBezTo>
                  <a:pt x="6957" y="11854"/>
                  <a:pt x="7075" y="12501"/>
                  <a:pt x="7302" y="13096"/>
                </a:cubicBezTo>
                <a:cubicBezTo>
                  <a:pt x="7522" y="13674"/>
                  <a:pt x="7840" y="14192"/>
                  <a:pt x="8237" y="14619"/>
                </a:cubicBezTo>
                <a:cubicBezTo>
                  <a:pt x="8664" y="15055"/>
                  <a:pt x="9111" y="15466"/>
                  <a:pt x="9574" y="15848"/>
                </a:cubicBezTo>
                <a:cubicBezTo>
                  <a:pt x="10017" y="16212"/>
                  <a:pt x="10478" y="16550"/>
                  <a:pt x="10976" y="16788"/>
                </a:cubicBezTo>
                <a:lnTo>
                  <a:pt x="8827" y="16788"/>
                </a:lnTo>
                <a:cubicBezTo>
                  <a:pt x="7241" y="16767"/>
                  <a:pt x="5734" y="15966"/>
                  <a:pt x="4669" y="14579"/>
                </a:cubicBezTo>
                <a:cubicBezTo>
                  <a:pt x="3755" y="13389"/>
                  <a:pt x="3234" y="11850"/>
                  <a:pt x="3202" y="10244"/>
                </a:cubicBezTo>
                <a:lnTo>
                  <a:pt x="3202" y="5631"/>
                </a:lnTo>
                <a:cubicBezTo>
                  <a:pt x="3201" y="5541"/>
                  <a:pt x="3180" y="5453"/>
                  <a:pt x="3143" y="5375"/>
                </a:cubicBezTo>
                <a:cubicBezTo>
                  <a:pt x="3102" y="5292"/>
                  <a:pt x="3044" y="5223"/>
                  <a:pt x="2974" y="5174"/>
                </a:cubicBezTo>
                <a:lnTo>
                  <a:pt x="1368" y="4162"/>
                </a:lnTo>
                <a:lnTo>
                  <a:pt x="3153" y="2982"/>
                </a:lnTo>
                <a:cubicBezTo>
                  <a:pt x="3675" y="1766"/>
                  <a:pt x="4720" y="1031"/>
                  <a:pt x="5832" y="1022"/>
                </a:cubicBezTo>
                <a:close/>
                <a:moveTo>
                  <a:pt x="4619" y="3277"/>
                </a:moveTo>
                <a:cubicBezTo>
                  <a:pt x="4467" y="3277"/>
                  <a:pt x="4314" y="3346"/>
                  <a:pt x="4198" y="3483"/>
                </a:cubicBezTo>
                <a:cubicBezTo>
                  <a:pt x="3966" y="3757"/>
                  <a:pt x="3966" y="4201"/>
                  <a:pt x="4198" y="4476"/>
                </a:cubicBezTo>
                <a:cubicBezTo>
                  <a:pt x="4430" y="4750"/>
                  <a:pt x="4807" y="4750"/>
                  <a:pt x="5039" y="4476"/>
                </a:cubicBezTo>
                <a:cubicBezTo>
                  <a:pt x="5271" y="4201"/>
                  <a:pt x="5271" y="3757"/>
                  <a:pt x="5039" y="3483"/>
                </a:cubicBezTo>
                <a:cubicBezTo>
                  <a:pt x="4923" y="3346"/>
                  <a:pt x="4771" y="3277"/>
                  <a:pt x="4619" y="3277"/>
                </a:cubicBezTo>
                <a:close/>
                <a:moveTo>
                  <a:pt x="10655" y="7990"/>
                </a:moveTo>
                <a:cubicBezTo>
                  <a:pt x="10780" y="7985"/>
                  <a:pt x="10905" y="7993"/>
                  <a:pt x="11031" y="8007"/>
                </a:cubicBezTo>
                <a:cubicBezTo>
                  <a:pt x="11505" y="8159"/>
                  <a:pt x="11963" y="8379"/>
                  <a:pt x="12392" y="8675"/>
                </a:cubicBezTo>
                <a:lnTo>
                  <a:pt x="16395" y="11478"/>
                </a:lnTo>
                <a:cubicBezTo>
                  <a:pt x="16390" y="12039"/>
                  <a:pt x="16297" y="12592"/>
                  <a:pt x="16122" y="13107"/>
                </a:cubicBezTo>
                <a:cubicBezTo>
                  <a:pt x="15923" y="13693"/>
                  <a:pt x="15620" y="14225"/>
                  <a:pt x="15248" y="14692"/>
                </a:cubicBezTo>
                <a:cubicBezTo>
                  <a:pt x="14693" y="15387"/>
                  <a:pt x="14011" y="15908"/>
                  <a:pt x="13246" y="16111"/>
                </a:cubicBezTo>
                <a:cubicBezTo>
                  <a:pt x="12803" y="16228"/>
                  <a:pt x="12345" y="16234"/>
                  <a:pt x="11902" y="16133"/>
                </a:cubicBezTo>
                <a:lnTo>
                  <a:pt x="11902" y="14986"/>
                </a:lnTo>
                <a:cubicBezTo>
                  <a:pt x="11902" y="14700"/>
                  <a:pt x="11706" y="14469"/>
                  <a:pt x="11464" y="14469"/>
                </a:cubicBezTo>
                <a:cubicBezTo>
                  <a:pt x="11223" y="14469"/>
                  <a:pt x="11027" y="14700"/>
                  <a:pt x="11027" y="14986"/>
                </a:cubicBezTo>
                <a:lnTo>
                  <a:pt x="11027" y="15781"/>
                </a:lnTo>
                <a:cubicBezTo>
                  <a:pt x="10927" y="15721"/>
                  <a:pt x="10828" y="15654"/>
                  <a:pt x="10733" y="15581"/>
                </a:cubicBezTo>
                <a:lnTo>
                  <a:pt x="9999" y="14936"/>
                </a:lnTo>
                <a:lnTo>
                  <a:pt x="9999" y="12925"/>
                </a:lnTo>
                <a:cubicBezTo>
                  <a:pt x="9999" y="12639"/>
                  <a:pt x="9804" y="12408"/>
                  <a:pt x="9562" y="12408"/>
                </a:cubicBezTo>
                <a:cubicBezTo>
                  <a:pt x="9320" y="12408"/>
                  <a:pt x="9124" y="12639"/>
                  <a:pt x="9124" y="12925"/>
                </a:cubicBezTo>
                <a:lnTo>
                  <a:pt x="9124" y="14166"/>
                </a:lnTo>
                <a:lnTo>
                  <a:pt x="8963" y="14025"/>
                </a:lnTo>
                <a:cubicBezTo>
                  <a:pt x="7987" y="13152"/>
                  <a:pt x="7603" y="11632"/>
                  <a:pt x="8015" y="10270"/>
                </a:cubicBezTo>
                <a:cubicBezTo>
                  <a:pt x="8427" y="8904"/>
                  <a:pt x="9497" y="8038"/>
                  <a:pt x="10655" y="7990"/>
                </a:cubicBezTo>
                <a:close/>
                <a:moveTo>
                  <a:pt x="4633" y="9637"/>
                </a:moveTo>
                <a:cubicBezTo>
                  <a:pt x="4417" y="9661"/>
                  <a:pt x="4255" y="9882"/>
                  <a:pt x="4267" y="10138"/>
                </a:cubicBezTo>
                <a:cubicBezTo>
                  <a:pt x="4267" y="10655"/>
                  <a:pt x="4328" y="11168"/>
                  <a:pt x="4449" y="11665"/>
                </a:cubicBezTo>
                <a:cubicBezTo>
                  <a:pt x="4569" y="12159"/>
                  <a:pt x="4747" y="12631"/>
                  <a:pt x="4977" y="13067"/>
                </a:cubicBezTo>
                <a:cubicBezTo>
                  <a:pt x="5108" y="13329"/>
                  <a:pt x="5401" y="13402"/>
                  <a:pt x="5610" y="13225"/>
                </a:cubicBezTo>
                <a:cubicBezTo>
                  <a:pt x="5773" y="13088"/>
                  <a:pt x="5832" y="12833"/>
                  <a:pt x="5750" y="12616"/>
                </a:cubicBezTo>
                <a:cubicBezTo>
                  <a:pt x="5560" y="12233"/>
                  <a:pt x="5407" y="11826"/>
                  <a:pt x="5295" y="11402"/>
                </a:cubicBezTo>
                <a:cubicBezTo>
                  <a:pt x="5185" y="10988"/>
                  <a:pt x="5114" y="10562"/>
                  <a:pt x="5083" y="10130"/>
                </a:cubicBezTo>
                <a:cubicBezTo>
                  <a:pt x="5087" y="9840"/>
                  <a:pt x="4878" y="9610"/>
                  <a:pt x="4633" y="9637"/>
                </a:cubicBezTo>
                <a:close/>
                <a:moveTo>
                  <a:pt x="17182" y="12029"/>
                </a:moveTo>
                <a:lnTo>
                  <a:pt x="20469" y="14331"/>
                </a:lnTo>
                <a:cubicBezTo>
                  <a:pt x="20197" y="14600"/>
                  <a:pt x="19914" y="14852"/>
                  <a:pt x="19620" y="15086"/>
                </a:cubicBezTo>
                <a:cubicBezTo>
                  <a:pt x="19301" y="15340"/>
                  <a:pt x="18971" y="15573"/>
                  <a:pt x="18630" y="15784"/>
                </a:cubicBezTo>
                <a:cubicBezTo>
                  <a:pt x="18133" y="16071"/>
                  <a:pt x="17613" y="16300"/>
                  <a:pt x="17078" y="16466"/>
                </a:cubicBezTo>
                <a:cubicBezTo>
                  <a:pt x="16428" y="16667"/>
                  <a:pt x="15759" y="16775"/>
                  <a:pt x="15087" y="16788"/>
                </a:cubicBezTo>
                <a:lnTo>
                  <a:pt x="14124" y="16788"/>
                </a:lnTo>
                <a:cubicBezTo>
                  <a:pt x="14167" y="16768"/>
                  <a:pt x="14211" y="16751"/>
                  <a:pt x="14253" y="16730"/>
                </a:cubicBezTo>
                <a:cubicBezTo>
                  <a:pt x="14989" y="16362"/>
                  <a:pt x="15627" y="15773"/>
                  <a:pt x="16134" y="15044"/>
                </a:cubicBezTo>
                <a:cubicBezTo>
                  <a:pt x="16470" y="14560"/>
                  <a:pt x="16744" y="14020"/>
                  <a:pt x="16928" y="13433"/>
                </a:cubicBezTo>
                <a:cubicBezTo>
                  <a:pt x="17070" y="12981"/>
                  <a:pt x="17154" y="12508"/>
                  <a:pt x="17182" y="12029"/>
                </a:cubicBezTo>
                <a:close/>
                <a:moveTo>
                  <a:pt x="6186" y="13450"/>
                </a:moveTo>
                <a:cubicBezTo>
                  <a:pt x="6055" y="13446"/>
                  <a:pt x="5925" y="13516"/>
                  <a:pt x="5842" y="13650"/>
                </a:cubicBezTo>
                <a:cubicBezTo>
                  <a:pt x="5713" y="13860"/>
                  <a:pt x="5746" y="14152"/>
                  <a:pt x="5917" y="14314"/>
                </a:cubicBezTo>
                <a:lnTo>
                  <a:pt x="6204" y="14562"/>
                </a:lnTo>
                <a:cubicBezTo>
                  <a:pt x="6389" y="14758"/>
                  <a:pt x="6678" y="14717"/>
                  <a:pt x="6819" y="14474"/>
                </a:cubicBezTo>
                <a:cubicBezTo>
                  <a:pt x="6938" y="14269"/>
                  <a:pt x="6902" y="13990"/>
                  <a:pt x="6737" y="13835"/>
                </a:cubicBezTo>
                <a:lnTo>
                  <a:pt x="6412" y="13538"/>
                </a:lnTo>
                <a:cubicBezTo>
                  <a:pt x="6343" y="13481"/>
                  <a:pt x="6264" y="13452"/>
                  <a:pt x="6186" y="13450"/>
                </a:cubicBezTo>
                <a:close/>
                <a:moveTo>
                  <a:pt x="9039" y="17765"/>
                </a:moveTo>
                <a:lnTo>
                  <a:pt x="11097" y="17765"/>
                </a:lnTo>
                <a:lnTo>
                  <a:pt x="8701" y="20595"/>
                </a:lnTo>
                <a:lnTo>
                  <a:pt x="6643" y="20595"/>
                </a:lnTo>
                <a:lnTo>
                  <a:pt x="9039" y="17765"/>
                </a:ln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Скругленный прямоугольник 47">
            <a:extLst>
              <a:ext uri="{FF2B5EF4-FFF2-40B4-BE49-F238E27FC236}">
                <a16:creationId xmlns:a16="http://schemas.microsoft.com/office/drawing/2014/main" id="{A6121E0A-F29C-C843-B2F7-FD436BB73703}"/>
              </a:ext>
            </a:extLst>
          </p:cNvPr>
          <p:cNvSpPr/>
          <p:nvPr/>
        </p:nvSpPr>
        <p:spPr bwMode="auto">
          <a:xfrm>
            <a:off x="20400912" y="11418945"/>
            <a:ext cx="2736304" cy="8902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chemeClr val="tx1"/>
                </a:solidFill>
                <a:latin typeface="Poppins" charset="0"/>
                <a:ea typeface="Poppins" charset="0"/>
                <a:cs typeface="Poppins" charset="0"/>
                <a:sym typeface="Poppins" charset="0"/>
              </a:rPr>
              <a:t>START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69B3D5-A2C2-469C-AAD1-D27B9D41AF35}"/>
              </a:ext>
            </a:extLst>
          </p:cNvPr>
          <p:cNvSpPr txBox="1"/>
          <p:nvPr/>
        </p:nvSpPr>
        <p:spPr>
          <a:xfrm>
            <a:off x="11039872" y="1169368"/>
            <a:ext cx="88078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/>
              <a:t>Stager</a:t>
            </a:r>
            <a:r>
              <a:rPr lang="fr-FR" sz="4800" b="1" dirty="0"/>
              <a:t> : AJBAR OMAR</a:t>
            </a:r>
          </a:p>
          <a:p>
            <a:r>
              <a:rPr lang="fr-FR" sz="4800" b="1" dirty="0"/>
              <a:t>Encadrent : </a:t>
            </a:r>
            <a:r>
              <a:rPr lang="fr-FR" sz="4800" b="1" dirty="0" err="1"/>
              <a:t>Esseraj</a:t>
            </a:r>
            <a:r>
              <a:rPr lang="fr-FR" sz="4800" b="1" dirty="0"/>
              <a:t> Fouad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5040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29898" y="12304885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mtClean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Montserrat" charset="0"/>
              </a:rPr>
              <a:pPr algn="ctr" eaLnBrk="1">
                <a:defRPr/>
              </a:pPr>
              <a:t>2</a:t>
            </a:fld>
            <a:endParaRPr lang="x-none" altLang="x-none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102768" y="4121695"/>
            <a:ext cx="10513167" cy="367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fr-FR" altLang="x-none" sz="100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Analyse de besoin </a:t>
            </a:r>
            <a:endParaRPr lang="x-none" altLang="x-none" sz="10000" b="1" dirty="0">
              <a:solidFill>
                <a:schemeClr val="bg2"/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5560FC2A-2DEC-6A45-AF17-89681D33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80" y="6858000"/>
            <a:ext cx="10873208" cy="30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en-US" sz="4400" b="1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Open Sans" panose="020B0606030504020204" pitchFamily="34" charset="0"/>
              </a:rPr>
              <a:t>Création d’une landing page  pour application musicale afin de s’abonner et  télécharger </a:t>
            </a:r>
            <a:endParaRPr lang="en-US" altLang="en-US" sz="4400" b="1" dirty="0">
              <a:solidFill>
                <a:schemeClr val="bg1"/>
              </a:solidFill>
              <a:latin typeface="SF Pro Text" pitchFamily="2" charset="0"/>
              <a:ea typeface="SF Pro Text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22E317-8AE1-584A-B237-442E5966E3C0}"/>
              </a:ext>
            </a:extLst>
          </p:cNvPr>
          <p:cNvGrpSpPr/>
          <p:nvPr/>
        </p:nvGrpSpPr>
        <p:grpSpPr>
          <a:xfrm>
            <a:off x="2758952" y="0"/>
            <a:ext cx="2186658" cy="3438000"/>
            <a:chOff x="2811288" y="0"/>
            <a:chExt cx="2186658" cy="343800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50CEB4C-9655-E944-9C97-5FBEF09A543A}"/>
                </a:ext>
              </a:extLst>
            </p:cNvPr>
            <p:cNvSpPr/>
            <p:nvPr/>
          </p:nvSpPr>
          <p:spPr bwMode="auto">
            <a:xfrm>
              <a:off x="2811288" y="0"/>
              <a:ext cx="2186658" cy="3438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37DFA9-1637-3541-B241-C794D78E0292}"/>
                </a:ext>
              </a:extLst>
            </p:cNvPr>
            <p:cNvSpPr/>
            <p:nvPr/>
          </p:nvSpPr>
          <p:spPr>
            <a:xfrm>
              <a:off x="2830462" y="1810072"/>
              <a:ext cx="216748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>
                <a:defRPr/>
              </a:pPr>
              <a:r>
                <a:rPr lang="en-US" altLang="x-none" sz="7000" b="1" dirty="0">
                  <a:solidFill>
                    <a:srgbClr val="FFFDFF"/>
                  </a:solidFill>
                  <a:latin typeface="SF Pro Text Heavy" pitchFamily="2" charset="0"/>
                  <a:ea typeface="SF Pro Text Heavy" pitchFamily="2" charset="0"/>
                  <a:cs typeface="Montserrat Semi" charset="0"/>
                  <a:sym typeface="Poppins Medium" charset="0"/>
                </a:rPr>
                <a:t>01</a:t>
              </a:r>
              <a:endParaRPr lang="en-US" altLang="x-none" sz="7000" b="1" dirty="0">
                <a:solidFill>
                  <a:srgbClr val="3E3D43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51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29898" y="12304885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mtClean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Montserrat" charset="0"/>
              </a:rPr>
              <a:pPr algn="ctr" eaLnBrk="1">
                <a:defRPr/>
              </a:pPr>
              <a:t>3</a:t>
            </a:fld>
            <a:endParaRPr lang="x-none" altLang="x-none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Montserrat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C5A4767-6C8B-BD4F-B3B5-47A20D1D87DA}"/>
              </a:ext>
            </a:extLst>
          </p:cNvPr>
          <p:cNvGrpSpPr/>
          <p:nvPr/>
        </p:nvGrpSpPr>
        <p:grpSpPr>
          <a:xfrm>
            <a:off x="5495257" y="5849888"/>
            <a:ext cx="14689632" cy="2583791"/>
            <a:chOff x="1607349" y="4620434"/>
            <a:chExt cx="15338896" cy="2583791"/>
          </a:xfrm>
        </p:grpSpPr>
        <p:sp>
          <p:nvSpPr>
            <p:cNvPr id="49" name="Скругленный прямоугольник 48">
              <a:extLst>
                <a:ext uri="{FF2B5EF4-FFF2-40B4-BE49-F238E27FC236}">
                  <a16:creationId xmlns:a16="http://schemas.microsoft.com/office/drawing/2014/main" id="{03558DB3-5B32-6E4A-AA9F-86047B724F06}"/>
                </a:ext>
              </a:extLst>
            </p:cNvPr>
            <p:cNvSpPr/>
            <p:nvPr/>
          </p:nvSpPr>
          <p:spPr bwMode="auto">
            <a:xfrm>
              <a:off x="3157024" y="6592169"/>
              <a:ext cx="9757592" cy="4571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Скругленный прямоугольник 21">
              <a:extLst>
                <a:ext uri="{FF2B5EF4-FFF2-40B4-BE49-F238E27FC236}">
                  <a16:creationId xmlns:a16="http://schemas.microsoft.com/office/drawing/2014/main" id="{B9AC5869-308F-8C4A-A3AB-1EDDC4108E13}"/>
                </a:ext>
              </a:extLst>
            </p:cNvPr>
            <p:cNvSpPr/>
            <p:nvPr/>
          </p:nvSpPr>
          <p:spPr bwMode="auto">
            <a:xfrm>
              <a:off x="3067915" y="6592169"/>
              <a:ext cx="1387833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D5B6EA0E-ACDA-364D-B1F4-146545EA185E}"/>
                </a:ext>
              </a:extLst>
            </p:cNvPr>
            <p:cNvGrpSpPr/>
            <p:nvPr/>
          </p:nvGrpSpPr>
          <p:grpSpPr>
            <a:xfrm>
              <a:off x="2902968" y="6196113"/>
              <a:ext cx="1008112" cy="1008112"/>
              <a:chOff x="3695056" y="3833664"/>
              <a:chExt cx="1008112" cy="1008112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09FF2231-115A-2748-923D-A2DA22D120A1}"/>
                  </a:ext>
                </a:extLst>
              </p:cNvPr>
              <p:cNvSpPr/>
              <p:nvPr/>
            </p:nvSpPr>
            <p:spPr bwMode="auto">
              <a:xfrm>
                <a:off x="3695056" y="3833664"/>
                <a:ext cx="1008112" cy="1008112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92D9E070-F572-EA47-A469-26094EB1102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695056" y="403083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chemeClr val="accent1"/>
                    </a:solidFill>
                    <a:latin typeface="SF Pro Text Semibold" pitchFamily="2" charset="0"/>
                    <a:ea typeface="SF Pro Text Semibold" pitchFamily="2" charset="0"/>
                    <a:cs typeface="Montserrat Semi" charset="0"/>
                    <a:sym typeface="Poppins Medium" charset="0"/>
                  </a:rPr>
                  <a:t>1</a:t>
                </a:r>
                <a:endParaRPr lang="x-none" altLang="x-none" sz="2800" b="1" dirty="0">
                  <a:solidFill>
                    <a:schemeClr val="accent1"/>
                  </a:solidFill>
                  <a:latin typeface="SF Pro Text Semibold" pitchFamily="2" charset="0"/>
                  <a:ea typeface="SF Pro Text Semibold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69449B27-840E-DE48-A25C-554B0F044164}"/>
                </a:ext>
              </a:extLst>
            </p:cNvPr>
            <p:cNvGrpSpPr/>
            <p:nvPr/>
          </p:nvGrpSpPr>
          <p:grpSpPr>
            <a:xfrm>
              <a:off x="7063804" y="6196113"/>
              <a:ext cx="1008112" cy="1008112"/>
              <a:chOff x="3695056" y="3833664"/>
              <a:chExt cx="1008112" cy="1008112"/>
            </a:xfrm>
          </p:grpSpPr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C4FF2220-0AA2-F549-8C6E-6969ADB4D4D3}"/>
                  </a:ext>
                </a:extLst>
              </p:cNvPr>
              <p:cNvSpPr/>
              <p:nvPr/>
            </p:nvSpPr>
            <p:spPr bwMode="auto">
              <a:xfrm>
                <a:off x="3695056" y="3833664"/>
                <a:ext cx="1008112" cy="1008112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2B503CFC-CCE2-F747-BCEF-4947518955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695056" y="403083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chemeClr val="accent1"/>
                    </a:solidFill>
                    <a:latin typeface="SF Pro Text Semibold" pitchFamily="2" charset="0"/>
                    <a:ea typeface="SF Pro Text Semibold" pitchFamily="2" charset="0"/>
                    <a:cs typeface="Montserrat Semi" charset="0"/>
                    <a:sym typeface="Poppins Medium" charset="0"/>
                  </a:rPr>
                  <a:t>2</a:t>
                </a:r>
                <a:endParaRPr lang="x-none" altLang="x-none" sz="2800" b="1" dirty="0">
                  <a:solidFill>
                    <a:schemeClr val="accent1"/>
                  </a:solidFill>
                  <a:latin typeface="SF Pro Text Semibold" pitchFamily="2" charset="0"/>
                  <a:ea typeface="SF Pro Text Semibold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5D40656D-0D4D-6D45-B2BA-7D235FBB00D3}"/>
                </a:ext>
              </a:extLst>
            </p:cNvPr>
            <p:cNvGrpSpPr/>
            <p:nvPr/>
          </p:nvGrpSpPr>
          <p:grpSpPr>
            <a:xfrm>
              <a:off x="11906504" y="6196113"/>
              <a:ext cx="1008112" cy="1008112"/>
              <a:chOff x="3695056" y="3833664"/>
              <a:chExt cx="1008112" cy="100811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D268BC12-01A9-AB48-9E40-A06FE8CADC72}"/>
                  </a:ext>
                </a:extLst>
              </p:cNvPr>
              <p:cNvSpPr/>
              <p:nvPr/>
            </p:nvSpPr>
            <p:spPr bwMode="auto">
              <a:xfrm>
                <a:off x="3695056" y="3833664"/>
                <a:ext cx="1008112" cy="1008112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2" name="Text Box 3">
                <a:extLst>
                  <a:ext uri="{FF2B5EF4-FFF2-40B4-BE49-F238E27FC236}">
                    <a16:creationId xmlns:a16="http://schemas.microsoft.com/office/drawing/2014/main" id="{2CDF5B39-125F-E441-B907-B04146E6C43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695056" y="403083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chemeClr val="accent1"/>
                    </a:solidFill>
                    <a:latin typeface="SF Pro Text Semibold" pitchFamily="2" charset="0"/>
                    <a:ea typeface="SF Pro Text Semibold" pitchFamily="2" charset="0"/>
                    <a:cs typeface="Montserrat Semi" charset="0"/>
                    <a:sym typeface="Poppins Medium" charset="0"/>
                  </a:rPr>
                  <a:t>3</a:t>
                </a:r>
                <a:endParaRPr lang="x-none" altLang="x-none" sz="2800" b="1" dirty="0">
                  <a:solidFill>
                    <a:schemeClr val="accent1"/>
                  </a:solidFill>
                  <a:latin typeface="SF Pro Text Semibold" pitchFamily="2" charset="0"/>
                  <a:ea typeface="SF Pro Text Semibold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50" name="Text Box 3">
              <a:extLst>
                <a:ext uri="{FF2B5EF4-FFF2-40B4-BE49-F238E27FC236}">
                  <a16:creationId xmlns:a16="http://schemas.microsoft.com/office/drawing/2014/main" id="{67AEED9C-F37F-9E4C-856F-875553FA770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7349" y="4620434"/>
              <a:ext cx="3599349" cy="1268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en-US" sz="5400" b="1" dirty="0">
                  <a:solidFill>
                    <a:schemeClr val="bg1"/>
                  </a:solidFill>
                  <a:latin typeface="SF Pro Text" pitchFamily="2" charset="0"/>
                  <a:ea typeface="SF Pro Text" pitchFamily="2" charset="0"/>
                  <a:cs typeface="Open Sans" panose="020B0606030504020204" pitchFamily="34" charset="0"/>
                </a:rPr>
                <a:t>Maquette</a:t>
              </a:r>
              <a:endParaRPr lang="x-none" altLang="x-none" sz="54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1" name="Text Box 3">
              <a:extLst>
                <a:ext uri="{FF2B5EF4-FFF2-40B4-BE49-F238E27FC236}">
                  <a16:creationId xmlns:a16="http://schemas.microsoft.com/office/drawing/2014/main" id="{7DFDB9C8-E919-124C-BFAE-EB85F5DB70E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68185" y="4637650"/>
              <a:ext cx="3599349" cy="1268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fr-FR" altLang="x-none" sz="5400" b="1" dirty="0">
                  <a:solidFill>
                    <a:schemeClr val="bg2"/>
                  </a:solidFill>
                  <a:latin typeface="SF Pro Text Semibold" pitchFamily="2" charset="0"/>
                  <a:ea typeface="SF Pro Text Semibold" pitchFamily="2" charset="0"/>
                  <a:cs typeface="Montserrat Semi" charset="0"/>
                  <a:sym typeface="Poppins Medium" charset="0"/>
                </a:rPr>
                <a:t>HTML</a:t>
              </a:r>
              <a:endParaRPr lang="x-none" altLang="x-none" sz="54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3773F637-334B-384D-8B32-F90DECE615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64333" y="4728437"/>
              <a:ext cx="3599349" cy="1268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5400" b="1" dirty="0">
                  <a:solidFill>
                    <a:schemeClr val="bg2"/>
                  </a:solidFill>
                  <a:latin typeface="SF Pro Text Semibold" pitchFamily="2" charset="0"/>
                  <a:ea typeface="SF Pro Text Semibold" pitchFamily="2" charset="0"/>
                  <a:cs typeface="Montserrat Semi" charset="0"/>
                  <a:sym typeface="Poppins Medium" charset="0"/>
                </a:rPr>
                <a:t>CSS</a:t>
              </a:r>
              <a:endParaRPr lang="x-none" altLang="x-none" sz="54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57" name="Text Box 3">
            <a:extLst>
              <a:ext uri="{FF2B5EF4-FFF2-40B4-BE49-F238E27FC236}">
                <a16:creationId xmlns:a16="http://schemas.microsoft.com/office/drawing/2014/main" id="{0612C3E8-13BE-9042-84F6-57628EE37195}"/>
              </a:ext>
            </a:extLst>
          </p:cNvPr>
          <p:cNvSpPr txBox="1">
            <a:spLocks/>
          </p:cNvSpPr>
          <p:nvPr/>
        </p:nvSpPr>
        <p:spPr bwMode="auto">
          <a:xfrm>
            <a:off x="1534816" y="2278676"/>
            <a:ext cx="17884720" cy="367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4400" b="1" dirty="0" err="1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Analyse</a:t>
            </a:r>
            <a:r>
              <a:rPr lang="en-US" altLang="x-none" sz="144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 </a:t>
            </a:r>
            <a:r>
              <a:rPr lang="fr-MA" sz="14400" b="1" i="0" u="none" strike="noStrike" dirty="0">
                <a:solidFill>
                  <a:schemeClr val="bg1"/>
                </a:solidFill>
                <a:effectLst/>
                <a:latin typeface="SF Pro Text"/>
              </a:rPr>
              <a:t>technique</a:t>
            </a:r>
            <a:r>
              <a:rPr lang="en-US" altLang="x-none" sz="14400" b="1" dirty="0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 </a:t>
            </a:r>
            <a:endParaRPr lang="x-none" altLang="x-none" sz="14400" b="1" dirty="0">
              <a:solidFill>
                <a:schemeClr val="bg2"/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  <a:p>
            <a:pPr eaLnBrk="1">
              <a:defRPr/>
            </a:pPr>
            <a:endParaRPr lang="en-US" altLang="x-none" sz="10000" b="1" dirty="0">
              <a:solidFill>
                <a:schemeClr val="bg2"/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92C9F4-C698-4FBE-821E-55E432C05CB7}"/>
              </a:ext>
            </a:extLst>
          </p:cNvPr>
          <p:cNvSpPr txBox="1">
            <a:spLocks/>
          </p:cNvSpPr>
          <p:nvPr/>
        </p:nvSpPr>
        <p:spPr bwMode="auto">
          <a:xfrm>
            <a:off x="18672722" y="7592454"/>
            <a:ext cx="10081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accent1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3</a:t>
            </a:r>
            <a:endParaRPr lang="x-none" altLang="x-none" sz="2800" b="1" dirty="0">
              <a:solidFill>
                <a:schemeClr val="accent1"/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FF432-EAE3-4A8C-8294-89ED13145CDE}"/>
              </a:ext>
            </a:extLst>
          </p:cNvPr>
          <p:cNvSpPr txBox="1"/>
          <p:nvPr/>
        </p:nvSpPr>
        <p:spPr>
          <a:xfrm>
            <a:off x="17964830" y="6276675"/>
            <a:ext cx="294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JAVA SCRIPT</a:t>
            </a:r>
            <a:endParaRPr lang="fr-M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6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29898" y="12304885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mtClean="0">
                <a:solidFill>
                  <a:schemeClr val="bg1"/>
                </a:solidFill>
                <a:latin typeface="SF Pro Text Medium" pitchFamily="2" charset="0"/>
                <a:ea typeface="SF Pro Text Medium" pitchFamily="2" charset="0"/>
                <a:cs typeface="Montserrat" charset="0"/>
              </a:rPr>
              <a:pPr algn="ctr" eaLnBrk="1">
                <a:defRPr/>
              </a:pPr>
              <a:t>4</a:t>
            </a:fld>
            <a:endParaRPr lang="x-none" altLang="x-none" dirty="0">
              <a:solidFill>
                <a:schemeClr val="bg1"/>
              </a:solidFill>
              <a:latin typeface="SF Pro Text Medium" pitchFamily="2" charset="0"/>
              <a:ea typeface="SF Pro Text Medium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678832" y="26368"/>
            <a:ext cx="10513167" cy="367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fr-FR" altLang="x-none" sz="10000" b="1" dirty="0" err="1">
                <a:solidFill>
                  <a:schemeClr val="bg2"/>
                </a:solidFill>
                <a:latin typeface="SF Pro Text Semibold" pitchFamily="2" charset="0"/>
                <a:ea typeface="SF Pro Text Semibold" pitchFamily="2" charset="0"/>
                <a:cs typeface="Montserrat Semi" charset="0"/>
                <a:sym typeface="Poppins Medium" charset="0"/>
              </a:rPr>
              <a:t>Realisation</a:t>
            </a:r>
            <a:endParaRPr lang="x-none" altLang="x-none" sz="8000" b="1" dirty="0">
              <a:solidFill>
                <a:schemeClr val="bg2"/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00A481-38FA-4313-AF32-F357D83D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424"/>
            <a:ext cx="24383999" cy="120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>
            <a:extLst>
              <a:ext uri="{FF2B5EF4-FFF2-40B4-BE49-F238E27FC236}">
                <a16:creationId xmlns:a16="http://schemas.microsoft.com/office/drawing/2014/main" id="{63B056A4-74F1-C542-A84D-C884349E64FC}"/>
              </a:ext>
            </a:extLst>
          </p:cNvPr>
          <p:cNvSpPr txBox="1">
            <a:spLocks/>
          </p:cNvSpPr>
          <p:nvPr/>
        </p:nvSpPr>
        <p:spPr bwMode="auto">
          <a:xfrm>
            <a:off x="7627596" y="8836131"/>
            <a:ext cx="19041468" cy="44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0000" b="1" dirty="0">
                <a:solidFill>
                  <a:schemeClr val="accent5">
                    <a:alpha val="38000"/>
                  </a:schemeClr>
                </a:solidFill>
                <a:latin typeface="SF Pro Text" pitchFamily="2" charset="0"/>
                <a:ea typeface="SF Pro Text" pitchFamily="2" charset="0"/>
                <a:cs typeface="Montserrat Semi" charset="0"/>
                <a:sym typeface="Poppins Medium" charset="0"/>
              </a:rPr>
              <a:t>DESIGN</a:t>
            </a:r>
            <a:endParaRPr lang="x-none" altLang="x-none" sz="30000" b="1" dirty="0">
              <a:solidFill>
                <a:schemeClr val="accent5">
                  <a:alpha val="38000"/>
                </a:schemeClr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A63828A1-4955-2C49-83DB-676EF7A77D3A}"/>
              </a:ext>
            </a:extLst>
          </p:cNvPr>
          <p:cNvSpPr txBox="1">
            <a:spLocks/>
          </p:cNvSpPr>
          <p:nvPr/>
        </p:nvSpPr>
        <p:spPr bwMode="auto">
          <a:xfrm>
            <a:off x="-1097846" y="-1682966"/>
            <a:ext cx="24354382" cy="44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0000" b="1" dirty="0">
                <a:solidFill>
                  <a:schemeClr val="accent5">
                    <a:alpha val="38000"/>
                  </a:schemeClr>
                </a:solidFill>
                <a:latin typeface="SF Pro Text" pitchFamily="2" charset="0"/>
                <a:ea typeface="SF Pro Text" pitchFamily="2" charset="0"/>
                <a:cs typeface="Montserrat Semi" charset="0"/>
                <a:sym typeface="Poppins Medium" charset="0"/>
              </a:rPr>
              <a:t>CREATIVE</a:t>
            </a:r>
            <a:endParaRPr lang="x-none" altLang="x-none" sz="30000" b="1" dirty="0">
              <a:solidFill>
                <a:schemeClr val="accent5">
                  <a:alpha val="38000"/>
                </a:schemeClr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A70BC173-D299-0B43-A285-7D0A8E26CBC4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9095379" y="4857125"/>
            <a:ext cx="24354382" cy="44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0000" b="1" dirty="0">
                <a:solidFill>
                  <a:schemeClr val="accent5">
                    <a:alpha val="38000"/>
                  </a:schemeClr>
                </a:solidFill>
                <a:latin typeface="SF Pro Text" pitchFamily="2" charset="0"/>
                <a:ea typeface="SF Pro Text" pitchFamily="2" charset="0"/>
                <a:cs typeface="Montserrat Semi" charset="0"/>
                <a:sym typeface="Poppins Medium" charset="0"/>
              </a:rPr>
              <a:t>YELLOW</a:t>
            </a:r>
            <a:endParaRPr lang="x-none" altLang="x-none" sz="30000" b="1" dirty="0">
              <a:solidFill>
                <a:schemeClr val="accent5">
                  <a:alpha val="38000"/>
                </a:schemeClr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46DCF332-5783-364C-AE0C-F121C6A2EA0B}"/>
              </a:ext>
            </a:extLst>
          </p:cNvPr>
          <p:cNvSpPr txBox="1">
            <a:spLocks/>
          </p:cNvSpPr>
          <p:nvPr/>
        </p:nvSpPr>
        <p:spPr bwMode="auto">
          <a:xfrm>
            <a:off x="1966864" y="3861861"/>
            <a:ext cx="11377661" cy="594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20000" b="1" dirty="0">
                <a:solidFill>
                  <a:schemeClr val="bg2"/>
                </a:solidFill>
                <a:latin typeface="SF Pro Text Heavy" pitchFamily="2" charset="0"/>
                <a:ea typeface="SF Pro Text Heavy" pitchFamily="2" charset="0"/>
                <a:cs typeface="Montserrat Semi" charset="0"/>
                <a:sym typeface="Poppins Medium" charset="0"/>
              </a:rPr>
              <a:t>THANK YOU</a:t>
            </a:r>
            <a:endParaRPr lang="x-none" altLang="x-none" sz="20000" b="1" dirty="0">
              <a:solidFill>
                <a:schemeClr val="bg2"/>
              </a:solidFill>
              <a:latin typeface="SF Pro Text Semibold" pitchFamily="2" charset="0"/>
              <a:ea typeface="SF Pro Text Semibold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C08C9FD-7841-8842-92B6-BF50D926769B}"/>
              </a:ext>
            </a:extLst>
          </p:cNvPr>
          <p:cNvGrpSpPr/>
          <p:nvPr/>
        </p:nvGrpSpPr>
        <p:grpSpPr>
          <a:xfrm>
            <a:off x="22561550" y="4515132"/>
            <a:ext cx="662062" cy="4955113"/>
            <a:chOff x="9788784" y="8643656"/>
            <a:chExt cx="628899" cy="4706908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929E5E1B-0699-5B41-BFF9-DA29565AB34E}"/>
                </a:ext>
              </a:extLst>
            </p:cNvPr>
            <p:cNvGrpSpPr/>
            <p:nvPr/>
          </p:nvGrpSpPr>
          <p:grpSpPr>
            <a:xfrm>
              <a:off x="9788784" y="8643656"/>
              <a:ext cx="628899" cy="628246"/>
              <a:chOff x="2143140" y="11548433"/>
              <a:chExt cx="628899" cy="628246"/>
            </a:xfrm>
          </p:grpSpPr>
          <p:sp>
            <p:nvSpPr>
              <p:cNvPr id="67" name="Oval 3">
                <a:extLst>
                  <a:ext uri="{FF2B5EF4-FFF2-40B4-BE49-F238E27FC236}">
                    <a16:creationId xmlns:a16="http://schemas.microsoft.com/office/drawing/2014/main" id="{57BE5832-7DE7-C44E-85B7-1864B0470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40" y="11548433"/>
                <a:ext cx="628899" cy="6282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solidFill>
                    <a:srgbClr val="FFFFFF"/>
                  </a:solidFill>
                  <a:latin typeface="Helvetica Light" pitchFamily="2" charset="0"/>
                  <a:ea typeface="Helvetica Light" pitchFamily="2" charset="0"/>
                  <a:cs typeface="Helvetica Light" pitchFamily="2" charset="0"/>
                  <a:sym typeface="Helvetica Light" pitchFamily="2" charset="0"/>
                </a:endParaRPr>
              </a:p>
            </p:txBody>
          </p:sp>
          <p:sp>
            <p:nvSpPr>
              <p:cNvPr id="68" name="AutoShape 4">
                <a:extLst>
                  <a:ext uri="{FF2B5EF4-FFF2-40B4-BE49-F238E27FC236}">
                    <a16:creationId xmlns:a16="http://schemas.microsoft.com/office/drawing/2014/main" id="{72B4B23D-3F19-534B-A386-3C2B1B7B6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639" y="11729520"/>
                <a:ext cx="141208" cy="268688"/>
              </a:xfrm>
              <a:custGeom>
                <a:avLst/>
                <a:gdLst>
                  <a:gd name="T0" fmla="*/ 420520 w 21600"/>
                  <a:gd name="T1" fmla="*/ 801321 h 21595"/>
                  <a:gd name="T2" fmla="*/ 420520 w 21600"/>
                  <a:gd name="T3" fmla="*/ 801321 h 21595"/>
                  <a:gd name="T4" fmla="*/ 420520 w 21600"/>
                  <a:gd name="T5" fmla="*/ 801321 h 21595"/>
                  <a:gd name="T6" fmla="*/ 420520 w 21600"/>
                  <a:gd name="T7" fmla="*/ 801321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ru-RU"/>
              </a:p>
            </p:txBody>
          </p:sp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711156EE-7FF8-6848-8F2E-4C64A66D342A}"/>
                </a:ext>
              </a:extLst>
            </p:cNvPr>
            <p:cNvGrpSpPr/>
            <p:nvPr/>
          </p:nvGrpSpPr>
          <p:grpSpPr>
            <a:xfrm>
              <a:off x="9788784" y="10274598"/>
              <a:ext cx="628899" cy="628246"/>
              <a:chOff x="3809014" y="11548433"/>
              <a:chExt cx="628899" cy="628246"/>
            </a:xfrm>
          </p:grpSpPr>
          <p:sp>
            <p:nvSpPr>
              <p:cNvPr id="69" name="Oval 6">
                <a:extLst>
                  <a:ext uri="{FF2B5EF4-FFF2-40B4-BE49-F238E27FC236}">
                    <a16:creationId xmlns:a16="http://schemas.microsoft.com/office/drawing/2014/main" id="{A7B92340-530F-5643-9C97-D97FD4F35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014" y="11548433"/>
                <a:ext cx="628899" cy="6282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solidFill>
                    <a:srgbClr val="FFFFFF"/>
                  </a:solidFill>
                  <a:latin typeface="Helvetica Light" pitchFamily="2" charset="0"/>
                  <a:ea typeface="Helvetica Light" pitchFamily="2" charset="0"/>
                  <a:cs typeface="Helvetica Light" pitchFamily="2" charset="0"/>
                  <a:sym typeface="Helvetica Light" pitchFamily="2" charset="0"/>
                </a:endParaRPr>
              </a:p>
            </p:txBody>
          </p:sp>
          <p:sp>
            <p:nvSpPr>
              <p:cNvPr id="70" name="AutoShape 7">
                <a:extLst>
                  <a:ext uri="{FF2B5EF4-FFF2-40B4-BE49-F238E27FC236}">
                    <a16:creationId xmlns:a16="http://schemas.microsoft.com/office/drawing/2014/main" id="{F6AB7B28-26D5-B64F-94C1-2025AD0AF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599" y="11748478"/>
                <a:ext cx="273264" cy="224234"/>
              </a:xfrm>
              <a:custGeom>
                <a:avLst/>
                <a:gdLst>
                  <a:gd name="T0" fmla="*/ 813784 w 21600"/>
                  <a:gd name="T1" fmla="*/ 694576 h 20609"/>
                  <a:gd name="T2" fmla="*/ 813784 w 21600"/>
                  <a:gd name="T3" fmla="*/ 694576 h 20609"/>
                  <a:gd name="T4" fmla="*/ 813784 w 21600"/>
                  <a:gd name="T5" fmla="*/ 694576 h 20609"/>
                  <a:gd name="T6" fmla="*/ 813784 w 21600"/>
                  <a:gd name="T7" fmla="*/ 694576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ru-RU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ABDF12E9-2943-1E4B-8555-32271A5AE8F3}"/>
                </a:ext>
              </a:extLst>
            </p:cNvPr>
            <p:cNvGrpSpPr/>
            <p:nvPr/>
          </p:nvGrpSpPr>
          <p:grpSpPr>
            <a:xfrm>
              <a:off x="9788784" y="9459127"/>
              <a:ext cx="628899" cy="628246"/>
              <a:chOff x="2976077" y="11548433"/>
              <a:chExt cx="628899" cy="628246"/>
            </a:xfrm>
          </p:grpSpPr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2D6A152D-0D54-D441-9FBA-25E159EF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077" y="11548433"/>
                <a:ext cx="628899" cy="6282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solidFill>
                    <a:srgbClr val="FFFFFF"/>
                  </a:solidFill>
                  <a:latin typeface="Helvetica Light" pitchFamily="2" charset="0"/>
                  <a:ea typeface="Helvetica Light" pitchFamily="2" charset="0"/>
                  <a:cs typeface="Helvetica Light" pitchFamily="2" charset="0"/>
                  <a:sym typeface="Helvetica Light" pitchFamily="2" charset="0"/>
                </a:endParaRPr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2441765D-6278-E948-B86F-9BC736839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435" y="11758284"/>
                <a:ext cx="334715" cy="213120"/>
              </a:xfrm>
              <a:custGeom>
                <a:avLst/>
                <a:gdLst>
                  <a:gd name="T0" fmla="*/ 996740 w 20949"/>
                  <a:gd name="T1" fmla="*/ 635303 h 20595"/>
                  <a:gd name="T2" fmla="*/ 996740 w 20949"/>
                  <a:gd name="T3" fmla="*/ 635303 h 20595"/>
                  <a:gd name="T4" fmla="*/ 996740 w 20949"/>
                  <a:gd name="T5" fmla="*/ 635303 h 20595"/>
                  <a:gd name="T6" fmla="*/ 996740 w 20949"/>
                  <a:gd name="T7" fmla="*/ 635303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ru-RU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87100E4C-91B4-7E43-8C5D-1EA1E86AE7B1}"/>
                </a:ext>
              </a:extLst>
            </p:cNvPr>
            <p:cNvGrpSpPr/>
            <p:nvPr/>
          </p:nvGrpSpPr>
          <p:grpSpPr>
            <a:xfrm>
              <a:off x="9788784" y="12721665"/>
              <a:ext cx="628899" cy="628899"/>
              <a:chOff x="6306517" y="11548433"/>
              <a:chExt cx="628899" cy="628899"/>
            </a:xfrm>
          </p:grpSpPr>
          <p:sp>
            <p:nvSpPr>
              <p:cNvPr id="73" name="Oval 15">
                <a:extLst>
                  <a:ext uri="{FF2B5EF4-FFF2-40B4-BE49-F238E27FC236}">
                    <a16:creationId xmlns:a16="http://schemas.microsoft.com/office/drawing/2014/main" id="{82BB0886-D923-BB41-8E40-80FE19AA3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6517" y="11548433"/>
                <a:ext cx="628899" cy="6288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solidFill>
                    <a:srgbClr val="FFFFFF"/>
                  </a:solidFill>
                  <a:latin typeface="Helvetica Light" pitchFamily="2" charset="0"/>
                  <a:ea typeface="Helvetica Light" pitchFamily="2" charset="0"/>
                  <a:cs typeface="Helvetica Light" pitchFamily="2" charset="0"/>
                  <a:sym typeface="Helvetica Light" pitchFamily="2" charset="0"/>
                </a:endParaRPr>
              </a:p>
            </p:txBody>
          </p:sp>
          <p:sp>
            <p:nvSpPr>
              <p:cNvPr id="74" name="AutoShape 16">
                <a:extLst>
                  <a:ext uri="{FF2B5EF4-FFF2-40B4-BE49-F238E27FC236}">
                    <a16:creationId xmlns:a16="http://schemas.microsoft.com/office/drawing/2014/main" id="{BFDA6ADA-9BFF-724A-A913-981B64DFC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7022" y="11727558"/>
                <a:ext cx="210505" cy="271956"/>
              </a:xfrm>
              <a:custGeom>
                <a:avLst/>
                <a:gdLst>
                  <a:gd name="T0" fmla="*/ 626886 w 21324"/>
                  <a:gd name="T1" fmla="*/ 828588 h 21353"/>
                  <a:gd name="T2" fmla="*/ 626886 w 21324"/>
                  <a:gd name="T3" fmla="*/ 828588 h 21353"/>
                  <a:gd name="T4" fmla="*/ 626886 w 21324"/>
                  <a:gd name="T5" fmla="*/ 828588 h 21353"/>
                  <a:gd name="T6" fmla="*/ 626886 w 21324"/>
                  <a:gd name="T7" fmla="*/ 828588 h 213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24" h="21353">
                    <a:moveTo>
                      <a:pt x="4510" y="10565"/>
                    </a:moveTo>
                    <a:cubicBezTo>
                      <a:pt x="4662" y="10945"/>
                      <a:pt x="4641" y="11354"/>
                      <a:pt x="4451" y="11723"/>
                    </a:cubicBezTo>
                    <a:cubicBezTo>
                      <a:pt x="4281" y="12052"/>
                      <a:pt x="3984" y="12333"/>
                      <a:pt x="3601" y="12527"/>
                    </a:cubicBezTo>
                    <a:cubicBezTo>
                      <a:pt x="2231" y="11900"/>
                      <a:pt x="1163" y="10945"/>
                      <a:pt x="557" y="9805"/>
                    </a:cubicBezTo>
                    <a:cubicBezTo>
                      <a:pt x="-228" y="8328"/>
                      <a:pt x="-182" y="6664"/>
                      <a:pt x="684" y="5215"/>
                    </a:cubicBezTo>
                    <a:cubicBezTo>
                      <a:pt x="1772" y="3174"/>
                      <a:pt x="3796" y="1620"/>
                      <a:pt x="6244" y="765"/>
                    </a:cubicBezTo>
                    <a:cubicBezTo>
                      <a:pt x="8815" y="-135"/>
                      <a:pt x="11801" y="-247"/>
                      <a:pt x="14660" y="459"/>
                    </a:cubicBezTo>
                    <a:cubicBezTo>
                      <a:pt x="16723" y="968"/>
                      <a:pt x="18547" y="1885"/>
                      <a:pt x="19736" y="3208"/>
                    </a:cubicBezTo>
                    <a:cubicBezTo>
                      <a:pt x="20896" y="4498"/>
                      <a:pt x="21372" y="6095"/>
                      <a:pt x="21320" y="7727"/>
                    </a:cubicBezTo>
                    <a:cubicBezTo>
                      <a:pt x="21260" y="9646"/>
                      <a:pt x="20488" y="11413"/>
                      <a:pt x="19083" y="12808"/>
                    </a:cubicBezTo>
                    <a:cubicBezTo>
                      <a:pt x="17787" y="14096"/>
                      <a:pt x="15913" y="15106"/>
                      <a:pt x="13615" y="15242"/>
                    </a:cubicBezTo>
                    <a:cubicBezTo>
                      <a:pt x="11971" y="15340"/>
                      <a:pt x="10347" y="14902"/>
                      <a:pt x="9134" y="14036"/>
                    </a:cubicBezTo>
                    <a:cubicBezTo>
                      <a:pt x="8820" y="14902"/>
                      <a:pt x="8502" y="15766"/>
                      <a:pt x="8180" y="16626"/>
                    </a:cubicBezTo>
                    <a:cubicBezTo>
                      <a:pt x="7869" y="17459"/>
                      <a:pt x="7551" y="18296"/>
                      <a:pt x="7062" y="19081"/>
                    </a:cubicBezTo>
                    <a:cubicBezTo>
                      <a:pt x="6532" y="19930"/>
                      <a:pt x="5812" y="20699"/>
                      <a:pt x="4934" y="21353"/>
                    </a:cubicBezTo>
                    <a:cubicBezTo>
                      <a:pt x="4686" y="20432"/>
                      <a:pt x="4591" y="19491"/>
                      <a:pt x="4652" y="18551"/>
                    </a:cubicBezTo>
                    <a:cubicBezTo>
                      <a:pt x="4712" y="17630"/>
                      <a:pt x="4922" y="16720"/>
                      <a:pt x="5139" y="15813"/>
                    </a:cubicBezTo>
                    <a:cubicBezTo>
                      <a:pt x="5588" y="13936"/>
                      <a:pt x="6071" y="12064"/>
                      <a:pt x="6587" y="10197"/>
                    </a:cubicBezTo>
                    <a:cubicBezTo>
                      <a:pt x="6685" y="9744"/>
                      <a:pt x="6725" y="9284"/>
                      <a:pt x="6708" y="8825"/>
                    </a:cubicBezTo>
                    <a:cubicBezTo>
                      <a:pt x="6682" y="8142"/>
                      <a:pt x="6527" y="7452"/>
                      <a:pt x="6703" y="6775"/>
                    </a:cubicBezTo>
                    <a:cubicBezTo>
                      <a:pt x="6824" y="6310"/>
                      <a:pt x="7097" y="5878"/>
                      <a:pt x="7505" y="5531"/>
                    </a:cubicBezTo>
                    <a:cubicBezTo>
                      <a:pt x="7874" y="5217"/>
                      <a:pt x="8340" y="4983"/>
                      <a:pt x="8865" y="4851"/>
                    </a:cubicBezTo>
                    <a:cubicBezTo>
                      <a:pt x="9509" y="4650"/>
                      <a:pt x="10242" y="4724"/>
                      <a:pt x="10799" y="5046"/>
                    </a:cubicBezTo>
                    <a:cubicBezTo>
                      <a:pt x="11427" y="5407"/>
                      <a:pt x="11719" y="6006"/>
                      <a:pt x="11734" y="6615"/>
                    </a:cubicBezTo>
                    <a:cubicBezTo>
                      <a:pt x="11763" y="7805"/>
                      <a:pt x="10814" y="8822"/>
                      <a:pt x="10352" y="9932"/>
                    </a:cubicBezTo>
                    <a:cubicBezTo>
                      <a:pt x="10216" y="10259"/>
                      <a:pt x="10122" y="10595"/>
                      <a:pt x="10070" y="10937"/>
                    </a:cubicBezTo>
                    <a:cubicBezTo>
                      <a:pt x="9846" y="11805"/>
                      <a:pt x="10503" y="12680"/>
                      <a:pt x="11592" y="12950"/>
                    </a:cubicBezTo>
                    <a:cubicBezTo>
                      <a:pt x="13217" y="13353"/>
                      <a:pt x="14611" y="12566"/>
                      <a:pt x="15567" y="11668"/>
                    </a:cubicBezTo>
                    <a:cubicBezTo>
                      <a:pt x="16622" y="10675"/>
                      <a:pt x="17294" y="9464"/>
                      <a:pt x="17488" y="8061"/>
                    </a:cubicBezTo>
                    <a:cubicBezTo>
                      <a:pt x="17691" y="6583"/>
                      <a:pt x="17316" y="5126"/>
                      <a:pt x="16240" y="4035"/>
                    </a:cubicBezTo>
                    <a:cubicBezTo>
                      <a:pt x="15078" y="2856"/>
                      <a:pt x="13221" y="2203"/>
                      <a:pt x="11186" y="2210"/>
                    </a:cubicBezTo>
                    <a:cubicBezTo>
                      <a:pt x="8344" y="2221"/>
                      <a:pt x="5987" y="3374"/>
                      <a:pt x="4449" y="4948"/>
                    </a:cubicBezTo>
                    <a:cubicBezTo>
                      <a:pt x="3551" y="5867"/>
                      <a:pt x="2907" y="6959"/>
                      <a:pt x="2987" y="8118"/>
                    </a:cubicBezTo>
                    <a:cubicBezTo>
                      <a:pt x="3050" y="9024"/>
                      <a:pt x="3564" y="9908"/>
                      <a:pt x="4510" y="10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F4D2AA25-485D-B446-A890-30D241FFBD99}"/>
                </a:ext>
              </a:extLst>
            </p:cNvPr>
            <p:cNvGrpSpPr/>
            <p:nvPr/>
          </p:nvGrpSpPr>
          <p:grpSpPr>
            <a:xfrm>
              <a:off x="9789111" y="11906193"/>
              <a:ext cx="628245" cy="628246"/>
              <a:chOff x="5474235" y="11548433"/>
              <a:chExt cx="628245" cy="628246"/>
            </a:xfrm>
          </p:grpSpPr>
          <p:sp>
            <p:nvSpPr>
              <p:cNvPr id="75" name="Oval 18">
                <a:extLst>
                  <a:ext uri="{FF2B5EF4-FFF2-40B4-BE49-F238E27FC236}">
                    <a16:creationId xmlns:a16="http://schemas.microsoft.com/office/drawing/2014/main" id="{B090ED27-4FA6-D345-A84B-E9F1120AD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4235" y="11548433"/>
                <a:ext cx="628245" cy="6282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solidFill>
                    <a:srgbClr val="FFFFFF"/>
                  </a:solidFill>
                  <a:latin typeface="Helvetica Light" pitchFamily="2" charset="0"/>
                  <a:ea typeface="Helvetica Light" pitchFamily="2" charset="0"/>
                  <a:cs typeface="Helvetica Light" pitchFamily="2" charset="0"/>
                  <a:sym typeface="Helvetica Light" pitchFamily="2" charset="0"/>
                </a:endParaRPr>
              </a:p>
            </p:txBody>
          </p:sp>
          <p:sp>
            <p:nvSpPr>
              <p:cNvPr id="76" name="AutoShape 19">
                <a:extLst>
                  <a:ext uri="{FF2B5EF4-FFF2-40B4-BE49-F238E27FC236}">
                    <a16:creationId xmlns:a16="http://schemas.microsoft.com/office/drawing/2014/main" id="{A17ABB7D-0244-3C4A-9862-0A7A89D65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6823" y="11762207"/>
                <a:ext cx="278494" cy="205275"/>
              </a:xfrm>
              <a:custGeom>
                <a:avLst/>
                <a:gdLst>
                  <a:gd name="T0" fmla="*/ 830221 w 21600"/>
                  <a:gd name="T1" fmla="*/ 611947 h 21600"/>
                  <a:gd name="T2" fmla="*/ 830221 w 21600"/>
                  <a:gd name="T3" fmla="*/ 611947 h 21600"/>
                  <a:gd name="T4" fmla="*/ 830221 w 21600"/>
                  <a:gd name="T5" fmla="*/ 611947 h 21600"/>
                  <a:gd name="T6" fmla="*/ 830221 w 21600"/>
                  <a:gd name="T7" fmla="*/ 61194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656" y="0"/>
                    </a:moveTo>
                    <a:cubicBezTo>
                      <a:pt x="7835" y="0"/>
                      <a:pt x="5327" y="1"/>
                      <a:pt x="2507" y="428"/>
                    </a:cubicBezTo>
                    <a:cubicBezTo>
                      <a:pt x="1973" y="522"/>
                      <a:pt x="1432" y="912"/>
                      <a:pt x="1021" y="1493"/>
                    </a:cubicBezTo>
                    <a:cubicBezTo>
                      <a:pt x="637" y="2037"/>
                      <a:pt x="379" y="2733"/>
                      <a:pt x="315" y="3413"/>
                    </a:cubicBezTo>
                    <a:cubicBezTo>
                      <a:pt x="1" y="5970"/>
                      <a:pt x="0" y="8096"/>
                      <a:pt x="0" y="10653"/>
                    </a:cubicBezTo>
                    <a:cubicBezTo>
                      <a:pt x="0" y="10683"/>
                      <a:pt x="0" y="10717"/>
                      <a:pt x="0" y="10751"/>
                    </a:cubicBezTo>
                    <a:cubicBezTo>
                      <a:pt x="0" y="10785"/>
                      <a:pt x="0" y="10818"/>
                      <a:pt x="0" y="10849"/>
                    </a:cubicBezTo>
                    <a:cubicBezTo>
                      <a:pt x="0" y="10883"/>
                      <a:pt x="0" y="10917"/>
                      <a:pt x="0" y="10947"/>
                    </a:cubicBezTo>
                    <a:cubicBezTo>
                      <a:pt x="0" y="13504"/>
                      <a:pt x="1" y="15630"/>
                      <a:pt x="315" y="18187"/>
                    </a:cubicBezTo>
                    <a:cubicBezTo>
                      <a:pt x="379" y="18867"/>
                      <a:pt x="637" y="19563"/>
                      <a:pt x="1021" y="20107"/>
                    </a:cubicBezTo>
                    <a:cubicBezTo>
                      <a:pt x="1432" y="20688"/>
                      <a:pt x="1973" y="21078"/>
                      <a:pt x="2507" y="21172"/>
                    </a:cubicBezTo>
                    <a:cubicBezTo>
                      <a:pt x="5327" y="21599"/>
                      <a:pt x="7835" y="21600"/>
                      <a:pt x="10656" y="21600"/>
                    </a:cubicBezTo>
                    <a:cubicBezTo>
                      <a:pt x="10695" y="21600"/>
                      <a:pt x="10738" y="21600"/>
                      <a:pt x="10779" y="21600"/>
                    </a:cubicBezTo>
                    <a:cubicBezTo>
                      <a:pt x="10793" y="21600"/>
                      <a:pt x="10807" y="21600"/>
                      <a:pt x="10821" y="21600"/>
                    </a:cubicBezTo>
                    <a:cubicBezTo>
                      <a:pt x="10862" y="21600"/>
                      <a:pt x="10905" y="21600"/>
                      <a:pt x="10944" y="21600"/>
                    </a:cubicBezTo>
                    <a:cubicBezTo>
                      <a:pt x="13765" y="21600"/>
                      <a:pt x="16273" y="21599"/>
                      <a:pt x="19093" y="21172"/>
                    </a:cubicBezTo>
                    <a:cubicBezTo>
                      <a:pt x="19627" y="21078"/>
                      <a:pt x="20168" y="20688"/>
                      <a:pt x="20579" y="20107"/>
                    </a:cubicBezTo>
                    <a:cubicBezTo>
                      <a:pt x="20963" y="19563"/>
                      <a:pt x="21221" y="18867"/>
                      <a:pt x="21285" y="18187"/>
                    </a:cubicBezTo>
                    <a:cubicBezTo>
                      <a:pt x="21599" y="15630"/>
                      <a:pt x="21600" y="13504"/>
                      <a:pt x="21600" y="10947"/>
                    </a:cubicBezTo>
                    <a:cubicBezTo>
                      <a:pt x="21600" y="10917"/>
                      <a:pt x="21600" y="10883"/>
                      <a:pt x="21600" y="10849"/>
                    </a:cubicBezTo>
                    <a:cubicBezTo>
                      <a:pt x="21600" y="10815"/>
                      <a:pt x="21600" y="10782"/>
                      <a:pt x="21600" y="10751"/>
                    </a:cubicBezTo>
                    <a:cubicBezTo>
                      <a:pt x="21600" y="10717"/>
                      <a:pt x="21600" y="10683"/>
                      <a:pt x="21600" y="10653"/>
                    </a:cubicBezTo>
                    <a:cubicBezTo>
                      <a:pt x="21600" y="8096"/>
                      <a:pt x="21599" y="5970"/>
                      <a:pt x="21285" y="3413"/>
                    </a:cubicBezTo>
                    <a:cubicBezTo>
                      <a:pt x="21221" y="2733"/>
                      <a:pt x="20963" y="2037"/>
                      <a:pt x="20579" y="1493"/>
                    </a:cubicBezTo>
                    <a:cubicBezTo>
                      <a:pt x="20168" y="912"/>
                      <a:pt x="19627" y="522"/>
                      <a:pt x="19093" y="428"/>
                    </a:cubicBezTo>
                    <a:cubicBezTo>
                      <a:pt x="16273" y="1"/>
                      <a:pt x="13765" y="0"/>
                      <a:pt x="10944" y="0"/>
                    </a:cubicBezTo>
                    <a:cubicBezTo>
                      <a:pt x="10905" y="0"/>
                      <a:pt x="10862" y="0"/>
                      <a:pt x="10821" y="0"/>
                    </a:cubicBezTo>
                    <a:cubicBezTo>
                      <a:pt x="10807" y="0"/>
                      <a:pt x="10793" y="0"/>
                      <a:pt x="10779" y="0"/>
                    </a:cubicBezTo>
                    <a:cubicBezTo>
                      <a:pt x="10738" y="0"/>
                      <a:pt x="10695" y="0"/>
                      <a:pt x="10656" y="0"/>
                    </a:cubicBezTo>
                    <a:close/>
                    <a:moveTo>
                      <a:pt x="8201" y="6153"/>
                    </a:moveTo>
                    <a:lnTo>
                      <a:pt x="14441" y="10394"/>
                    </a:lnTo>
                    <a:lnTo>
                      <a:pt x="8201" y="14634"/>
                    </a:lnTo>
                    <a:lnTo>
                      <a:pt x="8201" y="61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45720" rIns="45720"/>
              <a:lstStyle/>
              <a:p>
                <a:endParaRPr lang="ru-RU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2BB3FFB1-1244-974D-9F5F-0F78B25FC6C8}"/>
                </a:ext>
              </a:extLst>
            </p:cNvPr>
            <p:cNvGrpSpPr/>
            <p:nvPr/>
          </p:nvGrpSpPr>
          <p:grpSpPr>
            <a:xfrm>
              <a:off x="9789111" y="11090069"/>
              <a:ext cx="628245" cy="628899"/>
              <a:chOff x="4641952" y="11548433"/>
              <a:chExt cx="628245" cy="628899"/>
            </a:xfrm>
          </p:grpSpPr>
          <p:sp>
            <p:nvSpPr>
              <p:cNvPr id="77" name="Oval 24">
                <a:extLst>
                  <a:ext uri="{FF2B5EF4-FFF2-40B4-BE49-F238E27FC236}">
                    <a16:creationId xmlns:a16="http://schemas.microsoft.com/office/drawing/2014/main" id="{347DCD67-4657-8649-ABD1-FFC4A4141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952" y="11548433"/>
                <a:ext cx="628245" cy="6288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solidFill>
                    <a:srgbClr val="FFFFFF"/>
                  </a:solidFill>
                  <a:latin typeface="Helvetica Light" pitchFamily="2" charset="0"/>
                  <a:ea typeface="Helvetica Light" pitchFamily="2" charset="0"/>
                  <a:cs typeface="Helvetica Light" pitchFamily="2" charset="0"/>
                  <a:sym typeface="Helvetica Light" pitchFamily="2" charset="0"/>
                </a:endParaRPr>
              </a:p>
            </p:txBody>
          </p:sp>
          <p:sp>
            <p:nvSpPr>
              <p:cNvPr id="78" name="AutoShape 25">
                <a:extLst>
                  <a:ext uri="{FF2B5EF4-FFF2-40B4-BE49-F238E27FC236}">
                    <a16:creationId xmlns:a16="http://schemas.microsoft.com/office/drawing/2014/main" id="{99C4C04D-3018-FE43-A714-B31E5D395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190" y="11738671"/>
                <a:ext cx="247768" cy="248422"/>
              </a:xfrm>
              <a:custGeom>
                <a:avLst/>
                <a:gdLst>
                  <a:gd name="T0" fmla="*/ 738591 w 21597"/>
                  <a:gd name="T1" fmla="*/ 739906 h 21597"/>
                  <a:gd name="T2" fmla="*/ 738591 w 21597"/>
                  <a:gd name="T3" fmla="*/ 739906 h 21597"/>
                  <a:gd name="T4" fmla="*/ 738591 w 21597"/>
                  <a:gd name="T5" fmla="*/ 739906 h 21597"/>
                  <a:gd name="T6" fmla="*/ 738591 w 21597"/>
                  <a:gd name="T7" fmla="*/ 73990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ru-RU"/>
              </a:p>
            </p:txBody>
          </p:sp>
        </p:grpSp>
      </p:grp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559BC78-612F-9646-A868-9C85D04DC957}"/>
              </a:ext>
            </a:extLst>
          </p:cNvPr>
          <p:cNvSpPr/>
          <p:nvPr/>
        </p:nvSpPr>
        <p:spPr bwMode="auto">
          <a:xfrm>
            <a:off x="23778592" y="4481736"/>
            <a:ext cx="605408" cy="5004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2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ird - yellow">
      <a:dk1>
        <a:srgbClr val="2C2A34"/>
      </a:dk1>
      <a:lt1>
        <a:srgbClr val="FDFAFF"/>
      </a:lt1>
      <a:dk2>
        <a:srgbClr val="3E3D43"/>
      </a:dk2>
      <a:lt2>
        <a:srgbClr val="FEFCFF"/>
      </a:lt2>
      <a:accent1>
        <a:srgbClr val="F2DC90"/>
      </a:accent1>
      <a:accent2>
        <a:srgbClr val="F2DC90"/>
      </a:accent2>
      <a:accent3>
        <a:srgbClr val="F2DC90"/>
      </a:accent3>
      <a:accent4>
        <a:srgbClr val="F2DC90"/>
      </a:accent4>
      <a:accent5>
        <a:srgbClr val="E6D08B"/>
      </a:accent5>
      <a:accent6>
        <a:srgbClr val="E2D094"/>
      </a:accent6>
      <a:hlink>
        <a:srgbClr val="D2A56D"/>
      </a:hlink>
      <a:folHlink>
        <a:srgbClr val="CAA67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8871</TotalTime>
  <Words>50</Words>
  <Application>Microsoft Office PowerPoint</Application>
  <PresentationFormat>Personnalisé</PresentationFormat>
  <Paragraphs>28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8" baseType="lpstr">
      <vt:lpstr>Arial</vt:lpstr>
      <vt:lpstr>Helvetica Light</vt:lpstr>
      <vt:lpstr>Helvetica Neue</vt:lpstr>
      <vt:lpstr>Montserrat Semi</vt:lpstr>
      <vt:lpstr>Open Sans</vt:lpstr>
      <vt:lpstr>Poppins</vt:lpstr>
      <vt:lpstr>Poppins Medium</vt:lpstr>
      <vt:lpstr>Roboto</vt:lpstr>
      <vt:lpstr>SF Pro Text</vt:lpstr>
      <vt:lpstr>SF Pro Text Heavy</vt:lpstr>
      <vt:lpstr>SF Pro Text Medium</vt:lpstr>
      <vt:lpstr>SF Pro Text Semibold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Solicode32</dc:creator>
  <cp:lastModifiedBy>ajbar</cp:lastModifiedBy>
  <cp:revision>460</cp:revision>
  <dcterms:modified xsi:type="dcterms:W3CDTF">2021-01-08T15:21:26Z</dcterms:modified>
</cp:coreProperties>
</file>