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0"/>
    <p:restoredTop sz="94477"/>
  </p:normalViewPr>
  <p:slideViewPr>
    <p:cSldViewPr snapToGrid="0" snapToObjects="1">
      <p:cViewPr varScale="1">
        <p:scale>
          <a:sx n="30" d="100"/>
          <a:sy n="30" d="100"/>
        </p:scale>
        <p:origin x="17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Calibri"/>
      </a:defRPr>
    </a:lvl1pPr>
    <a:lvl2pPr indent="228600" defTabSz="1828800" latinLnBrk="0">
      <a:defRPr sz="2400">
        <a:latin typeface="+mj-lt"/>
        <a:ea typeface="+mj-ea"/>
        <a:cs typeface="+mj-cs"/>
        <a:sym typeface="Calibri"/>
      </a:defRPr>
    </a:lvl2pPr>
    <a:lvl3pPr indent="457200" defTabSz="1828800" latinLnBrk="0">
      <a:defRPr sz="2400">
        <a:latin typeface="+mj-lt"/>
        <a:ea typeface="+mj-ea"/>
        <a:cs typeface="+mj-cs"/>
        <a:sym typeface="Calibri"/>
      </a:defRPr>
    </a:lvl3pPr>
    <a:lvl4pPr indent="685800" defTabSz="1828800" latinLnBrk="0">
      <a:defRPr sz="2400">
        <a:latin typeface="+mj-lt"/>
        <a:ea typeface="+mj-ea"/>
        <a:cs typeface="+mj-cs"/>
        <a:sym typeface="Calibri"/>
      </a:defRPr>
    </a:lvl4pPr>
    <a:lvl5pPr indent="914400" defTabSz="1828800" latinLnBrk="0">
      <a:defRPr sz="2400">
        <a:latin typeface="+mj-lt"/>
        <a:ea typeface="+mj-ea"/>
        <a:cs typeface="+mj-cs"/>
        <a:sym typeface="Calibri"/>
      </a:defRPr>
    </a:lvl5pPr>
    <a:lvl6pPr indent="1143000" defTabSz="1828800" latinLnBrk="0">
      <a:defRPr sz="2400">
        <a:latin typeface="+mj-lt"/>
        <a:ea typeface="+mj-ea"/>
        <a:cs typeface="+mj-cs"/>
        <a:sym typeface="Calibri"/>
      </a:defRPr>
    </a:lvl6pPr>
    <a:lvl7pPr indent="1371600" defTabSz="1828800" latinLnBrk="0">
      <a:defRPr sz="2400">
        <a:latin typeface="+mj-lt"/>
        <a:ea typeface="+mj-ea"/>
        <a:cs typeface="+mj-cs"/>
        <a:sym typeface="Calibri"/>
      </a:defRPr>
    </a:lvl7pPr>
    <a:lvl8pPr indent="1600200" defTabSz="1828800" latinLnBrk="0">
      <a:defRPr sz="2400">
        <a:latin typeface="+mj-lt"/>
        <a:ea typeface="+mj-ea"/>
        <a:cs typeface="+mj-cs"/>
        <a:sym typeface="Calibri"/>
      </a:defRPr>
    </a:lvl8pPr>
    <a:lvl9pPr indent="1828800" defTabSz="1828800" latinLnBrk="0">
      <a:defRPr sz="24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48E68DC-F20F-3C48-83B2-23B268FE5AB4}"/>
              </a:ext>
            </a:extLst>
          </p:cNvPr>
          <p:cNvSpPr>
            <a:spLocks noGrp="1"/>
          </p:cNvSpPr>
          <p:nvPr>
            <p:ph type="pic" sz="quarter" idx="10"/>
          </p:nvPr>
        </p:nvSpPr>
        <p:spPr>
          <a:xfrm>
            <a:off x="3564164" y="4814661"/>
            <a:ext cx="2557463" cy="2555875"/>
          </a:xfrm>
          <a:solidFill>
            <a:schemeClr val="bg2"/>
          </a:solidFill>
        </p:spPr>
        <p:txBody>
          <a:bodyPr anchor="ctr">
            <a:normAutofit/>
          </a:bodyPr>
          <a:lstStyle>
            <a:lvl1pPr marL="0" indent="0" algn="ctr">
              <a:buNone/>
              <a:defRPr sz="1600">
                <a:solidFill>
                  <a:schemeClr val="tx2"/>
                </a:solidFill>
                <a:latin typeface="Montserrat" pitchFamily="2" charset="77"/>
              </a:defRPr>
            </a:lvl1pPr>
          </a:lstStyle>
          <a:p>
            <a:endParaRPr lang="en-RU"/>
          </a:p>
        </p:txBody>
      </p:sp>
      <p:sp>
        <p:nvSpPr>
          <p:cNvPr id="7" name="Picture Placeholder 2">
            <a:extLst>
              <a:ext uri="{FF2B5EF4-FFF2-40B4-BE49-F238E27FC236}">
                <a16:creationId xmlns:a16="http://schemas.microsoft.com/office/drawing/2014/main" id="{1CE6A667-A3BE-9D48-9A47-50AB2499A591}"/>
              </a:ext>
            </a:extLst>
          </p:cNvPr>
          <p:cNvSpPr>
            <a:spLocks noGrp="1"/>
          </p:cNvSpPr>
          <p:nvPr>
            <p:ph type="pic" sz="quarter" idx="11"/>
          </p:nvPr>
        </p:nvSpPr>
        <p:spPr>
          <a:xfrm>
            <a:off x="7469026" y="4814661"/>
            <a:ext cx="2557463" cy="2555875"/>
          </a:xfrm>
          <a:solidFill>
            <a:schemeClr val="bg2"/>
          </a:solidFill>
        </p:spPr>
        <p:txBody>
          <a:bodyPr anchor="ctr">
            <a:normAutofit/>
          </a:bodyPr>
          <a:lstStyle>
            <a:lvl1pPr marL="0" indent="0" algn="ctr">
              <a:buNone/>
              <a:defRPr sz="1600">
                <a:solidFill>
                  <a:schemeClr val="tx2"/>
                </a:solidFill>
                <a:latin typeface="Montserrat" pitchFamily="2" charset="77"/>
              </a:defRPr>
            </a:lvl1pPr>
          </a:lstStyle>
          <a:p>
            <a:endParaRPr lang="en-RU"/>
          </a:p>
        </p:txBody>
      </p:sp>
      <p:sp>
        <p:nvSpPr>
          <p:cNvPr id="8" name="Picture Placeholder 2">
            <a:extLst>
              <a:ext uri="{FF2B5EF4-FFF2-40B4-BE49-F238E27FC236}">
                <a16:creationId xmlns:a16="http://schemas.microsoft.com/office/drawing/2014/main" id="{434C848A-72C7-434A-B14C-74FBB19D2B9D}"/>
              </a:ext>
            </a:extLst>
          </p:cNvPr>
          <p:cNvSpPr>
            <a:spLocks noGrp="1"/>
          </p:cNvSpPr>
          <p:nvPr>
            <p:ph type="pic" sz="quarter" idx="12"/>
          </p:nvPr>
        </p:nvSpPr>
        <p:spPr>
          <a:xfrm>
            <a:off x="11373888" y="4814661"/>
            <a:ext cx="2557463" cy="2555875"/>
          </a:xfrm>
          <a:solidFill>
            <a:schemeClr val="bg2"/>
          </a:solidFill>
        </p:spPr>
        <p:txBody>
          <a:bodyPr anchor="ctr">
            <a:normAutofit/>
          </a:bodyPr>
          <a:lstStyle>
            <a:lvl1pPr marL="0" indent="0" algn="ctr">
              <a:buNone/>
              <a:defRPr sz="1600">
                <a:solidFill>
                  <a:schemeClr val="tx2"/>
                </a:solidFill>
                <a:latin typeface="Montserrat" pitchFamily="2" charset="77"/>
              </a:defRPr>
            </a:lvl1pPr>
          </a:lstStyle>
          <a:p>
            <a:endParaRPr lang="en-RU"/>
          </a:p>
        </p:txBody>
      </p:sp>
      <p:sp>
        <p:nvSpPr>
          <p:cNvPr id="9" name="Picture Placeholder 2">
            <a:extLst>
              <a:ext uri="{FF2B5EF4-FFF2-40B4-BE49-F238E27FC236}">
                <a16:creationId xmlns:a16="http://schemas.microsoft.com/office/drawing/2014/main" id="{40CDDF4C-BE52-1A48-BE7B-2B3E33B51535}"/>
              </a:ext>
            </a:extLst>
          </p:cNvPr>
          <p:cNvSpPr>
            <a:spLocks noGrp="1"/>
          </p:cNvSpPr>
          <p:nvPr>
            <p:ph type="pic" sz="quarter" idx="13"/>
          </p:nvPr>
        </p:nvSpPr>
        <p:spPr>
          <a:xfrm>
            <a:off x="15278750" y="4814661"/>
            <a:ext cx="2557463" cy="2555875"/>
          </a:xfrm>
          <a:solidFill>
            <a:schemeClr val="bg2"/>
          </a:solidFill>
        </p:spPr>
        <p:txBody>
          <a:bodyPr anchor="ctr">
            <a:normAutofit/>
          </a:bodyPr>
          <a:lstStyle>
            <a:lvl1pPr marL="0" indent="0" algn="ctr">
              <a:buNone/>
              <a:defRPr sz="1600">
                <a:solidFill>
                  <a:schemeClr val="tx2"/>
                </a:solidFill>
                <a:latin typeface="Montserrat" pitchFamily="2" charset="77"/>
              </a:defRPr>
            </a:lvl1pPr>
          </a:lstStyle>
          <a:p>
            <a:endParaRPr lang="en-RU"/>
          </a:p>
        </p:txBody>
      </p:sp>
      <p:sp>
        <p:nvSpPr>
          <p:cNvPr id="10" name="Picture Placeholder 2">
            <a:extLst>
              <a:ext uri="{FF2B5EF4-FFF2-40B4-BE49-F238E27FC236}">
                <a16:creationId xmlns:a16="http://schemas.microsoft.com/office/drawing/2014/main" id="{02DF9F29-3206-624D-A8C4-E72DFD124DA5}"/>
              </a:ext>
            </a:extLst>
          </p:cNvPr>
          <p:cNvSpPr>
            <a:spLocks noGrp="1"/>
          </p:cNvSpPr>
          <p:nvPr>
            <p:ph type="pic" sz="quarter" idx="14"/>
          </p:nvPr>
        </p:nvSpPr>
        <p:spPr>
          <a:xfrm>
            <a:off x="19183610" y="4814661"/>
            <a:ext cx="2557463" cy="2555875"/>
          </a:xfrm>
          <a:solidFill>
            <a:schemeClr val="bg2"/>
          </a:solidFill>
        </p:spPr>
        <p:txBody>
          <a:bodyPr anchor="ctr">
            <a:normAutofit/>
          </a:bodyPr>
          <a:lstStyle>
            <a:lvl1pPr marL="0" indent="0" algn="ctr">
              <a:buNone/>
              <a:defRPr sz="1600">
                <a:solidFill>
                  <a:schemeClr val="tx2"/>
                </a:solidFill>
                <a:latin typeface="Montserrat" pitchFamily="2" charset="77"/>
              </a:defRPr>
            </a:lvl1pPr>
          </a:lstStyle>
          <a:p>
            <a:endParaRPr lang="en-RU"/>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76400" y="730250"/>
            <a:ext cx="21031200" cy="265112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a:bodyPr>
          <a:lstStyle/>
          <a:p>
            <a:r>
              <a:t>Title Text</a:t>
            </a:r>
          </a:p>
        </p:txBody>
      </p:sp>
      <p:sp>
        <p:nvSpPr>
          <p:cNvPr id="3" name="Body Level One…"/>
          <p:cNvSpPr txBox="1">
            <a:spLocks noGrp="1"/>
          </p:cNvSpPr>
          <p:nvPr>
            <p:ph type="body" idx="1"/>
          </p:nvPr>
        </p:nvSpPr>
        <p:spPr>
          <a:xfrm>
            <a:off x="1676400" y="3651250"/>
            <a:ext cx="21031200" cy="870267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2203052" y="12835870"/>
            <a:ext cx="504548" cy="483910"/>
          </a:xfrm>
          <a:prstGeom prst="rect">
            <a:avLst/>
          </a:prstGeom>
          <a:ln w="25400">
            <a:miter lim="400000"/>
          </a:ln>
        </p:spPr>
        <p:txBody>
          <a:bodyPr wrap="none" tIns="91439" bIns="91439" anchor="ctr">
            <a:spAutoFit/>
          </a:bodyPr>
          <a:lstStyle>
            <a:lvl1pPr algn="r">
              <a:defRPr sz="2400">
                <a:solidFill>
                  <a:srgbClr val="888888"/>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1pPr>
      <a:lvl2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2pPr>
      <a:lvl3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3pPr>
      <a:lvl4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4pPr>
      <a:lvl5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5pPr>
      <a:lvl6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6pPr>
      <a:lvl7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7pPr>
      <a:lvl8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8pPr>
      <a:lvl9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9pPr>
    </p:titleStyle>
    <p:body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ircle"/>
          <p:cNvSpPr/>
          <p:nvPr/>
        </p:nvSpPr>
        <p:spPr>
          <a:xfrm>
            <a:off x="16488965" y="6887765"/>
            <a:ext cx="11472070" cy="11472070"/>
          </a:xfrm>
          <a:prstGeom prst="ellipse">
            <a:avLst/>
          </a:prstGeom>
          <a:solidFill>
            <a:schemeClr val="accent1"/>
          </a:solidFill>
          <a:ln w="25400">
            <a:miter lim="400000"/>
          </a:ln>
        </p:spPr>
        <p:txBody>
          <a:bodyPr tIns="91439" bIns="91439" anchor="ctr"/>
          <a:lstStyle/>
          <a:p>
            <a:endParaRPr/>
          </a:p>
        </p:txBody>
      </p:sp>
      <p:sp>
        <p:nvSpPr>
          <p:cNvPr id="95" name="Circle"/>
          <p:cNvSpPr/>
          <p:nvPr/>
        </p:nvSpPr>
        <p:spPr>
          <a:xfrm>
            <a:off x="-2522389" y="-2115989"/>
            <a:ext cx="6873578" cy="6873578"/>
          </a:xfrm>
          <a:prstGeom prst="ellipse">
            <a:avLst/>
          </a:prstGeom>
          <a:solidFill>
            <a:schemeClr val="accent1"/>
          </a:solidFill>
          <a:ln w="25400">
            <a:miter lim="400000"/>
          </a:ln>
        </p:spPr>
        <p:txBody>
          <a:bodyPr tIns="91439" bIns="91439" anchor="ctr"/>
          <a:lstStyle/>
          <a:p>
            <a:endParaRPr/>
          </a:p>
        </p:txBody>
      </p:sp>
      <p:grpSp>
        <p:nvGrpSpPr>
          <p:cNvPr id="103" name="Group"/>
          <p:cNvGrpSpPr/>
          <p:nvPr/>
        </p:nvGrpSpPr>
        <p:grpSpPr>
          <a:xfrm>
            <a:off x="19237374" y="-2047826"/>
            <a:ext cx="7448452" cy="7448452"/>
            <a:chOff x="0" y="0"/>
            <a:chExt cx="7448450" cy="7448450"/>
          </a:xfrm>
        </p:grpSpPr>
        <p:sp>
          <p:nvSpPr>
            <p:cNvPr id="96" name="Circle"/>
            <p:cNvSpPr/>
            <p:nvPr/>
          </p:nvSpPr>
          <p:spPr>
            <a:xfrm>
              <a:off x="0" y="0"/>
              <a:ext cx="7448451" cy="7448451"/>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97" name="Circle"/>
            <p:cNvSpPr/>
            <p:nvPr/>
          </p:nvSpPr>
          <p:spPr>
            <a:xfrm>
              <a:off x="414635" y="414635"/>
              <a:ext cx="6619181" cy="6619181"/>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98" name="Circle"/>
            <p:cNvSpPr/>
            <p:nvPr/>
          </p:nvSpPr>
          <p:spPr>
            <a:xfrm>
              <a:off x="889744" y="889744"/>
              <a:ext cx="5668963" cy="5668963"/>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99" name="Circle"/>
            <p:cNvSpPr/>
            <p:nvPr/>
          </p:nvSpPr>
          <p:spPr>
            <a:xfrm>
              <a:off x="1380331" y="1380331"/>
              <a:ext cx="4687789" cy="4687789"/>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00" name="Circle"/>
            <p:cNvSpPr/>
            <p:nvPr/>
          </p:nvSpPr>
          <p:spPr>
            <a:xfrm>
              <a:off x="1882775" y="1882775"/>
              <a:ext cx="3682901" cy="3682901"/>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01" name="Circle"/>
            <p:cNvSpPr/>
            <p:nvPr/>
          </p:nvSpPr>
          <p:spPr>
            <a:xfrm>
              <a:off x="2392957" y="2392958"/>
              <a:ext cx="2662536" cy="2662536"/>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02" name="Circle"/>
            <p:cNvSpPr/>
            <p:nvPr/>
          </p:nvSpPr>
          <p:spPr>
            <a:xfrm>
              <a:off x="2870448" y="2870448"/>
              <a:ext cx="1707555" cy="1707555"/>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grpSp>
      <p:grpSp>
        <p:nvGrpSpPr>
          <p:cNvPr id="111" name="Group"/>
          <p:cNvGrpSpPr/>
          <p:nvPr/>
        </p:nvGrpSpPr>
        <p:grpSpPr>
          <a:xfrm>
            <a:off x="4022774" y="10982374"/>
            <a:ext cx="7448452" cy="7448452"/>
            <a:chOff x="0" y="0"/>
            <a:chExt cx="7448450" cy="7448450"/>
          </a:xfrm>
        </p:grpSpPr>
        <p:sp>
          <p:nvSpPr>
            <p:cNvPr id="104" name="Circle"/>
            <p:cNvSpPr/>
            <p:nvPr/>
          </p:nvSpPr>
          <p:spPr>
            <a:xfrm>
              <a:off x="0" y="0"/>
              <a:ext cx="7448451" cy="7448451"/>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dirty="0"/>
            </a:p>
          </p:txBody>
        </p:sp>
        <p:sp>
          <p:nvSpPr>
            <p:cNvPr id="105" name="Circle"/>
            <p:cNvSpPr/>
            <p:nvPr/>
          </p:nvSpPr>
          <p:spPr>
            <a:xfrm>
              <a:off x="414635" y="414635"/>
              <a:ext cx="6619181" cy="6619181"/>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06" name="Circle"/>
            <p:cNvSpPr/>
            <p:nvPr/>
          </p:nvSpPr>
          <p:spPr>
            <a:xfrm>
              <a:off x="889744" y="889744"/>
              <a:ext cx="5668963" cy="5668963"/>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07" name="Circle"/>
            <p:cNvSpPr/>
            <p:nvPr/>
          </p:nvSpPr>
          <p:spPr>
            <a:xfrm>
              <a:off x="1380331" y="1380331"/>
              <a:ext cx="4687789" cy="4687789"/>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08" name="Circle"/>
            <p:cNvSpPr/>
            <p:nvPr/>
          </p:nvSpPr>
          <p:spPr>
            <a:xfrm>
              <a:off x="1882775" y="1882775"/>
              <a:ext cx="3682901" cy="3682901"/>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09" name="Circle"/>
            <p:cNvSpPr/>
            <p:nvPr/>
          </p:nvSpPr>
          <p:spPr>
            <a:xfrm>
              <a:off x="2392957" y="2392958"/>
              <a:ext cx="2662536" cy="2662536"/>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10" name="Circle"/>
            <p:cNvSpPr/>
            <p:nvPr/>
          </p:nvSpPr>
          <p:spPr>
            <a:xfrm>
              <a:off x="2870448" y="2870448"/>
              <a:ext cx="1707555" cy="1707555"/>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grpSp>
      <p:sp>
        <p:nvSpPr>
          <p:cNvPr id="112" name="Shape"/>
          <p:cNvSpPr/>
          <p:nvPr/>
        </p:nvSpPr>
        <p:spPr>
          <a:xfrm>
            <a:off x="13995294" y="11554618"/>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chemeClr val="bg2"/>
          </a:solidFill>
          <a:ln w="25400">
            <a:miter lim="400000"/>
          </a:ln>
        </p:spPr>
        <p:txBody>
          <a:bodyPr tIns="91439" bIns="91439" anchor="ctr"/>
          <a:lstStyle/>
          <a:p>
            <a:endParaRPr/>
          </a:p>
        </p:txBody>
      </p:sp>
      <p:sp>
        <p:nvSpPr>
          <p:cNvPr id="113" name="Shape"/>
          <p:cNvSpPr/>
          <p:nvPr/>
        </p:nvSpPr>
        <p:spPr>
          <a:xfrm>
            <a:off x="1560803" y="1775618"/>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chemeClr val="bg2"/>
          </a:solidFill>
          <a:ln w="25400">
            <a:miter lim="400000"/>
          </a:ln>
        </p:spPr>
        <p:txBody>
          <a:bodyPr tIns="91439" bIns="91439" anchor="ctr"/>
          <a:lstStyle/>
          <a:p>
            <a:endParaRPr/>
          </a:p>
        </p:txBody>
      </p:sp>
      <p:sp>
        <p:nvSpPr>
          <p:cNvPr id="114" name="This is your presentation title"/>
          <p:cNvSpPr txBox="1"/>
          <p:nvPr/>
        </p:nvSpPr>
        <p:spPr>
          <a:xfrm>
            <a:off x="0" y="4757589"/>
            <a:ext cx="23158174" cy="403187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a:solidFill>
                  <a:srgbClr val="001355"/>
                </a:solidFill>
                <a:latin typeface="Montserrat Medium"/>
                <a:ea typeface="Montserrat Medium"/>
                <a:cs typeface="Montserrat Medium"/>
                <a:sym typeface="Montserrat Medium"/>
              </a:defRPr>
            </a:lvl1pPr>
          </a:lstStyle>
          <a:p>
            <a:r>
              <a:rPr lang="fr-FR" sz="25000" b="1" dirty="0"/>
              <a:t>LANDING PAGE</a:t>
            </a:r>
            <a:endParaRPr sz="25000" b="1"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ounded Rectangle"/>
          <p:cNvSpPr/>
          <p:nvPr/>
        </p:nvSpPr>
        <p:spPr>
          <a:xfrm>
            <a:off x="1399208" y="891155"/>
            <a:ext cx="13882810" cy="2208710"/>
          </a:xfrm>
          <a:prstGeom prst="roundRect">
            <a:avLst>
              <a:gd name="adj" fmla="val 19622"/>
            </a:avLst>
          </a:prstGeom>
          <a:solidFill>
            <a:schemeClr val="accent1"/>
          </a:solidFill>
          <a:ln w="25400">
            <a:miter lim="400000"/>
          </a:ln>
        </p:spPr>
        <p:txBody>
          <a:bodyPr tIns="91439" bIns="91439" anchor="ctr"/>
          <a:lstStyle/>
          <a:p>
            <a:endParaRPr/>
          </a:p>
        </p:txBody>
      </p:sp>
      <p:sp>
        <p:nvSpPr>
          <p:cNvPr id="117" name="TextBox 37"/>
          <p:cNvSpPr txBox="1"/>
          <p:nvPr/>
        </p:nvSpPr>
        <p:spPr>
          <a:xfrm>
            <a:off x="2926120" y="2024862"/>
            <a:ext cx="6931984" cy="91948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4800">
                <a:solidFill>
                  <a:srgbClr val="001354"/>
                </a:solidFill>
                <a:latin typeface="Montserrat Medium"/>
                <a:ea typeface="Montserrat Medium"/>
                <a:cs typeface="Montserrat Medium"/>
                <a:sym typeface="Montserrat Medium"/>
              </a:defRPr>
            </a:lvl1pPr>
          </a:lstStyle>
          <a:p>
            <a:endParaRPr dirty="0"/>
          </a:p>
        </p:txBody>
      </p:sp>
      <p:sp>
        <p:nvSpPr>
          <p:cNvPr id="118" name="TextBox 38"/>
          <p:cNvSpPr txBox="1"/>
          <p:nvPr/>
        </p:nvSpPr>
        <p:spPr>
          <a:xfrm>
            <a:off x="2916699" y="1164514"/>
            <a:ext cx="13882810" cy="166199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defRPr sz="2800">
                <a:solidFill>
                  <a:srgbClr val="FFFFFF"/>
                </a:solidFill>
                <a:latin typeface="Montserrat Regular"/>
                <a:ea typeface="Montserrat Regular"/>
                <a:cs typeface="Montserrat Regular"/>
                <a:sym typeface="Montserrat Regular"/>
              </a:defRPr>
            </a:pPr>
            <a:r>
              <a:rPr lang="fr-FR" sz="9600" b="1" dirty="0"/>
              <a:t>DEFENETION</a:t>
            </a:r>
            <a:r>
              <a:rPr lang="fr-FR" sz="3200" b="1" dirty="0"/>
              <a:t> </a:t>
            </a:r>
            <a:endParaRPr sz="3200" b="1" dirty="0"/>
          </a:p>
        </p:txBody>
      </p:sp>
      <p:sp>
        <p:nvSpPr>
          <p:cNvPr id="119" name="TextBox 39"/>
          <p:cNvSpPr txBox="1"/>
          <p:nvPr/>
        </p:nvSpPr>
        <p:spPr>
          <a:xfrm>
            <a:off x="1065814" y="5045278"/>
            <a:ext cx="19933761" cy="10772178"/>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marL="685800" indent="-685800">
              <a:buFont typeface="Arial" panose="020B0604020202020204" pitchFamily="34" charset="0"/>
              <a:buChar char="•"/>
              <a:defRPr sz="2400">
                <a:solidFill>
                  <a:srgbClr val="001354"/>
                </a:solidFill>
                <a:latin typeface="Montserrat Bold"/>
                <a:ea typeface="Montserrat Bold"/>
                <a:cs typeface="Montserrat Bold"/>
                <a:sym typeface="Montserrat Bold"/>
              </a:defRPr>
            </a:pPr>
            <a:r>
              <a:rPr lang="fr-FR" sz="5000" b="1" i="0" dirty="0">
                <a:solidFill>
                  <a:srgbClr val="303030"/>
                </a:solidFill>
                <a:effectLst/>
                <a:latin typeface="Poppins"/>
              </a:rPr>
              <a:t>Une landing page, ou page d'atterrissage en français, elle  première page sur laquelle un internaute “atterrit” lorsqu’il consulte un site web. </a:t>
            </a:r>
          </a:p>
          <a:p>
            <a:pPr>
              <a:defRPr sz="2400">
                <a:solidFill>
                  <a:srgbClr val="001354"/>
                </a:solidFill>
                <a:latin typeface="Montserrat Bold"/>
                <a:ea typeface="Montserrat Bold"/>
                <a:cs typeface="Montserrat Bold"/>
                <a:sym typeface="Montserrat Bold"/>
              </a:defRPr>
            </a:pPr>
            <a:endParaRPr lang="fr-FR" sz="5000" b="1" dirty="0">
              <a:solidFill>
                <a:srgbClr val="303030"/>
              </a:solidFill>
              <a:latin typeface="Poppins"/>
            </a:endParaRPr>
          </a:p>
          <a:p>
            <a:pPr marL="685800" indent="-685800">
              <a:buFont typeface="Arial" panose="020B0604020202020204" pitchFamily="34" charset="0"/>
              <a:buChar char="•"/>
              <a:defRPr sz="2400">
                <a:solidFill>
                  <a:srgbClr val="001354"/>
                </a:solidFill>
                <a:latin typeface="Montserrat Bold"/>
                <a:ea typeface="Montserrat Bold"/>
                <a:cs typeface="Montserrat Bold"/>
                <a:sym typeface="Montserrat Bold"/>
              </a:defRPr>
            </a:pPr>
            <a:endParaRPr lang="fr-FR" sz="5000" b="1" i="0" dirty="0">
              <a:solidFill>
                <a:srgbClr val="303030"/>
              </a:solidFill>
              <a:effectLst/>
              <a:latin typeface="Poppins"/>
            </a:endParaRPr>
          </a:p>
          <a:p>
            <a:pPr marL="685800" indent="-685800">
              <a:buFont typeface="Arial" panose="020B0604020202020204" pitchFamily="34" charset="0"/>
              <a:buChar char="•"/>
              <a:defRPr sz="2400">
                <a:solidFill>
                  <a:srgbClr val="001354"/>
                </a:solidFill>
                <a:latin typeface="Montserrat Bold"/>
                <a:ea typeface="Montserrat Bold"/>
                <a:cs typeface="Montserrat Bold"/>
                <a:sym typeface="Montserrat Bold"/>
              </a:defRPr>
            </a:pPr>
            <a:endParaRPr lang="fr-FR" sz="5000" b="1" dirty="0">
              <a:solidFill>
                <a:srgbClr val="303030"/>
              </a:solidFill>
              <a:latin typeface="Poppins"/>
            </a:endParaRPr>
          </a:p>
          <a:p>
            <a:pPr marL="685800" indent="-685800">
              <a:buFont typeface="Arial" panose="020B0604020202020204" pitchFamily="34" charset="0"/>
              <a:buChar char="•"/>
              <a:defRPr sz="2400">
                <a:solidFill>
                  <a:srgbClr val="001354"/>
                </a:solidFill>
                <a:latin typeface="Montserrat Bold"/>
                <a:ea typeface="Montserrat Bold"/>
                <a:cs typeface="Montserrat Bold"/>
                <a:sym typeface="Montserrat Bold"/>
              </a:defRPr>
            </a:pPr>
            <a:endParaRPr lang="fr-FR" sz="5000" b="1" i="0" dirty="0">
              <a:solidFill>
                <a:srgbClr val="303030"/>
              </a:solidFill>
              <a:effectLst/>
              <a:latin typeface="Poppins"/>
            </a:endParaRPr>
          </a:p>
          <a:p>
            <a:pPr marL="685800" indent="-685800">
              <a:buFont typeface="Arial" panose="020B0604020202020204" pitchFamily="34" charset="0"/>
              <a:buChar char="•"/>
              <a:defRPr sz="2400">
                <a:solidFill>
                  <a:srgbClr val="001354"/>
                </a:solidFill>
                <a:latin typeface="Montserrat Bold"/>
                <a:ea typeface="Montserrat Bold"/>
                <a:cs typeface="Montserrat Bold"/>
                <a:sym typeface="Montserrat Bold"/>
              </a:defRPr>
            </a:pPr>
            <a:endParaRPr lang="fr-FR" sz="5000" b="1" i="0" dirty="0">
              <a:solidFill>
                <a:srgbClr val="303030"/>
              </a:solidFill>
              <a:effectLst/>
              <a:latin typeface="Poppins"/>
            </a:endParaRPr>
          </a:p>
          <a:p>
            <a:pPr marL="685800" indent="-685800">
              <a:buFont typeface="Arial" panose="020B0604020202020204" pitchFamily="34" charset="0"/>
              <a:buChar char="•"/>
              <a:defRPr sz="2400">
                <a:solidFill>
                  <a:srgbClr val="001354"/>
                </a:solidFill>
                <a:latin typeface="Montserrat Bold"/>
                <a:ea typeface="Montserrat Bold"/>
                <a:cs typeface="Montserrat Bold"/>
                <a:sym typeface="Montserrat Bold"/>
              </a:defRPr>
            </a:pPr>
            <a:endParaRPr lang="fr-FR" sz="5000" b="1" i="0" dirty="0">
              <a:solidFill>
                <a:srgbClr val="303030"/>
              </a:solidFill>
              <a:effectLst/>
              <a:latin typeface="Poppins"/>
            </a:endParaRPr>
          </a:p>
          <a:p>
            <a:pPr>
              <a:defRPr sz="2400">
                <a:solidFill>
                  <a:srgbClr val="001354"/>
                </a:solidFill>
                <a:latin typeface="Montserrat Bold"/>
                <a:ea typeface="Montserrat Bold"/>
                <a:cs typeface="Montserrat Bold"/>
                <a:sym typeface="Montserrat Bold"/>
              </a:defRPr>
            </a:pPr>
            <a:endParaRPr lang="fr-FR" sz="5000" b="1" i="0" dirty="0">
              <a:solidFill>
                <a:srgbClr val="303030"/>
              </a:solidFill>
              <a:effectLst/>
              <a:latin typeface="Poppins"/>
            </a:endParaRPr>
          </a:p>
          <a:p>
            <a:pPr>
              <a:defRPr sz="2400">
                <a:solidFill>
                  <a:srgbClr val="001354"/>
                </a:solidFill>
                <a:latin typeface="Montserrat Bold"/>
                <a:ea typeface="Montserrat Bold"/>
                <a:cs typeface="Montserrat Bold"/>
                <a:sym typeface="Montserrat Bold"/>
              </a:defRPr>
            </a:pPr>
            <a:endParaRPr lang="fr-FR" sz="5000" b="1" i="0" dirty="0">
              <a:solidFill>
                <a:srgbClr val="303030"/>
              </a:solidFill>
              <a:effectLst/>
              <a:latin typeface="Poppins"/>
            </a:endParaRPr>
          </a:p>
          <a:p>
            <a:pPr>
              <a:defRPr sz="2400">
                <a:solidFill>
                  <a:srgbClr val="001354"/>
                </a:solidFill>
                <a:latin typeface="Montserrat Bold"/>
                <a:ea typeface="Montserrat Bold"/>
                <a:cs typeface="Montserrat Bold"/>
                <a:sym typeface="Montserrat Bold"/>
              </a:defRPr>
            </a:pPr>
            <a:endParaRPr lang="fr-FR" sz="5000" b="1" i="0" dirty="0">
              <a:solidFill>
                <a:srgbClr val="303030"/>
              </a:solidFill>
              <a:effectLst/>
              <a:latin typeface="Poppins"/>
            </a:endParaRPr>
          </a:p>
          <a:p>
            <a:endParaRPr lang="fr-FR" sz="4400" dirty="0"/>
          </a:p>
          <a:p>
            <a:br>
              <a:rPr lang="fr-FR" sz="4400" dirty="0"/>
            </a:br>
            <a:endParaRPr sz="5000" b="1"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p:cNvGrpSpPr/>
          <p:nvPr/>
        </p:nvGrpSpPr>
        <p:grpSpPr>
          <a:xfrm>
            <a:off x="-4296282" y="-4146820"/>
            <a:ext cx="9448106" cy="9448106"/>
            <a:chOff x="0" y="0"/>
            <a:chExt cx="9448105" cy="9448105"/>
          </a:xfrm>
        </p:grpSpPr>
        <p:sp>
          <p:nvSpPr>
            <p:cNvPr id="123" name="Circle"/>
            <p:cNvSpPr/>
            <p:nvPr/>
          </p:nvSpPr>
          <p:spPr>
            <a:xfrm>
              <a:off x="0" y="0"/>
              <a:ext cx="9448106" cy="9448106"/>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24" name="Circle"/>
            <p:cNvSpPr/>
            <p:nvPr/>
          </p:nvSpPr>
          <p:spPr>
            <a:xfrm>
              <a:off x="525950" y="525950"/>
              <a:ext cx="8396206" cy="8396206"/>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25" name="Circle"/>
            <p:cNvSpPr/>
            <p:nvPr/>
          </p:nvSpPr>
          <p:spPr>
            <a:xfrm>
              <a:off x="1128610" y="1128610"/>
              <a:ext cx="7190886" cy="7190886"/>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26" name="Circle"/>
            <p:cNvSpPr/>
            <p:nvPr/>
          </p:nvSpPr>
          <p:spPr>
            <a:xfrm>
              <a:off x="1750903" y="1750903"/>
              <a:ext cx="5946300" cy="5946300"/>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27" name="Circle"/>
            <p:cNvSpPr/>
            <p:nvPr/>
          </p:nvSpPr>
          <p:spPr>
            <a:xfrm>
              <a:off x="2388235" y="2388235"/>
              <a:ext cx="4671635" cy="4671635"/>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28" name="Circle"/>
            <p:cNvSpPr/>
            <p:nvPr/>
          </p:nvSpPr>
          <p:spPr>
            <a:xfrm>
              <a:off x="3035385" y="3035385"/>
              <a:ext cx="3377336" cy="3377336"/>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29" name="Circle"/>
            <p:cNvSpPr/>
            <p:nvPr/>
          </p:nvSpPr>
          <p:spPr>
            <a:xfrm>
              <a:off x="3641065" y="3641065"/>
              <a:ext cx="2165976" cy="2165976"/>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grpSp>
      <p:sp>
        <p:nvSpPr>
          <p:cNvPr id="131" name="Shape"/>
          <p:cNvSpPr/>
          <p:nvPr/>
        </p:nvSpPr>
        <p:spPr>
          <a:xfrm>
            <a:off x="13995294" y="8100218"/>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chemeClr val="bg2"/>
          </a:solidFill>
          <a:ln w="25400">
            <a:miter lim="400000"/>
          </a:ln>
        </p:spPr>
        <p:txBody>
          <a:bodyPr tIns="91439" bIns="91439" anchor="ctr"/>
          <a:lstStyle/>
          <a:p>
            <a:endParaRPr/>
          </a:p>
        </p:txBody>
      </p:sp>
      <p:grpSp>
        <p:nvGrpSpPr>
          <p:cNvPr id="134" name="Group"/>
          <p:cNvGrpSpPr/>
          <p:nvPr/>
        </p:nvGrpSpPr>
        <p:grpSpPr>
          <a:xfrm>
            <a:off x="238642" y="3290235"/>
            <a:ext cx="13583683" cy="10248957"/>
            <a:chOff x="25400" y="-727358"/>
            <a:chExt cx="14105752" cy="6445112"/>
          </a:xfrm>
        </p:grpSpPr>
        <p:sp>
          <p:nvSpPr>
            <p:cNvPr id="132" name="This is your first text slide"/>
            <p:cNvSpPr txBox="1"/>
            <p:nvPr/>
          </p:nvSpPr>
          <p:spPr>
            <a:xfrm>
              <a:off x="26377" y="-727358"/>
              <a:ext cx="13930214" cy="6445112"/>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defRPr sz="12000">
                  <a:solidFill>
                    <a:srgbClr val="001355"/>
                  </a:solidFill>
                  <a:latin typeface="Montserrat Medium"/>
                  <a:ea typeface="Montserrat Medium"/>
                  <a:cs typeface="Montserrat Medium"/>
                  <a:sym typeface="Montserrat Medium"/>
                </a:defRPr>
              </a:lvl1pPr>
            </a:lstStyle>
            <a:p>
              <a:r>
                <a:rPr lang="en-US" b="1" dirty="0"/>
                <a:t>         R</a:t>
              </a:r>
              <a:r>
                <a:rPr lang="fr-MA" b="1" i="0" dirty="0">
                  <a:solidFill>
                    <a:srgbClr val="202124"/>
                  </a:solidFill>
                  <a:effectLst/>
                  <a:latin typeface="arial" panose="020B0604020202020204" pitchFamily="34" charset="0"/>
                </a:rPr>
                <a:t>ô</a:t>
              </a:r>
              <a:r>
                <a:rPr lang="en-US" b="1" dirty="0"/>
                <a:t>le</a:t>
              </a:r>
            </a:p>
            <a:p>
              <a:pPr marL="685800" indent="-685800">
                <a:buFont typeface="Arial" panose="020B0604020202020204" pitchFamily="34" charset="0"/>
                <a:buChar char="•"/>
                <a:defRPr sz="2400">
                  <a:solidFill>
                    <a:srgbClr val="001354"/>
                  </a:solidFill>
                  <a:latin typeface="Montserrat Bold"/>
                  <a:ea typeface="Montserrat Bold"/>
                  <a:cs typeface="Montserrat Bold"/>
                  <a:sym typeface="Montserrat Bold"/>
                </a:defRPr>
              </a:pPr>
              <a:r>
                <a:rPr lang="fr-FR" sz="4400" b="1" i="0" dirty="0">
                  <a:solidFill>
                    <a:srgbClr val="303030"/>
                  </a:solidFill>
                  <a:effectLst/>
                  <a:latin typeface="Poppins"/>
                </a:rPr>
                <a:t>Il constitue un des piliers pour transformer les visiteurs inconnus de votre site en prospects identifiés puis en clients.</a:t>
              </a:r>
            </a:p>
            <a:p>
              <a:pPr marL="685800" indent="-685800">
                <a:buFont typeface="Arial" panose="020B0604020202020204" pitchFamily="34" charset="0"/>
                <a:buChar char="•"/>
                <a:defRPr sz="2400">
                  <a:solidFill>
                    <a:srgbClr val="001354"/>
                  </a:solidFill>
                  <a:latin typeface="Montserrat Bold"/>
                  <a:ea typeface="Montserrat Bold"/>
                  <a:cs typeface="Montserrat Bold"/>
                  <a:sym typeface="Montserrat Bold"/>
                </a:defRPr>
              </a:pPr>
              <a:endParaRPr lang="fr-FR" sz="4400" b="1" dirty="0">
                <a:solidFill>
                  <a:srgbClr val="303030"/>
                </a:solidFill>
                <a:latin typeface="Poppins"/>
              </a:endParaRPr>
            </a:p>
            <a:p>
              <a:pPr marL="685800" indent="-685800">
                <a:buFont typeface="Arial" panose="020B0604020202020204" pitchFamily="34" charset="0"/>
                <a:buChar char="•"/>
                <a:defRPr sz="2400">
                  <a:solidFill>
                    <a:srgbClr val="001354"/>
                  </a:solidFill>
                  <a:latin typeface="Montserrat Bold"/>
                  <a:ea typeface="Montserrat Bold"/>
                  <a:cs typeface="Montserrat Bold"/>
                  <a:sym typeface="Montserrat Bold"/>
                </a:defRPr>
              </a:pPr>
              <a:endParaRPr lang="fr-FR" sz="4400" b="1" i="0" dirty="0">
                <a:solidFill>
                  <a:srgbClr val="303030"/>
                </a:solidFill>
                <a:effectLst/>
                <a:latin typeface="Poppins"/>
              </a:endParaRPr>
            </a:p>
            <a:p>
              <a:pPr marL="685800" indent="-685800">
                <a:buFont typeface="Arial" panose="020B0604020202020204" pitchFamily="34" charset="0"/>
                <a:buChar char="•"/>
                <a:defRPr sz="2400">
                  <a:solidFill>
                    <a:srgbClr val="001354"/>
                  </a:solidFill>
                  <a:latin typeface="Montserrat Bold"/>
                  <a:ea typeface="Montserrat Bold"/>
                  <a:cs typeface="Montserrat Bold"/>
                  <a:sym typeface="Montserrat Bold"/>
                </a:defRPr>
              </a:pPr>
              <a:r>
                <a:rPr lang="fr-FR" sz="4400" b="1" i="0" dirty="0">
                  <a:solidFill>
                    <a:srgbClr val="303030"/>
                  </a:solidFill>
                  <a:effectLst/>
                  <a:latin typeface="Poppins"/>
                </a:rPr>
                <a:t>La landing page peut être temporaire, c’est-à-dire mise en place dans le cadre d’une campagne, ou permanente. Elle fait la plupart du temps partie d’une stratégie marketing.</a:t>
              </a:r>
            </a:p>
            <a:p>
              <a:endParaRPr lang="en-US" sz="1800" b="1" dirty="0"/>
            </a:p>
            <a:p>
              <a:r>
                <a:rPr lang="en-US" b="1" dirty="0"/>
                <a:t> </a:t>
              </a:r>
            </a:p>
          </p:txBody>
        </p:sp>
        <p:sp>
          <p:nvSpPr>
            <p:cNvPr id="133"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25400" y="4216400"/>
              <a:ext cx="14105752" cy="738662"/>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defTabSz="914400">
                <a:defRPr>
                  <a:solidFill>
                    <a:srgbClr val="5E6A92"/>
                  </a:solidFill>
                  <a:latin typeface="Montserrat Regular"/>
                  <a:ea typeface="Montserrat Regular"/>
                  <a:cs typeface="Montserrat Regular"/>
                  <a:sym typeface="Montserrat Regular"/>
                </a:defRPr>
              </a:lvl1pPr>
            </a:lstStyle>
            <a:p>
              <a:endParaRPr dirty="0"/>
            </a:p>
          </p:txBody>
        </p:sp>
      </p:grpSp>
      <p:sp>
        <p:nvSpPr>
          <p:cNvPr id="135" name="Circle"/>
          <p:cNvSpPr/>
          <p:nvPr/>
        </p:nvSpPr>
        <p:spPr>
          <a:xfrm>
            <a:off x="18952765" y="8386365"/>
            <a:ext cx="11472070" cy="11472070"/>
          </a:xfrm>
          <a:prstGeom prst="ellipse">
            <a:avLst/>
          </a:prstGeom>
          <a:solidFill>
            <a:schemeClr val="accent1"/>
          </a:solidFill>
          <a:ln w="25400">
            <a:miter lim="400000"/>
          </a:ln>
        </p:spPr>
        <p:txBody>
          <a:bodyPr tIns="91439" bIns="91439" anchor="ctr"/>
          <a:lstStyle/>
          <a:p>
            <a:endParaRPr/>
          </a:p>
        </p:txBody>
      </p:sp>
      <p:sp>
        <p:nvSpPr>
          <p:cNvPr id="136" name="Shape"/>
          <p:cNvSpPr/>
          <p:nvPr/>
        </p:nvSpPr>
        <p:spPr>
          <a:xfrm>
            <a:off x="21081894" y="-2364582"/>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chemeClr val="bg2"/>
          </a:solidFill>
          <a:ln w="25400">
            <a:miter lim="400000"/>
          </a:ln>
        </p:spPr>
        <p:txBody>
          <a:bodyPr tIns="91439" bIns="91439" anchor="ctr"/>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p:cNvSpPr/>
          <p:nvPr/>
        </p:nvSpPr>
        <p:spPr>
          <a:xfrm>
            <a:off x="586476" y="573246"/>
            <a:ext cx="23221590" cy="12578337"/>
          </a:xfrm>
          <a:prstGeom prst="rect">
            <a:avLst/>
          </a:prstGeom>
          <a:solidFill>
            <a:schemeClr val="tx1"/>
          </a:solidFill>
          <a:ln w="25400">
            <a:miter lim="400000"/>
          </a:ln>
        </p:spPr>
        <p:txBody>
          <a:bodyPr tIns="91439" bIns="91439" anchor="ctr"/>
          <a:lstStyle/>
          <a:p>
            <a:endParaRPr dirty="0"/>
          </a:p>
        </p:txBody>
      </p:sp>
      <p:sp>
        <p:nvSpPr>
          <p:cNvPr id="139" name="Circle"/>
          <p:cNvSpPr/>
          <p:nvPr/>
        </p:nvSpPr>
        <p:spPr>
          <a:xfrm>
            <a:off x="-2522389" y="-2115989"/>
            <a:ext cx="6873578" cy="6873578"/>
          </a:xfrm>
          <a:prstGeom prst="ellipse">
            <a:avLst/>
          </a:prstGeom>
          <a:solidFill>
            <a:schemeClr val="accent1"/>
          </a:solidFill>
          <a:ln w="25400">
            <a:miter lim="400000"/>
          </a:ln>
        </p:spPr>
        <p:txBody>
          <a:bodyPr tIns="91439" bIns="91439" anchor="ctr"/>
          <a:lstStyle/>
          <a:p>
            <a:endParaRPr/>
          </a:p>
        </p:txBody>
      </p:sp>
      <p:grpSp>
        <p:nvGrpSpPr>
          <p:cNvPr id="147" name="Group"/>
          <p:cNvGrpSpPr/>
          <p:nvPr/>
        </p:nvGrpSpPr>
        <p:grpSpPr>
          <a:xfrm>
            <a:off x="15709691" y="-6751932"/>
            <a:ext cx="14378186" cy="14378186"/>
            <a:chOff x="0" y="0"/>
            <a:chExt cx="14378185" cy="14378185"/>
          </a:xfrm>
        </p:grpSpPr>
        <p:sp>
          <p:nvSpPr>
            <p:cNvPr id="140" name="Circle"/>
            <p:cNvSpPr/>
            <p:nvPr/>
          </p:nvSpPr>
          <p:spPr>
            <a:xfrm>
              <a:off x="0" y="0"/>
              <a:ext cx="14378186" cy="14378186"/>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41" name="Circle"/>
            <p:cNvSpPr/>
            <p:nvPr/>
          </p:nvSpPr>
          <p:spPr>
            <a:xfrm>
              <a:off x="800394" y="800394"/>
              <a:ext cx="12777397" cy="12777397"/>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42" name="Circle"/>
            <p:cNvSpPr/>
            <p:nvPr/>
          </p:nvSpPr>
          <p:spPr>
            <a:xfrm>
              <a:off x="1717525" y="1717525"/>
              <a:ext cx="10943136" cy="10943136"/>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43" name="Circle"/>
            <p:cNvSpPr/>
            <p:nvPr/>
          </p:nvSpPr>
          <p:spPr>
            <a:xfrm>
              <a:off x="2664535" y="2664535"/>
              <a:ext cx="9049117" cy="9049117"/>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44" name="Circle"/>
            <p:cNvSpPr/>
            <p:nvPr/>
          </p:nvSpPr>
          <p:spPr>
            <a:xfrm>
              <a:off x="3634432" y="3634432"/>
              <a:ext cx="7109322" cy="7109322"/>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45" name="Circle"/>
            <p:cNvSpPr/>
            <p:nvPr/>
          </p:nvSpPr>
          <p:spPr>
            <a:xfrm>
              <a:off x="4619268" y="4619268"/>
              <a:ext cx="5139650" cy="5139651"/>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46" name="Circle"/>
            <p:cNvSpPr/>
            <p:nvPr/>
          </p:nvSpPr>
          <p:spPr>
            <a:xfrm>
              <a:off x="5540995" y="5540995"/>
              <a:ext cx="3296196" cy="3296196"/>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dirty="0"/>
            </a:p>
          </p:txBody>
        </p:sp>
      </p:grpSp>
      <p:sp>
        <p:nvSpPr>
          <p:cNvPr id="148" name="Shape"/>
          <p:cNvSpPr/>
          <p:nvPr/>
        </p:nvSpPr>
        <p:spPr>
          <a:xfrm>
            <a:off x="-2223797" y="2613818"/>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rgbClr val="EAECED">
              <a:alpha val="11985"/>
            </a:srgbClr>
          </a:solidFill>
          <a:ln w="25400">
            <a:miter lim="400000"/>
          </a:ln>
        </p:spPr>
        <p:txBody>
          <a:bodyPr tIns="91439" bIns="91439" anchor="ctr"/>
          <a:lstStyle/>
          <a:p>
            <a:endParaRPr/>
          </a:p>
        </p:txBody>
      </p:sp>
      <p:grpSp>
        <p:nvGrpSpPr>
          <p:cNvPr id="156" name="Group"/>
          <p:cNvGrpSpPr/>
          <p:nvPr/>
        </p:nvGrpSpPr>
        <p:grpSpPr>
          <a:xfrm>
            <a:off x="4149774" y="11109374"/>
            <a:ext cx="7448452" cy="7448452"/>
            <a:chOff x="0" y="0"/>
            <a:chExt cx="7448450" cy="7448450"/>
          </a:xfrm>
        </p:grpSpPr>
        <p:sp>
          <p:nvSpPr>
            <p:cNvPr id="149" name="Circle"/>
            <p:cNvSpPr/>
            <p:nvPr/>
          </p:nvSpPr>
          <p:spPr>
            <a:xfrm>
              <a:off x="0" y="0"/>
              <a:ext cx="7448451" cy="7448451"/>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dirty="0"/>
            </a:p>
          </p:txBody>
        </p:sp>
        <p:sp>
          <p:nvSpPr>
            <p:cNvPr id="150" name="Circle"/>
            <p:cNvSpPr/>
            <p:nvPr/>
          </p:nvSpPr>
          <p:spPr>
            <a:xfrm>
              <a:off x="414635" y="414635"/>
              <a:ext cx="6619181" cy="6619181"/>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51" name="Circle"/>
            <p:cNvSpPr/>
            <p:nvPr/>
          </p:nvSpPr>
          <p:spPr>
            <a:xfrm>
              <a:off x="889744" y="889744"/>
              <a:ext cx="5668963" cy="5668963"/>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52" name="Circle"/>
            <p:cNvSpPr/>
            <p:nvPr/>
          </p:nvSpPr>
          <p:spPr>
            <a:xfrm>
              <a:off x="1380331" y="1380331"/>
              <a:ext cx="4687789" cy="4687789"/>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53" name="Circle"/>
            <p:cNvSpPr/>
            <p:nvPr/>
          </p:nvSpPr>
          <p:spPr>
            <a:xfrm>
              <a:off x="1882775" y="1882775"/>
              <a:ext cx="3682901" cy="3682901"/>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54" name="Circle"/>
            <p:cNvSpPr/>
            <p:nvPr/>
          </p:nvSpPr>
          <p:spPr>
            <a:xfrm>
              <a:off x="2392957" y="2392958"/>
              <a:ext cx="2662536" cy="2662536"/>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sp>
          <p:nvSpPr>
            <p:cNvPr id="155" name="Circle"/>
            <p:cNvSpPr/>
            <p:nvPr/>
          </p:nvSpPr>
          <p:spPr>
            <a:xfrm>
              <a:off x="2870448" y="2870448"/>
              <a:ext cx="1707555" cy="1707555"/>
            </a:xfrm>
            <a:prstGeom prst="ellipse">
              <a:avLst/>
            </a:prstGeom>
            <a:noFill/>
            <a:ln w="63500" cap="flat">
              <a:solidFill>
                <a:schemeClr val="accent2"/>
              </a:solidFill>
              <a:prstDash val="solid"/>
              <a:miter lim="400000"/>
            </a:ln>
            <a:effectLst/>
          </p:spPr>
          <p:txBody>
            <a:bodyPr wrap="square" lIns="91439" tIns="91439" rIns="91439" bIns="91439" numCol="1" anchor="ctr">
              <a:noAutofit/>
            </a:bodyPr>
            <a:lstStyle/>
            <a:p>
              <a:endParaRPr/>
            </a:p>
          </p:txBody>
        </p:sp>
      </p:grpSp>
      <p:sp>
        <p:nvSpPr>
          <p:cNvPr id="157" name="Shape"/>
          <p:cNvSpPr/>
          <p:nvPr/>
        </p:nvSpPr>
        <p:spPr>
          <a:xfrm>
            <a:off x="17080203" y="10437018"/>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chemeClr val="bg2"/>
          </a:solidFill>
          <a:ln w="25400">
            <a:miter lim="400000"/>
          </a:ln>
        </p:spPr>
        <p:txBody>
          <a:bodyPr tIns="91439" bIns="91439" anchor="ctr"/>
          <a:lstStyle/>
          <a:p>
            <a:endParaRPr/>
          </a:p>
        </p:txBody>
      </p:sp>
      <p:sp>
        <p:nvSpPr>
          <p:cNvPr id="158" name="Hello!"/>
          <p:cNvSpPr txBox="1"/>
          <p:nvPr/>
        </p:nvSpPr>
        <p:spPr>
          <a:xfrm>
            <a:off x="7315062" y="798224"/>
            <a:ext cx="6336488" cy="2031323"/>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a:solidFill>
                  <a:srgbClr val="51B0EB"/>
                </a:solidFill>
                <a:latin typeface="Montserrat Medium"/>
                <a:ea typeface="Montserrat Medium"/>
                <a:cs typeface="Montserrat Medium"/>
                <a:sym typeface="Montserrat Medium"/>
              </a:defRPr>
            </a:lvl1pPr>
          </a:lstStyle>
          <a:p>
            <a:r>
              <a:rPr lang="fr-FR" b="1" dirty="0">
                <a:solidFill>
                  <a:schemeClr val="accent2"/>
                </a:solidFill>
              </a:rPr>
              <a:t>EXEMPLE</a:t>
            </a:r>
          </a:p>
        </p:txBody>
      </p:sp>
      <p:sp>
        <p:nvSpPr>
          <p:cNvPr id="159" name="I am Antony Stark"/>
          <p:cNvSpPr txBox="1"/>
          <p:nvPr/>
        </p:nvSpPr>
        <p:spPr>
          <a:xfrm>
            <a:off x="7814260" y="6855459"/>
            <a:ext cx="6621364" cy="74168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a:solidFill>
                  <a:srgbClr val="FFFFFF"/>
                </a:solidFill>
                <a:latin typeface="Montserrat Bold"/>
                <a:ea typeface="Montserrat Bold"/>
                <a:cs typeface="Montserrat Bold"/>
                <a:sym typeface="Montserrat Bold"/>
              </a:defRPr>
            </a:lvl1pPr>
          </a:lstStyle>
          <a:p>
            <a:endParaRPr dirty="0"/>
          </a:p>
        </p:txBody>
      </p:sp>
      <p:sp>
        <p:nvSpPr>
          <p:cNvPr id="160" name="I am here because I like create presentation.…"/>
          <p:cNvSpPr txBox="1"/>
          <p:nvPr/>
        </p:nvSpPr>
        <p:spPr>
          <a:xfrm>
            <a:off x="7788860" y="7896859"/>
            <a:ext cx="10508080" cy="73866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defTabSz="914400">
              <a:defRPr>
                <a:solidFill>
                  <a:srgbClr val="FFFFFF"/>
                </a:solidFill>
                <a:latin typeface="Montserrat Regular"/>
                <a:ea typeface="Montserrat Regular"/>
                <a:cs typeface="Montserrat Regular"/>
                <a:sym typeface="Montserrat Regular"/>
              </a:defRPr>
            </a:pPr>
            <a:endParaRPr lang="fr-FR" dirty="0"/>
          </a:p>
        </p:txBody>
      </p:sp>
      <p:pic>
        <p:nvPicPr>
          <p:cNvPr id="3" name="Image 2">
            <a:extLst>
              <a:ext uri="{FF2B5EF4-FFF2-40B4-BE49-F238E27FC236}">
                <a16:creationId xmlns:a16="http://schemas.microsoft.com/office/drawing/2014/main" id="{FA558405-5890-4799-BABE-4CD69CE5F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003" y="3179950"/>
            <a:ext cx="18281026" cy="8630854"/>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Blue Free Template">
      <a:dk1>
        <a:srgbClr val="001359"/>
      </a:dk1>
      <a:lt1>
        <a:srgbClr val="FFFFFF"/>
      </a:lt1>
      <a:dk2>
        <a:srgbClr val="53618E"/>
      </a:dk2>
      <a:lt2>
        <a:srgbClr val="E9EBED"/>
      </a:lt2>
      <a:accent1>
        <a:srgbClr val="0043CB"/>
      </a:accent1>
      <a:accent2>
        <a:srgbClr val="12B1EF"/>
      </a:accent2>
      <a:accent3>
        <a:srgbClr val="0043CA"/>
      </a:accent3>
      <a:accent4>
        <a:srgbClr val="0043CA"/>
      </a:accent4>
      <a:accent5>
        <a:srgbClr val="07B2F0"/>
      </a:accent5>
      <a:accent6>
        <a:srgbClr val="00B2EF"/>
      </a:accent6>
      <a:hlink>
        <a:srgbClr val="0044CA"/>
      </a:hlink>
      <a:folHlink>
        <a:srgbClr val="0042CA"/>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ECED"/>
        </a:solid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ECED"/>
        </a:solid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305</TotalTime>
  <Words>87</Words>
  <Application>Microsoft Office PowerPoint</Application>
  <PresentationFormat>Personnalisé</PresentationFormat>
  <Paragraphs>22</Paragraphs>
  <Slides>4</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4</vt:i4>
      </vt:variant>
    </vt:vector>
  </HeadingPairs>
  <TitlesOfParts>
    <vt:vector size="14" baseType="lpstr">
      <vt:lpstr>Arial</vt:lpstr>
      <vt:lpstr>Arial</vt:lpstr>
      <vt:lpstr>Calibri</vt:lpstr>
      <vt:lpstr>Calibri Light</vt:lpstr>
      <vt:lpstr>Montserrat</vt:lpstr>
      <vt:lpstr>Montserrat Bold</vt:lpstr>
      <vt:lpstr>Montserrat Medium</vt:lpstr>
      <vt:lpstr>Montserrat Regular</vt:lpstr>
      <vt:lpstr>Poppins</vt:lpstr>
      <vt:lpstr>Office Theme</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Solicode32</dc:creator>
  <cp:lastModifiedBy>ajbar</cp:lastModifiedBy>
  <cp:revision>6</cp:revision>
  <dcterms:modified xsi:type="dcterms:W3CDTF">2021-01-08T13:35:22Z</dcterms:modified>
</cp:coreProperties>
</file>