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4dc676206e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4dc676206e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bdf84d7c7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bdf84d7c7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bdf84d7c7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bdf84d7c7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bf0e6588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bf0e6588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bdf84d7c7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bdf84d7c7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bdf84d7c7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bdf84d7c7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bf0e65881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bf0e6588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bdf84d7c7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bdf84d7c7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bdf84d7c7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bdf84d7c7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bdf84d7c7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bdf84d7c7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be4010f90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be4010f90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4dc676206e_0_1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4dc676206e_0_1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be4010f90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be4010f90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be4010f90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be4010f90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be4010f90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be4010f90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bdf84d7c7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bdf84d7c7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be4010f90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be4010f90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bdf84d7c7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bdf84d7c7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TLE OPENING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53675" y="-14175"/>
            <a:ext cx="9265825" cy="5243926"/>
          </a:xfrm>
          <a:custGeom>
            <a:rect b="b" l="l" r="r" t="t"/>
            <a:pathLst>
              <a:path extrusionOk="0" h="25530" w="43967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9710" y="-14172"/>
            <a:ext cx="9252075" cy="5165294"/>
            <a:chOff x="3655900" y="1642950"/>
            <a:chExt cx="1299175" cy="751250"/>
          </a:xfrm>
        </p:grpSpPr>
        <p:sp>
          <p:nvSpPr>
            <p:cNvPr id="12" name="Google Shape;12;p2"/>
            <p:cNvSpPr/>
            <p:nvPr/>
          </p:nvSpPr>
          <p:spPr>
            <a:xfrm>
              <a:off x="3655900" y="1891900"/>
              <a:ext cx="1299075" cy="436175"/>
            </a:xfrm>
            <a:custGeom>
              <a:rect b="b" l="l" r="r" t="t"/>
              <a:pathLst>
                <a:path extrusionOk="0" h="17447" w="51963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039825" y="1642950"/>
              <a:ext cx="915250" cy="258475"/>
            </a:xfrm>
            <a:custGeom>
              <a:rect b="b" l="l" r="r" t="t"/>
              <a:pathLst>
                <a:path extrusionOk="0" h="10339" w="3661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742950" y="2287000"/>
              <a:ext cx="725400" cy="107200"/>
            </a:xfrm>
            <a:custGeom>
              <a:rect b="b" l="l" r="r" t="t"/>
              <a:pathLst>
                <a:path extrusionOk="0" h="4288" w="29016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33384" y="24104"/>
            <a:ext cx="9191800" cy="5125321"/>
            <a:chOff x="5820575" y="792900"/>
            <a:chExt cx="1357625" cy="786925"/>
          </a:xfrm>
        </p:grpSpPr>
        <p:sp>
          <p:nvSpPr>
            <p:cNvPr id="16" name="Google Shape;16;p2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59" y="24104"/>
            <a:ext cx="9191800" cy="5125321"/>
            <a:chOff x="5820575" y="792900"/>
            <a:chExt cx="1357625" cy="786925"/>
          </a:xfrm>
        </p:grpSpPr>
        <p:sp>
          <p:nvSpPr>
            <p:cNvPr id="21" name="Google Shape;21;p2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" name="Google Shape;2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950" y="-14179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 txBox="1"/>
          <p:nvPr>
            <p:ph type="ctrTitle"/>
          </p:nvPr>
        </p:nvSpPr>
        <p:spPr>
          <a:xfrm>
            <a:off x="2862750" y="1897700"/>
            <a:ext cx="3418500" cy="14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2436900" y="3248900"/>
            <a:ext cx="42702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" name="Google Shape;28;p2"/>
          <p:cNvSpPr/>
          <p:nvPr/>
        </p:nvSpPr>
        <p:spPr>
          <a:xfrm>
            <a:off x="525550" y="2593875"/>
            <a:ext cx="650" cy="625"/>
          </a:xfrm>
          <a:custGeom>
            <a:rect b="b" l="l" r="r" t="t"/>
            <a:pathLst>
              <a:path extrusionOk="0" h="25" w="26">
                <a:moveTo>
                  <a:pt x="26" y="0"/>
                </a:moveTo>
                <a:cubicBezTo>
                  <a:pt x="17" y="4"/>
                  <a:pt x="9" y="16"/>
                  <a:pt x="1" y="25"/>
                </a:cubicBezTo>
                <a:lnTo>
                  <a:pt x="26" y="0"/>
                </a:lnTo>
                <a:close/>
              </a:path>
            </a:pathLst>
          </a:custGeom>
          <a:solidFill>
            <a:srgbClr val="3330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" name="Google Shape;30;p2"/>
          <p:cNvSpPr/>
          <p:nvPr/>
        </p:nvSpPr>
        <p:spPr>
          <a:xfrm rot="10800000">
            <a:off x="-43050" y="-19639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56000">
                <a:srgbClr val="3F2767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247279" y="2339798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56000">
                <a:srgbClr val="3F2767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97">
          <p15:clr>
            <a:srgbClr val="F9AD4C"/>
          </p15:clr>
        </p15:guide>
        <p15:guide id="2" pos="2874">
          <p15:clr>
            <a:srgbClr val="F9AD4C"/>
          </p15:clr>
        </p15:guide>
        <p15:guide id="3" orient="horz" pos="1957">
          <p15:clr>
            <a:srgbClr val="F9AD4C"/>
          </p15:clr>
        </p15:guide>
        <p15:guide id="4" orient="horz" pos="2219">
          <p15:clr>
            <a:srgbClr val="F9AD4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">
  <p:cSld name="SECTION_TITLE_AND_DESCRIPTIO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-53675" y="-14175"/>
            <a:ext cx="9265825" cy="5165293"/>
          </a:xfrm>
          <a:custGeom>
            <a:rect b="b" l="l" r="r" t="t"/>
            <a:pathLst>
              <a:path extrusionOk="0" h="25530" w="43967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11"/>
          <p:cNvGrpSpPr/>
          <p:nvPr/>
        </p:nvGrpSpPr>
        <p:grpSpPr>
          <a:xfrm>
            <a:off x="-39710" y="-14172"/>
            <a:ext cx="9252075" cy="5165294"/>
            <a:chOff x="3655900" y="1642950"/>
            <a:chExt cx="1299175" cy="751250"/>
          </a:xfrm>
        </p:grpSpPr>
        <p:sp>
          <p:nvSpPr>
            <p:cNvPr id="187" name="Google Shape;187;p11"/>
            <p:cNvSpPr/>
            <p:nvPr/>
          </p:nvSpPr>
          <p:spPr>
            <a:xfrm>
              <a:off x="3655900" y="1891900"/>
              <a:ext cx="1299075" cy="436175"/>
            </a:xfrm>
            <a:custGeom>
              <a:rect b="b" l="l" r="r" t="t"/>
              <a:pathLst>
                <a:path extrusionOk="0" h="17447" w="51963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4039825" y="1642950"/>
              <a:ext cx="915250" cy="258475"/>
            </a:xfrm>
            <a:custGeom>
              <a:rect b="b" l="l" r="r" t="t"/>
              <a:pathLst>
                <a:path extrusionOk="0" h="10339" w="3661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3742950" y="2287000"/>
              <a:ext cx="725400" cy="107200"/>
            </a:xfrm>
            <a:custGeom>
              <a:rect b="b" l="l" r="r" t="t"/>
              <a:pathLst>
                <a:path extrusionOk="0" h="4288" w="29016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11"/>
          <p:cNvGrpSpPr/>
          <p:nvPr/>
        </p:nvGrpSpPr>
        <p:grpSpPr>
          <a:xfrm>
            <a:off x="-33384" y="24104"/>
            <a:ext cx="9191800" cy="5125321"/>
            <a:chOff x="5820575" y="792900"/>
            <a:chExt cx="1357625" cy="786925"/>
          </a:xfrm>
        </p:grpSpPr>
        <p:sp>
          <p:nvSpPr>
            <p:cNvPr id="191" name="Google Shape;191;p11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59" y="24104"/>
            <a:ext cx="9191800" cy="5125321"/>
            <a:chOff x="5820575" y="792900"/>
            <a:chExt cx="1357625" cy="786925"/>
          </a:xfrm>
        </p:grpSpPr>
        <p:sp>
          <p:nvSpPr>
            <p:cNvPr id="196" name="Google Shape;196;p11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11"/>
          <p:cNvGrpSpPr/>
          <p:nvPr/>
        </p:nvGrpSpPr>
        <p:grpSpPr>
          <a:xfrm>
            <a:off x="5507067" y="3149473"/>
            <a:ext cx="3636943" cy="1999949"/>
            <a:chOff x="3027300" y="1039700"/>
            <a:chExt cx="639800" cy="351825"/>
          </a:xfrm>
        </p:grpSpPr>
        <p:sp>
          <p:nvSpPr>
            <p:cNvPr id="201" name="Google Shape;201;p11"/>
            <p:cNvSpPr/>
            <p:nvPr/>
          </p:nvSpPr>
          <p:spPr>
            <a:xfrm>
              <a:off x="3027300" y="1175975"/>
              <a:ext cx="99250" cy="121850"/>
            </a:xfrm>
            <a:custGeom>
              <a:rect b="b" l="l" r="r" t="t"/>
              <a:pathLst>
                <a:path extrusionOk="0" h="4874" w="3970">
                  <a:moveTo>
                    <a:pt x="2179" y="1"/>
                  </a:moveTo>
                  <a:cubicBezTo>
                    <a:pt x="1956" y="1"/>
                    <a:pt x="1389" y="721"/>
                    <a:pt x="862" y="1683"/>
                  </a:cubicBezTo>
                  <a:cubicBezTo>
                    <a:pt x="296" y="2708"/>
                    <a:pt x="0" y="3623"/>
                    <a:pt x="185" y="3725"/>
                  </a:cubicBezTo>
                  <a:lnTo>
                    <a:pt x="1661" y="4873"/>
                  </a:lnTo>
                  <a:lnTo>
                    <a:pt x="3178" y="3024"/>
                  </a:lnTo>
                  <a:lnTo>
                    <a:pt x="3970" y="506"/>
                  </a:lnTo>
                  <a:lnTo>
                    <a:pt x="2219" y="10"/>
                  </a:lnTo>
                  <a:cubicBezTo>
                    <a:pt x="2207" y="4"/>
                    <a:pt x="2194" y="1"/>
                    <a:pt x="2179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3027600" y="1071750"/>
              <a:ext cx="639500" cy="319775"/>
            </a:xfrm>
            <a:custGeom>
              <a:rect b="b" l="l" r="r" t="t"/>
              <a:pathLst>
                <a:path extrusionOk="0" h="12791" w="25580">
                  <a:moveTo>
                    <a:pt x="12790" y="1"/>
                  </a:moveTo>
                  <a:cubicBezTo>
                    <a:pt x="5729" y="1"/>
                    <a:pt x="1" y="5729"/>
                    <a:pt x="1" y="12790"/>
                  </a:cubicBezTo>
                  <a:lnTo>
                    <a:pt x="25580" y="12790"/>
                  </a:lnTo>
                  <a:cubicBezTo>
                    <a:pt x="25580" y="5729"/>
                    <a:pt x="19856" y="1"/>
                    <a:pt x="12790" y="1"/>
                  </a:cubicBezTo>
                  <a:close/>
                </a:path>
              </a:pathLst>
            </a:custGeom>
            <a:solidFill>
              <a:srgbClr val="D96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3264725" y="1249500"/>
              <a:ext cx="199925" cy="85000"/>
            </a:xfrm>
            <a:custGeom>
              <a:rect b="b" l="l" r="r" t="t"/>
              <a:pathLst>
                <a:path extrusionOk="0" h="3400" w="7997">
                  <a:moveTo>
                    <a:pt x="3193" y="0"/>
                  </a:moveTo>
                  <a:cubicBezTo>
                    <a:pt x="1493" y="0"/>
                    <a:pt x="182" y="508"/>
                    <a:pt x="99" y="1276"/>
                  </a:cubicBezTo>
                  <a:cubicBezTo>
                    <a:pt x="0" y="2186"/>
                    <a:pt x="1665" y="3113"/>
                    <a:pt x="3818" y="3347"/>
                  </a:cubicBezTo>
                  <a:cubicBezTo>
                    <a:pt x="4151" y="3382"/>
                    <a:pt x="4476" y="3399"/>
                    <a:pt x="4788" y="3399"/>
                  </a:cubicBezTo>
                  <a:cubicBezTo>
                    <a:pt x="6497" y="3399"/>
                    <a:pt x="7815" y="2891"/>
                    <a:pt x="7898" y="2121"/>
                  </a:cubicBezTo>
                  <a:cubicBezTo>
                    <a:pt x="7996" y="1211"/>
                    <a:pt x="6331" y="288"/>
                    <a:pt x="4175" y="54"/>
                  </a:cubicBezTo>
                  <a:cubicBezTo>
                    <a:pt x="3838" y="18"/>
                    <a:pt x="3509" y="0"/>
                    <a:pt x="3193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3266875" y="1267600"/>
              <a:ext cx="193675" cy="67225"/>
            </a:xfrm>
            <a:custGeom>
              <a:rect b="b" l="l" r="r" t="t"/>
              <a:pathLst>
                <a:path extrusionOk="0" h="2689" w="7747">
                  <a:moveTo>
                    <a:pt x="2848" y="0"/>
                  </a:moveTo>
                  <a:cubicBezTo>
                    <a:pt x="1299" y="0"/>
                    <a:pt x="137" y="364"/>
                    <a:pt x="74" y="933"/>
                  </a:cubicBezTo>
                  <a:cubicBezTo>
                    <a:pt x="0" y="1639"/>
                    <a:pt x="1636" y="2397"/>
                    <a:pt x="3732" y="2623"/>
                  </a:cubicBezTo>
                  <a:cubicBezTo>
                    <a:pt x="4141" y="2668"/>
                    <a:pt x="4537" y="2689"/>
                    <a:pt x="4910" y="2689"/>
                  </a:cubicBezTo>
                  <a:cubicBezTo>
                    <a:pt x="6453" y="2689"/>
                    <a:pt x="7606" y="2326"/>
                    <a:pt x="7668" y="1758"/>
                  </a:cubicBezTo>
                  <a:cubicBezTo>
                    <a:pt x="7746" y="1048"/>
                    <a:pt x="6106" y="294"/>
                    <a:pt x="4011" y="64"/>
                  </a:cubicBezTo>
                  <a:cubicBezTo>
                    <a:pt x="3608" y="21"/>
                    <a:pt x="3217" y="0"/>
                    <a:pt x="2848" y="0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3250150" y="1095300"/>
              <a:ext cx="111675" cy="47100"/>
            </a:xfrm>
            <a:custGeom>
              <a:rect b="b" l="l" r="r" t="t"/>
              <a:pathLst>
                <a:path extrusionOk="0" h="1884" w="4467">
                  <a:moveTo>
                    <a:pt x="2582" y="1"/>
                  </a:moveTo>
                  <a:cubicBezTo>
                    <a:pt x="2446" y="1"/>
                    <a:pt x="2305" y="6"/>
                    <a:pt x="2162" y="18"/>
                  </a:cubicBezTo>
                  <a:cubicBezTo>
                    <a:pt x="952" y="112"/>
                    <a:pt x="1" y="604"/>
                    <a:pt x="42" y="1117"/>
                  </a:cubicBezTo>
                  <a:cubicBezTo>
                    <a:pt x="78" y="1571"/>
                    <a:pt x="880" y="1883"/>
                    <a:pt x="1903" y="1883"/>
                  </a:cubicBezTo>
                  <a:cubicBezTo>
                    <a:pt x="2035" y="1883"/>
                    <a:pt x="2171" y="1878"/>
                    <a:pt x="2310" y="1867"/>
                  </a:cubicBezTo>
                  <a:cubicBezTo>
                    <a:pt x="3519" y="1769"/>
                    <a:pt x="4466" y="1277"/>
                    <a:pt x="4425" y="764"/>
                  </a:cubicBezTo>
                  <a:cubicBezTo>
                    <a:pt x="4389" y="312"/>
                    <a:pt x="3598" y="1"/>
                    <a:pt x="2582" y="1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3252200" y="1105550"/>
              <a:ext cx="108400" cy="37050"/>
            </a:xfrm>
            <a:custGeom>
              <a:rect b="b" l="l" r="r" t="t"/>
              <a:pathLst>
                <a:path extrusionOk="0" h="1482" w="4336">
                  <a:moveTo>
                    <a:pt x="2624" y="1"/>
                  </a:moveTo>
                  <a:cubicBezTo>
                    <a:pt x="2459" y="1"/>
                    <a:pt x="2288" y="8"/>
                    <a:pt x="2113" y="22"/>
                  </a:cubicBezTo>
                  <a:cubicBezTo>
                    <a:pt x="932" y="117"/>
                    <a:pt x="1" y="514"/>
                    <a:pt x="34" y="912"/>
                  </a:cubicBezTo>
                  <a:cubicBezTo>
                    <a:pt x="62" y="1252"/>
                    <a:pt x="783" y="1482"/>
                    <a:pt x="1731" y="1482"/>
                  </a:cubicBezTo>
                  <a:cubicBezTo>
                    <a:pt x="1891" y="1482"/>
                    <a:pt x="2057" y="1475"/>
                    <a:pt x="2228" y="1462"/>
                  </a:cubicBezTo>
                  <a:cubicBezTo>
                    <a:pt x="3409" y="1367"/>
                    <a:pt x="4335" y="965"/>
                    <a:pt x="4307" y="568"/>
                  </a:cubicBezTo>
                  <a:cubicBezTo>
                    <a:pt x="4279" y="229"/>
                    <a:pt x="3562" y="1"/>
                    <a:pt x="2624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3458775" y="1213125"/>
              <a:ext cx="138325" cy="76875"/>
            </a:xfrm>
            <a:custGeom>
              <a:rect b="b" l="l" r="r" t="t"/>
              <a:pathLst>
                <a:path extrusionOk="0" h="3075" w="5533">
                  <a:moveTo>
                    <a:pt x="1271" y="0"/>
                  </a:moveTo>
                  <a:cubicBezTo>
                    <a:pt x="762" y="0"/>
                    <a:pt x="388" y="140"/>
                    <a:pt x="263" y="423"/>
                  </a:cubicBezTo>
                  <a:cubicBezTo>
                    <a:pt x="1" y="1009"/>
                    <a:pt x="911" y="1981"/>
                    <a:pt x="2297" y="2596"/>
                  </a:cubicBezTo>
                  <a:cubicBezTo>
                    <a:pt x="3011" y="2914"/>
                    <a:pt x="3713" y="3074"/>
                    <a:pt x="4260" y="3074"/>
                  </a:cubicBezTo>
                  <a:cubicBezTo>
                    <a:pt x="4771" y="3074"/>
                    <a:pt x="5147" y="2934"/>
                    <a:pt x="5274" y="2653"/>
                  </a:cubicBezTo>
                  <a:cubicBezTo>
                    <a:pt x="5532" y="2067"/>
                    <a:pt x="4622" y="1095"/>
                    <a:pt x="3240" y="480"/>
                  </a:cubicBezTo>
                  <a:cubicBezTo>
                    <a:pt x="2522" y="161"/>
                    <a:pt x="1819" y="0"/>
                    <a:pt x="1271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3459175" y="1223325"/>
              <a:ext cx="132275" cy="68100"/>
            </a:xfrm>
            <a:custGeom>
              <a:rect b="b" l="l" r="r" t="t"/>
              <a:pathLst>
                <a:path extrusionOk="0" h="2724" w="5291">
                  <a:moveTo>
                    <a:pt x="915" y="0"/>
                  </a:moveTo>
                  <a:cubicBezTo>
                    <a:pt x="544" y="0"/>
                    <a:pt x="284" y="91"/>
                    <a:pt x="202" y="277"/>
                  </a:cubicBezTo>
                  <a:cubicBezTo>
                    <a:pt x="1" y="728"/>
                    <a:pt x="932" y="1581"/>
                    <a:pt x="2281" y="2184"/>
                  </a:cubicBezTo>
                  <a:cubicBezTo>
                    <a:pt x="3078" y="2538"/>
                    <a:pt x="3844" y="2724"/>
                    <a:pt x="4379" y="2724"/>
                  </a:cubicBezTo>
                  <a:cubicBezTo>
                    <a:pt x="4749" y="2724"/>
                    <a:pt x="5008" y="2635"/>
                    <a:pt x="5090" y="2450"/>
                  </a:cubicBezTo>
                  <a:cubicBezTo>
                    <a:pt x="5291" y="1999"/>
                    <a:pt x="4360" y="1142"/>
                    <a:pt x="3011" y="544"/>
                  </a:cubicBezTo>
                  <a:cubicBezTo>
                    <a:pt x="2214" y="188"/>
                    <a:pt x="1449" y="0"/>
                    <a:pt x="915" y="0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3075675" y="1182500"/>
              <a:ext cx="105625" cy="108825"/>
            </a:xfrm>
            <a:custGeom>
              <a:rect b="b" l="l" r="r" t="t"/>
              <a:pathLst>
                <a:path extrusionOk="0" h="4353" w="4225">
                  <a:moveTo>
                    <a:pt x="3381" y="1"/>
                  </a:moveTo>
                  <a:cubicBezTo>
                    <a:pt x="2820" y="1"/>
                    <a:pt x="1960" y="577"/>
                    <a:pt x="1239" y="1488"/>
                  </a:cubicBezTo>
                  <a:cubicBezTo>
                    <a:pt x="337" y="2628"/>
                    <a:pt x="1" y="3858"/>
                    <a:pt x="481" y="4239"/>
                  </a:cubicBezTo>
                  <a:cubicBezTo>
                    <a:pt x="578" y="4316"/>
                    <a:pt x="701" y="4352"/>
                    <a:pt x="842" y="4352"/>
                  </a:cubicBezTo>
                  <a:cubicBezTo>
                    <a:pt x="1406" y="4352"/>
                    <a:pt x="2265" y="3776"/>
                    <a:pt x="2986" y="2865"/>
                  </a:cubicBezTo>
                  <a:cubicBezTo>
                    <a:pt x="3884" y="1730"/>
                    <a:pt x="4224" y="495"/>
                    <a:pt x="3741" y="114"/>
                  </a:cubicBezTo>
                  <a:cubicBezTo>
                    <a:pt x="3644" y="37"/>
                    <a:pt x="3522" y="1"/>
                    <a:pt x="3381" y="1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3084300" y="1188800"/>
              <a:ext cx="98125" cy="104000"/>
            </a:xfrm>
            <a:custGeom>
              <a:rect b="b" l="l" r="r" t="t"/>
              <a:pathLst>
                <a:path extrusionOk="0" h="4160" w="3925">
                  <a:moveTo>
                    <a:pt x="3324" y="1"/>
                  </a:moveTo>
                  <a:cubicBezTo>
                    <a:pt x="2855" y="1"/>
                    <a:pt x="2023" y="615"/>
                    <a:pt x="1284" y="1547"/>
                  </a:cubicBezTo>
                  <a:cubicBezTo>
                    <a:pt x="406" y="2654"/>
                    <a:pt x="0" y="3794"/>
                    <a:pt x="373" y="4090"/>
                  </a:cubicBezTo>
                  <a:cubicBezTo>
                    <a:pt x="434" y="4137"/>
                    <a:pt x="511" y="4160"/>
                    <a:pt x="601" y="4160"/>
                  </a:cubicBezTo>
                  <a:cubicBezTo>
                    <a:pt x="1070" y="4160"/>
                    <a:pt x="1901" y="3545"/>
                    <a:pt x="2637" y="2613"/>
                  </a:cubicBezTo>
                  <a:cubicBezTo>
                    <a:pt x="3514" y="1502"/>
                    <a:pt x="3925" y="362"/>
                    <a:pt x="3551" y="71"/>
                  </a:cubicBezTo>
                  <a:cubicBezTo>
                    <a:pt x="3491" y="23"/>
                    <a:pt x="3414" y="1"/>
                    <a:pt x="3324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3344575" y="1175650"/>
              <a:ext cx="68400" cy="40700"/>
            </a:xfrm>
            <a:custGeom>
              <a:rect b="b" l="l" r="r" t="t"/>
              <a:pathLst>
                <a:path extrusionOk="0" h="1628" w="2736">
                  <a:moveTo>
                    <a:pt x="1145" y="0"/>
                  </a:moveTo>
                  <a:cubicBezTo>
                    <a:pt x="586" y="0"/>
                    <a:pt x="136" y="237"/>
                    <a:pt x="74" y="597"/>
                  </a:cubicBezTo>
                  <a:cubicBezTo>
                    <a:pt x="1" y="1028"/>
                    <a:pt x="521" y="1475"/>
                    <a:pt x="1239" y="1598"/>
                  </a:cubicBezTo>
                  <a:cubicBezTo>
                    <a:pt x="1359" y="1618"/>
                    <a:pt x="1477" y="1627"/>
                    <a:pt x="1590" y="1627"/>
                  </a:cubicBezTo>
                  <a:cubicBezTo>
                    <a:pt x="2151" y="1627"/>
                    <a:pt x="2604" y="1393"/>
                    <a:pt x="2662" y="1032"/>
                  </a:cubicBezTo>
                  <a:cubicBezTo>
                    <a:pt x="2736" y="601"/>
                    <a:pt x="2215" y="150"/>
                    <a:pt x="1501" y="31"/>
                  </a:cubicBezTo>
                  <a:cubicBezTo>
                    <a:pt x="1380" y="10"/>
                    <a:pt x="1260" y="0"/>
                    <a:pt x="1145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3344975" y="1184200"/>
              <a:ext cx="66050" cy="32175"/>
            </a:xfrm>
            <a:custGeom>
              <a:rect b="b" l="l" r="r" t="t"/>
              <a:pathLst>
                <a:path extrusionOk="0" h="1287" w="2642">
                  <a:moveTo>
                    <a:pt x="997" y="1"/>
                  </a:moveTo>
                  <a:cubicBezTo>
                    <a:pt x="493" y="1"/>
                    <a:pt x="104" y="166"/>
                    <a:pt x="58" y="431"/>
                  </a:cubicBezTo>
                  <a:cubicBezTo>
                    <a:pt x="1" y="764"/>
                    <a:pt x="522" y="1133"/>
                    <a:pt x="1219" y="1252"/>
                  </a:cubicBezTo>
                  <a:cubicBezTo>
                    <a:pt x="1364" y="1275"/>
                    <a:pt x="1505" y="1287"/>
                    <a:pt x="1639" y="1287"/>
                  </a:cubicBezTo>
                  <a:cubicBezTo>
                    <a:pt x="2149" y="1287"/>
                    <a:pt x="2543" y="1121"/>
                    <a:pt x="2588" y="858"/>
                  </a:cubicBezTo>
                  <a:cubicBezTo>
                    <a:pt x="2642" y="522"/>
                    <a:pt x="2125" y="153"/>
                    <a:pt x="1424" y="38"/>
                  </a:cubicBezTo>
                  <a:cubicBezTo>
                    <a:pt x="1276" y="13"/>
                    <a:pt x="1133" y="1"/>
                    <a:pt x="997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3378000" y="1138625"/>
              <a:ext cx="25650" cy="15250"/>
            </a:xfrm>
            <a:custGeom>
              <a:rect b="b" l="l" r="r" t="t"/>
              <a:pathLst>
                <a:path extrusionOk="0" h="610" w="1026">
                  <a:moveTo>
                    <a:pt x="426" y="0"/>
                  </a:moveTo>
                  <a:cubicBezTo>
                    <a:pt x="216" y="0"/>
                    <a:pt x="45" y="88"/>
                    <a:pt x="25" y="225"/>
                  </a:cubicBezTo>
                  <a:cubicBezTo>
                    <a:pt x="0" y="380"/>
                    <a:pt x="193" y="553"/>
                    <a:pt x="460" y="598"/>
                  </a:cubicBezTo>
                  <a:cubicBezTo>
                    <a:pt x="505" y="605"/>
                    <a:pt x="549" y="609"/>
                    <a:pt x="592" y="609"/>
                  </a:cubicBezTo>
                  <a:cubicBezTo>
                    <a:pt x="802" y="609"/>
                    <a:pt x="972" y="521"/>
                    <a:pt x="993" y="385"/>
                  </a:cubicBezTo>
                  <a:cubicBezTo>
                    <a:pt x="1025" y="225"/>
                    <a:pt x="825" y="57"/>
                    <a:pt x="558" y="11"/>
                  </a:cubicBezTo>
                  <a:cubicBezTo>
                    <a:pt x="513" y="4"/>
                    <a:pt x="469" y="0"/>
                    <a:pt x="426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3378600" y="1141875"/>
              <a:ext cx="23725" cy="12000"/>
            </a:xfrm>
            <a:custGeom>
              <a:rect b="b" l="l" r="r" t="t"/>
              <a:pathLst>
                <a:path extrusionOk="0" h="480" w="949">
                  <a:moveTo>
                    <a:pt x="378" y="0"/>
                  </a:moveTo>
                  <a:cubicBezTo>
                    <a:pt x="205" y="0"/>
                    <a:pt x="60" y="62"/>
                    <a:pt x="1" y="160"/>
                  </a:cubicBezTo>
                  <a:cubicBezTo>
                    <a:pt x="26" y="300"/>
                    <a:pt x="206" y="427"/>
                    <a:pt x="436" y="468"/>
                  </a:cubicBezTo>
                  <a:cubicBezTo>
                    <a:pt x="483" y="476"/>
                    <a:pt x="529" y="480"/>
                    <a:pt x="573" y="480"/>
                  </a:cubicBezTo>
                  <a:cubicBezTo>
                    <a:pt x="748" y="480"/>
                    <a:pt x="893" y="418"/>
                    <a:pt x="948" y="320"/>
                  </a:cubicBezTo>
                  <a:cubicBezTo>
                    <a:pt x="919" y="181"/>
                    <a:pt x="743" y="50"/>
                    <a:pt x="514" y="13"/>
                  </a:cubicBezTo>
                  <a:cubicBezTo>
                    <a:pt x="467" y="4"/>
                    <a:pt x="422" y="0"/>
                    <a:pt x="378" y="0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3439200" y="1173475"/>
              <a:ext cx="25650" cy="15250"/>
            </a:xfrm>
            <a:custGeom>
              <a:rect b="b" l="l" r="r" t="t"/>
              <a:pathLst>
                <a:path extrusionOk="0" h="610" w="1026">
                  <a:moveTo>
                    <a:pt x="429" y="0"/>
                  </a:moveTo>
                  <a:cubicBezTo>
                    <a:pt x="217" y="0"/>
                    <a:pt x="50" y="89"/>
                    <a:pt x="29" y="225"/>
                  </a:cubicBezTo>
                  <a:cubicBezTo>
                    <a:pt x="0" y="381"/>
                    <a:pt x="197" y="553"/>
                    <a:pt x="464" y="598"/>
                  </a:cubicBezTo>
                  <a:cubicBezTo>
                    <a:pt x="510" y="606"/>
                    <a:pt x="555" y="610"/>
                    <a:pt x="599" y="610"/>
                  </a:cubicBezTo>
                  <a:cubicBezTo>
                    <a:pt x="808" y="610"/>
                    <a:pt x="976" y="524"/>
                    <a:pt x="997" y="389"/>
                  </a:cubicBezTo>
                  <a:cubicBezTo>
                    <a:pt x="1026" y="221"/>
                    <a:pt x="833" y="53"/>
                    <a:pt x="562" y="12"/>
                  </a:cubicBezTo>
                  <a:cubicBezTo>
                    <a:pt x="516" y="4"/>
                    <a:pt x="472" y="0"/>
                    <a:pt x="429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3439925" y="1176725"/>
              <a:ext cx="23700" cy="12025"/>
            </a:xfrm>
            <a:custGeom>
              <a:rect b="b" l="l" r="r" t="t"/>
              <a:pathLst>
                <a:path extrusionOk="0" h="481" w="948">
                  <a:moveTo>
                    <a:pt x="375" y="1"/>
                  </a:moveTo>
                  <a:cubicBezTo>
                    <a:pt x="200" y="1"/>
                    <a:pt x="56" y="62"/>
                    <a:pt x="0" y="160"/>
                  </a:cubicBezTo>
                  <a:cubicBezTo>
                    <a:pt x="25" y="296"/>
                    <a:pt x="205" y="427"/>
                    <a:pt x="435" y="468"/>
                  </a:cubicBezTo>
                  <a:cubicBezTo>
                    <a:pt x="481" y="476"/>
                    <a:pt x="527" y="480"/>
                    <a:pt x="570" y="480"/>
                  </a:cubicBezTo>
                  <a:cubicBezTo>
                    <a:pt x="743" y="480"/>
                    <a:pt x="888" y="419"/>
                    <a:pt x="947" y="320"/>
                  </a:cubicBezTo>
                  <a:cubicBezTo>
                    <a:pt x="914" y="181"/>
                    <a:pt x="742" y="54"/>
                    <a:pt x="513" y="13"/>
                  </a:cubicBezTo>
                  <a:cubicBezTo>
                    <a:pt x="465" y="5"/>
                    <a:pt x="419" y="1"/>
                    <a:pt x="375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3255075" y="1234200"/>
              <a:ext cx="25350" cy="17775"/>
            </a:xfrm>
            <a:custGeom>
              <a:rect b="b" l="l" r="r" t="t"/>
              <a:pathLst>
                <a:path extrusionOk="0" h="711" w="1014">
                  <a:moveTo>
                    <a:pt x="694" y="0"/>
                  </a:moveTo>
                  <a:cubicBezTo>
                    <a:pt x="593" y="0"/>
                    <a:pt x="474" y="33"/>
                    <a:pt x="362" y="100"/>
                  </a:cubicBezTo>
                  <a:cubicBezTo>
                    <a:pt x="124" y="236"/>
                    <a:pt x="1" y="461"/>
                    <a:pt x="83" y="605"/>
                  </a:cubicBezTo>
                  <a:cubicBezTo>
                    <a:pt x="125" y="674"/>
                    <a:pt x="214" y="710"/>
                    <a:pt x="322" y="710"/>
                  </a:cubicBezTo>
                  <a:cubicBezTo>
                    <a:pt x="424" y="710"/>
                    <a:pt x="544" y="678"/>
                    <a:pt x="657" y="613"/>
                  </a:cubicBezTo>
                  <a:cubicBezTo>
                    <a:pt x="891" y="482"/>
                    <a:pt x="1014" y="256"/>
                    <a:pt x="936" y="113"/>
                  </a:cubicBezTo>
                  <a:cubicBezTo>
                    <a:pt x="893" y="38"/>
                    <a:pt x="803" y="0"/>
                    <a:pt x="694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3257650" y="1237050"/>
              <a:ext cx="21950" cy="14950"/>
            </a:xfrm>
            <a:custGeom>
              <a:rect b="b" l="l" r="r" t="t"/>
              <a:pathLst>
                <a:path extrusionOk="0" h="598" w="878">
                  <a:moveTo>
                    <a:pt x="658" y="1"/>
                  </a:moveTo>
                  <a:cubicBezTo>
                    <a:pt x="556" y="1"/>
                    <a:pt x="438" y="34"/>
                    <a:pt x="324" y="101"/>
                  </a:cubicBezTo>
                  <a:cubicBezTo>
                    <a:pt x="123" y="216"/>
                    <a:pt x="0" y="400"/>
                    <a:pt x="25" y="540"/>
                  </a:cubicBezTo>
                  <a:cubicBezTo>
                    <a:pt x="72" y="578"/>
                    <a:pt x="141" y="597"/>
                    <a:pt x="221" y="597"/>
                  </a:cubicBezTo>
                  <a:cubicBezTo>
                    <a:pt x="322" y="597"/>
                    <a:pt x="441" y="566"/>
                    <a:pt x="554" y="499"/>
                  </a:cubicBezTo>
                  <a:cubicBezTo>
                    <a:pt x="755" y="380"/>
                    <a:pt x="878" y="195"/>
                    <a:pt x="853" y="60"/>
                  </a:cubicBezTo>
                  <a:cubicBezTo>
                    <a:pt x="805" y="21"/>
                    <a:pt x="736" y="1"/>
                    <a:pt x="658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3388450" y="1087875"/>
              <a:ext cx="37125" cy="15675"/>
            </a:xfrm>
            <a:custGeom>
              <a:rect b="b" l="l" r="r" t="t"/>
              <a:pathLst>
                <a:path extrusionOk="0" h="627" w="1485">
                  <a:moveTo>
                    <a:pt x="512" y="0"/>
                  </a:moveTo>
                  <a:cubicBezTo>
                    <a:pt x="245" y="0"/>
                    <a:pt x="48" y="72"/>
                    <a:pt x="29" y="192"/>
                  </a:cubicBezTo>
                  <a:cubicBezTo>
                    <a:pt x="1" y="352"/>
                    <a:pt x="300" y="537"/>
                    <a:pt x="694" y="602"/>
                  </a:cubicBezTo>
                  <a:cubicBezTo>
                    <a:pt x="791" y="618"/>
                    <a:pt x="885" y="626"/>
                    <a:pt x="972" y="626"/>
                  </a:cubicBezTo>
                  <a:cubicBezTo>
                    <a:pt x="1238" y="626"/>
                    <a:pt x="1438" y="554"/>
                    <a:pt x="1456" y="434"/>
                  </a:cubicBezTo>
                  <a:cubicBezTo>
                    <a:pt x="1485" y="274"/>
                    <a:pt x="1186" y="90"/>
                    <a:pt x="792" y="24"/>
                  </a:cubicBezTo>
                  <a:cubicBezTo>
                    <a:pt x="694" y="8"/>
                    <a:pt x="599" y="0"/>
                    <a:pt x="512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3388875" y="1091000"/>
              <a:ext cx="35900" cy="12600"/>
            </a:xfrm>
            <a:custGeom>
              <a:rect b="b" l="l" r="r" t="t"/>
              <a:pathLst>
                <a:path extrusionOk="0" h="504" w="1436">
                  <a:moveTo>
                    <a:pt x="421" y="0"/>
                  </a:moveTo>
                  <a:cubicBezTo>
                    <a:pt x="197" y="0"/>
                    <a:pt x="35" y="48"/>
                    <a:pt x="21" y="133"/>
                  </a:cubicBezTo>
                  <a:cubicBezTo>
                    <a:pt x="0" y="256"/>
                    <a:pt x="295" y="407"/>
                    <a:pt x="681" y="473"/>
                  </a:cubicBezTo>
                  <a:cubicBezTo>
                    <a:pt x="800" y="493"/>
                    <a:pt x="915" y="503"/>
                    <a:pt x="1016" y="503"/>
                  </a:cubicBezTo>
                  <a:cubicBezTo>
                    <a:pt x="1240" y="503"/>
                    <a:pt x="1401" y="455"/>
                    <a:pt x="1415" y="371"/>
                  </a:cubicBezTo>
                  <a:cubicBezTo>
                    <a:pt x="1435" y="248"/>
                    <a:pt x="1140" y="96"/>
                    <a:pt x="755" y="30"/>
                  </a:cubicBezTo>
                  <a:cubicBezTo>
                    <a:pt x="636" y="10"/>
                    <a:pt x="522" y="0"/>
                    <a:pt x="421" y="0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3223200" y="1180525"/>
              <a:ext cx="55075" cy="32925"/>
            </a:xfrm>
            <a:custGeom>
              <a:rect b="b" l="l" r="r" t="t"/>
              <a:pathLst>
                <a:path extrusionOk="0" h="1317" w="2203">
                  <a:moveTo>
                    <a:pt x="1290" y="0"/>
                  </a:moveTo>
                  <a:cubicBezTo>
                    <a:pt x="1192" y="0"/>
                    <a:pt x="1089" y="10"/>
                    <a:pt x="985" y="29"/>
                  </a:cubicBezTo>
                  <a:cubicBezTo>
                    <a:pt x="415" y="131"/>
                    <a:pt x="1" y="500"/>
                    <a:pt x="62" y="849"/>
                  </a:cubicBezTo>
                  <a:cubicBezTo>
                    <a:pt x="112" y="1131"/>
                    <a:pt x="467" y="1316"/>
                    <a:pt x="909" y="1316"/>
                  </a:cubicBezTo>
                  <a:cubicBezTo>
                    <a:pt x="1007" y="1316"/>
                    <a:pt x="1110" y="1307"/>
                    <a:pt x="1214" y="1288"/>
                  </a:cubicBezTo>
                  <a:cubicBezTo>
                    <a:pt x="1788" y="1185"/>
                    <a:pt x="2203" y="816"/>
                    <a:pt x="2141" y="472"/>
                  </a:cubicBezTo>
                  <a:cubicBezTo>
                    <a:pt x="2087" y="187"/>
                    <a:pt x="1732" y="0"/>
                    <a:pt x="1290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3226175" y="1187550"/>
              <a:ext cx="50575" cy="25825"/>
            </a:xfrm>
            <a:custGeom>
              <a:rect b="b" l="l" r="r" t="t"/>
              <a:pathLst>
                <a:path extrusionOk="0" h="1033" w="2023">
                  <a:moveTo>
                    <a:pt x="1238" y="0"/>
                  </a:moveTo>
                  <a:cubicBezTo>
                    <a:pt x="1137" y="0"/>
                    <a:pt x="1031" y="10"/>
                    <a:pt x="923" y="31"/>
                  </a:cubicBezTo>
                  <a:cubicBezTo>
                    <a:pt x="431" y="121"/>
                    <a:pt x="50" y="404"/>
                    <a:pt x="0" y="699"/>
                  </a:cubicBezTo>
                  <a:cubicBezTo>
                    <a:pt x="123" y="905"/>
                    <a:pt x="426" y="1033"/>
                    <a:pt x="789" y="1033"/>
                  </a:cubicBezTo>
                  <a:cubicBezTo>
                    <a:pt x="889" y="1033"/>
                    <a:pt x="993" y="1023"/>
                    <a:pt x="1099" y="1003"/>
                  </a:cubicBezTo>
                  <a:cubicBezTo>
                    <a:pt x="1591" y="912"/>
                    <a:pt x="1973" y="630"/>
                    <a:pt x="2022" y="330"/>
                  </a:cubicBezTo>
                  <a:cubicBezTo>
                    <a:pt x="1904" y="125"/>
                    <a:pt x="1600" y="0"/>
                    <a:pt x="1238" y="0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3172250" y="1248225"/>
              <a:ext cx="66650" cy="49425"/>
            </a:xfrm>
            <a:custGeom>
              <a:rect b="b" l="l" r="r" t="t"/>
              <a:pathLst>
                <a:path extrusionOk="0" h="1977" w="2666">
                  <a:moveTo>
                    <a:pt x="1847" y="0"/>
                  </a:moveTo>
                  <a:cubicBezTo>
                    <a:pt x="1556" y="0"/>
                    <a:pt x="1209" y="112"/>
                    <a:pt x="886" y="331"/>
                  </a:cubicBezTo>
                  <a:cubicBezTo>
                    <a:pt x="288" y="737"/>
                    <a:pt x="1" y="1364"/>
                    <a:pt x="247" y="1725"/>
                  </a:cubicBezTo>
                  <a:cubicBezTo>
                    <a:pt x="360" y="1893"/>
                    <a:pt x="568" y="1976"/>
                    <a:pt x="818" y="1976"/>
                  </a:cubicBezTo>
                  <a:cubicBezTo>
                    <a:pt x="1110" y="1976"/>
                    <a:pt x="1458" y="1864"/>
                    <a:pt x="1780" y="1643"/>
                  </a:cubicBezTo>
                  <a:cubicBezTo>
                    <a:pt x="2379" y="1237"/>
                    <a:pt x="2666" y="614"/>
                    <a:pt x="2420" y="249"/>
                  </a:cubicBezTo>
                  <a:cubicBezTo>
                    <a:pt x="2304" y="82"/>
                    <a:pt x="2097" y="0"/>
                    <a:pt x="1847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3176650" y="1254475"/>
              <a:ext cx="62575" cy="44150"/>
            </a:xfrm>
            <a:custGeom>
              <a:rect b="b" l="l" r="r" t="t"/>
              <a:pathLst>
                <a:path extrusionOk="0" h="1766" w="2503">
                  <a:moveTo>
                    <a:pt x="1922" y="1"/>
                  </a:moveTo>
                  <a:cubicBezTo>
                    <a:pt x="1641" y="1"/>
                    <a:pt x="1267" y="132"/>
                    <a:pt x="907" y="376"/>
                  </a:cubicBezTo>
                  <a:cubicBezTo>
                    <a:pt x="321" y="774"/>
                    <a:pt x="1" y="1323"/>
                    <a:pt x="194" y="1602"/>
                  </a:cubicBezTo>
                  <a:cubicBezTo>
                    <a:pt x="267" y="1712"/>
                    <a:pt x="408" y="1765"/>
                    <a:pt x="587" y="1765"/>
                  </a:cubicBezTo>
                  <a:cubicBezTo>
                    <a:pt x="868" y="1765"/>
                    <a:pt x="1242" y="1636"/>
                    <a:pt x="1600" y="1393"/>
                  </a:cubicBezTo>
                  <a:cubicBezTo>
                    <a:pt x="2182" y="995"/>
                    <a:pt x="2502" y="446"/>
                    <a:pt x="2314" y="163"/>
                  </a:cubicBezTo>
                  <a:cubicBezTo>
                    <a:pt x="2239" y="53"/>
                    <a:pt x="2099" y="1"/>
                    <a:pt x="1922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3452000" y="1067450"/>
              <a:ext cx="96200" cy="72700"/>
            </a:xfrm>
            <a:custGeom>
              <a:rect b="b" l="l" r="r" t="t"/>
              <a:pathLst>
                <a:path extrusionOk="0" h="2908" w="3848">
                  <a:moveTo>
                    <a:pt x="874" y="0"/>
                  </a:moveTo>
                  <a:lnTo>
                    <a:pt x="1" y="1190"/>
                  </a:lnTo>
                  <a:lnTo>
                    <a:pt x="1498" y="2342"/>
                  </a:lnTo>
                  <a:lnTo>
                    <a:pt x="3503" y="2908"/>
                  </a:lnTo>
                  <a:lnTo>
                    <a:pt x="3847" y="1513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rgbClr val="D96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3471900" y="1066275"/>
              <a:ext cx="78250" cy="40175"/>
            </a:xfrm>
            <a:custGeom>
              <a:rect b="b" l="l" r="r" t="t"/>
              <a:pathLst>
                <a:path extrusionOk="0" h="1607" w="3130">
                  <a:moveTo>
                    <a:pt x="213" y="1"/>
                  </a:moveTo>
                  <a:cubicBezTo>
                    <a:pt x="142" y="1"/>
                    <a:pt x="95" y="16"/>
                    <a:pt x="78" y="47"/>
                  </a:cubicBezTo>
                  <a:cubicBezTo>
                    <a:pt x="0" y="199"/>
                    <a:pt x="607" y="662"/>
                    <a:pt x="1427" y="1077"/>
                  </a:cubicBezTo>
                  <a:cubicBezTo>
                    <a:pt x="2073" y="1403"/>
                    <a:pt x="2660" y="1607"/>
                    <a:pt x="2919" y="1607"/>
                  </a:cubicBezTo>
                  <a:cubicBezTo>
                    <a:pt x="2989" y="1607"/>
                    <a:pt x="3035" y="1592"/>
                    <a:pt x="3051" y="1560"/>
                  </a:cubicBezTo>
                  <a:cubicBezTo>
                    <a:pt x="3129" y="1405"/>
                    <a:pt x="2522" y="949"/>
                    <a:pt x="1702" y="527"/>
                  </a:cubicBezTo>
                  <a:cubicBezTo>
                    <a:pt x="1058" y="202"/>
                    <a:pt x="472" y="1"/>
                    <a:pt x="213" y="1"/>
                  </a:cubicBezTo>
                  <a:close/>
                </a:path>
              </a:pathLst>
            </a:custGeom>
            <a:solidFill>
              <a:srgbClr val="A13A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3473950" y="1069350"/>
              <a:ext cx="72500" cy="37125"/>
            </a:xfrm>
            <a:custGeom>
              <a:rect b="b" l="l" r="r" t="t"/>
              <a:pathLst>
                <a:path extrusionOk="0" h="1485" w="2900">
                  <a:moveTo>
                    <a:pt x="69" y="0"/>
                  </a:moveTo>
                  <a:cubicBezTo>
                    <a:pt x="43" y="0"/>
                    <a:pt x="20" y="2"/>
                    <a:pt x="0" y="6"/>
                  </a:cubicBezTo>
                  <a:cubicBezTo>
                    <a:pt x="95" y="207"/>
                    <a:pt x="636" y="597"/>
                    <a:pt x="1341" y="954"/>
                  </a:cubicBezTo>
                  <a:cubicBezTo>
                    <a:pt x="1987" y="1282"/>
                    <a:pt x="2571" y="1485"/>
                    <a:pt x="2832" y="1485"/>
                  </a:cubicBezTo>
                  <a:cubicBezTo>
                    <a:pt x="2858" y="1485"/>
                    <a:pt x="2880" y="1483"/>
                    <a:pt x="2900" y="1478"/>
                  </a:cubicBezTo>
                  <a:cubicBezTo>
                    <a:pt x="2809" y="1278"/>
                    <a:pt x="2268" y="888"/>
                    <a:pt x="1559" y="527"/>
                  </a:cubicBezTo>
                  <a:cubicBezTo>
                    <a:pt x="913" y="203"/>
                    <a:pt x="333" y="0"/>
                    <a:pt x="69" y="0"/>
                  </a:cubicBezTo>
                  <a:close/>
                </a:path>
              </a:pathLst>
            </a:custGeom>
            <a:solidFill>
              <a:srgbClr val="BA51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3317625" y="1046325"/>
              <a:ext cx="70750" cy="45350"/>
            </a:xfrm>
            <a:custGeom>
              <a:rect b="b" l="l" r="r" t="t"/>
              <a:pathLst>
                <a:path extrusionOk="0" h="1814" w="2830">
                  <a:moveTo>
                    <a:pt x="197" y="1"/>
                  </a:moveTo>
                  <a:lnTo>
                    <a:pt x="0" y="1424"/>
                  </a:lnTo>
                  <a:lnTo>
                    <a:pt x="1337" y="1813"/>
                  </a:lnTo>
                  <a:lnTo>
                    <a:pt x="2830" y="1469"/>
                  </a:lnTo>
                  <a:lnTo>
                    <a:pt x="2620" y="83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rgbClr val="D96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3322525" y="1039700"/>
              <a:ext cx="60625" cy="15225"/>
            </a:xfrm>
            <a:custGeom>
              <a:rect b="b" l="l" r="r" t="t"/>
              <a:pathLst>
                <a:path extrusionOk="0" h="609" w="2425">
                  <a:moveTo>
                    <a:pt x="1071" y="1"/>
                  </a:moveTo>
                  <a:cubicBezTo>
                    <a:pt x="475" y="1"/>
                    <a:pt x="9" y="114"/>
                    <a:pt x="5" y="266"/>
                  </a:cubicBezTo>
                  <a:cubicBezTo>
                    <a:pt x="1" y="434"/>
                    <a:pt x="542" y="585"/>
                    <a:pt x="1211" y="606"/>
                  </a:cubicBezTo>
                  <a:cubicBezTo>
                    <a:pt x="1262" y="608"/>
                    <a:pt x="1313" y="608"/>
                    <a:pt x="1363" y="608"/>
                  </a:cubicBezTo>
                  <a:cubicBezTo>
                    <a:pt x="1956" y="608"/>
                    <a:pt x="2421" y="499"/>
                    <a:pt x="2424" y="348"/>
                  </a:cubicBezTo>
                  <a:cubicBezTo>
                    <a:pt x="2424" y="184"/>
                    <a:pt x="1887" y="28"/>
                    <a:pt x="1219" y="3"/>
                  </a:cubicBezTo>
                  <a:cubicBezTo>
                    <a:pt x="1169" y="2"/>
                    <a:pt x="1119" y="1"/>
                    <a:pt x="1071" y="1"/>
                  </a:cubicBezTo>
                  <a:close/>
                </a:path>
              </a:pathLst>
            </a:custGeom>
            <a:solidFill>
              <a:srgbClr val="A13A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3323150" y="1043050"/>
              <a:ext cx="59175" cy="12000"/>
            </a:xfrm>
            <a:custGeom>
              <a:rect b="b" l="l" r="r" t="t"/>
              <a:pathLst>
                <a:path extrusionOk="0" h="480" w="2367">
                  <a:moveTo>
                    <a:pt x="971" y="0"/>
                  </a:moveTo>
                  <a:cubicBezTo>
                    <a:pt x="426" y="0"/>
                    <a:pt x="8" y="81"/>
                    <a:pt x="5" y="197"/>
                  </a:cubicBezTo>
                  <a:cubicBezTo>
                    <a:pt x="1" y="328"/>
                    <a:pt x="525" y="451"/>
                    <a:pt x="1173" y="476"/>
                  </a:cubicBezTo>
                  <a:cubicBezTo>
                    <a:pt x="1238" y="478"/>
                    <a:pt x="1301" y="479"/>
                    <a:pt x="1363" y="479"/>
                  </a:cubicBezTo>
                  <a:cubicBezTo>
                    <a:pt x="1926" y="479"/>
                    <a:pt x="2359" y="398"/>
                    <a:pt x="2362" y="279"/>
                  </a:cubicBezTo>
                  <a:cubicBezTo>
                    <a:pt x="2367" y="152"/>
                    <a:pt x="1842" y="25"/>
                    <a:pt x="1190" y="5"/>
                  </a:cubicBezTo>
                  <a:cubicBezTo>
                    <a:pt x="1115" y="2"/>
                    <a:pt x="1042" y="0"/>
                    <a:pt x="971" y="0"/>
                  </a:cubicBezTo>
                  <a:close/>
                </a:path>
              </a:pathLst>
            </a:custGeom>
            <a:solidFill>
              <a:srgbClr val="BA51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3417675" y="1118325"/>
              <a:ext cx="106825" cy="50150"/>
            </a:xfrm>
            <a:custGeom>
              <a:rect b="b" l="l" r="r" t="t"/>
              <a:pathLst>
                <a:path extrusionOk="0" h="2006" w="4273">
                  <a:moveTo>
                    <a:pt x="853" y="0"/>
                  </a:moveTo>
                  <a:cubicBezTo>
                    <a:pt x="471" y="0"/>
                    <a:pt x="205" y="91"/>
                    <a:pt x="140" y="274"/>
                  </a:cubicBezTo>
                  <a:cubicBezTo>
                    <a:pt x="0" y="655"/>
                    <a:pt x="783" y="1287"/>
                    <a:pt x="1887" y="1693"/>
                  </a:cubicBezTo>
                  <a:cubicBezTo>
                    <a:pt x="2457" y="1900"/>
                    <a:pt x="3001" y="2005"/>
                    <a:pt x="3412" y="2005"/>
                  </a:cubicBezTo>
                  <a:cubicBezTo>
                    <a:pt x="3797" y="2005"/>
                    <a:pt x="4066" y="1914"/>
                    <a:pt x="4134" y="1730"/>
                  </a:cubicBezTo>
                  <a:cubicBezTo>
                    <a:pt x="4273" y="1348"/>
                    <a:pt x="3490" y="717"/>
                    <a:pt x="2387" y="315"/>
                  </a:cubicBezTo>
                  <a:cubicBezTo>
                    <a:pt x="1814" y="106"/>
                    <a:pt x="1266" y="0"/>
                    <a:pt x="853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3418275" y="1125000"/>
              <a:ext cx="102750" cy="44450"/>
            </a:xfrm>
            <a:custGeom>
              <a:rect b="b" l="l" r="r" t="t"/>
              <a:pathLst>
                <a:path extrusionOk="0" h="1778" w="4110">
                  <a:moveTo>
                    <a:pt x="619" y="0"/>
                  </a:moveTo>
                  <a:cubicBezTo>
                    <a:pt x="341" y="0"/>
                    <a:pt x="155" y="59"/>
                    <a:pt x="112" y="179"/>
                  </a:cubicBezTo>
                  <a:cubicBezTo>
                    <a:pt x="1" y="474"/>
                    <a:pt x="788" y="1032"/>
                    <a:pt x="1863" y="1426"/>
                  </a:cubicBezTo>
                  <a:cubicBezTo>
                    <a:pt x="2497" y="1656"/>
                    <a:pt x="3090" y="1777"/>
                    <a:pt x="3492" y="1777"/>
                  </a:cubicBezTo>
                  <a:cubicBezTo>
                    <a:pt x="3771" y="1777"/>
                    <a:pt x="3958" y="1719"/>
                    <a:pt x="4003" y="1598"/>
                  </a:cubicBezTo>
                  <a:cubicBezTo>
                    <a:pt x="4110" y="1303"/>
                    <a:pt x="3326" y="745"/>
                    <a:pt x="2252" y="355"/>
                  </a:cubicBezTo>
                  <a:cubicBezTo>
                    <a:pt x="1617" y="123"/>
                    <a:pt x="1021" y="0"/>
                    <a:pt x="619" y="0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3" name="Google Shape;233;p11"/>
          <p:cNvCxnSpPr/>
          <p:nvPr/>
        </p:nvCxnSpPr>
        <p:spPr>
          <a:xfrm>
            <a:off x="2989350" y="330150"/>
            <a:ext cx="60318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4" name="Google Shape;23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325" y="-128354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1"/>
          <p:cNvSpPr txBox="1"/>
          <p:nvPr>
            <p:ph type="title"/>
          </p:nvPr>
        </p:nvSpPr>
        <p:spPr>
          <a:xfrm>
            <a:off x="3300150" y="330150"/>
            <a:ext cx="54102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9pPr>
          </a:lstStyle>
          <a:p/>
        </p:txBody>
      </p:sp>
      <p:cxnSp>
        <p:nvCxnSpPr>
          <p:cNvPr id="236" name="Google Shape;236;p11"/>
          <p:cNvCxnSpPr/>
          <p:nvPr/>
        </p:nvCxnSpPr>
        <p:spPr>
          <a:xfrm>
            <a:off x="6005250" y="-99550"/>
            <a:ext cx="0" cy="429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11"/>
          <p:cNvSpPr/>
          <p:nvPr/>
        </p:nvSpPr>
        <p:spPr>
          <a:xfrm rot="10800000">
            <a:off x="-43050" y="-19639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56000">
                <a:srgbClr val="3F2767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APTION_ONLY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/>
          <p:nvPr/>
        </p:nvSpPr>
        <p:spPr>
          <a:xfrm flipH="1">
            <a:off x="-53461" y="-14175"/>
            <a:ext cx="9265825" cy="5165293"/>
          </a:xfrm>
          <a:custGeom>
            <a:rect b="b" l="l" r="r" t="t"/>
            <a:pathLst>
              <a:path extrusionOk="0" h="25530" w="43967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" name="Google Shape;240;p12"/>
          <p:cNvGrpSpPr/>
          <p:nvPr/>
        </p:nvGrpSpPr>
        <p:grpSpPr>
          <a:xfrm flipH="1">
            <a:off x="-53675" y="-14172"/>
            <a:ext cx="9252075" cy="5165294"/>
            <a:chOff x="3655900" y="1642950"/>
            <a:chExt cx="1299175" cy="751250"/>
          </a:xfrm>
        </p:grpSpPr>
        <p:sp>
          <p:nvSpPr>
            <p:cNvPr id="241" name="Google Shape;241;p12"/>
            <p:cNvSpPr/>
            <p:nvPr/>
          </p:nvSpPr>
          <p:spPr>
            <a:xfrm>
              <a:off x="3655900" y="1891900"/>
              <a:ext cx="1299075" cy="436175"/>
            </a:xfrm>
            <a:custGeom>
              <a:rect b="b" l="l" r="r" t="t"/>
              <a:pathLst>
                <a:path extrusionOk="0" h="17447" w="51963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4039825" y="1642950"/>
              <a:ext cx="915250" cy="258475"/>
            </a:xfrm>
            <a:custGeom>
              <a:rect b="b" l="l" r="r" t="t"/>
              <a:pathLst>
                <a:path extrusionOk="0" h="10339" w="3661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3742950" y="2287000"/>
              <a:ext cx="725400" cy="107200"/>
            </a:xfrm>
            <a:custGeom>
              <a:rect b="b" l="l" r="r" t="t"/>
              <a:pathLst>
                <a:path extrusionOk="0" h="4288" w="29016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12"/>
          <p:cNvGrpSpPr/>
          <p:nvPr/>
        </p:nvGrpSpPr>
        <p:grpSpPr>
          <a:xfrm flipH="1">
            <a:off x="273" y="24104"/>
            <a:ext cx="9191800" cy="5125321"/>
            <a:chOff x="5820575" y="792900"/>
            <a:chExt cx="1357625" cy="786925"/>
          </a:xfrm>
        </p:grpSpPr>
        <p:sp>
          <p:nvSpPr>
            <p:cNvPr id="245" name="Google Shape;245;p12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12"/>
          <p:cNvGrpSpPr/>
          <p:nvPr/>
        </p:nvGrpSpPr>
        <p:grpSpPr>
          <a:xfrm>
            <a:off x="-93007" y="650594"/>
            <a:ext cx="9308991" cy="4343304"/>
            <a:chOff x="-93007" y="650594"/>
            <a:chExt cx="9308991" cy="4343304"/>
          </a:xfrm>
        </p:grpSpPr>
        <p:sp>
          <p:nvSpPr>
            <p:cNvPr id="250" name="Google Shape;250;p12"/>
            <p:cNvSpPr/>
            <p:nvPr/>
          </p:nvSpPr>
          <p:spPr>
            <a:xfrm>
              <a:off x="9174226" y="1359015"/>
              <a:ext cx="41758" cy="46607"/>
            </a:xfrm>
            <a:custGeom>
              <a:rect b="b" l="l" r="r" t="t"/>
              <a:pathLst>
                <a:path extrusionOk="0" h="215" w="214">
                  <a:moveTo>
                    <a:pt x="107" y="1"/>
                  </a:moveTo>
                  <a:cubicBezTo>
                    <a:pt x="46" y="1"/>
                    <a:pt x="1" y="46"/>
                    <a:pt x="1" y="107"/>
                  </a:cubicBezTo>
                  <a:cubicBezTo>
                    <a:pt x="1" y="169"/>
                    <a:pt x="46" y="214"/>
                    <a:pt x="107" y="214"/>
                  </a:cubicBezTo>
                  <a:cubicBezTo>
                    <a:pt x="169" y="214"/>
                    <a:pt x="214" y="165"/>
                    <a:pt x="214" y="107"/>
                  </a:cubicBezTo>
                  <a:cubicBezTo>
                    <a:pt x="214" y="54"/>
                    <a:pt x="169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8820646" y="1750294"/>
              <a:ext cx="42539" cy="46390"/>
            </a:xfrm>
            <a:custGeom>
              <a:rect b="b" l="l" r="r" t="t"/>
              <a:pathLst>
                <a:path extrusionOk="0" h="214" w="218">
                  <a:moveTo>
                    <a:pt x="111" y="0"/>
                  </a:moveTo>
                  <a:cubicBezTo>
                    <a:pt x="49" y="0"/>
                    <a:pt x="0" y="49"/>
                    <a:pt x="0" y="107"/>
                  </a:cubicBezTo>
                  <a:cubicBezTo>
                    <a:pt x="0" y="168"/>
                    <a:pt x="49" y="213"/>
                    <a:pt x="111" y="213"/>
                  </a:cubicBezTo>
                  <a:cubicBezTo>
                    <a:pt x="168" y="213"/>
                    <a:pt x="218" y="168"/>
                    <a:pt x="218" y="107"/>
                  </a:cubicBezTo>
                  <a:cubicBezTo>
                    <a:pt x="218" y="49"/>
                    <a:pt x="168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8600536" y="1137687"/>
              <a:ext cx="52296" cy="58096"/>
            </a:xfrm>
            <a:custGeom>
              <a:rect b="b" l="l" r="r" t="t"/>
              <a:pathLst>
                <a:path extrusionOk="0" h="268" w="268">
                  <a:moveTo>
                    <a:pt x="136" y="1"/>
                  </a:moveTo>
                  <a:cubicBezTo>
                    <a:pt x="62" y="1"/>
                    <a:pt x="1" y="62"/>
                    <a:pt x="1" y="136"/>
                  </a:cubicBezTo>
                  <a:cubicBezTo>
                    <a:pt x="1" y="210"/>
                    <a:pt x="62" y="267"/>
                    <a:pt x="136" y="267"/>
                  </a:cubicBezTo>
                  <a:cubicBezTo>
                    <a:pt x="210" y="267"/>
                    <a:pt x="267" y="210"/>
                    <a:pt x="267" y="136"/>
                  </a:cubicBezTo>
                  <a:cubicBezTo>
                    <a:pt x="267" y="62"/>
                    <a:pt x="210" y="1"/>
                    <a:pt x="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8470968" y="1576007"/>
              <a:ext cx="12098" cy="13440"/>
            </a:xfrm>
            <a:custGeom>
              <a:rect b="b" l="l" r="r" t="t"/>
              <a:pathLst>
                <a:path extrusionOk="0" h="62" w="62">
                  <a:moveTo>
                    <a:pt x="29" y="0"/>
                  </a:moveTo>
                  <a:cubicBezTo>
                    <a:pt x="17" y="0"/>
                    <a:pt x="0" y="13"/>
                    <a:pt x="0" y="29"/>
                  </a:cubicBezTo>
                  <a:cubicBezTo>
                    <a:pt x="0" y="45"/>
                    <a:pt x="17" y="62"/>
                    <a:pt x="29" y="62"/>
                  </a:cubicBezTo>
                  <a:cubicBezTo>
                    <a:pt x="45" y="62"/>
                    <a:pt x="62" y="45"/>
                    <a:pt x="62" y="29"/>
                  </a:cubicBezTo>
                  <a:cubicBezTo>
                    <a:pt x="62" y="17"/>
                    <a:pt x="45" y="0"/>
                    <a:pt x="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850837" y="1546742"/>
              <a:ext cx="52100" cy="57879"/>
            </a:xfrm>
            <a:custGeom>
              <a:rect b="b" l="l" r="r" t="t"/>
              <a:pathLst>
                <a:path extrusionOk="0" h="267" w="267">
                  <a:moveTo>
                    <a:pt x="132" y="0"/>
                  </a:moveTo>
                  <a:cubicBezTo>
                    <a:pt x="62" y="0"/>
                    <a:pt x="0" y="62"/>
                    <a:pt x="0" y="135"/>
                  </a:cubicBezTo>
                  <a:cubicBezTo>
                    <a:pt x="0" y="205"/>
                    <a:pt x="62" y="267"/>
                    <a:pt x="132" y="267"/>
                  </a:cubicBezTo>
                  <a:cubicBezTo>
                    <a:pt x="205" y="267"/>
                    <a:pt x="267" y="205"/>
                    <a:pt x="267" y="135"/>
                  </a:cubicBezTo>
                  <a:cubicBezTo>
                    <a:pt x="267" y="62"/>
                    <a:pt x="210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8203637" y="2043590"/>
              <a:ext cx="36295" cy="40103"/>
            </a:xfrm>
            <a:custGeom>
              <a:rect b="b" l="l" r="r" t="t"/>
              <a:pathLst>
                <a:path extrusionOk="0" h="185" w="186">
                  <a:moveTo>
                    <a:pt x="95" y="0"/>
                  </a:moveTo>
                  <a:cubicBezTo>
                    <a:pt x="42" y="0"/>
                    <a:pt x="1" y="41"/>
                    <a:pt x="1" y="95"/>
                  </a:cubicBezTo>
                  <a:cubicBezTo>
                    <a:pt x="1" y="144"/>
                    <a:pt x="42" y="185"/>
                    <a:pt x="95" y="185"/>
                  </a:cubicBezTo>
                  <a:cubicBezTo>
                    <a:pt x="144" y="185"/>
                    <a:pt x="185" y="144"/>
                    <a:pt x="185" y="95"/>
                  </a:cubicBezTo>
                  <a:cubicBezTo>
                    <a:pt x="185" y="41"/>
                    <a:pt x="144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8099631" y="2128783"/>
              <a:ext cx="58540" cy="65249"/>
            </a:xfrm>
            <a:custGeom>
              <a:rect b="b" l="l" r="r" t="t"/>
              <a:pathLst>
                <a:path extrusionOk="0" h="301" w="300">
                  <a:moveTo>
                    <a:pt x="148" y="1"/>
                  </a:moveTo>
                  <a:cubicBezTo>
                    <a:pt x="66" y="1"/>
                    <a:pt x="1" y="71"/>
                    <a:pt x="1" y="153"/>
                  </a:cubicBezTo>
                  <a:cubicBezTo>
                    <a:pt x="1" y="235"/>
                    <a:pt x="66" y="300"/>
                    <a:pt x="148" y="300"/>
                  </a:cubicBezTo>
                  <a:cubicBezTo>
                    <a:pt x="230" y="300"/>
                    <a:pt x="300" y="235"/>
                    <a:pt x="300" y="153"/>
                  </a:cubicBezTo>
                  <a:cubicBezTo>
                    <a:pt x="300" y="67"/>
                    <a:pt x="230" y="9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8734983" y="2523530"/>
              <a:ext cx="32197" cy="35768"/>
            </a:xfrm>
            <a:custGeom>
              <a:rect b="b" l="l" r="r" t="t"/>
              <a:pathLst>
                <a:path extrusionOk="0" h="165" w="165">
                  <a:moveTo>
                    <a:pt x="82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28"/>
                    <a:pt x="37" y="165"/>
                    <a:pt x="82" y="165"/>
                  </a:cubicBezTo>
                  <a:cubicBezTo>
                    <a:pt x="128" y="165"/>
                    <a:pt x="165" y="128"/>
                    <a:pt x="165" y="83"/>
                  </a:cubicBezTo>
                  <a:cubicBezTo>
                    <a:pt x="165" y="37"/>
                    <a:pt x="128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957965" y="2426632"/>
              <a:ext cx="25953" cy="29481"/>
            </a:xfrm>
            <a:custGeom>
              <a:rect b="b" l="l" r="r" t="t"/>
              <a:pathLst>
                <a:path extrusionOk="0" h="136" w="133">
                  <a:moveTo>
                    <a:pt x="66" y="1"/>
                  </a:moveTo>
                  <a:cubicBezTo>
                    <a:pt x="30" y="1"/>
                    <a:pt x="1" y="33"/>
                    <a:pt x="1" y="70"/>
                  </a:cubicBezTo>
                  <a:cubicBezTo>
                    <a:pt x="1" y="103"/>
                    <a:pt x="30" y="136"/>
                    <a:pt x="66" y="136"/>
                  </a:cubicBezTo>
                  <a:cubicBezTo>
                    <a:pt x="103" y="136"/>
                    <a:pt x="132" y="103"/>
                    <a:pt x="132" y="70"/>
                  </a:cubicBezTo>
                  <a:cubicBezTo>
                    <a:pt x="132" y="33"/>
                    <a:pt x="103" y="1"/>
                    <a:pt x="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654729" y="2484511"/>
              <a:ext cx="61857" cy="69368"/>
            </a:xfrm>
            <a:custGeom>
              <a:rect b="b" l="l" r="r" t="t"/>
              <a:pathLst>
                <a:path extrusionOk="0" h="320" w="317">
                  <a:moveTo>
                    <a:pt x="161" y="0"/>
                  </a:moveTo>
                  <a:cubicBezTo>
                    <a:pt x="70" y="0"/>
                    <a:pt x="1" y="74"/>
                    <a:pt x="1" y="160"/>
                  </a:cubicBezTo>
                  <a:cubicBezTo>
                    <a:pt x="1" y="246"/>
                    <a:pt x="70" y="320"/>
                    <a:pt x="161" y="320"/>
                  </a:cubicBezTo>
                  <a:cubicBezTo>
                    <a:pt x="247" y="320"/>
                    <a:pt x="317" y="246"/>
                    <a:pt x="317" y="160"/>
                  </a:cubicBezTo>
                  <a:cubicBezTo>
                    <a:pt x="317" y="74"/>
                    <a:pt x="247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408277" y="2252345"/>
              <a:ext cx="28294" cy="31432"/>
            </a:xfrm>
            <a:custGeom>
              <a:rect b="b" l="l" r="r" t="t"/>
              <a:pathLst>
                <a:path extrusionOk="0" h="145" w="145">
                  <a:moveTo>
                    <a:pt x="80" y="1"/>
                  </a:moveTo>
                  <a:cubicBezTo>
                    <a:pt x="78" y="1"/>
                    <a:pt x="76" y="1"/>
                    <a:pt x="75" y="1"/>
                  </a:cubicBezTo>
                  <a:cubicBezTo>
                    <a:pt x="34" y="1"/>
                    <a:pt x="1" y="34"/>
                    <a:pt x="1" y="75"/>
                  </a:cubicBezTo>
                  <a:cubicBezTo>
                    <a:pt x="1" y="116"/>
                    <a:pt x="34" y="144"/>
                    <a:pt x="75" y="144"/>
                  </a:cubicBezTo>
                  <a:cubicBezTo>
                    <a:pt x="116" y="144"/>
                    <a:pt x="144" y="116"/>
                    <a:pt x="144" y="75"/>
                  </a:cubicBezTo>
                  <a:cubicBezTo>
                    <a:pt x="144" y="36"/>
                    <a:pt x="115" y="1"/>
                    <a:pt x="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122603" y="2311091"/>
              <a:ext cx="12293" cy="13440"/>
            </a:xfrm>
            <a:custGeom>
              <a:rect b="b" l="l" r="r" t="t"/>
              <a:pathLst>
                <a:path extrusionOk="0" h="62" w="63">
                  <a:moveTo>
                    <a:pt x="30" y="1"/>
                  </a:moveTo>
                  <a:cubicBezTo>
                    <a:pt x="17" y="1"/>
                    <a:pt x="1" y="17"/>
                    <a:pt x="1" y="33"/>
                  </a:cubicBezTo>
                  <a:cubicBezTo>
                    <a:pt x="1" y="46"/>
                    <a:pt x="17" y="62"/>
                    <a:pt x="30" y="62"/>
                  </a:cubicBezTo>
                  <a:cubicBezTo>
                    <a:pt x="46" y="62"/>
                    <a:pt x="62" y="50"/>
                    <a:pt x="62" y="33"/>
                  </a:cubicBezTo>
                  <a:cubicBezTo>
                    <a:pt x="62" y="17"/>
                    <a:pt x="46" y="1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6638674" y="2935186"/>
              <a:ext cx="28099" cy="31216"/>
            </a:xfrm>
            <a:custGeom>
              <a:rect b="b" l="l" r="r" t="t"/>
              <a:pathLst>
                <a:path extrusionOk="0" h="144" w="144">
                  <a:moveTo>
                    <a:pt x="70" y="0"/>
                  </a:moveTo>
                  <a:cubicBezTo>
                    <a:pt x="29" y="0"/>
                    <a:pt x="0" y="29"/>
                    <a:pt x="0" y="70"/>
                  </a:cubicBezTo>
                  <a:cubicBezTo>
                    <a:pt x="0" y="111"/>
                    <a:pt x="29" y="144"/>
                    <a:pt x="70" y="144"/>
                  </a:cubicBezTo>
                  <a:cubicBezTo>
                    <a:pt x="111" y="144"/>
                    <a:pt x="144" y="111"/>
                    <a:pt x="144" y="70"/>
                  </a:cubicBezTo>
                  <a:cubicBezTo>
                    <a:pt x="144" y="29"/>
                    <a:pt x="111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6716142" y="2165418"/>
              <a:ext cx="60296" cy="66767"/>
            </a:xfrm>
            <a:custGeom>
              <a:rect b="b" l="l" r="r" t="t"/>
              <a:pathLst>
                <a:path extrusionOk="0" h="308" w="309">
                  <a:moveTo>
                    <a:pt x="157" y="0"/>
                  </a:moveTo>
                  <a:cubicBezTo>
                    <a:pt x="71" y="0"/>
                    <a:pt x="1" y="70"/>
                    <a:pt x="1" y="156"/>
                  </a:cubicBezTo>
                  <a:cubicBezTo>
                    <a:pt x="1" y="242"/>
                    <a:pt x="71" y="308"/>
                    <a:pt x="157" y="308"/>
                  </a:cubicBezTo>
                  <a:cubicBezTo>
                    <a:pt x="243" y="308"/>
                    <a:pt x="308" y="242"/>
                    <a:pt x="308" y="156"/>
                  </a:cubicBezTo>
                  <a:cubicBezTo>
                    <a:pt x="308" y="74"/>
                    <a:pt x="239" y="0"/>
                    <a:pt x="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6638674" y="1731434"/>
              <a:ext cx="20099" cy="22545"/>
            </a:xfrm>
            <a:custGeom>
              <a:rect b="b" l="l" r="r" t="t"/>
              <a:pathLst>
                <a:path extrusionOk="0" h="104" w="103">
                  <a:moveTo>
                    <a:pt x="49" y="1"/>
                  </a:moveTo>
                  <a:cubicBezTo>
                    <a:pt x="21" y="1"/>
                    <a:pt x="0" y="21"/>
                    <a:pt x="0" y="50"/>
                  </a:cubicBezTo>
                  <a:cubicBezTo>
                    <a:pt x="0" y="83"/>
                    <a:pt x="25" y="103"/>
                    <a:pt x="49" y="103"/>
                  </a:cubicBezTo>
                  <a:cubicBezTo>
                    <a:pt x="82" y="103"/>
                    <a:pt x="103" y="79"/>
                    <a:pt x="103" y="50"/>
                  </a:cubicBezTo>
                  <a:cubicBezTo>
                    <a:pt x="103" y="26"/>
                    <a:pt x="82" y="1"/>
                    <a:pt x="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5718429" y="1215076"/>
              <a:ext cx="48198" cy="53543"/>
            </a:xfrm>
            <a:custGeom>
              <a:rect b="b" l="l" r="r" t="t"/>
              <a:pathLst>
                <a:path extrusionOk="0" h="247" w="247">
                  <a:moveTo>
                    <a:pt x="123" y="1"/>
                  </a:moveTo>
                  <a:cubicBezTo>
                    <a:pt x="54" y="1"/>
                    <a:pt x="0" y="54"/>
                    <a:pt x="0" y="124"/>
                  </a:cubicBezTo>
                  <a:cubicBezTo>
                    <a:pt x="0" y="189"/>
                    <a:pt x="58" y="247"/>
                    <a:pt x="123" y="247"/>
                  </a:cubicBezTo>
                  <a:cubicBezTo>
                    <a:pt x="189" y="247"/>
                    <a:pt x="246" y="189"/>
                    <a:pt x="246" y="124"/>
                  </a:cubicBezTo>
                  <a:cubicBezTo>
                    <a:pt x="246" y="54"/>
                    <a:pt x="193" y="5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3742127" y="3252328"/>
              <a:ext cx="24196" cy="26880"/>
            </a:xfrm>
            <a:custGeom>
              <a:rect b="b" l="l" r="r" t="t"/>
              <a:pathLst>
                <a:path extrusionOk="0" h="124" w="124">
                  <a:moveTo>
                    <a:pt x="62" y="1"/>
                  </a:moveTo>
                  <a:cubicBezTo>
                    <a:pt x="25" y="1"/>
                    <a:pt x="0" y="30"/>
                    <a:pt x="0" y="62"/>
                  </a:cubicBezTo>
                  <a:cubicBezTo>
                    <a:pt x="0" y="95"/>
                    <a:pt x="25" y="124"/>
                    <a:pt x="62" y="124"/>
                  </a:cubicBezTo>
                  <a:cubicBezTo>
                    <a:pt x="94" y="124"/>
                    <a:pt x="123" y="95"/>
                    <a:pt x="123" y="62"/>
                  </a:cubicBezTo>
                  <a:cubicBezTo>
                    <a:pt x="123" y="30"/>
                    <a:pt x="94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5819313" y="1843507"/>
              <a:ext cx="48198" cy="53543"/>
            </a:xfrm>
            <a:custGeom>
              <a:rect b="b" l="l" r="r" t="t"/>
              <a:pathLst>
                <a:path extrusionOk="0" h="247" w="247">
                  <a:moveTo>
                    <a:pt x="123" y="1"/>
                  </a:moveTo>
                  <a:cubicBezTo>
                    <a:pt x="58" y="1"/>
                    <a:pt x="0" y="58"/>
                    <a:pt x="0" y="124"/>
                  </a:cubicBezTo>
                  <a:cubicBezTo>
                    <a:pt x="0" y="189"/>
                    <a:pt x="58" y="247"/>
                    <a:pt x="123" y="247"/>
                  </a:cubicBezTo>
                  <a:cubicBezTo>
                    <a:pt x="189" y="247"/>
                    <a:pt x="246" y="189"/>
                    <a:pt x="246" y="124"/>
                  </a:cubicBezTo>
                  <a:cubicBezTo>
                    <a:pt x="246" y="58"/>
                    <a:pt x="189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4946290" y="1616977"/>
              <a:ext cx="40197" cy="44656"/>
            </a:xfrm>
            <a:custGeom>
              <a:rect b="b" l="l" r="r" t="t"/>
              <a:pathLst>
                <a:path extrusionOk="0" h="206" w="206">
                  <a:moveTo>
                    <a:pt x="103" y="0"/>
                  </a:moveTo>
                  <a:cubicBezTo>
                    <a:pt x="46" y="0"/>
                    <a:pt x="0" y="45"/>
                    <a:pt x="0" y="103"/>
                  </a:cubicBezTo>
                  <a:cubicBezTo>
                    <a:pt x="0" y="160"/>
                    <a:pt x="46" y="205"/>
                    <a:pt x="103" y="205"/>
                  </a:cubicBezTo>
                  <a:cubicBezTo>
                    <a:pt x="160" y="205"/>
                    <a:pt x="205" y="160"/>
                    <a:pt x="205" y="103"/>
                  </a:cubicBezTo>
                  <a:cubicBezTo>
                    <a:pt x="205" y="45"/>
                    <a:pt x="160" y="4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4591734" y="664034"/>
              <a:ext cx="28294" cy="31216"/>
            </a:xfrm>
            <a:custGeom>
              <a:rect b="b" l="l" r="r" t="t"/>
              <a:pathLst>
                <a:path extrusionOk="0" h="144" w="145">
                  <a:moveTo>
                    <a:pt x="75" y="0"/>
                  </a:moveTo>
                  <a:cubicBezTo>
                    <a:pt x="34" y="0"/>
                    <a:pt x="1" y="29"/>
                    <a:pt x="1" y="70"/>
                  </a:cubicBezTo>
                  <a:cubicBezTo>
                    <a:pt x="1" y="111"/>
                    <a:pt x="34" y="144"/>
                    <a:pt x="75" y="144"/>
                  </a:cubicBezTo>
                  <a:cubicBezTo>
                    <a:pt x="116" y="144"/>
                    <a:pt x="144" y="111"/>
                    <a:pt x="144" y="70"/>
                  </a:cubicBezTo>
                  <a:cubicBezTo>
                    <a:pt x="144" y="33"/>
                    <a:pt x="116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4598954" y="1154596"/>
              <a:ext cx="60296" cy="66983"/>
            </a:xfrm>
            <a:custGeom>
              <a:rect b="b" l="l" r="r" t="t"/>
              <a:pathLst>
                <a:path extrusionOk="0" h="309" w="309">
                  <a:moveTo>
                    <a:pt x="157" y="1"/>
                  </a:moveTo>
                  <a:cubicBezTo>
                    <a:pt x="75" y="1"/>
                    <a:pt x="1" y="66"/>
                    <a:pt x="1" y="152"/>
                  </a:cubicBezTo>
                  <a:cubicBezTo>
                    <a:pt x="1" y="234"/>
                    <a:pt x="66" y="308"/>
                    <a:pt x="157" y="308"/>
                  </a:cubicBezTo>
                  <a:cubicBezTo>
                    <a:pt x="235" y="308"/>
                    <a:pt x="308" y="243"/>
                    <a:pt x="308" y="152"/>
                  </a:cubicBezTo>
                  <a:cubicBezTo>
                    <a:pt x="308" y="66"/>
                    <a:pt x="239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2"/>
            <p:cNvSpPr/>
            <p:nvPr/>
          </p:nvSpPr>
          <p:spPr>
            <a:xfrm>
              <a:off x="4321281" y="1451578"/>
              <a:ext cx="32197" cy="35768"/>
            </a:xfrm>
            <a:custGeom>
              <a:rect b="b" l="l" r="r" t="t"/>
              <a:pathLst>
                <a:path extrusionOk="0" h="165" w="165">
                  <a:moveTo>
                    <a:pt x="83" y="0"/>
                  </a:moveTo>
                  <a:cubicBezTo>
                    <a:pt x="34" y="0"/>
                    <a:pt x="1" y="37"/>
                    <a:pt x="1" y="82"/>
                  </a:cubicBezTo>
                  <a:cubicBezTo>
                    <a:pt x="1" y="127"/>
                    <a:pt x="34" y="164"/>
                    <a:pt x="83" y="164"/>
                  </a:cubicBezTo>
                  <a:cubicBezTo>
                    <a:pt x="128" y="164"/>
                    <a:pt x="165" y="127"/>
                    <a:pt x="165" y="82"/>
                  </a:cubicBezTo>
                  <a:cubicBezTo>
                    <a:pt x="165" y="37"/>
                    <a:pt x="128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3947602" y="1599852"/>
              <a:ext cx="42734" cy="47474"/>
            </a:xfrm>
            <a:custGeom>
              <a:rect b="b" l="l" r="r" t="t"/>
              <a:pathLst>
                <a:path extrusionOk="0" h="219" w="219">
                  <a:moveTo>
                    <a:pt x="118" y="1"/>
                  </a:moveTo>
                  <a:cubicBezTo>
                    <a:pt x="116" y="1"/>
                    <a:pt x="114" y="1"/>
                    <a:pt x="112" y="1"/>
                  </a:cubicBezTo>
                  <a:cubicBezTo>
                    <a:pt x="54" y="1"/>
                    <a:pt x="1" y="54"/>
                    <a:pt x="1" y="112"/>
                  </a:cubicBezTo>
                  <a:cubicBezTo>
                    <a:pt x="1" y="165"/>
                    <a:pt x="50" y="218"/>
                    <a:pt x="112" y="218"/>
                  </a:cubicBezTo>
                  <a:cubicBezTo>
                    <a:pt x="165" y="218"/>
                    <a:pt x="218" y="173"/>
                    <a:pt x="218" y="112"/>
                  </a:cubicBezTo>
                  <a:cubicBezTo>
                    <a:pt x="218" y="49"/>
                    <a:pt x="169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3291566" y="1623914"/>
              <a:ext cx="38636" cy="42054"/>
            </a:xfrm>
            <a:custGeom>
              <a:rect b="b" l="l" r="r" t="t"/>
              <a:pathLst>
                <a:path extrusionOk="0" h="194" w="198">
                  <a:moveTo>
                    <a:pt x="99" y="1"/>
                  </a:moveTo>
                  <a:cubicBezTo>
                    <a:pt x="50" y="1"/>
                    <a:pt x="1" y="42"/>
                    <a:pt x="1" y="95"/>
                  </a:cubicBezTo>
                  <a:cubicBezTo>
                    <a:pt x="1" y="148"/>
                    <a:pt x="42" y="194"/>
                    <a:pt x="99" y="194"/>
                  </a:cubicBezTo>
                  <a:cubicBezTo>
                    <a:pt x="152" y="194"/>
                    <a:pt x="197" y="153"/>
                    <a:pt x="197" y="95"/>
                  </a:cubicBezTo>
                  <a:cubicBezTo>
                    <a:pt x="197" y="38"/>
                    <a:pt x="152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3285908" y="2781276"/>
              <a:ext cx="29855" cy="34034"/>
            </a:xfrm>
            <a:custGeom>
              <a:rect b="b" l="l" r="r" t="t"/>
              <a:pathLst>
                <a:path extrusionOk="0" h="157" w="153">
                  <a:moveTo>
                    <a:pt x="85" y="0"/>
                  </a:moveTo>
                  <a:cubicBezTo>
                    <a:pt x="83" y="0"/>
                    <a:pt x="81" y="0"/>
                    <a:pt x="79" y="1"/>
                  </a:cubicBezTo>
                  <a:cubicBezTo>
                    <a:pt x="38" y="1"/>
                    <a:pt x="1" y="29"/>
                    <a:pt x="1" y="79"/>
                  </a:cubicBezTo>
                  <a:cubicBezTo>
                    <a:pt x="1" y="120"/>
                    <a:pt x="30" y="156"/>
                    <a:pt x="79" y="156"/>
                  </a:cubicBezTo>
                  <a:cubicBezTo>
                    <a:pt x="116" y="156"/>
                    <a:pt x="153" y="124"/>
                    <a:pt x="153" y="79"/>
                  </a:cubicBezTo>
                  <a:cubicBezTo>
                    <a:pt x="153" y="32"/>
                    <a:pt x="120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2"/>
            <p:cNvSpPr/>
            <p:nvPr/>
          </p:nvSpPr>
          <p:spPr>
            <a:xfrm>
              <a:off x="2567430" y="2990247"/>
              <a:ext cx="14635" cy="15174"/>
            </a:xfrm>
            <a:custGeom>
              <a:rect b="b" l="l" r="r" t="t"/>
              <a:pathLst>
                <a:path extrusionOk="0" h="70" w="75">
                  <a:moveTo>
                    <a:pt x="37" y="0"/>
                  </a:moveTo>
                  <a:cubicBezTo>
                    <a:pt x="17" y="0"/>
                    <a:pt x="1" y="17"/>
                    <a:pt x="1" y="37"/>
                  </a:cubicBezTo>
                  <a:cubicBezTo>
                    <a:pt x="1" y="58"/>
                    <a:pt x="17" y="70"/>
                    <a:pt x="37" y="70"/>
                  </a:cubicBezTo>
                  <a:cubicBezTo>
                    <a:pt x="58" y="70"/>
                    <a:pt x="74" y="58"/>
                    <a:pt x="74" y="37"/>
                  </a:cubicBezTo>
                  <a:cubicBezTo>
                    <a:pt x="74" y="21"/>
                    <a:pt x="58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2689778" y="2004354"/>
              <a:ext cx="12293" cy="13657"/>
            </a:xfrm>
            <a:custGeom>
              <a:rect b="b" l="l" r="r" t="t"/>
              <a:pathLst>
                <a:path extrusionOk="0" h="63" w="63">
                  <a:moveTo>
                    <a:pt x="30" y="1"/>
                  </a:moveTo>
                  <a:cubicBezTo>
                    <a:pt x="17" y="1"/>
                    <a:pt x="1" y="17"/>
                    <a:pt x="1" y="34"/>
                  </a:cubicBezTo>
                  <a:cubicBezTo>
                    <a:pt x="1" y="50"/>
                    <a:pt x="17" y="62"/>
                    <a:pt x="30" y="62"/>
                  </a:cubicBezTo>
                  <a:cubicBezTo>
                    <a:pt x="46" y="62"/>
                    <a:pt x="62" y="50"/>
                    <a:pt x="62" y="34"/>
                  </a:cubicBezTo>
                  <a:cubicBezTo>
                    <a:pt x="62" y="13"/>
                    <a:pt x="46" y="1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2392981" y="1735986"/>
              <a:ext cx="60296" cy="66767"/>
            </a:xfrm>
            <a:custGeom>
              <a:rect b="b" l="l" r="r" t="t"/>
              <a:pathLst>
                <a:path extrusionOk="0" h="308" w="309">
                  <a:moveTo>
                    <a:pt x="152" y="0"/>
                  </a:moveTo>
                  <a:cubicBezTo>
                    <a:pt x="66" y="0"/>
                    <a:pt x="1" y="70"/>
                    <a:pt x="1" y="152"/>
                  </a:cubicBezTo>
                  <a:cubicBezTo>
                    <a:pt x="1" y="238"/>
                    <a:pt x="66" y="308"/>
                    <a:pt x="152" y="308"/>
                  </a:cubicBezTo>
                  <a:cubicBezTo>
                    <a:pt x="238" y="308"/>
                    <a:pt x="308" y="238"/>
                    <a:pt x="308" y="152"/>
                  </a:cubicBezTo>
                  <a:cubicBezTo>
                    <a:pt x="308" y="70"/>
                    <a:pt x="238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2601773" y="2272938"/>
              <a:ext cx="25953" cy="28614"/>
            </a:xfrm>
            <a:custGeom>
              <a:rect b="b" l="l" r="r" t="t"/>
              <a:pathLst>
                <a:path extrusionOk="0" h="132" w="133">
                  <a:moveTo>
                    <a:pt x="66" y="0"/>
                  </a:moveTo>
                  <a:cubicBezTo>
                    <a:pt x="30" y="0"/>
                    <a:pt x="1" y="29"/>
                    <a:pt x="1" y="66"/>
                  </a:cubicBezTo>
                  <a:cubicBezTo>
                    <a:pt x="1" y="103"/>
                    <a:pt x="30" y="131"/>
                    <a:pt x="66" y="131"/>
                  </a:cubicBezTo>
                  <a:cubicBezTo>
                    <a:pt x="103" y="131"/>
                    <a:pt x="132" y="103"/>
                    <a:pt x="132" y="66"/>
                  </a:cubicBezTo>
                  <a:cubicBezTo>
                    <a:pt x="132" y="29"/>
                    <a:pt x="103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1763289" y="2211591"/>
              <a:ext cx="52296" cy="57879"/>
            </a:xfrm>
            <a:custGeom>
              <a:rect b="b" l="l" r="r" t="t"/>
              <a:pathLst>
                <a:path extrusionOk="0" h="267" w="268">
                  <a:moveTo>
                    <a:pt x="136" y="0"/>
                  </a:moveTo>
                  <a:cubicBezTo>
                    <a:pt x="62" y="0"/>
                    <a:pt x="1" y="58"/>
                    <a:pt x="1" y="131"/>
                  </a:cubicBezTo>
                  <a:cubicBezTo>
                    <a:pt x="1" y="205"/>
                    <a:pt x="58" y="267"/>
                    <a:pt x="136" y="267"/>
                  </a:cubicBezTo>
                  <a:cubicBezTo>
                    <a:pt x="206" y="267"/>
                    <a:pt x="267" y="209"/>
                    <a:pt x="267" y="131"/>
                  </a:cubicBezTo>
                  <a:cubicBezTo>
                    <a:pt x="267" y="58"/>
                    <a:pt x="206" y="0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1295166" y="2594632"/>
              <a:ext cx="6635" cy="7370"/>
            </a:xfrm>
            <a:custGeom>
              <a:rect b="b" l="l" r="r" t="t"/>
              <a:pathLst>
                <a:path extrusionOk="0" h="34" w="34">
                  <a:moveTo>
                    <a:pt x="17" y="1"/>
                  </a:moveTo>
                  <a:cubicBezTo>
                    <a:pt x="9" y="1"/>
                    <a:pt x="1" y="9"/>
                    <a:pt x="1" y="17"/>
                  </a:cubicBezTo>
                  <a:cubicBezTo>
                    <a:pt x="1" y="25"/>
                    <a:pt x="9" y="33"/>
                    <a:pt x="17" y="33"/>
                  </a:cubicBezTo>
                  <a:cubicBezTo>
                    <a:pt x="25" y="33"/>
                    <a:pt x="33" y="25"/>
                    <a:pt x="33" y="17"/>
                  </a:cubicBezTo>
                  <a:cubicBezTo>
                    <a:pt x="33" y="9"/>
                    <a:pt x="25" y="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926365" y="1983110"/>
              <a:ext cx="61857" cy="69585"/>
            </a:xfrm>
            <a:custGeom>
              <a:rect b="b" l="l" r="r" t="t"/>
              <a:pathLst>
                <a:path extrusionOk="0" h="321" w="317">
                  <a:moveTo>
                    <a:pt x="160" y="0"/>
                  </a:moveTo>
                  <a:cubicBezTo>
                    <a:pt x="70" y="0"/>
                    <a:pt x="0" y="74"/>
                    <a:pt x="0" y="160"/>
                  </a:cubicBezTo>
                  <a:cubicBezTo>
                    <a:pt x="0" y="251"/>
                    <a:pt x="70" y="320"/>
                    <a:pt x="160" y="320"/>
                  </a:cubicBezTo>
                  <a:cubicBezTo>
                    <a:pt x="246" y="320"/>
                    <a:pt x="316" y="251"/>
                    <a:pt x="316" y="160"/>
                  </a:cubicBezTo>
                  <a:cubicBezTo>
                    <a:pt x="316" y="74"/>
                    <a:pt x="246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1440735" y="1691548"/>
              <a:ext cx="13854" cy="15391"/>
            </a:xfrm>
            <a:custGeom>
              <a:rect b="b" l="l" r="r" t="t"/>
              <a:pathLst>
                <a:path extrusionOk="0" h="71" w="71">
                  <a:moveTo>
                    <a:pt x="34" y="0"/>
                  </a:moveTo>
                  <a:cubicBezTo>
                    <a:pt x="13" y="0"/>
                    <a:pt x="1" y="13"/>
                    <a:pt x="1" y="33"/>
                  </a:cubicBezTo>
                  <a:cubicBezTo>
                    <a:pt x="1" y="54"/>
                    <a:pt x="13" y="70"/>
                    <a:pt x="34" y="70"/>
                  </a:cubicBezTo>
                  <a:cubicBezTo>
                    <a:pt x="54" y="70"/>
                    <a:pt x="71" y="58"/>
                    <a:pt x="71" y="33"/>
                  </a:cubicBezTo>
                  <a:cubicBezTo>
                    <a:pt x="71" y="17"/>
                    <a:pt x="54" y="0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1254383" y="1108423"/>
              <a:ext cx="56198" cy="62431"/>
            </a:xfrm>
            <a:custGeom>
              <a:rect b="b" l="l" r="r" t="t"/>
              <a:pathLst>
                <a:path extrusionOk="0" h="288" w="288">
                  <a:moveTo>
                    <a:pt x="144" y="1"/>
                  </a:moveTo>
                  <a:cubicBezTo>
                    <a:pt x="66" y="1"/>
                    <a:pt x="1" y="62"/>
                    <a:pt x="1" y="144"/>
                  </a:cubicBezTo>
                  <a:cubicBezTo>
                    <a:pt x="1" y="222"/>
                    <a:pt x="66" y="288"/>
                    <a:pt x="144" y="288"/>
                  </a:cubicBezTo>
                  <a:cubicBezTo>
                    <a:pt x="222" y="288"/>
                    <a:pt x="288" y="222"/>
                    <a:pt x="288" y="144"/>
                  </a:cubicBezTo>
                  <a:cubicBezTo>
                    <a:pt x="288" y="62"/>
                    <a:pt x="222" y="1"/>
                    <a:pt x="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1024712" y="1199902"/>
              <a:ext cx="12293" cy="13657"/>
            </a:xfrm>
            <a:custGeom>
              <a:rect b="b" l="l" r="r" t="t"/>
              <a:pathLst>
                <a:path extrusionOk="0" h="63" w="63">
                  <a:moveTo>
                    <a:pt x="29" y="1"/>
                  </a:moveTo>
                  <a:cubicBezTo>
                    <a:pt x="13" y="1"/>
                    <a:pt x="1" y="17"/>
                    <a:pt x="1" y="34"/>
                  </a:cubicBezTo>
                  <a:cubicBezTo>
                    <a:pt x="1" y="46"/>
                    <a:pt x="13" y="62"/>
                    <a:pt x="29" y="62"/>
                  </a:cubicBezTo>
                  <a:cubicBezTo>
                    <a:pt x="46" y="62"/>
                    <a:pt x="62" y="50"/>
                    <a:pt x="62" y="34"/>
                  </a:cubicBezTo>
                  <a:cubicBezTo>
                    <a:pt x="62" y="17"/>
                    <a:pt x="50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526344" y="1087179"/>
              <a:ext cx="28099" cy="31216"/>
            </a:xfrm>
            <a:custGeom>
              <a:rect b="b" l="l" r="r" t="t"/>
              <a:pathLst>
                <a:path extrusionOk="0" h="144" w="144">
                  <a:moveTo>
                    <a:pt x="74" y="0"/>
                  </a:moveTo>
                  <a:cubicBezTo>
                    <a:pt x="33" y="0"/>
                    <a:pt x="0" y="29"/>
                    <a:pt x="0" y="70"/>
                  </a:cubicBezTo>
                  <a:cubicBezTo>
                    <a:pt x="0" y="111"/>
                    <a:pt x="33" y="144"/>
                    <a:pt x="74" y="144"/>
                  </a:cubicBezTo>
                  <a:cubicBezTo>
                    <a:pt x="115" y="144"/>
                    <a:pt x="144" y="111"/>
                    <a:pt x="144" y="70"/>
                  </a:cubicBezTo>
                  <a:cubicBezTo>
                    <a:pt x="144" y="29"/>
                    <a:pt x="115" y="0"/>
                    <a:pt x="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252573" y="1277291"/>
              <a:ext cx="41758" cy="46390"/>
            </a:xfrm>
            <a:custGeom>
              <a:rect b="b" l="l" r="r" t="t"/>
              <a:pathLst>
                <a:path extrusionOk="0" h="214" w="214">
                  <a:moveTo>
                    <a:pt x="114" y="0"/>
                  </a:moveTo>
                  <a:cubicBezTo>
                    <a:pt x="111" y="0"/>
                    <a:pt x="109" y="0"/>
                    <a:pt x="107" y="1"/>
                  </a:cubicBezTo>
                  <a:cubicBezTo>
                    <a:pt x="46" y="1"/>
                    <a:pt x="1" y="46"/>
                    <a:pt x="1" y="107"/>
                  </a:cubicBezTo>
                  <a:cubicBezTo>
                    <a:pt x="1" y="169"/>
                    <a:pt x="46" y="214"/>
                    <a:pt x="107" y="214"/>
                  </a:cubicBezTo>
                  <a:cubicBezTo>
                    <a:pt x="169" y="214"/>
                    <a:pt x="214" y="169"/>
                    <a:pt x="214" y="107"/>
                  </a:cubicBezTo>
                  <a:cubicBezTo>
                    <a:pt x="214" y="52"/>
                    <a:pt x="168" y="0"/>
                    <a:pt x="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3783" y="1375923"/>
              <a:ext cx="32197" cy="35768"/>
            </a:xfrm>
            <a:custGeom>
              <a:rect b="b" l="l" r="r" t="t"/>
              <a:pathLst>
                <a:path extrusionOk="0" h="165" w="165">
                  <a:moveTo>
                    <a:pt x="82" y="1"/>
                  </a:moveTo>
                  <a:cubicBezTo>
                    <a:pt x="37" y="1"/>
                    <a:pt x="0" y="38"/>
                    <a:pt x="0" y="83"/>
                  </a:cubicBezTo>
                  <a:cubicBezTo>
                    <a:pt x="0" y="128"/>
                    <a:pt x="37" y="165"/>
                    <a:pt x="82" y="165"/>
                  </a:cubicBezTo>
                  <a:cubicBezTo>
                    <a:pt x="132" y="165"/>
                    <a:pt x="165" y="128"/>
                    <a:pt x="165" y="83"/>
                  </a:cubicBezTo>
                  <a:cubicBezTo>
                    <a:pt x="165" y="38"/>
                    <a:pt x="132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7813957" y="3887045"/>
              <a:ext cx="41758" cy="46390"/>
            </a:xfrm>
            <a:custGeom>
              <a:rect b="b" l="l" r="r" t="t"/>
              <a:pathLst>
                <a:path extrusionOk="0" h="214" w="214">
                  <a:moveTo>
                    <a:pt x="107" y="1"/>
                  </a:moveTo>
                  <a:cubicBezTo>
                    <a:pt x="50" y="1"/>
                    <a:pt x="1" y="46"/>
                    <a:pt x="1" y="107"/>
                  </a:cubicBezTo>
                  <a:cubicBezTo>
                    <a:pt x="1" y="165"/>
                    <a:pt x="50" y="214"/>
                    <a:pt x="107" y="214"/>
                  </a:cubicBezTo>
                  <a:cubicBezTo>
                    <a:pt x="165" y="214"/>
                    <a:pt x="214" y="169"/>
                    <a:pt x="214" y="107"/>
                  </a:cubicBezTo>
                  <a:cubicBezTo>
                    <a:pt x="214" y="50"/>
                    <a:pt x="165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2"/>
            <p:cNvSpPr/>
            <p:nvPr/>
          </p:nvSpPr>
          <p:spPr>
            <a:xfrm>
              <a:off x="7210608" y="3487095"/>
              <a:ext cx="8196" cy="9105"/>
            </a:xfrm>
            <a:custGeom>
              <a:rect b="b" l="l" r="r" t="t"/>
              <a:pathLst>
                <a:path extrusionOk="0" h="42" w="42">
                  <a:moveTo>
                    <a:pt x="21" y="0"/>
                  </a:moveTo>
                  <a:cubicBezTo>
                    <a:pt x="9" y="0"/>
                    <a:pt x="1" y="9"/>
                    <a:pt x="1" y="21"/>
                  </a:cubicBezTo>
                  <a:cubicBezTo>
                    <a:pt x="1" y="29"/>
                    <a:pt x="9" y="41"/>
                    <a:pt x="21" y="41"/>
                  </a:cubicBezTo>
                  <a:cubicBezTo>
                    <a:pt x="30" y="41"/>
                    <a:pt x="42" y="29"/>
                    <a:pt x="42" y="21"/>
                  </a:cubicBezTo>
                  <a:cubicBezTo>
                    <a:pt x="42" y="9"/>
                    <a:pt x="38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2"/>
            <p:cNvSpPr/>
            <p:nvPr/>
          </p:nvSpPr>
          <p:spPr>
            <a:xfrm>
              <a:off x="6847466" y="3632768"/>
              <a:ext cx="48198" cy="53543"/>
            </a:xfrm>
            <a:custGeom>
              <a:rect b="b" l="l" r="r" t="t"/>
              <a:pathLst>
                <a:path extrusionOk="0" h="247" w="247">
                  <a:moveTo>
                    <a:pt x="123" y="1"/>
                  </a:moveTo>
                  <a:cubicBezTo>
                    <a:pt x="58" y="1"/>
                    <a:pt x="0" y="54"/>
                    <a:pt x="0" y="124"/>
                  </a:cubicBezTo>
                  <a:cubicBezTo>
                    <a:pt x="0" y="190"/>
                    <a:pt x="58" y="247"/>
                    <a:pt x="123" y="247"/>
                  </a:cubicBezTo>
                  <a:cubicBezTo>
                    <a:pt x="189" y="247"/>
                    <a:pt x="246" y="190"/>
                    <a:pt x="246" y="124"/>
                  </a:cubicBezTo>
                  <a:cubicBezTo>
                    <a:pt x="246" y="54"/>
                    <a:pt x="189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2"/>
            <p:cNvSpPr/>
            <p:nvPr/>
          </p:nvSpPr>
          <p:spPr>
            <a:xfrm>
              <a:off x="6233774" y="3337737"/>
              <a:ext cx="61662" cy="69585"/>
            </a:xfrm>
            <a:custGeom>
              <a:rect b="b" l="l" r="r" t="t"/>
              <a:pathLst>
                <a:path extrusionOk="0" h="321" w="316">
                  <a:moveTo>
                    <a:pt x="156" y="1"/>
                  </a:moveTo>
                  <a:cubicBezTo>
                    <a:pt x="70" y="1"/>
                    <a:pt x="0" y="74"/>
                    <a:pt x="0" y="161"/>
                  </a:cubicBezTo>
                  <a:cubicBezTo>
                    <a:pt x="0" y="247"/>
                    <a:pt x="70" y="320"/>
                    <a:pt x="156" y="320"/>
                  </a:cubicBezTo>
                  <a:cubicBezTo>
                    <a:pt x="246" y="320"/>
                    <a:pt x="316" y="247"/>
                    <a:pt x="316" y="161"/>
                  </a:cubicBezTo>
                  <a:cubicBezTo>
                    <a:pt x="316" y="74"/>
                    <a:pt x="250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2"/>
            <p:cNvSpPr/>
            <p:nvPr/>
          </p:nvSpPr>
          <p:spPr>
            <a:xfrm>
              <a:off x="6486471" y="2108406"/>
              <a:ext cx="17952" cy="19727"/>
            </a:xfrm>
            <a:custGeom>
              <a:rect b="b" l="l" r="r" t="t"/>
              <a:pathLst>
                <a:path extrusionOk="0" h="91" w="92">
                  <a:moveTo>
                    <a:pt x="46" y="1"/>
                  </a:moveTo>
                  <a:cubicBezTo>
                    <a:pt x="21" y="1"/>
                    <a:pt x="1" y="21"/>
                    <a:pt x="1" y="46"/>
                  </a:cubicBezTo>
                  <a:cubicBezTo>
                    <a:pt x="1" y="70"/>
                    <a:pt x="21" y="91"/>
                    <a:pt x="46" y="91"/>
                  </a:cubicBezTo>
                  <a:cubicBezTo>
                    <a:pt x="71" y="91"/>
                    <a:pt x="91" y="70"/>
                    <a:pt x="91" y="46"/>
                  </a:cubicBezTo>
                  <a:cubicBezTo>
                    <a:pt x="91" y="21"/>
                    <a:pt x="71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2"/>
            <p:cNvSpPr/>
            <p:nvPr/>
          </p:nvSpPr>
          <p:spPr>
            <a:xfrm>
              <a:off x="5497539" y="1976823"/>
              <a:ext cx="49759" cy="55278"/>
            </a:xfrm>
            <a:custGeom>
              <a:rect b="b" l="l" r="r" t="t"/>
              <a:pathLst>
                <a:path extrusionOk="0" h="255" w="255">
                  <a:moveTo>
                    <a:pt x="128" y="1"/>
                  </a:moveTo>
                  <a:cubicBezTo>
                    <a:pt x="54" y="1"/>
                    <a:pt x="1" y="58"/>
                    <a:pt x="1" y="128"/>
                  </a:cubicBezTo>
                  <a:cubicBezTo>
                    <a:pt x="1" y="202"/>
                    <a:pt x="54" y="255"/>
                    <a:pt x="128" y="255"/>
                  </a:cubicBezTo>
                  <a:cubicBezTo>
                    <a:pt x="198" y="255"/>
                    <a:pt x="255" y="202"/>
                    <a:pt x="255" y="128"/>
                  </a:cubicBezTo>
                  <a:cubicBezTo>
                    <a:pt x="255" y="58"/>
                    <a:pt x="198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2"/>
            <p:cNvSpPr/>
            <p:nvPr/>
          </p:nvSpPr>
          <p:spPr>
            <a:xfrm>
              <a:off x="4158930" y="2122713"/>
              <a:ext cx="10537" cy="10839"/>
            </a:xfrm>
            <a:custGeom>
              <a:rect b="b" l="l" r="r" t="t"/>
              <a:pathLst>
                <a:path extrusionOk="0" h="50" w="54">
                  <a:moveTo>
                    <a:pt x="25" y="0"/>
                  </a:moveTo>
                  <a:cubicBezTo>
                    <a:pt x="13" y="0"/>
                    <a:pt x="1" y="8"/>
                    <a:pt x="1" y="25"/>
                  </a:cubicBezTo>
                  <a:cubicBezTo>
                    <a:pt x="1" y="41"/>
                    <a:pt x="13" y="49"/>
                    <a:pt x="25" y="49"/>
                  </a:cubicBezTo>
                  <a:cubicBezTo>
                    <a:pt x="42" y="49"/>
                    <a:pt x="54" y="41"/>
                    <a:pt x="54" y="25"/>
                  </a:cubicBezTo>
                  <a:cubicBezTo>
                    <a:pt x="54" y="17"/>
                    <a:pt x="42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2"/>
            <p:cNvSpPr/>
            <p:nvPr/>
          </p:nvSpPr>
          <p:spPr>
            <a:xfrm>
              <a:off x="4467825" y="1808823"/>
              <a:ext cx="18538" cy="20810"/>
            </a:xfrm>
            <a:custGeom>
              <a:rect b="b" l="l" r="r" t="t"/>
              <a:pathLst>
                <a:path extrusionOk="0" h="96" w="95">
                  <a:moveTo>
                    <a:pt x="50" y="1"/>
                  </a:moveTo>
                  <a:cubicBezTo>
                    <a:pt x="21" y="1"/>
                    <a:pt x="0" y="21"/>
                    <a:pt x="0" y="50"/>
                  </a:cubicBezTo>
                  <a:cubicBezTo>
                    <a:pt x="0" y="75"/>
                    <a:pt x="21" y="95"/>
                    <a:pt x="50" y="95"/>
                  </a:cubicBezTo>
                  <a:cubicBezTo>
                    <a:pt x="74" y="95"/>
                    <a:pt x="95" y="75"/>
                    <a:pt x="95" y="50"/>
                  </a:cubicBezTo>
                  <a:cubicBezTo>
                    <a:pt x="95" y="21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2"/>
            <p:cNvSpPr/>
            <p:nvPr/>
          </p:nvSpPr>
          <p:spPr>
            <a:xfrm>
              <a:off x="3821351" y="1615026"/>
              <a:ext cx="5659" cy="6503"/>
            </a:xfrm>
            <a:custGeom>
              <a:rect b="b" l="l" r="r" t="t"/>
              <a:pathLst>
                <a:path extrusionOk="0" h="30" w="29">
                  <a:moveTo>
                    <a:pt x="12" y="1"/>
                  </a:moveTo>
                  <a:cubicBezTo>
                    <a:pt x="4" y="1"/>
                    <a:pt x="0" y="5"/>
                    <a:pt x="0" y="13"/>
                  </a:cubicBezTo>
                  <a:cubicBezTo>
                    <a:pt x="0" y="25"/>
                    <a:pt x="4" y="30"/>
                    <a:pt x="12" y="30"/>
                  </a:cubicBezTo>
                  <a:cubicBezTo>
                    <a:pt x="25" y="30"/>
                    <a:pt x="29" y="25"/>
                    <a:pt x="29" y="13"/>
                  </a:cubicBezTo>
                  <a:cubicBezTo>
                    <a:pt x="29" y="5"/>
                    <a:pt x="25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2"/>
            <p:cNvSpPr/>
            <p:nvPr/>
          </p:nvSpPr>
          <p:spPr>
            <a:xfrm>
              <a:off x="3248442" y="2205304"/>
              <a:ext cx="32197" cy="35768"/>
            </a:xfrm>
            <a:custGeom>
              <a:rect b="b" l="l" r="r" t="t"/>
              <a:pathLst>
                <a:path extrusionOk="0" h="165" w="165">
                  <a:moveTo>
                    <a:pt x="82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32"/>
                    <a:pt x="37" y="165"/>
                    <a:pt x="82" y="165"/>
                  </a:cubicBezTo>
                  <a:cubicBezTo>
                    <a:pt x="131" y="165"/>
                    <a:pt x="164" y="132"/>
                    <a:pt x="164" y="83"/>
                  </a:cubicBezTo>
                  <a:cubicBezTo>
                    <a:pt x="164" y="37"/>
                    <a:pt x="131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2"/>
            <p:cNvSpPr/>
            <p:nvPr/>
          </p:nvSpPr>
          <p:spPr>
            <a:xfrm>
              <a:off x="2754757" y="2314559"/>
              <a:ext cx="52100" cy="58096"/>
            </a:xfrm>
            <a:custGeom>
              <a:rect b="b" l="l" r="r" t="t"/>
              <a:pathLst>
                <a:path extrusionOk="0" h="268" w="267">
                  <a:moveTo>
                    <a:pt x="135" y="1"/>
                  </a:moveTo>
                  <a:cubicBezTo>
                    <a:pt x="62" y="1"/>
                    <a:pt x="0" y="62"/>
                    <a:pt x="0" y="132"/>
                  </a:cubicBezTo>
                  <a:cubicBezTo>
                    <a:pt x="0" y="206"/>
                    <a:pt x="62" y="267"/>
                    <a:pt x="135" y="267"/>
                  </a:cubicBezTo>
                  <a:cubicBezTo>
                    <a:pt x="205" y="267"/>
                    <a:pt x="267" y="206"/>
                    <a:pt x="267" y="132"/>
                  </a:cubicBezTo>
                  <a:cubicBezTo>
                    <a:pt x="267" y="62"/>
                    <a:pt x="205" y="1"/>
                    <a:pt x="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2"/>
            <p:cNvSpPr/>
            <p:nvPr/>
          </p:nvSpPr>
          <p:spPr>
            <a:xfrm>
              <a:off x="2445862" y="2727949"/>
              <a:ext cx="12098" cy="13657"/>
            </a:xfrm>
            <a:custGeom>
              <a:rect b="b" l="l" r="r" t="t"/>
              <a:pathLst>
                <a:path extrusionOk="0" h="63" w="62">
                  <a:moveTo>
                    <a:pt x="29" y="1"/>
                  </a:moveTo>
                  <a:cubicBezTo>
                    <a:pt x="13" y="1"/>
                    <a:pt x="0" y="13"/>
                    <a:pt x="0" y="29"/>
                  </a:cubicBezTo>
                  <a:cubicBezTo>
                    <a:pt x="0" y="50"/>
                    <a:pt x="13" y="62"/>
                    <a:pt x="29" y="62"/>
                  </a:cubicBezTo>
                  <a:cubicBezTo>
                    <a:pt x="45" y="62"/>
                    <a:pt x="62" y="50"/>
                    <a:pt x="62" y="29"/>
                  </a:cubicBezTo>
                  <a:cubicBezTo>
                    <a:pt x="62" y="13"/>
                    <a:pt x="45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2"/>
            <p:cNvSpPr/>
            <p:nvPr/>
          </p:nvSpPr>
          <p:spPr>
            <a:xfrm>
              <a:off x="1895393" y="2639071"/>
              <a:ext cx="26538" cy="29481"/>
            </a:xfrm>
            <a:custGeom>
              <a:rect b="b" l="l" r="r" t="t"/>
              <a:pathLst>
                <a:path extrusionOk="0" h="136" w="136">
                  <a:moveTo>
                    <a:pt x="70" y="1"/>
                  </a:moveTo>
                  <a:cubicBezTo>
                    <a:pt x="33" y="1"/>
                    <a:pt x="0" y="33"/>
                    <a:pt x="0" y="66"/>
                  </a:cubicBezTo>
                  <a:cubicBezTo>
                    <a:pt x="0" y="103"/>
                    <a:pt x="33" y="136"/>
                    <a:pt x="70" y="136"/>
                  </a:cubicBezTo>
                  <a:cubicBezTo>
                    <a:pt x="103" y="136"/>
                    <a:pt x="135" y="103"/>
                    <a:pt x="135" y="66"/>
                  </a:cubicBezTo>
                  <a:cubicBezTo>
                    <a:pt x="135" y="33"/>
                    <a:pt x="103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2"/>
            <p:cNvSpPr/>
            <p:nvPr/>
          </p:nvSpPr>
          <p:spPr>
            <a:xfrm>
              <a:off x="2809004" y="3265768"/>
              <a:ext cx="21855" cy="25146"/>
            </a:xfrm>
            <a:custGeom>
              <a:rect b="b" l="l" r="r" t="t"/>
              <a:pathLst>
                <a:path extrusionOk="0" h="116" w="112">
                  <a:moveTo>
                    <a:pt x="54" y="0"/>
                  </a:moveTo>
                  <a:cubicBezTo>
                    <a:pt x="26" y="0"/>
                    <a:pt x="1" y="25"/>
                    <a:pt x="1" y="58"/>
                  </a:cubicBezTo>
                  <a:cubicBezTo>
                    <a:pt x="1" y="87"/>
                    <a:pt x="26" y="115"/>
                    <a:pt x="54" y="115"/>
                  </a:cubicBezTo>
                  <a:cubicBezTo>
                    <a:pt x="87" y="115"/>
                    <a:pt x="112" y="87"/>
                    <a:pt x="112" y="58"/>
                  </a:cubicBezTo>
                  <a:cubicBezTo>
                    <a:pt x="112" y="25"/>
                    <a:pt x="87" y="0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1808950" y="2887929"/>
              <a:ext cx="27319" cy="31432"/>
            </a:xfrm>
            <a:custGeom>
              <a:rect b="b" l="l" r="r" t="t"/>
              <a:pathLst>
                <a:path extrusionOk="0" h="145" w="140">
                  <a:moveTo>
                    <a:pt x="70" y="1"/>
                  </a:moveTo>
                  <a:cubicBezTo>
                    <a:pt x="29" y="1"/>
                    <a:pt x="0" y="34"/>
                    <a:pt x="0" y="75"/>
                  </a:cubicBezTo>
                  <a:cubicBezTo>
                    <a:pt x="0" y="111"/>
                    <a:pt x="29" y="144"/>
                    <a:pt x="70" y="144"/>
                  </a:cubicBezTo>
                  <a:cubicBezTo>
                    <a:pt x="111" y="144"/>
                    <a:pt x="140" y="111"/>
                    <a:pt x="140" y="75"/>
                  </a:cubicBezTo>
                  <a:cubicBezTo>
                    <a:pt x="140" y="34"/>
                    <a:pt x="111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2"/>
            <p:cNvSpPr/>
            <p:nvPr/>
          </p:nvSpPr>
          <p:spPr>
            <a:xfrm>
              <a:off x="1695187" y="2795583"/>
              <a:ext cx="60296" cy="66767"/>
            </a:xfrm>
            <a:custGeom>
              <a:rect b="b" l="l" r="r" t="t"/>
              <a:pathLst>
                <a:path extrusionOk="0" h="308" w="309">
                  <a:moveTo>
                    <a:pt x="164" y="0"/>
                  </a:moveTo>
                  <a:cubicBezTo>
                    <a:pt x="162" y="0"/>
                    <a:pt x="159" y="0"/>
                    <a:pt x="157" y="0"/>
                  </a:cubicBezTo>
                  <a:cubicBezTo>
                    <a:pt x="75" y="0"/>
                    <a:pt x="1" y="70"/>
                    <a:pt x="1" y="156"/>
                  </a:cubicBezTo>
                  <a:cubicBezTo>
                    <a:pt x="1" y="238"/>
                    <a:pt x="67" y="308"/>
                    <a:pt x="157" y="308"/>
                  </a:cubicBezTo>
                  <a:cubicBezTo>
                    <a:pt x="239" y="308"/>
                    <a:pt x="309" y="242"/>
                    <a:pt x="309" y="156"/>
                  </a:cubicBezTo>
                  <a:cubicBezTo>
                    <a:pt x="309" y="68"/>
                    <a:pt x="247" y="0"/>
                    <a:pt x="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2"/>
            <p:cNvSpPr/>
            <p:nvPr/>
          </p:nvSpPr>
          <p:spPr>
            <a:xfrm>
              <a:off x="1751386" y="2981359"/>
              <a:ext cx="14440" cy="16258"/>
            </a:xfrm>
            <a:custGeom>
              <a:rect b="b" l="l" r="r" t="t"/>
              <a:pathLst>
                <a:path extrusionOk="0" h="75" w="74">
                  <a:moveTo>
                    <a:pt x="37" y="0"/>
                  </a:moveTo>
                  <a:cubicBezTo>
                    <a:pt x="16" y="0"/>
                    <a:pt x="0" y="17"/>
                    <a:pt x="0" y="37"/>
                  </a:cubicBezTo>
                  <a:cubicBezTo>
                    <a:pt x="0" y="58"/>
                    <a:pt x="16" y="74"/>
                    <a:pt x="37" y="74"/>
                  </a:cubicBezTo>
                  <a:cubicBezTo>
                    <a:pt x="57" y="74"/>
                    <a:pt x="74" y="58"/>
                    <a:pt x="74" y="37"/>
                  </a:cubicBezTo>
                  <a:cubicBezTo>
                    <a:pt x="7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2"/>
            <p:cNvSpPr/>
            <p:nvPr/>
          </p:nvSpPr>
          <p:spPr>
            <a:xfrm>
              <a:off x="6314559" y="4486211"/>
              <a:ext cx="24196" cy="26013"/>
            </a:xfrm>
            <a:custGeom>
              <a:rect b="b" l="l" r="r" t="t"/>
              <a:pathLst>
                <a:path extrusionOk="0" h="120" w="124">
                  <a:moveTo>
                    <a:pt x="62" y="0"/>
                  </a:moveTo>
                  <a:cubicBezTo>
                    <a:pt x="25" y="0"/>
                    <a:pt x="0" y="29"/>
                    <a:pt x="0" y="62"/>
                  </a:cubicBezTo>
                  <a:cubicBezTo>
                    <a:pt x="0" y="95"/>
                    <a:pt x="29" y="119"/>
                    <a:pt x="62" y="119"/>
                  </a:cubicBezTo>
                  <a:cubicBezTo>
                    <a:pt x="99" y="119"/>
                    <a:pt x="123" y="91"/>
                    <a:pt x="123" y="62"/>
                  </a:cubicBezTo>
                  <a:cubicBezTo>
                    <a:pt x="123" y="25"/>
                    <a:pt x="99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2"/>
            <p:cNvSpPr/>
            <p:nvPr/>
          </p:nvSpPr>
          <p:spPr>
            <a:xfrm>
              <a:off x="6176015" y="4719894"/>
              <a:ext cx="48198" cy="53543"/>
            </a:xfrm>
            <a:custGeom>
              <a:rect b="b" l="l" r="r" t="t"/>
              <a:pathLst>
                <a:path extrusionOk="0" h="247" w="247">
                  <a:moveTo>
                    <a:pt x="124" y="1"/>
                  </a:moveTo>
                  <a:cubicBezTo>
                    <a:pt x="58" y="1"/>
                    <a:pt x="1" y="58"/>
                    <a:pt x="1" y="124"/>
                  </a:cubicBezTo>
                  <a:cubicBezTo>
                    <a:pt x="1" y="194"/>
                    <a:pt x="58" y="247"/>
                    <a:pt x="124" y="247"/>
                  </a:cubicBezTo>
                  <a:cubicBezTo>
                    <a:pt x="194" y="247"/>
                    <a:pt x="247" y="194"/>
                    <a:pt x="247" y="124"/>
                  </a:cubicBezTo>
                  <a:cubicBezTo>
                    <a:pt x="247" y="58"/>
                    <a:pt x="198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2"/>
            <p:cNvSpPr/>
            <p:nvPr/>
          </p:nvSpPr>
          <p:spPr>
            <a:xfrm>
              <a:off x="6694677" y="3910240"/>
              <a:ext cx="29660" cy="34034"/>
            </a:xfrm>
            <a:custGeom>
              <a:rect b="b" l="l" r="r" t="t"/>
              <a:pathLst>
                <a:path extrusionOk="0" h="157" w="152">
                  <a:moveTo>
                    <a:pt x="78" y="0"/>
                  </a:moveTo>
                  <a:cubicBezTo>
                    <a:pt x="37" y="0"/>
                    <a:pt x="0" y="37"/>
                    <a:pt x="0" y="78"/>
                  </a:cubicBezTo>
                  <a:cubicBezTo>
                    <a:pt x="0" y="119"/>
                    <a:pt x="37" y="156"/>
                    <a:pt x="78" y="156"/>
                  </a:cubicBezTo>
                  <a:cubicBezTo>
                    <a:pt x="119" y="156"/>
                    <a:pt x="152" y="119"/>
                    <a:pt x="152" y="78"/>
                  </a:cubicBezTo>
                  <a:cubicBezTo>
                    <a:pt x="152" y="37"/>
                    <a:pt x="11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6264996" y="3925847"/>
              <a:ext cx="14440" cy="15608"/>
            </a:xfrm>
            <a:custGeom>
              <a:rect b="b" l="l" r="r" t="t"/>
              <a:pathLst>
                <a:path extrusionOk="0" h="72" w="74">
                  <a:moveTo>
                    <a:pt x="46" y="0"/>
                  </a:moveTo>
                  <a:cubicBezTo>
                    <a:pt x="43" y="0"/>
                    <a:pt x="40" y="1"/>
                    <a:pt x="37" y="2"/>
                  </a:cubicBezTo>
                  <a:cubicBezTo>
                    <a:pt x="17" y="2"/>
                    <a:pt x="0" y="14"/>
                    <a:pt x="0" y="35"/>
                  </a:cubicBezTo>
                  <a:cubicBezTo>
                    <a:pt x="0" y="55"/>
                    <a:pt x="17" y="72"/>
                    <a:pt x="37" y="72"/>
                  </a:cubicBezTo>
                  <a:cubicBezTo>
                    <a:pt x="58" y="72"/>
                    <a:pt x="74" y="55"/>
                    <a:pt x="74" y="35"/>
                  </a:cubicBezTo>
                  <a:cubicBezTo>
                    <a:pt x="74" y="18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5940880" y="3981342"/>
              <a:ext cx="36100" cy="40103"/>
            </a:xfrm>
            <a:custGeom>
              <a:rect b="b" l="l" r="r" t="t"/>
              <a:pathLst>
                <a:path extrusionOk="0" h="185" w="185">
                  <a:moveTo>
                    <a:pt x="95" y="0"/>
                  </a:moveTo>
                  <a:cubicBezTo>
                    <a:pt x="46" y="0"/>
                    <a:pt x="0" y="41"/>
                    <a:pt x="0" y="91"/>
                  </a:cubicBezTo>
                  <a:cubicBezTo>
                    <a:pt x="0" y="144"/>
                    <a:pt x="46" y="185"/>
                    <a:pt x="95" y="185"/>
                  </a:cubicBezTo>
                  <a:cubicBezTo>
                    <a:pt x="144" y="185"/>
                    <a:pt x="185" y="144"/>
                    <a:pt x="185" y="91"/>
                  </a:cubicBezTo>
                  <a:cubicBezTo>
                    <a:pt x="185" y="41"/>
                    <a:pt x="144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2"/>
            <p:cNvSpPr/>
            <p:nvPr/>
          </p:nvSpPr>
          <p:spPr>
            <a:xfrm>
              <a:off x="4252594" y="3976790"/>
              <a:ext cx="44100" cy="49208"/>
            </a:xfrm>
            <a:custGeom>
              <a:rect b="b" l="l" r="r" t="t"/>
              <a:pathLst>
                <a:path extrusionOk="0" h="227" w="226">
                  <a:moveTo>
                    <a:pt x="115" y="1"/>
                  </a:moveTo>
                  <a:cubicBezTo>
                    <a:pt x="54" y="1"/>
                    <a:pt x="0" y="50"/>
                    <a:pt x="0" y="112"/>
                  </a:cubicBezTo>
                  <a:cubicBezTo>
                    <a:pt x="0" y="177"/>
                    <a:pt x="54" y="226"/>
                    <a:pt x="115" y="226"/>
                  </a:cubicBezTo>
                  <a:cubicBezTo>
                    <a:pt x="177" y="226"/>
                    <a:pt x="226" y="177"/>
                    <a:pt x="226" y="112"/>
                  </a:cubicBezTo>
                  <a:cubicBezTo>
                    <a:pt x="226" y="50"/>
                    <a:pt x="177" y="1"/>
                    <a:pt x="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4240496" y="4352894"/>
              <a:ext cx="18733" cy="19727"/>
            </a:xfrm>
            <a:custGeom>
              <a:rect b="b" l="l" r="r" t="t"/>
              <a:pathLst>
                <a:path extrusionOk="0" h="91" w="96">
                  <a:moveTo>
                    <a:pt x="50" y="0"/>
                  </a:moveTo>
                  <a:cubicBezTo>
                    <a:pt x="21" y="0"/>
                    <a:pt x="1" y="21"/>
                    <a:pt x="1" y="45"/>
                  </a:cubicBezTo>
                  <a:cubicBezTo>
                    <a:pt x="1" y="70"/>
                    <a:pt x="21" y="91"/>
                    <a:pt x="50" y="91"/>
                  </a:cubicBezTo>
                  <a:cubicBezTo>
                    <a:pt x="75" y="91"/>
                    <a:pt x="95" y="70"/>
                    <a:pt x="95" y="45"/>
                  </a:cubicBezTo>
                  <a:cubicBezTo>
                    <a:pt x="95" y="21"/>
                    <a:pt x="75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4142930" y="3861249"/>
              <a:ext cx="41758" cy="46607"/>
            </a:xfrm>
            <a:custGeom>
              <a:rect b="b" l="l" r="r" t="t"/>
              <a:pathLst>
                <a:path extrusionOk="0" h="215" w="214">
                  <a:moveTo>
                    <a:pt x="107" y="1"/>
                  </a:moveTo>
                  <a:cubicBezTo>
                    <a:pt x="50" y="1"/>
                    <a:pt x="1" y="50"/>
                    <a:pt x="1" y="107"/>
                  </a:cubicBezTo>
                  <a:cubicBezTo>
                    <a:pt x="1" y="169"/>
                    <a:pt x="50" y="214"/>
                    <a:pt x="107" y="214"/>
                  </a:cubicBezTo>
                  <a:cubicBezTo>
                    <a:pt x="169" y="214"/>
                    <a:pt x="214" y="169"/>
                    <a:pt x="214" y="107"/>
                  </a:cubicBezTo>
                  <a:cubicBezTo>
                    <a:pt x="214" y="50"/>
                    <a:pt x="169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3061896" y="3911974"/>
              <a:ext cx="45856" cy="51809"/>
            </a:xfrm>
            <a:custGeom>
              <a:rect b="b" l="l" r="r" t="t"/>
              <a:pathLst>
                <a:path extrusionOk="0" h="239" w="235">
                  <a:moveTo>
                    <a:pt x="120" y="1"/>
                  </a:moveTo>
                  <a:cubicBezTo>
                    <a:pt x="50" y="1"/>
                    <a:pt x="1" y="54"/>
                    <a:pt x="1" y="119"/>
                  </a:cubicBezTo>
                  <a:cubicBezTo>
                    <a:pt x="1" y="189"/>
                    <a:pt x="50" y="238"/>
                    <a:pt x="120" y="238"/>
                  </a:cubicBezTo>
                  <a:cubicBezTo>
                    <a:pt x="185" y="238"/>
                    <a:pt x="234" y="189"/>
                    <a:pt x="234" y="119"/>
                  </a:cubicBezTo>
                  <a:cubicBezTo>
                    <a:pt x="234" y="54"/>
                    <a:pt x="185" y="5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2"/>
            <p:cNvSpPr/>
            <p:nvPr/>
          </p:nvSpPr>
          <p:spPr>
            <a:xfrm>
              <a:off x="2977989" y="3346625"/>
              <a:ext cx="57759" cy="65032"/>
            </a:xfrm>
            <a:custGeom>
              <a:rect b="b" l="l" r="r" t="t"/>
              <a:pathLst>
                <a:path extrusionOk="0" h="300" w="296">
                  <a:moveTo>
                    <a:pt x="148" y="1"/>
                  </a:moveTo>
                  <a:cubicBezTo>
                    <a:pt x="66" y="1"/>
                    <a:pt x="0" y="70"/>
                    <a:pt x="0" y="152"/>
                  </a:cubicBezTo>
                  <a:cubicBezTo>
                    <a:pt x="0" y="234"/>
                    <a:pt x="66" y="300"/>
                    <a:pt x="148" y="300"/>
                  </a:cubicBezTo>
                  <a:cubicBezTo>
                    <a:pt x="230" y="300"/>
                    <a:pt x="295" y="234"/>
                    <a:pt x="295" y="152"/>
                  </a:cubicBezTo>
                  <a:cubicBezTo>
                    <a:pt x="295" y="70"/>
                    <a:pt x="230" y="1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2"/>
            <p:cNvSpPr/>
            <p:nvPr/>
          </p:nvSpPr>
          <p:spPr>
            <a:xfrm>
              <a:off x="3626024" y="4064800"/>
              <a:ext cx="53857" cy="59830"/>
            </a:xfrm>
            <a:custGeom>
              <a:rect b="b" l="l" r="r" t="t"/>
              <a:pathLst>
                <a:path extrusionOk="0" h="276" w="276">
                  <a:moveTo>
                    <a:pt x="140" y="1"/>
                  </a:moveTo>
                  <a:cubicBezTo>
                    <a:pt x="62" y="1"/>
                    <a:pt x="1" y="62"/>
                    <a:pt x="1" y="140"/>
                  </a:cubicBezTo>
                  <a:cubicBezTo>
                    <a:pt x="1" y="214"/>
                    <a:pt x="62" y="276"/>
                    <a:pt x="140" y="276"/>
                  </a:cubicBezTo>
                  <a:cubicBezTo>
                    <a:pt x="214" y="276"/>
                    <a:pt x="275" y="214"/>
                    <a:pt x="275" y="140"/>
                  </a:cubicBezTo>
                  <a:cubicBezTo>
                    <a:pt x="275" y="62"/>
                    <a:pt x="214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2"/>
            <p:cNvSpPr/>
            <p:nvPr/>
          </p:nvSpPr>
          <p:spPr>
            <a:xfrm>
              <a:off x="2841981" y="4140455"/>
              <a:ext cx="40197" cy="44656"/>
            </a:xfrm>
            <a:custGeom>
              <a:rect b="b" l="l" r="r" t="t"/>
              <a:pathLst>
                <a:path extrusionOk="0" h="206" w="206">
                  <a:moveTo>
                    <a:pt x="103" y="0"/>
                  </a:moveTo>
                  <a:cubicBezTo>
                    <a:pt x="45" y="0"/>
                    <a:pt x="0" y="45"/>
                    <a:pt x="0" y="103"/>
                  </a:cubicBezTo>
                  <a:cubicBezTo>
                    <a:pt x="0" y="160"/>
                    <a:pt x="45" y="205"/>
                    <a:pt x="103" y="205"/>
                  </a:cubicBezTo>
                  <a:cubicBezTo>
                    <a:pt x="160" y="205"/>
                    <a:pt x="205" y="160"/>
                    <a:pt x="205" y="103"/>
                  </a:cubicBezTo>
                  <a:cubicBezTo>
                    <a:pt x="205" y="45"/>
                    <a:pt x="160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2"/>
            <p:cNvSpPr/>
            <p:nvPr/>
          </p:nvSpPr>
          <p:spPr>
            <a:xfrm>
              <a:off x="3370010" y="4694098"/>
              <a:ext cx="41758" cy="47474"/>
            </a:xfrm>
            <a:custGeom>
              <a:rect b="b" l="l" r="r" t="t"/>
              <a:pathLst>
                <a:path extrusionOk="0" h="219" w="214">
                  <a:moveTo>
                    <a:pt x="107" y="1"/>
                  </a:moveTo>
                  <a:cubicBezTo>
                    <a:pt x="50" y="1"/>
                    <a:pt x="0" y="50"/>
                    <a:pt x="0" y="112"/>
                  </a:cubicBezTo>
                  <a:cubicBezTo>
                    <a:pt x="0" y="169"/>
                    <a:pt x="50" y="218"/>
                    <a:pt x="107" y="218"/>
                  </a:cubicBezTo>
                  <a:cubicBezTo>
                    <a:pt x="164" y="218"/>
                    <a:pt x="214" y="169"/>
                    <a:pt x="214" y="112"/>
                  </a:cubicBezTo>
                  <a:cubicBezTo>
                    <a:pt x="214" y="50"/>
                    <a:pt x="164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3698027" y="4931467"/>
              <a:ext cx="56198" cy="62431"/>
            </a:xfrm>
            <a:custGeom>
              <a:rect b="b" l="l" r="r" t="t"/>
              <a:pathLst>
                <a:path extrusionOk="0" h="288" w="288">
                  <a:moveTo>
                    <a:pt x="144" y="1"/>
                  </a:moveTo>
                  <a:cubicBezTo>
                    <a:pt x="62" y="1"/>
                    <a:pt x="1" y="62"/>
                    <a:pt x="1" y="144"/>
                  </a:cubicBezTo>
                  <a:cubicBezTo>
                    <a:pt x="1" y="226"/>
                    <a:pt x="66" y="288"/>
                    <a:pt x="144" y="288"/>
                  </a:cubicBezTo>
                  <a:cubicBezTo>
                    <a:pt x="226" y="288"/>
                    <a:pt x="288" y="222"/>
                    <a:pt x="288" y="144"/>
                  </a:cubicBezTo>
                  <a:cubicBezTo>
                    <a:pt x="288" y="62"/>
                    <a:pt x="222" y="1"/>
                    <a:pt x="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2"/>
            <p:cNvSpPr/>
            <p:nvPr/>
          </p:nvSpPr>
          <p:spPr>
            <a:xfrm>
              <a:off x="3962822" y="4558180"/>
              <a:ext cx="18733" cy="19727"/>
            </a:xfrm>
            <a:custGeom>
              <a:rect b="b" l="l" r="r" t="t"/>
              <a:pathLst>
                <a:path extrusionOk="0" h="91" w="96">
                  <a:moveTo>
                    <a:pt x="46" y="1"/>
                  </a:moveTo>
                  <a:cubicBezTo>
                    <a:pt x="21" y="1"/>
                    <a:pt x="1" y="21"/>
                    <a:pt x="1" y="46"/>
                  </a:cubicBezTo>
                  <a:cubicBezTo>
                    <a:pt x="1" y="70"/>
                    <a:pt x="21" y="91"/>
                    <a:pt x="46" y="91"/>
                  </a:cubicBezTo>
                  <a:cubicBezTo>
                    <a:pt x="71" y="91"/>
                    <a:pt x="95" y="70"/>
                    <a:pt x="95" y="46"/>
                  </a:cubicBezTo>
                  <a:cubicBezTo>
                    <a:pt x="95" y="21"/>
                    <a:pt x="71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2"/>
            <p:cNvSpPr/>
            <p:nvPr/>
          </p:nvSpPr>
          <p:spPr>
            <a:xfrm>
              <a:off x="8131633" y="3200085"/>
              <a:ext cx="34538" cy="38369"/>
            </a:xfrm>
            <a:custGeom>
              <a:rect b="b" l="l" r="r" t="t"/>
              <a:pathLst>
                <a:path extrusionOk="0" h="177" w="177">
                  <a:moveTo>
                    <a:pt x="87" y="0"/>
                  </a:moveTo>
                  <a:cubicBezTo>
                    <a:pt x="38" y="0"/>
                    <a:pt x="1" y="41"/>
                    <a:pt x="1" y="90"/>
                  </a:cubicBezTo>
                  <a:cubicBezTo>
                    <a:pt x="1" y="139"/>
                    <a:pt x="42" y="176"/>
                    <a:pt x="87" y="176"/>
                  </a:cubicBezTo>
                  <a:cubicBezTo>
                    <a:pt x="140" y="176"/>
                    <a:pt x="177" y="135"/>
                    <a:pt x="177" y="90"/>
                  </a:cubicBezTo>
                  <a:cubicBezTo>
                    <a:pt x="177" y="41"/>
                    <a:pt x="140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8482871" y="3594615"/>
              <a:ext cx="49954" cy="56145"/>
            </a:xfrm>
            <a:custGeom>
              <a:rect b="b" l="l" r="r" t="t"/>
              <a:pathLst>
                <a:path extrusionOk="0" h="259" w="256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202"/>
                    <a:pt x="58" y="259"/>
                    <a:pt x="128" y="259"/>
                  </a:cubicBezTo>
                  <a:cubicBezTo>
                    <a:pt x="202" y="259"/>
                    <a:pt x="255" y="202"/>
                    <a:pt x="255" y="128"/>
                  </a:cubicBezTo>
                  <a:cubicBezTo>
                    <a:pt x="255" y="58"/>
                    <a:pt x="194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8422966" y="2777807"/>
              <a:ext cx="40197" cy="44656"/>
            </a:xfrm>
            <a:custGeom>
              <a:rect b="b" l="l" r="r" t="t"/>
              <a:pathLst>
                <a:path extrusionOk="0" h="206" w="206">
                  <a:moveTo>
                    <a:pt x="103" y="0"/>
                  </a:moveTo>
                  <a:cubicBezTo>
                    <a:pt x="45" y="0"/>
                    <a:pt x="0" y="45"/>
                    <a:pt x="0" y="103"/>
                  </a:cubicBezTo>
                  <a:cubicBezTo>
                    <a:pt x="0" y="160"/>
                    <a:pt x="45" y="205"/>
                    <a:pt x="103" y="205"/>
                  </a:cubicBezTo>
                  <a:cubicBezTo>
                    <a:pt x="160" y="205"/>
                    <a:pt x="205" y="160"/>
                    <a:pt x="205" y="103"/>
                  </a:cubicBezTo>
                  <a:cubicBezTo>
                    <a:pt x="205" y="45"/>
                    <a:pt x="160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9023779" y="3333401"/>
              <a:ext cx="8196" cy="9105"/>
            </a:xfrm>
            <a:custGeom>
              <a:rect b="b" l="l" r="r" t="t"/>
              <a:pathLst>
                <a:path extrusionOk="0" h="42" w="42">
                  <a:moveTo>
                    <a:pt x="21" y="0"/>
                  </a:moveTo>
                  <a:cubicBezTo>
                    <a:pt x="9" y="0"/>
                    <a:pt x="1" y="12"/>
                    <a:pt x="1" y="21"/>
                  </a:cubicBezTo>
                  <a:cubicBezTo>
                    <a:pt x="1" y="33"/>
                    <a:pt x="9" y="41"/>
                    <a:pt x="21" y="41"/>
                  </a:cubicBezTo>
                  <a:cubicBezTo>
                    <a:pt x="34" y="41"/>
                    <a:pt x="42" y="33"/>
                    <a:pt x="42" y="21"/>
                  </a:cubicBezTo>
                  <a:cubicBezTo>
                    <a:pt x="42" y="12"/>
                    <a:pt x="34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-93007" y="650594"/>
              <a:ext cx="24196" cy="26013"/>
            </a:xfrm>
            <a:custGeom>
              <a:rect b="b" l="l" r="r" t="t"/>
              <a:pathLst>
                <a:path extrusionOk="0" h="120" w="124">
                  <a:moveTo>
                    <a:pt x="62" y="1"/>
                  </a:moveTo>
                  <a:cubicBezTo>
                    <a:pt x="25" y="1"/>
                    <a:pt x="0" y="29"/>
                    <a:pt x="0" y="62"/>
                  </a:cubicBezTo>
                  <a:cubicBezTo>
                    <a:pt x="0" y="95"/>
                    <a:pt x="33" y="120"/>
                    <a:pt x="62" y="120"/>
                  </a:cubicBezTo>
                  <a:cubicBezTo>
                    <a:pt x="99" y="120"/>
                    <a:pt x="123" y="91"/>
                    <a:pt x="123" y="62"/>
                  </a:cubicBezTo>
                  <a:cubicBezTo>
                    <a:pt x="123" y="29"/>
                    <a:pt x="99" y="5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8904553" y="1137687"/>
              <a:ext cx="52296" cy="58096"/>
            </a:xfrm>
            <a:custGeom>
              <a:rect b="b" l="l" r="r" t="t"/>
              <a:pathLst>
                <a:path extrusionOk="0" h="268" w="268">
                  <a:moveTo>
                    <a:pt x="136" y="1"/>
                  </a:moveTo>
                  <a:cubicBezTo>
                    <a:pt x="62" y="1"/>
                    <a:pt x="1" y="62"/>
                    <a:pt x="1" y="136"/>
                  </a:cubicBezTo>
                  <a:cubicBezTo>
                    <a:pt x="1" y="206"/>
                    <a:pt x="62" y="267"/>
                    <a:pt x="136" y="267"/>
                  </a:cubicBezTo>
                  <a:cubicBezTo>
                    <a:pt x="206" y="267"/>
                    <a:pt x="267" y="206"/>
                    <a:pt x="267" y="136"/>
                  </a:cubicBezTo>
                  <a:cubicBezTo>
                    <a:pt x="267" y="62"/>
                    <a:pt x="206" y="1"/>
                    <a:pt x="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9178324" y="1120779"/>
              <a:ext cx="8196" cy="10188"/>
            </a:xfrm>
            <a:custGeom>
              <a:rect b="b" l="l" r="r" t="t"/>
              <a:pathLst>
                <a:path extrusionOk="0" h="47" w="42">
                  <a:moveTo>
                    <a:pt x="24" y="0"/>
                  </a:moveTo>
                  <a:cubicBezTo>
                    <a:pt x="23" y="0"/>
                    <a:pt x="22" y="0"/>
                    <a:pt x="21" y="1"/>
                  </a:cubicBezTo>
                  <a:cubicBezTo>
                    <a:pt x="8" y="1"/>
                    <a:pt x="0" y="13"/>
                    <a:pt x="0" y="26"/>
                  </a:cubicBezTo>
                  <a:cubicBezTo>
                    <a:pt x="0" y="34"/>
                    <a:pt x="8" y="46"/>
                    <a:pt x="21" y="46"/>
                  </a:cubicBezTo>
                  <a:cubicBezTo>
                    <a:pt x="29" y="46"/>
                    <a:pt x="41" y="34"/>
                    <a:pt x="41" y="26"/>
                  </a:cubicBezTo>
                  <a:cubicBezTo>
                    <a:pt x="41" y="11"/>
                    <a:pt x="32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7242609" y="1404321"/>
              <a:ext cx="657987" cy="738986"/>
            </a:xfrm>
            <a:custGeom>
              <a:rect b="b" l="l" r="r" t="t"/>
              <a:pathLst>
                <a:path extrusionOk="0" h="3409" w="3372">
                  <a:moveTo>
                    <a:pt x="1137" y="1"/>
                  </a:moveTo>
                  <a:lnTo>
                    <a:pt x="1137" y="1"/>
                  </a:lnTo>
                  <a:cubicBezTo>
                    <a:pt x="477" y="255"/>
                    <a:pt x="1" y="895"/>
                    <a:pt x="1" y="1645"/>
                  </a:cubicBezTo>
                  <a:cubicBezTo>
                    <a:pt x="1" y="2621"/>
                    <a:pt x="788" y="3409"/>
                    <a:pt x="1764" y="3409"/>
                  </a:cubicBezTo>
                  <a:cubicBezTo>
                    <a:pt x="2482" y="3409"/>
                    <a:pt x="3097" y="2978"/>
                    <a:pt x="3372" y="2363"/>
                  </a:cubicBezTo>
                  <a:lnTo>
                    <a:pt x="3372" y="2363"/>
                  </a:lnTo>
                  <a:cubicBezTo>
                    <a:pt x="3183" y="2437"/>
                    <a:pt x="2970" y="2482"/>
                    <a:pt x="2748" y="2482"/>
                  </a:cubicBezTo>
                  <a:cubicBezTo>
                    <a:pt x="1772" y="2482"/>
                    <a:pt x="985" y="1694"/>
                    <a:pt x="985" y="719"/>
                  </a:cubicBezTo>
                  <a:cubicBezTo>
                    <a:pt x="985" y="464"/>
                    <a:pt x="1038" y="222"/>
                    <a:pt x="11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2"/>
            <p:cNvSpPr/>
            <p:nvPr/>
          </p:nvSpPr>
          <p:spPr>
            <a:xfrm>
              <a:off x="1879393" y="3244307"/>
              <a:ext cx="396119" cy="385859"/>
            </a:xfrm>
            <a:custGeom>
              <a:rect b="b" l="l" r="r" t="t"/>
              <a:pathLst>
                <a:path extrusionOk="0" h="1780" w="2030">
                  <a:moveTo>
                    <a:pt x="1014" y="0"/>
                  </a:moveTo>
                  <a:cubicBezTo>
                    <a:pt x="894" y="0"/>
                    <a:pt x="773" y="24"/>
                    <a:pt x="656" y="75"/>
                  </a:cubicBezTo>
                  <a:cubicBezTo>
                    <a:pt x="205" y="276"/>
                    <a:pt x="0" y="797"/>
                    <a:pt x="201" y="1248"/>
                  </a:cubicBezTo>
                  <a:cubicBezTo>
                    <a:pt x="350" y="1581"/>
                    <a:pt x="673" y="1780"/>
                    <a:pt x="1013" y="1780"/>
                  </a:cubicBezTo>
                  <a:cubicBezTo>
                    <a:pt x="1134" y="1780"/>
                    <a:pt x="1256" y="1755"/>
                    <a:pt x="1374" y="1703"/>
                  </a:cubicBezTo>
                  <a:cubicBezTo>
                    <a:pt x="1825" y="1506"/>
                    <a:pt x="2030" y="981"/>
                    <a:pt x="1833" y="530"/>
                  </a:cubicBezTo>
                  <a:cubicBezTo>
                    <a:pt x="1687" y="198"/>
                    <a:pt x="1358" y="0"/>
                    <a:pt x="1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2"/>
            <p:cNvSpPr/>
            <p:nvPr/>
          </p:nvSpPr>
          <p:spPr>
            <a:xfrm>
              <a:off x="1775387" y="3284844"/>
              <a:ext cx="611350" cy="303702"/>
            </a:xfrm>
            <a:custGeom>
              <a:rect b="b" l="l" r="r" t="t"/>
              <a:pathLst>
                <a:path extrusionOk="0" h="1401" w="3133">
                  <a:moveTo>
                    <a:pt x="3017" y="0"/>
                  </a:moveTo>
                  <a:cubicBezTo>
                    <a:pt x="2924" y="0"/>
                    <a:pt x="2749" y="39"/>
                    <a:pt x="2518" y="109"/>
                  </a:cubicBezTo>
                  <a:cubicBezTo>
                    <a:pt x="2552" y="104"/>
                    <a:pt x="2580" y="101"/>
                    <a:pt x="2603" y="101"/>
                  </a:cubicBezTo>
                  <a:cubicBezTo>
                    <a:pt x="2632" y="101"/>
                    <a:pt x="2650" y="106"/>
                    <a:pt x="2657" y="117"/>
                  </a:cubicBezTo>
                  <a:cubicBezTo>
                    <a:pt x="2694" y="195"/>
                    <a:pt x="2210" y="487"/>
                    <a:pt x="1579" y="765"/>
                  </a:cubicBezTo>
                  <a:cubicBezTo>
                    <a:pt x="1061" y="992"/>
                    <a:pt x="608" y="1143"/>
                    <a:pt x="444" y="1143"/>
                  </a:cubicBezTo>
                  <a:cubicBezTo>
                    <a:pt x="410" y="1143"/>
                    <a:pt x="388" y="1136"/>
                    <a:pt x="381" y="1122"/>
                  </a:cubicBezTo>
                  <a:cubicBezTo>
                    <a:pt x="369" y="1102"/>
                    <a:pt x="402" y="1061"/>
                    <a:pt x="463" y="1015"/>
                  </a:cubicBezTo>
                  <a:lnTo>
                    <a:pt x="463" y="1015"/>
                  </a:lnTo>
                  <a:cubicBezTo>
                    <a:pt x="168" y="1184"/>
                    <a:pt x="0" y="1323"/>
                    <a:pt x="29" y="1372"/>
                  </a:cubicBezTo>
                  <a:cubicBezTo>
                    <a:pt x="37" y="1392"/>
                    <a:pt x="65" y="1401"/>
                    <a:pt x="112" y="1401"/>
                  </a:cubicBezTo>
                  <a:cubicBezTo>
                    <a:pt x="330" y="1401"/>
                    <a:pt x="943" y="1196"/>
                    <a:pt x="1640" y="888"/>
                  </a:cubicBezTo>
                  <a:cubicBezTo>
                    <a:pt x="2489" y="511"/>
                    <a:pt x="3133" y="126"/>
                    <a:pt x="3088" y="19"/>
                  </a:cubicBezTo>
                  <a:cubicBezTo>
                    <a:pt x="3078" y="6"/>
                    <a:pt x="3054" y="0"/>
                    <a:pt x="3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12"/>
          <p:cNvSpPr/>
          <p:nvPr/>
        </p:nvSpPr>
        <p:spPr>
          <a:xfrm>
            <a:off x="1563325" y="212400"/>
            <a:ext cx="5998800" cy="4718700"/>
          </a:xfrm>
          <a:prstGeom prst="roundRect">
            <a:avLst>
              <a:gd fmla="val 0" name="adj"/>
            </a:avLst>
          </a:prstGeom>
          <a:solidFill>
            <a:srgbClr val="FFFFFF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2"/>
          <p:cNvSpPr txBox="1"/>
          <p:nvPr>
            <p:ph type="ctrTitle"/>
          </p:nvPr>
        </p:nvSpPr>
        <p:spPr>
          <a:xfrm>
            <a:off x="391150" y="1897688"/>
            <a:ext cx="8342700" cy="14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APTION_ONLY_2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3"/>
          <p:cNvSpPr/>
          <p:nvPr/>
        </p:nvSpPr>
        <p:spPr>
          <a:xfrm>
            <a:off x="1563325" y="1351900"/>
            <a:ext cx="5998800" cy="2439600"/>
          </a:xfrm>
          <a:prstGeom prst="roundRect">
            <a:avLst>
              <a:gd fmla="val 0" name="adj"/>
            </a:avLst>
          </a:prstGeom>
          <a:solidFill>
            <a:srgbClr val="FFFFFF">
              <a:alpha val="607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5" name="Google Shape;335;p13"/>
          <p:cNvSpPr txBox="1"/>
          <p:nvPr>
            <p:ph type="ctrTitle"/>
          </p:nvPr>
        </p:nvSpPr>
        <p:spPr>
          <a:xfrm>
            <a:off x="391150" y="1897688"/>
            <a:ext cx="8342700" cy="14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3E93"/>
              </a:buClr>
              <a:buSzPts val="4800"/>
              <a:buNone/>
              <a:defRPr sz="4800">
                <a:solidFill>
                  <a:srgbClr val="753E9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>
  <p:cSld name="CAPTION_ONLY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/>
          <p:nvPr/>
        </p:nvSpPr>
        <p:spPr>
          <a:xfrm flipH="1">
            <a:off x="-53461" y="-14175"/>
            <a:ext cx="9265825" cy="5165293"/>
          </a:xfrm>
          <a:custGeom>
            <a:rect b="b" l="l" r="r" t="t"/>
            <a:pathLst>
              <a:path extrusionOk="0" h="25530" w="43967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8" name="Google Shape;338;p14"/>
          <p:cNvGrpSpPr/>
          <p:nvPr/>
        </p:nvGrpSpPr>
        <p:grpSpPr>
          <a:xfrm flipH="1">
            <a:off x="-53675" y="-14172"/>
            <a:ext cx="9252075" cy="5165294"/>
            <a:chOff x="3655900" y="1642950"/>
            <a:chExt cx="1299175" cy="751250"/>
          </a:xfrm>
        </p:grpSpPr>
        <p:sp>
          <p:nvSpPr>
            <p:cNvPr id="339" name="Google Shape;339;p14"/>
            <p:cNvSpPr/>
            <p:nvPr/>
          </p:nvSpPr>
          <p:spPr>
            <a:xfrm>
              <a:off x="3655900" y="1891900"/>
              <a:ext cx="1299075" cy="436175"/>
            </a:xfrm>
            <a:custGeom>
              <a:rect b="b" l="l" r="r" t="t"/>
              <a:pathLst>
                <a:path extrusionOk="0" h="17447" w="51963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4039825" y="1642950"/>
              <a:ext cx="915250" cy="258475"/>
            </a:xfrm>
            <a:custGeom>
              <a:rect b="b" l="l" r="r" t="t"/>
              <a:pathLst>
                <a:path extrusionOk="0" h="10339" w="3661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3742950" y="2287000"/>
              <a:ext cx="725400" cy="107200"/>
            </a:xfrm>
            <a:custGeom>
              <a:rect b="b" l="l" r="r" t="t"/>
              <a:pathLst>
                <a:path extrusionOk="0" h="4288" w="29016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343" name="Google Shape;343;p14"/>
          <p:cNvGrpSpPr/>
          <p:nvPr/>
        </p:nvGrpSpPr>
        <p:grpSpPr>
          <a:xfrm flipH="1">
            <a:off x="273" y="24104"/>
            <a:ext cx="9191800" cy="5125321"/>
            <a:chOff x="5820575" y="792900"/>
            <a:chExt cx="1357625" cy="786925"/>
          </a:xfrm>
        </p:grpSpPr>
        <p:sp>
          <p:nvSpPr>
            <p:cNvPr id="344" name="Google Shape;344;p14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14"/>
          <p:cNvGrpSpPr/>
          <p:nvPr/>
        </p:nvGrpSpPr>
        <p:grpSpPr>
          <a:xfrm flipH="1">
            <a:off x="-33170" y="24104"/>
            <a:ext cx="9191800" cy="5125321"/>
            <a:chOff x="5820575" y="792900"/>
            <a:chExt cx="1357625" cy="786925"/>
          </a:xfrm>
        </p:grpSpPr>
        <p:sp>
          <p:nvSpPr>
            <p:cNvPr id="349" name="Google Shape;349;p14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14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54" name="Google Shape;354;p14"/>
          <p:cNvSpPr txBox="1"/>
          <p:nvPr>
            <p:ph idx="3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355" name="Google Shape;355;p14"/>
          <p:cNvGrpSpPr/>
          <p:nvPr/>
        </p:nvGrpSpPr>
        <p:grpSpPr>
          <a:xfrm>
            <a:off x="-93007" y="650594"/>
            <a:ext cx="9308991" cy="4343304"/>
            <a:chOff x="-93007" y="650594"/>
            <a:chExt cx="9308991" cy="4343304"/>
          </a:xfrm>
        </p:grpSpPr>
        <p:sp>
          <p:nvSpPr>
            <p:cNvPr id="356" name="Google Shape;356;p14"/>
            <p:cNvSpPr/>
            <p:nvPr/>
          </p:nvSpPr>
          <p:spPr>
            <a:xfrm>
              <a:off x="9174226" y="1359015"/>
              <a:ext cx="41758" cy="46607"/>
            </a:xfrm>
            <a:custGeom>
              <a:rect b="b" l="l" r="r" t="t"/>
              <a:pathLst>
                <a:path extrusionOk="0" h="215" w="214">
                  <a:moveTo>
                    <a:pt x="107" y="1"/>
                  </a:moveTo>
                  <a:cubicBezTo>
                    <a:pt x="46" y="1"/>
                    <a:pt x="1" y="46"/>
                    <a:pt x="1" y="107"/>
                  </a:cubicBezTo>
                  <a:cubicBezTo>
                    <a:pt x="1" y="169"/>
                    <a:pt x="46" y="214"/>
                    <a:pt x="107" y="214"/>
                  </a:cubicBezTo>
                  <a:cubicBezTo>
                    <a:pt x="169" y="214"/>
                    <a:pt x="214" y="165"/>
                    <a:pt x="214" y="107"/>
                  </a:cubicBezTo>
                  <a:cubicBezTo>
                    <a:pt x="214" y="54"/>
                    <a:pt x="169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8820646" y="1750294"/>
              <a:ext cx="42539" cy="46390"/>
            </a:xfrm>
            <a:custGeom>
              <a:rect b="b" l="l" r="r" t="t"/>
              <a:pathLst>
                <a:path extrusionOk="0" h="214" w="218">
                  <a:moveTo>
                    <a:pt x="111" y="0"/>
                  </a:moveTo>
                  <a:cubicBezTo>
                    <a:pt x="49" y="0"/>
                    <a:pt x="0" y="49"/>
                    <a:pt x="0" y="107"/>
                  </a:cubicBezTo>
                  <a:cubicBezTo>
                    <a:pt x="0" y="168"/>
                    <a:pt x="49" y="213"/>
                    <a:pt x="111" y="213"/>
                  </a:cubicBezTo>
                  <a:cubicBezTo>
                    <a:pt x="168" y="213"/>
                    <a:pt x="218" y="168"/>
                    <a:pt x="218" y="107"/>
                  </a:cubicBezTo>
                  <a:cubicBezTo>
                    <a:pt x="218" y="49"/>
                    <a:pt x="168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8600536" y="1137687"/>
              <a:ext cx="52296" cy="58096"/>
            </a:xfrm>
            <a:custGeom>
              <a:rect b="b" l="l" r="r" t="t"/>
              <a:pathLst>
                <a:path extrusionOk="0" h="268" w="268">
                  <a:moveTo>
                    <a:pt x="136" y="1"/>
                  </a:moveTo>
                  <a:cubicBezTo>
                    <a:pt x="62" y="1"/>
                    <a:pt x="1" y="62"/>
                    <a:pt x="1" y="136"/>
                  </a:cubicBezTo>
                  <a:cubicBezTo>
                    <a:pt x="1" y="210"/>
                    <a:pt x="62" y="267"/>
                    <a:pt x="136" y="267"/>
                  </a:cubicBezTo>
                  <a:cubicBezTo>
                    <a:pt x="210" y="267"/>
                    <a:pt x="267" y="210"/>
                    <a:pt x="267" y="136"/>
                  </a:cubicBezTo>
                  <a:cubicBezTo>
                    <a:pt x="267" y="62"/>
                    <a:pt x="210" y="1"/>
                    <a:pt x="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8470968" y="1576007"/>
              <a:ext cx="12098" cy="13440"/>
            </a:xfrm>
            <a:custGeom>
              <a:rect b="b" l="l" r="r" t="t"/>
              <a:pathLst>
                <a:path extrusionOk="0" h="62" w="62">
                  <a:moveTo>
                    <a:pt x="29" y="0"/>
                  </a:moveTo>
                  <a:cubicBezTo>
                    <a:pt x="17" y="0"/>
                    <a:pt x="0" y="13"/>
                    <a:pt x="0" y="29"/>
                  </a:cubicBezTo>
                  <a:cubicBezTo>
                    <a:pt x="0" y="45"/>
                    <a:pt x="17" y="62"/>
                    <a:pt x="29" y="62"/>
                  </a:cubicBezTo>
                  <a:cubicBezTo>
                    <a:pt x="45" y="62"/>
                    <a:pt x="62" y="45"/>
                    <a:pt x="62" y="29"/>
                  </a:cubicBezTo>
                  <a:cubicBezTo>
                    <a:pt x="62" y="17"/>
                    <a:pt x="45" y="0"/>
                    <a:pt x="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7850837" y="1546742"/>
              <a:ext cx="52100" cy="57879"/>
            </a:xfrm>
            <a:custGeom>
              <a:rect b="b" l="l" r="r" t="t"/>
              <a:pathLst>
                <a:path extrusionOk="0" h="267" w="267">
                  <a:moveTo>
                    <a:pt x="132" y="0"/>
                  </a:moveTo>
                  <a:cubicBezTo>
                    <a:pt x="62" y="0"/>
                    <a:pt x="0" y="62"/>
                    <a:pt x="0" y="135"/>
                  </a:cubicBezTo>
                  <a:cubicBezTo>
                    <a:pt x="0" y="205"/>
                    <a:pt x="62" y="267"/>
                    <a:pt x="132" y="267"/>
                  </a:cubicBezTo>
                  <a:cubicBezTo>
                    <a:pt x="205" y="267"/>
                    <a:pt x="267" y="205"/>
                    <a:pt x="267" y="135"/>
                  </a:cubicBezTo>
                  <a:cubicBezTo>
                    <a:pt x="267" y="62"/>
                    <a:pt x="210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8203637" y="2043590"/>
              <a:ext cx="36295" cy="40103"/>
            </a:xfrm>
            <a:custGeom>
              <a:rect b="b" l="l" r="r" t="t"/>
              <a:pathLst>
                <a:path extrusionOk="0" h="185" w="186">
                  <a:moveTo>
                    <a:pt x="95" y="0"/>
                  </a:moveTo>
                  <a:cubicBezTo>
                    <a:pt x="42" y="0"/>
                    <a:pt x="1" y="41"/>
                    <a:pt x="1" y="95"/>
                  </a:cubicBezTo>
                  <a:cubicBezTo>
                    <a:pt x="1" y="144"/>
                    <a:pt x="42" y="185"/>
                    <a:pt x="95" y="185"/>
                  </a:cubicBezTo>
                  <a:cubicBezTo>
                    <a:pt x="144" y="185"/>
                    <a:pt x="185" y="144"/>
                    <a:pt x="185" y="95"/>
                  </a:cubicBezTo>
                  <a:cubicBezTo>
                    <a:pt x="185" y="41"/>
                    <a:pt x="144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8099631" y="2128783"/>
              <a:ext cx="58540" cy="65249"/>
            </a:xfrm>
            <a:custGeom>
              <a:rect b="b" l="l" r="r" t="t"/>
              <a:pathLst>
                <a:path extrusionOk="0" h="301" w="300">
                  <a:moveTo>
                    <a:pt x="148" y="1"/>
                  </a:moveTo>
                  <a:cubicBezTo>
                    <a:pt x="66" y="1"/>
                    <a:pt x="1" y="71"/>
                    <a:pt x="1" y="153"/>
                  </a:cubicBezTo>
                  <a:cubicBezTo>
                    <a:pt x="1" y="235"/>
                    <a:pt x="66" y="300"/>
                    <a:pt x="148" y="300"/>
                  </a:cubicBezTo>
                  <a:cubicBezTo>
                    <a:pt x="230" y="300"/>
                    <a:pt x="300" y="235"/>
                    <a:pt x="300" y="153"/>
                  </a:cubicBezTo>
                  <a:cubicBezTo>
                    <a:pt x="300" y="67"/>
                    <a:pt x="230" y="9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8734983" y="2523530"/>
              <a:ext cx="32197" cy="35768"/>
            </a:xfrm>
            <a:custGeom>
              <a:rect b="b" l="l" r="r" t="t"/>
              <a:pathLst>
                <a:path extrusionOk="0" h="165" w="165">
                  <a:moveTo>
                    <a:pt x="82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28"/>
                    <a:pt x="37" y="165"/>
                    <a:pt x="82" y="165"/>
                  </a:cubicBezTo>
                  <a:cubicBezTo>
                    <a:pt x="128" y="165"/>
                    <a:pt x="165" y="128"/>
                    <a:pt x="165" y="83"/>
                  </a:cubicBezTo>
                  <a:cubicBezTo>
                    <a:pt x="165" y="37"/>
                    <a:pt x="128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7957965" y="2426632"/>
              <a:ext cx="25953" cy="29481"/>
            </a:xfrm>
            <a:custGeom>
              <a:rect b="b" l="l" r="r" t="t"/>
              <a:pathLst>
                <a:path extrusionOk="0" h="136" w="133">
                  <a:moveTo>
                    <a:pt x="66" y="1"/>
                  </a:moveTo>
                  <a:cubicBezTo>
                    <a:pt x="30" y="1"/>
                    <a:pt x="1" y="33"/>
                    <a:pt x="1" y="70"/>
                  </a:cubicBezTo>
                  <a:cubicBezTo>
                    <a:pt x="1" y="103"/>
                    <a:pt x="30" y="136"/>
                    <a:pt x="66" y="136"/>
                  </a:cubicBezTo>
                  <a:cubicBezTo>
                    <a:pt x="103" y="136"/>
                    <a:pt x="132" y="103"/>
                    <a:pt x="132" y="70"/>
                  </a:cubicBezTo>
                  <a:cubicBezTo>
                    <a:pt x="132" y="33"/>
                    <a:pt x="103" y="1"/>
                    <a:pt x="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7654729" y="2484511"/>
              <a:ext cx="61857" cy="69368"/>
            </a:xfrm>
            <a:custGeom>
              <a:rect b="b" l="l" r="r" t="t"/>
              <a:pathLst>
                <a:path extrusionOk="0" h="320" w="317">
                  <a:moveTo>
                    <a:pt x="161" y="0"/>
                  </a:moveTo>
                  <a:cubicBezTo>
                    <a:pt x="70" y="0"/>
                    <a:pt x="1" y="74"/>
                    <a:pt x="1" y="160"/>
                  </a:cubicBezTo>
                  <a:cubicBezTo>
                    <a:pt x="1" y="246"/>
                    <a:pt x="70" y="320"/>
                    <a:pt x="161" y="320"/>
                  </a:cubicBezTo>
                  <a:cubicBezTo>
                    <a:pt x="247" y="320"/>
                    <a:pt x="317" y="246"/>
                    <a:pt x="317" y="160"/>
                  </a:cubicBezTo>
                  <a:cubicBezTo>
                    <a:pt x="317" y="74"/>
                    <a:pt x="247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7408277" y="2252345"/>
              <a:ext cx="28294" cy="31432"/>
            </a:xfrm>
            <a:custGeom>
              <a:rect b="b" l="l" r="r" t="t"/>
              <a:pathLst>
                <a:path extrusionOk="0" h="145" w="145">
                  <a:moveTo>
                    <a:pt x="80" y="1"/>
                  </a:moveTo>
                  <a:cubicBezTo>
                    <a:pt x="78" y="1"/>
                    <a:pt x="76" y="1"/>
                    <a:pt x="75" y="1"/>
                  </a:cubicBezTo>
                  <a:cubicBezTo>
                    <a:pt x="34" y="1"/>
                    <a:pt x="1" y="34"/>
                    <a:pt x="1" y="75"/>
                  </a:cubicBezTo>
                  <a:cubicBezTo>
                    <a:pt x="1" y="116"/>
                    <a:pt x="34" y="144"/>
                    <a:pt x="75" y="144"/>
                  </a:cubicBezTo>
                  <a:cubicBezTo>
                    <a:pt x="116" y="144"/>
                    <a:pt x="144" y="116"/>
                    <a:pt x="144" y="75"/>
                  </a:cubicBezTo>
                  <a:cubicBezTo>
                    <a:pt x="144" y="36"/>
                    <a:pt x="115" y="1"/>
                    <a:pt x="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7122603" y="2311091"/>
              <a:ext cx="12293" cy="13440"/>
            </a:xfrm>
            <a:custGeom>
              <a:rect b="b" l="l" r="r" t="t"/>
              <a:pathLst>
                <a:path extrusionOk="0" h="62" w="63">
                  <a:moveTo>
                    <a:pt x="30" y="1"/>
                  </a:moveTo>
                  <a:cubicBezTo>
                    <a:pt x="17" y="1"/>
                    <a:pt x="1" y="17"/>
                    <a:pt x="1" y="33"/>
                  </a:cubicBezTo>
                  <a:cubicBezTo>
                    <a:pt x="1" y="46"/>
                    <a:pt x="17" y="62"/>
                    <a:pt x="30" y="62"/>
                  </a:cubicBezTo>
                  <a:cubicBezTo>
                    <a:pt x="46" y="62"/>
                    <a:pt x="62" y="50"/>
                    <a:pt x="62" y="33"/>
                  </a:cubicBezTo>
                  <a:cubicBezTo>
                    <a:pt x="62" y="17"/>
                    <a:pt x="46" y="1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6638674" y="2935186"/>
              <a:ext cx="28099" cy="31216"/>
            </a:xfrm>
            <a:custGeom>
              <a:rect b="b" l="l" r="r" t="t"/>
              <a:pathLst>
                <a:path extrusionOk="0" h="144" w="144">
                  <a:moveTo>
                    <a:pt x="70" y="0"/>
                  </a:moveTo>
                  <a:cubicBezTo>
                    <a:pt x="29" y="0"/>
                    <a:pt x="0" y="29"/>
                    <a:pt x="0" y="70"/>
                  </a:cubicBezTo>
                  <a:cubicBezTo>
                    <a:pt x="0" y="111"/>
                    <a:pt x="29" y="144"/>
                    <a:pt x="70" y="144"/>
                  </a:cubicBezTo>
                  <a:cubicBezTo>
                    <a:pt x="111" y="144"/>
                    <a:pt x="144" y="111"/>
                    <a:pt x="144" y="70"/>
                  </a:cubicBezTo>
                  <a:cubicBezTo>
                    <a:pt x="144" y="29"/>
                    <a:pt x="111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6716142" y="2165418"/>
              <a:ext cx="60296" cy="66767"/>
            </a:xfrm>
            <a:custGeom>
              <a:rect b="b" l="l" r="r" t="t"/>
              <a:pathLst>
                <a:path extrusionOk="0" h="308" w="309">
                  <a:moveTo>
                    <a:pt x="157" y="0"/>
                  </a:moveTo>
                  <a:cubicBezTo>
                    <a:pt x="71" y="0"/>
                    <a:pt x="1" y="70"/>
                    <a:pt x="1" y="156"/>
                  </a:cubicBezTo>
                  <a:cubicBezTo>
                    <a:pt x="1" y="242"/>
                    <a:pt x="71" y="308"/>
                    <a:pt x="157" y="308"/>
                  </a:cubicBezTo>
                  <a:cubicBezTo>
                    <a:pt x="243" y="308"/>
                    <a:pt x="308" y="242"/>
                    <a:pt x="308" y="156"/>
                  </a:cubicBezTo>
                  <a:cubicBezTo>
                    <a:pt x="308" y="74"/>
                    <a:pt x="239" y="0"/>
                    <a:pt x="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6638674" y="1731434"/>
              <a:ext cx="20099" cy="22545"/>
            </a:xfrm>
            <a:custGeom>
              <a:rect b="b" l="l" r="r" t="t"/>
              <a:pathLst>
                <a:path extrusionOk="0" h="104" w="103">
                  <a:moveTo>
                    <a:pt x="49" y="1"/>
                  </a:moveTo>
                  <a:cubicBezTo>
                    <a:pt x="21" y="1"/>
                    <a:pt x="0" y="21"/>
                    <a:pt x="0" y="50"/>
                  </a:cubicBezTo>
                  <a:cubicBezTo>
                    <a:pt x="0" y="83"/>
                    <a:pt x="25" y="103"/>
                    <a:pt x="49" y="103"/>
                  </a:cubicBezTo>
                  <a:cubicBezTo>
                    <a:pt x="82" y="103"/>
                    <a:pt x="103" y="79"/>
                    <a:pt x="103" y="50"/>
                  </a:cubicBezTo>
                  <a:cubicBezTo>
                    <a:pt x="103" y="26"/>
                    <a:pt x="82" y="1"/>
                    <a:pt x="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5718429" y="1215076"/>
              <a:ext cx="48198" cy="53543"/>
            </a:xfrm>
            <a:custGeom>
              <a:rect b="b" l="l" r="r" t="t"/>
              <a:pathLst>
                <a:path extrusionOk="0" h="247" w="247">
                  <a:moveTo>
                    <a:pt x="123" y="1"/>
                  </a:moveTo>
                  <a:cubicBezTo>
                    <a:pt x="54" y="1"/>
                    <a:pt x="0" y="54"/>
                    <a:pt x="0" y="124"/>
                  </a:cubicBezTo>
                  <a:cubicBezTo>
                    <a:pt x="0" y="189"/>
                    <a:pt x="58" y="247"/>
                    <a:pt x="123" y="247"/>
                  </a:cubicBezTo>
                  <a:cubicBezTo>
                    <a:pt x="189" y="247"/>
                    <a:pt x="246" y="189"/>
                    <a:pt x="246" y="124"/>
                  </a:cubicBezTo>
                  <a:cubicBezTo>
                    <a:pt x="246" y="54"/>
                    <a:pt x="193" y="5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3742127" y="3252328"/>
              <a:ext cx="24196" cy="26880"/>
            </a:xfrm>
            <a:custGeom>
              <a:rect b="b" l="l" r="r" t="t"/>
              <a:pathLst>
                <a:path extrusionOk="0" h="124" w="124">
                  <a:moveTo>
                    <a:pt x="62" y="1"/>
                  </a:moveTo>
                  <a:cubicBezTo>
                    <a:pt x="25" y="1"/>
                    <a:pt x="0" y="30"/>
                    <a:pt x="0" y="62"/>
                  </a:cubicBezTo>
                  <a:cubicBezTo>
                    <a:pt x="0" y="95"/>
                    <a:pt x="25" y="124"/>
                    <a:pt x="62" y="124"/>
                  </a:cubicBezTo>
                  <a:cubicBezTo>
                    <a:pt x="94" y="124"/>
                    <a:pt x="123" y="95"/>
                    <a:pt x="123" y="62"/>
                  </a:cubicBezTo>
                  <a:cubicBezTo>
                    <a:pt x="123" y="30"/>
                    <a:pt x="94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5819313" y="1843507"/>
              <a:ext cx="48198" cy="53543"/>
            </a:xfrm>
            <a:custGeom>
              <a:rect b="b" l="l" r="r" t="t"/>
              <a:pathLst>
                <a:path extrusionOk="0" h="247" w="247">
                  <a:moveTo>
                    <a:pt x="123" y="1"/>
                  </a:moveTo>
                  <a:cubicBezTo>
                    <a:pt x="58" y="1"/>
                    <a:pt x="0" y="58"/>
                    <a:pt x="0" y="124"/>
                  </a:cubicBezTo>
                  <a:cubicBezTo>
                    <a:pt x="0" y="189"/>
                    <a:pt x="58" y="247"/>
                    <a:pt x="123" y="247"/>
                  </a:cubicBezTo>
                  <a:cubicBezTo>
                    <a:pt x="189" y="247"/>
                    <a:pt x="246" y="189"/>
                    <a:pt x="246" y="124"/>
                  </a:cubicBezTo>
                  <a:cubicBezTo>
                    <a:pt x="246" y="58"/>
                    <a:pt x="189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4946290" y="1616977"/>
              <a:ext cx="40197" cy="44656"/>
            </a:xfrm>
            <a:custGeom>
              <a:rect b="b" l="l" r="r" t="t"/>
              <a:pathLst>
                <a:path extrusionOk="0" h="206" w="206">
                  <a:moveTo>
                    <a:pt x="103" y="0"/>
                  </a:moveTo>
                  <a:cubicBezTo>
                    <a:pt x="46" y="0"/>
                    <a:pt x="0" y="45"/>
                    <a:pt x="0" y="103"/>
                  </a:cubicBezTo>
                  <a:cubicBezTo>
                    <a:pt x="0" y="160"/>
                    <a:pt x="46" y="205"/>
                    <a:pt x="103" y="205"/>
                  </a:cubicBezTo>
                  <a:cubicBezTo>
                    <a:pt x="160" y="205"/>
                    <a:pt x="205" y="160"/>
                    <a:pt x="205" y="103"/>
                  </a:cubicBezTo>
                  <a:cubicBezTo>
                    <a:pt x="205" y="45"/>
                    <a:pt x="160" y="4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4591734" y="664034"/>
              <a:ext cx="28294" cy="31216"/>
            </a:xfrm>
            <a:custGeom>
              <a:rect b="b" l="l" r="r" t="t"/>
              <a:pathLst>
                <a:path extrusionOk="0" h="144" w="145">
                  <a:moveTo>
                    <a:pt x="75" y="0"/>
                  </a:moveTo>
                  <a:cubicBezTo>
                    <a:pt x="34" y="0"/>
                    <a:pt x="1" y="29"/>
                    <a:pt x="1" y="70"/>
                  </a:cubicBezTo>
                  <a:cubicBezTo>
                    <a:pt x="1" y="111"/>
                    <a:pt x="34" y="144"/>
                    <a:pt x="75" y="144"/>
                  </a:cubicBezTo>
                  <a:cubicBezTo>
                    <a:pt x="116" y="144"/>
                    <a:pt x="144" y="111"/>
                    <a:pt x="144" y="70"/>
                  </a:cubicBezTo>
                  <a:cubicBezTo>
                    <a:pt x="144" y="33"/>
                    <a:pt x="116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4598954" y="1154596"/>
              <a:ext cx="60296" cy="66983"/>
            </a:xfrm>
            <a:custGeom>
              <a:rect b="b" l="l" r="r" t="t"/>
              <a:pathLst>
                <a:path extrusionOk="0" h="309" w="309">
                  <a:moveTo>
                    <a:pt x="157" y="1"/>
                  </a:moveTo>
                  <a:cubicBezTo>
                    <a:pt x="75" y="1"/>
                    <a:pt x="1" y="66"/>
                    <a:pt x="1" y="152"/>
                  </a:cubicBezTo>
                  <a:cubicBezTo>
                    <a:pt x="1" y="234"/>
                    <a:pt x="66" y="308"/>
                    <a:pt x="157" y="308"/>
                  </a:cubicBezTo>
                  <a:cubicBezTo>
                    <a:pt x="235" y="308"/>
                    <a:pt x="308" y="243"/>
                    <a:pt x="308" y="152"/>
                  </a:cubicBezTo>
                  <a:cubicBezTo>
                    <a:pt x="308" y="66"/>
                    <a:pt x="239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4321281" y="1451578"/>
              <a:ext cx="32197" cy="35768"/>
            </a:xfrm>
            <a:custGeom>
              <a:rect b="b" l="l" r="r" t="t"/>
              <a:pathLst>
                <a:path extrusionOk="0" h="165" w="165">
                  <a:moveTo>
                    <a:pt x="83" y="0"/>
                  </a:moveTo>
                  <a:cubicBezTo>
                    <a:pt x="34" y="0"/>
                    <a:pt x="1" y="37"/>
                    <a:pt x="1" y="82"/>
                  </a:cubicBezTo>
                  <a:cubicBezTo>
                    <a:pt x="1" y="127"/>
                    <a:pt x="34" y="164"/>
                    <a:pt x="83" y="164"/>
                  </a:cubicBezTo>
                  <a:cubicBezTo>
                    <a:pt x="128" y="164"/>
                    <a:pt x="165" y="127"/>
                    <a:pt x="165" y="82"/>
                  </a:cubicBezTo>
                  <a:cubicBezTo>
                    <a:pt x="165" y="37"/>
                    <a:pt x="128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3947602" y="1599852"/>
              <a:ext cx="42734" cy="47474"/>
            </a:xfrm>
            <a:custGeom>
              <a:rect b="b" l="l" r="r" t="t"/>
              <a:pathLst>
                <a:path extrusionOk="0" h="219" w="219">
                  <a:moveTo>
                    <a:pt x="118" y="1"/>
                  </a:moveTo>
                  <a:cubicBezTo>
                    <a:pt x="116" y="1"/>
                    <a:pt x="114" y="1"/>
                    <a:pt x="112" y="1"/>
                  </a:cubicBezTo>
                  <a:cubicBezTo>
                    <a:pt x="54" y="1"/>
                    <a:pt x="1" y="54"/>
                    <a:pt x="1" y="112"/>
                  </a:cubicBezTo>
                  <a:cubicBezTo>
                    <a:pt x="1" y="165"/>
                    <a:pt x="50" y="218"/>
                    <a:pt x="112" y="218"/>
                  </a:cubicBezTo>
                  <a:cubicBezTo>
                    <a:pt x="165" y="218"/>
                    <a:pt x="218" y="173"/>
                    <a:pt x="218" y="112"/>
                  </a:cubicBezTo>
                  <a:cubicBezTo>
                    <a:pt x="218" y="49"/>
                    <a:pt x="169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3291566" y="1623914"/>
              <a:ext cx="38636" cy="42054"/>
            </a:xfrm>
            <a:custGeom>
              <a:rect b="b" l="l" r="r" t="t"/>
              <a:pathLst>
                <a:path extrusionOk="0" h="194" w="198">
                  <a:moveTo>
                    <a:pt x="99" y="1"/>
                  </a:moveTo>
                  <a:cubicBezTo>
                    <a:pt x="50" y="1"/>
                    <a:pt x="1" y="42"/>
                    <a:pt x="1" y="95"/>
                  </a:cubicBezTo>
                  <a:cubicBezTo>
                    <a:pt x="1" y="148"/>
                    <a:pt x="42" y="194"/>
                    <a:pt x="99" y="194"/>
                  </a:cubicBezTo>
                  <a:cubicBezTo>
                    <a:pt x="152" y="194"/>
                    <a:pt x="197" y="153"/>
                    <a:pt x="197" y="95"/>
                  </a:cubicBezTo>
                  <a:cubicBezTo>
                    <a:pt x="197" y="38"/>
                    <a:pt x="152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3285908" y="2781276"/>
              <a:ext cx="29855" cy="34034"/>
            </a:xfrm>
            <a:custGeom>
              <a:rect b="b" l="l" r="r" t="t"/>
              <a:pathLst>
                <a:path extrusionOk="0" h="157" w="153">
                  <a:moveTo>
                    <a:pt x="85" y="0"/>
                  </a:moveTo>
                  <a:cubicBezTo>
                    <a:pt x="83" y="0"/>
                    <a:pt x="81" y="0"/>
                    <a:pt x="79" y="1"/>
                  </a:cubicBezTo>
                  <a:cubicBezTo>
                    <a:pt x="38" y="1"/>
                    <a:pt x="1" y="29"/>
                    <a:pt x="1" y="79"/>
                  </a:cubicBezTo>
                  <a:cubicBezTo>
                    <a:pt x="1" y="120"/>
                    <a:pt x="30" y="156"/>
                    <a:pt x="79" y="156"/>
                  </a:cubicBezTo>
                  <a:cubicBezTo>
                    <a:pt x="116" y="156"/>
                    <a:pt x="153" y="124"/>
                    <a:pt x="153" y="79"/>
                  </a:cubicBezTo>
                  <a:cubicBezTo>
                    <a:pt x="153" y="32"/>
                    <a:pt x="120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2567430" y="2990247"/>
              <a:ext cx="14635" cy="15174"/>
            </a:xfrm>
            <a:custGeom>
              <a:rect b="b" l="l" r="r" t="t"/>
              <a:pathLst>
                <a:path extrusionOk="0" h="70" w="75">
                  <a:moveTo>
                    <a:pt x="37" y="0"/>
                  </a:moveTo>
                  <a:cubicBezTo>
                    <a:pt x="17" y="0"/>
                    <a:pt x="1" y="17"/>
                    <a:pt x="1" y="37"/>
                  </a:cubicBezTo>
                  <a:cubicBezTo>
                    <a:pt x="1" y="58"/>
                    <a:pt x="17" y="70"/>
                    <a:pt x="37" y="70"/>
                  </a:cubicBezTo>
                  <a:cubicBezTo>
                    <a:pt x="58" y="70"/>
                    <a:pt x="74" y="58"/>
                    <a:pt x="74" y="37"/>
                  </a:cubicBezTo>
                  <a:cubicBezTo>
                    <a:pt x="74" y="21"/>
                    <a:pt x="58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2689778" y="2004354"/>
              <a:ext cx="12293" cy="13657"/>
            </a:xfrm>
            <a:custGeom>
              <a:rect b="b" l="l" r="r" t="t"/>
              <a:pathLst>
                <a:path extrusionOk="0" h="63" w="63">
                  <a:moveTo>
                    <a:pt x="30" y="1"/>
                  </a:moveTo>
                  <a:cubicBezTo>
                    <a:pt x="17" y="1"/>
                    <a:pt x="1" y="17"/>
                    <a:pt x="1" y="34"/>
                  </a:cubicBezTo>
                  <a:cubicBezTo>
                    <a:pt x="1" y="50"/>
                    <a:pt x="17" y="62"/>
                    <a:pt x="30" y="62"/>
                  </a:cubicBezTo>
                  <a:cubicBezTo>
                    <a:pt x="46" y="62"/>
                    <a:pt x="62" y="50"/>
                    <a:pt x="62" y="34"/>
                  </a:cubicBezTo>
                  <a:cubicBezTo>
                    <a:pt x="62" y="13"/>
                    <a:pt x="46" y="1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2392981" y="1735986"/>
              <a:ext cx="60296" cy="66767"/>
            </a:xfrm>
            <a:custGeom>
              <a:rect b="b" l="l" r="r" t="t"/>
              <a:pathLst>
                <a:path extrusionOk="0" h="308" w="309">
                  <a:moveTo>
                    <a:pt x="152" y="0"/>
                  </a:moveTo>
                  <a:cubicBezTo>
                    <a:pt x="66" y="0"/>
                    <a:pt x="1" y="70"/>
                    <a:pt x="1" y="152"/>
                  </a:cubicBezTo>
                  <a:cubicBezTo>
                    <a:pt x="1" y="238"/>
                    <a:pt x="66" y="308"/>
                    <a:pt x="152" y="308"/>
                  </a:cubicBezTo>
                  <a:cubicBezTo>
                    <a:pt x="238" y="308"/>
                    <a:pt x="308" y="238"/>
                    <a:pt x="308" y="152"/>
                  </a:cubicBezTo>
                  <a:cubicBezTo>
                    <a:pt x="308" y="70"/>
                    <a:pt x="238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2601773" y="2272938"/>
              <a:ext cx="25953" cy="28614"/>
            </a:xfrm>
            <a:custGeom>
              <a:rect b="b" l="l" r="r" t="t"/>
              <a:pathLst>
                <a:path extrusionOk="0" h="132" w="133">
                  <a:moveTo>
                    <a:pt x="66" y="0"/>
                  </a:moveTo>
                  <a:cubicBezTo>
                    <a:pt x="30" y="0"/>
                    <a:pt x="1" y="29"/>
                    <a:pt x="1" y="66"/>
                  </a:cubicBezTo>
                  <a:cubicBezTo>
                    <a:pt x="1" y="103"/>
                    <a:pt x="30" y="131"/>
                    <a:pt x="66" y="131"/>
                  </a:cubicBezTo>
                  <a:cubicBezTo>
                    <a:pt x="103" y="131"/>
                    <a:pt x="132" y="103"/>
                    <a:pt x="132" y="66"/>
                  </a:cubicBezTo>
                  <a:cubicBezTo>
                    <a:pt x="132" y="29"/>
                    <a:pt x="103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1763289" y="2211591"/>
              <a:ext cx="52296" cy="57879"/>
            </a:xfrm>
            <a:custGeom>
              <a:rect b="b" l="l" r="r" t="t"/>
              <a:pathLst>
                <a:path extrusionOk="0" h="267" w="268">
                  <a:moveTo>
                    <a:pt x="136" y="0"/>
                  </a:moveTo>
                  <a:cubicBezTo>
                    <a:pt x="62" y="0"/>
                    <a:pt x="1" y="58"/>
                    <a:pt x="1" y="131"/>
                  </a:cubicBezTo>
                  <a:cubicBezTo>
                    <a:pt x="1" y="205"/>
                    <a:pt x="58" y="267"/>
                    <a:pt x="136" y="267"/>
                  </a:cubicBezTo>
                  <a:cubicBezTo>
                    <a:pt x="206" y="267"/>
                    <a:pt x="267" y="209"/>
                    <a:pt x="267" y="131"/>
                  </a:cubicBezTo>
                  <a:cubicBezTo>
                    <a:pt x="267" y="58"/>
                    <a:pt x="206" y="0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1295166" y="2594632"/>
              <a:ext cx="6635" cy="7370"/>
            </a:xfrm>
            <a:custGeom>
              <a:rect b="b" l="l" r="r" t="t"/>
              <a:pathLst>
                <a:path extrusionOk="0" h="34" w="34">
                  <a:moveTo>
                    <a:pt x="17" y="1"/>
                  </a:moveTo>
                  <a:cubicBezTo>
                    <a:pt x="9" y="1"/>
                    <a:pt x="1" y="9"/>
                    <a:pt x="1" y="17"/>
                  </a:cubicBezTo>
                  <a:cubicBezTo>
                    <a:pt x="1" y="25"/>
                    <a:pt x="9" y="33"/>
                    <a:pt x="17" y="33"/>
                  </a:cubicBezTo>
                  <a:cubicBezTo>
                    <a:pt x="25" y="33"/>
                    <a:pt x="33" y="25"/>
                    <a:pt x="33" y="17"/>
                  </a:cubicBezTo>
                  <a:cubicBezTo>
                    <a:pt x="33" y="9"/>
                    <a:pt x="25" y="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926365" y="1983110"/>
              <a:ext cx="61857" cy="69585"/>
            </a:xfrm>
            <a:custGeom>
              <a:rect b="b" l="l" r="r" t="t"/>
              <a:pathLst>
                <a:path extrusionOk="0" h="321" w="317">
                  <a:moveTo>
                    <a:pt x="160" y="0"/>
                  </a:moveTo>
                  <a:cubicBezTo>
                    <a:pt x="70" y="0"/>
                    <a:pt x="0" y="74"/>
                    <a:pt x="0" y="160"/>
                  </a:cubicBezTo>
                  <a:cubicBezTo>
                    <a:pt x="0" y="251"/>
                    <a:pt x="70" y="320"/>
                    <a:pt x="160" y="320"/>
                  </a:cubicBezTo>
                  <a:cubicBezTo>
                    <a:pt x="246" y="320"/>
                    <a:pt x="316" y="251"/>
                    <a:pt x="316" y="160"/>
                  </a:cubicBezTo>
                  <a:cubicBezTo>
                    <a:pt x="316" y="74"/>
                    <a:pt x="246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1440735" y="1691548"/>
              <a:ext cx="13854" cy="15391"/>
            </a:xfrm>
            <a:custGeom>
              <a:rect b="b" l="l" r="r" t="t"/>
              <a:pathLst>
                <a:path extrusionOk="0" h="71" w="71">
                  <a:moveTo>
                    <a:pt x="34" y="0"/>
                  </a:moveTo>
                  <a:cubicBezTo>
                    <a:pt x="13" y="0"/>
                    <a:pt x="1" y="13"/>
                    <a:pt x="1" y="33"/>
                  </a:cubicBezTo>
                  <a:cubicBezTo>
                    <a:pt x="1" y="54"/>
                    <a:pt x="13" y="70"/>
                    <a:pt x="34" y="70"/>
                  </a:cubicBezTo>
                  <a:cubicBezTo>
                    <a:pt x="54" y="70"/>
                    <a:pt x="71" y="58"/>
                    <a:pt x="71" y="33"/>
                  </a:cubicBezTo>
                  <a:cubicBezTo>
                    <a:pt x="71" y="17"/>
                    <a:pt x="54" y="0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1254383" y="1108423"/>
              <a:ext cx="56198" cy="62431"/>
            </a:xfrm>
            <a:custGeom>
              <a:rect b="b" l="l" r="r" t="t"/>
              <a:pathLst>
                <a:path extrusionOk="0" h="288" w="288">
                  <a:moveTo>
                    <a:pt x="144" y="1"/>
                  </a:moveTo>
                  <a:cubicBezTo>
                    <a:pt x="66" y="1"/>
                    <a:pt x="1" y="62"/>
                    <a:pt x="1" y="144"/>
                  </a:cubicBezTo>
                  <a:cubicBezTo>
                    <a:pt x="1" y="222"/>
                    <a:pt x="66" y="288"/>
                    <a:pt x="144" y="288"/>
                  </a:cubicBezTo>
                  <a:cubicBezTo>
                    <a:pt x="222" y="288"/>
                    <a:pt x="288" y="222"/>
                    <a:pt x="288" y="144"/>
                  </a:cubicBezTo>
                  <a:cubicBezTo>
                    <a:pt x="288" y="62"/>
                    <a:pt x="222" y="1"/>
                    <a:pt x="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1024712" y="1199902"/>
              <a:ext cx="12293" cy="13657"/>
            </a:xfrm>
            <a:custGeom>
              <a:rect b="b" l="l" r="r" t="t"/>
              <a:pathLst>
                <a:path extrusionOk="0" h="63" w="63">
                  <a:moveTo>
                    <a:pt x="29" y="1"/>
                  </a:moveTo>
                  <a:cubicBezTo>
                    <a:pt x="13" y="1"/>
                    <a:pt x="1" y="17"/>
                    <a:pt x="1" y="34"/>
                  </a:cubicBezTo>
                  <a:cubicBezTo>
                    <a:pt x="1" y="46"/>
                    <a:pt x="13" y="62"/>
                    <a:pt x="29" y="62"/>
                  </a:cubicBezTo>
                  <a:cubicBezTo>
                    <a:pt x="46" y="62"/>
                    <a:pt x="62" y="50"/>
                    <a:pt x="62" y="34"/>
                  </a:cubicBezTo>
                  <a:cubicBezTo>
                    <a:pt x="62" y="17"/>
                    <a:pt x="50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526344" y="1087179"/>
              <a:ext cx="28099" cy="31216"/>
            </a:xfrm>
            <a:custGeom>
              <a:rect b="b" l="l" r="r" t="t"/>
              <a:pathLst>
                <a:path extrusionOk="0" h="144" w="144">
                  <a:moveTo>
                    <a:pt x="74" y="0"/>
                  </a:moveTo>
                  <a:cubicBezTo>
                    <a:pt x="33" y="0"/>
                    <a:pt x="0" y="29"/>
                    <a:pt x="0" y="70"/>
                  </a:cubicBezTo>
                  <a:cubicBezTo>
                    <a:pt x="0" y="111"/>
                    <a:pt x="33" y="144"/>
                    <a:pt x="74" y="144"/>
                  </a:cubicBezTo>
                  <a:cubicBezTo>
                    <a:pt x="115" y="144"/>
                    <a:pt x="144" y="111"/>
                    <a:pt x="144" y="70"/>
                  </a:cubicBezTo>
                  <a:cubicBezTo>
                    <a:pt x="144" y="29"/>
                    <a:pt x="115" y="0"/>
                    <a:pt x="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252573" y="1277291"/>
              <a:ext cx="41758" cy="46390"/>
            </a:xfrm>
            <a:custGeom>
              <a:rect b="b" l="l" r="r" t="t"/>
              <a:pathLst>
                <a:path extrusionOk="0" h="214" w="214">
                  <a:moveTo>
                    <a:pt x="114" y="0"/>
                  </a:moveTo>
                  <a:cubicBezTo>
                    <a:pt x="111" y="0"/>
                    <a:pt x="109" y="0"/>
                    <a:pt x="107" y="1"/>
                  </a:cubicBezTo>
                  <a:cubicBezTo>
                    <a:pt x="46" y="1"/>
                    <a:pt x="1" y="46"/>
                    <a:pt x="1" y="107"/>
                  </a:cubicBezTo>
                  <a:cubicBezTo>
                    <a:pt x="1" y="169"/>
                    <a:pt x="46" y="214"/>
                    <a:pt x="107" y="214"/>
                  </a:cubicBezTo>
                  <a:cubicBezTo>
                    <a:pt x="169" y="214"/>
                    <a:pt x="214" y="169"/>
                    <a:pt x="214" y="107"/>
                  </a:cubicBezTo>
                  <a:cubicBezTo>
                    <a:pt x="214" y="52"/>
                    <a:pt x="168" y="0"/>
                    <a:pt x="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83783" y="1375923"/>
              <a:ext cx="32197" cy="35768"/>
            </a:xfrm>
            <a:custGeom>
              <a:rect b="b" l="l" r="r" t="t"/>
              <a:pathLst>
                <a:path extrusionOk="0" h="165" w="165">
                  <a:moveTo>
                    <a:pt x="82" y="1"/>
                  </a:moveTo>
                  <a:cubicBezTo>
                    <a:pt x="37" y="1"/>
                    <a:pt x="0" y="38"/>
                    <a:pt x="0" y="83"/>
                  </a:cubicBezTo>
                  <a:cubicBezTo>
                    <a:pt x="0" y="128"/>
                    <a:pt x="37" y="165"/>
                    <a:pt x="82" y="165"/>
                  </a:cubicBezTo>
                  <a:cubicBezTo>
                    <a:pt x="132" y="165"/>
                    <a:pt x="165" y="128"/>
                    <a:pt x="165" y="83"/>
                  </a:cubicBezTo>
                  <a:cubicBezTo>
                    <a:pt x="165" y="38"/>
                    <a:pt x="132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7813957" y="3887045"/>
              <a:ext cx="41758" cy="46390"/>
            </a:xfrm>
            <a:custGeom>
              <a:rect b="b" l="l" r="r" t="t"/>
              <a:pathLst>
                <a:path extrusionOk="0" h="214" w="214">
                  <a:moveTo>
                    <a:pt x="107" y="1"/>
                  </a:moveTo>
                  <a:cubicBezTo>
                    <a:pt x="50" y="1"/>
                    <a:pt x="1" y="46"/>
                    <a:pt x="1" y="107"/>
                  </a:cubicBezTo>
                  <a:cubicBezTo>
                    <a:pt x="1" y="165"/>
                    <a:pt x="50" y="214"/>
                    <a:pt x="107" y="214"/>
                  </a:cubicBezTo>
                  <a:cubicBezTo>
                    <a:pt x="165" y="214"/>
                    <a:pt x="214" y="169"/>
                    <a:pt x="214" y="107"/>
                  </a:cubicBezTo>
                  <a:cubicBezTo>
                    <a:pt x="214" y="50"/>
                    <a:pt x="165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7210608" y="3487095"/>
              <a:ext cx="8196" cy="9105"/>
            </a:xfrm>
            <a:custGeom>
              <a:rect b="b" l="l" r="r" t="t"/>
              <a:pathLst>
                <a:path extrusionOk="0" h="42" w="42">
                  <a:moveTo>
                    <a:pt x="21" y="0"/>
                  </a:moveTo>
                  <a:cubicBezTo>
                    <a:pt x="9" y="0"/>
                    <a:pt x="1" y="9"/>
                    <a:pt x="1" y="21"/>
                  </a:cubicBezTo>
                  <a:cubicBezTo>
                    <a:pt x="1" y="29"/>
                    <a:pt x="9" y="41"/>
                    <a:pt x="21" y="41"/>
                  </a:cubicBezTo>
                  <a:cubicBezTo>
                    <a:pt x="30" y="41"/>
                    <a:pt x="42" y="29"/>
                    <a:pt x="42" y="21"/>
                  </a:cubicBezTo>
                  <a:cubicBezTo>
                    <a:pt x="42" y="9"/>
                    <a:pt x="38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6847466" y="3632768"/>
              <a:ext cx="48198" cy="53543"/>
            </a:xfrm>
            <a:custGeom>
              <a:rect b="b" l="l" r="r" t="t"/>
              <a:pathLst>
                <a:path extrusionOk="0" h="247" w="247">
                  <a:moveTo>
                    <a:pt x="123" y="1"/>
                  </a:moveTo>
                  <a:cubicBezTo>
                    <a:pt x="58" y="1"/>
                    <a:pt x="0" y="54"/>
                    <a:pt x="0" y="124"/>
                  </a:cubicBezTo>
                  <a:cubicBezTo>
                    <a:pt x="0" y="190"/>
                    <a:pt x="58" y="247"/>
                    <a:pt x="123" y="247"/>
                  </a:cubicBezTo>
                  <a:cubicBezTo>
                    <a:pt x="189" y="247"/>
                    <a:pt x="246" y="190"/>
                    <a:pt x="246" y="124"/>
                  </a:cubicBezTo>
                  <a:cubicBezTo>
                    <a:pt x="246" y="54"/>
                    <a:pt x="189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6233774" y="3337737"/>
              <a:ext cx="61662" cy="69585"/>
            </a:xfrm>
            <a:custGeom>
              <a:rect b="b" l="l" r="r" t="t"/>
              <a:pathLst>
                <a:path extrusionOk="0" h="321" w="316">
                  <a:moveTo>
                    <a:pt x="156" y="1"/>
                  </a:moveTo>
                  <a:cubicBezTo>
                    <a:pt x="70" y="1"/>
                    <a:pt x="0" y="74"/>
                    <a:pt x="0" y="161"/>
                  </a:cubicBezTo>
                  <a:cubicBezTo>
                    <a:pt x="0" y="247"/>
                    <a:pt x="70" y="320"/>
                    <a:pt x="156" y="320"/>
                  </a:cubicBezTo>
                  <a:cubicBezTo>
                    <a:pt x="246" y="320"/>
                    <a:pt x="316" y="247"/>
                    <a:pt x="316" y="161"/>
                  </a:cubicBezTo>
                  <a:cubicBezTo>
                    <a:pt x="316" y="74"/>
                    <a:pt x="250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6486471" y="2108406"/>
              <a:ext cx="17952" cy="19727"/>
            </a:xfrm>
            <a:custGeom>
              <a:rect b="b" l="l" r="r" t="t"/>
              <a:pathLst>
                <a:path extrusionOk="0" h="91" w="92">
                  <a:moveTo>
                    <a:pt x="46" y="1"/>
                  </a:moveTo>
                  <a:cubicBezTo>
                    <a:pt x="21" y="1"/>
                    <a:pt x="1" y="21"/>
                    <a:pt x="1" y="46"/>
                  </a:cubicBezTo>
                  <a:cubicBezTo>
                    <a:pt x="1" y="70"/>
                    <a:pt x="21" y="91"/>
                    <a:pt x="46" y="91"/>
                  </a:cubicBezTo>
                  <a:cubicBezTo>
                    <a:pt x="71" y="91"/>
                    <a:pt x="91" y="70"/>
                    <a:pt x="91" y="46"/>
                  </a:cubicBezTo>
                  <a:cubicBezTo>
                    <a:pt x="91" y="21"/>
                    <a:pt x="71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497539" y="1976823"/>
              <a:ext cx="49759" cy="55278"/>
            </a:xfrm>
            <a:custGeom>
              <a:rect b="b" l="l" r="r" t="t"/>
              <a:pathLst>
                <a:path extrusionOk="0" h="255" w="255">
                  <a:moveTo>
                    <a:pt x="128" y="1"/>
                  </a:moveTo>
                  <a:cubicBezTo>
                    <a:pt x="54" y="1"/>
                    <a:pt x="1" y="58"/>
                    <a:pt x="1" y="128"/>
                  </a:cubicBezTo>
                  <a:cubicBezTo>
                    <a:pt x="1" y="202"/>
                    <a:pt x="54" y="255"/>
                    <a:pt x="128" y="255"/>
                  </a:cubicBezTo>
                  <a:cubicBezTo>
                    <a:pt x="198" y="255"/>
                    <a:pt x="255" y="202"/>
                    <a:pt x="255" y="128"/>
                  </a:cubicBezTo>
                  <a:cubicBezTo>
                    <a:pt x="255" y="58"/>
                    <a:pt x="198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4158930" y="2122713"/>
              <a:ext cx="10537" cy="10839"/>
            </a:xfrm>
            <a:custGeom>
              <a:rect b="b" l="l" r="r" t="t"/>
              <a:pathLst>
                <a:path extrusionOk="0" h="50" w="54">
                  <a:moveTo>
                    <a:pt x="25" y="0"/>
                  </a:moveTo>
                  <a:cubicBezTo>
                    <a:pt x="13" y="0"/>
                    <a:pt x="1" y="8"/>
                    <a:pt x="1" y="25"/>
                  </a:cubicBezTo>
                  <a:cubicBezTo>
                    <a:pt x="1" y="41"/>
                    <a:pt x="13" y="49"/>
                    <a:pt x="25" y="49"/>
                  </a:cubicBezTo>
                  <a:cubicBezTo>
                    <a:pt x="42" y="49"/>
                    <a:pt x="54" y="41"/>
                    <a:pt x="54" y="25"/>
                  </a:cubicBezTo>
                  <a:cubicBezTo>
                    <a:pt x="54" y="17"/>
                    <a:pt x="42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4467825" y="1808823"/>
              <a:ext cx="18538" cy="20810"/>
            </a:xfrm>
            <a:custGeom>
              <a:rect b="b" l="l" r="r" t="t"/>
              <a:pathLst>
                <a:path extrusionOk="0" h="96" w="95">
                  <a:moveTo>
                    <a:pt x="50" y="1"/>
                  </a:moveTo>
                  <a:cubicBezTo>
                    <a:pt x="21" y="1"/>
                    <a:pt x="0" y="21"/>
                    <a:pt x="0" y="50"/>
                  </a:cubicBezTo>
                  <a:cubicBezTo>
                    <a:pt x="0" y="75"/>
                    <a:pt x="21" y="95"/>
                    <a:pt x="50" y="95"/>
                  </a:cubicBezTo>
                  <a:cubicBezTo>
                    <a:pt x="74" y="95"/>
                    <a:pt x="95" y="75"/>
                    <a:pt x="95" y="50"/>
                  </a:cubicBezTo>
                  <a:cubicBezTo>
                    <a:pt x="95" y="21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3821351" y="1615026"/>
              <a:ext cx="5659" cy="6503"/>
            </a:xfrm>
            <a:custGeom>
              <a:rect b="b" l="l" r="r" t="t"/>
              <a:pathLst>
                <a:path extrusionOk="0" h="30" w="29">
                  <a:moveTo>
                    <a:pt x="12" y="1"/>
                  </a:moveTo>
                  <a:cubicBezTo>
                    <a:pt x="4" y="1"/>
                    <a:pt x="0" y="5"/>
                    <a:pt x="0" y="13"/>
                  </a:cubicBezTo>
                  <a:cubicBezTo>
                    <a:pt x="0" y="25"/>
                    <a:pt x="4" y="30"/>
                    <a:pt x="12" y="30"/>
                  </a:cubicBezTo>
                  <a:cubicBezTo>
                    <a:pt x="25" y="30"/>
                    <a:pt x="29" y="25"/>
                    <a:pt x="29" y="13"/>
                  </a:cubicBezTo>
                  <a:cubicBezTo>
                    <a:pt x="29" y="5"/>
                    <a:pt x="25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3248442" y="2205304"/>
              <a:ext cx="32197" cy="35768"/>
            </a:xfrm>
            <a:custGeom>
              <a:rect b="b" l="l" r="r" t="t"/>
              <a:pathLst>
                <a:path extrusionOk="0" h="165" w="165">
                  <a:moveTo>
                    <a:pt x="82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32"/>
                    <a:pt x="37" y="165"/>
                    <a:pt x="82" y="165"/>
                  </a:cubicBezTo>
                  <a:cubicBezTo>
                    <a:pt x="131" y="165"/>
                    <a:pt x="164" y="132"/>
                    <a:pt x="164" y="83"/>
                  </a:cubicBezTo>
                  <a:cubicBezTo>
                    <a:pt x="164" y="37"/>
                    <a:pt x="131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2754757" y="2314559"/>
              <a:ext cx="52100" cy="58096"/>
            </a:xfrm>
            <a:custGeom>
              <a:rect b="b" l="l" r="r" t="t"/>
              <a:pathLst>
                <a:path extrusionOk="0" h="268" w="267">
                  <a:moveTo>
                    <a:pt x="135" y="1"/>
                  </a:moveTo>
                  <a:cubicBezTo>
                    <a:pt x="62" y="1"/>
                    <a:pt x="0" y="62"/>
                    <a:pt x="0" y="132"/>
                  </a:cubicBezTo>
                  <a:cubicBezTo>
                    <a:pt x="0" y="206"/>
                    <a:pt x="62" y="267"/>
                    <a:pt x="135" y="267"/>
                  </a:cubicBezTo>
                  <a:cubicBezTo>
                    <a:pt x="205" y="267"/>
                    <a:pt x="267" y="206"/>
                    <a:pt x="267" y="132"/>
                  </a:cubicBezTo>
                  <a:cubicBezTo>
                    <a:pt x="267" y="62"/>
                    <a:pt x="205" y="1"/>
                    <a:pt x="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2445862" y="2727949"/>
              <a:ext cx="12098" cy="13657"/>
            </a:xfrm>
            <a:custGeom>
              <a:rect b="b" l="l" r="r" t="t"/>
              <a:pathLst>
                <a:path extrusionOk="0" h="63" w="62">
                  <a:moveTo>
                    <a:pt x="29" y="1"/>
                  </a:moveTo>
                  <a:cubicBezTo>
                    <a:pt x="13" y="1"/>
                    <a:pt x="0" y="13"/>
                    <a:pt x="0" y="29"/>
                  </a:cubicBezTo>
                  <a:cubicBezTo>
                    <a:pt x="0" y="50"/>
                    <a:pt x="13" y="62"/>
                    <a:pt x="29" y="62"/>
                  </a:cubicBezTo>
                  <a:cubicBezTo>
                    <a:pt x="45" y="62"/>
                    <a:pt x="62" y="50"/>
                    <a:pt x="62" y="29"/>
                  </a:cubicBezTo>
                  <a:cubicBezTo>
                    <a:pt x="62" y="13"/>
                    <a:pt x="45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1895393" y="2639071"/>
              <a:ext cx="26538" cy="29481"/>
            </a:xfrm>
            <a:custGeom>
              <a:rect b="b" l="l" r="r" t="t"/>
              <a:pathLst>
                <a:path extrusionOk="0" h="136" w="136">
                  <a:moveTo>
                    <a:pt x="70" y="1"/>
                  </a:moveTo>
                  <a:cubicBezTo>
                    <a:pt x="33" y="1"/>
                    <a:pt x="0" y="33"/>
                    <a:pt x="0" y="66"/>
                  </a:cubicBezTo>
                  <a:cubicBezTo>
                    <a:pt x="0" y="103"/>
                    <a:pt x="33" y="136"/>
                    <a:pt x="70" y="136"/>
                  </a:cubicBezTo>
                  <a:cubicBezTo>
                    <a:pt x="103" y="136"/>
                    <a:pt x="135" y="103"/>
                    <a:pt x="135" y="66"/>
                  </a:cubicBezTo>
                  <a:cubicBezTo>
                    <a:pt x="135" y="33"/>
                    <a:pt x="103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2809004" y="3265768"/>
              <a:ext cx="21855" cy="25146"/>
            </a:xfrm>
            <a:custGeom>
              <a:rect b="b" l="l" r="r" t="t"/>
              <a:pathLst>
                <a:path extrusionOk="0" h="116" w="112">
                  <a:moveTo>
                    <a:pt x="54" y="0"/>
                  </a:moveTo>
                  <a:cubicBezTo>
                    <a:pt x="26" y="0"/>
                    <a:pt x="1" y="25"/>
                    <a:pt x="1" y="58"/>
                  </a:cubicBezTo>
                  <a:cubicBezTo>
                    <a:pt x="1" y="87"/>
                    <a:pt x="26" y="115"/>
                    <a:pt x="54" y="115"/>
                  </a:cubicBezTo>
                  <a:cubicBezTo>
                    <a:pt x="87" y="115"/>
                    <a:pt x="112" y="87"/>
                    <a:pt x="112" y="58"/>
                  </a:cubicBezTo>
                  <a:cubicBezTo>
                    <a:pt x="112" y="25"/>
                    <a:pt x="87" y="0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1808950" y="2887929"/>
              <a:ext cx="27319" cy="31432"/>
            </a:xfrm>
            <a:custGeom>
              <a:rect b="b" l="l" r="r" t="t"/>
              <a:pathLst>
                <a:path extrusionOk="0" h="145" w="140">
                  <a:moveTo>
                    <a:pt x="70" y="1"/>
                  </a:moveTo>
                  <a:cubicBezTo>
                    <a:pt x="29" y="1"/>
                    <a:pt x="0" y="34"/>
                    <a:pt x="0" y="75"/>
                  </a:cubicBezTo>
                  <a:cubicBezTo>
                    <a:pt x="0" y="111"/>
                    <a:pt x="29" y="144"/>
                    <a:pt x="70" y="144"/>
                  </a:cubicBezTo>
                  <a:cubicBezTo>
                    <a:pt x="111" y="144"/>
                    <a:pt x="140" y="111"/>
                    <a:pt x="140" y="75"/>
                  </a:cubicBezTo>
                  <a:cubicBezTo>
                    <a:pt x="140" y="34"/>
                    <a:pt x="111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1695187" y="2795583"/>
              <a:ext cx="60296" cy="66767"/>
            </a:xfrm>
            <a:custGeom>
              <a:rect b="b" l="l" r="r" t="t"/>
              <a:pathLst>
                <a:path extrusionOk="0" h="308" w="309">
                  <a:moveTo>
                    <a:pt x="164" y="0"/>
                  </a:moveTo>
                  <a:cubicBezTo>
                    <a:pt x="162" y="0"/>
                    <a:pt x="159" y="0"/>
                    <a:pt x="157" y="0"/>
                  </a:cubicBezTo>
                  <a:cubicBezTo>
                    <a:pt x="75" y="0"/>
                    <a:pt x="1" y="70"/>
                    <a:pt x="1" y="156"/>
                  </a:cubicBezTo>
                  <a:cubicBezTo>
                    <a:pt x="1" y="238"/>
                    <a:pt x="67" y="308"/>
                    <a:pt x="157" y="308"/>
                  </a:cubicBezTo>
                  <a:cubicBezTo>
                    <a:pt x="239" y="308"/>
                    <a:pt x="309" y="242"/>
                    <a:pt x="309" y="156"/>
                  </a:cubicBezTo>
                  <a:cubicBezTo>
                    <a:pt x="309" y="68"/>
                    <a:pt x="247" y="0"/>
                    <a:pt x="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1751386" y="2981359"/>
              <a:ext cx="14440" cy="16258"/>
            </a:xfrm>
            <a:custGeom>
              <a:rect b="b" l="l" r="r" t="t"/>
              <a:pathLst>
                <a:path extrusionOk="0" h="75" w="74">
                  <a:moveTo>
                    <a:pt x="37" y="0"/>
                  </a:moveTo>
                  <a:cubicBezTo>
                    <a:pt x="16" y="0"/>
                    <a:pt x="0" y="17"/>
                    <a:pt x="0" y="37"/>
                  </a:cubicBezTo>
                  <a:cubicBezTo>
                    <a:pt x="0" y="58"/>
                    <a:pt x="16" y="74"/>
                    <a:pt x="37" y="74"/>
                  </a:cubicBezTo>
                  <a:cubicBezTo>
                    <a:pt x="57" y="74"/>
                    <a:pt x="74" y="58"/>
                    <a:pt x="74" y="37"/>
                  </a:cubicBezTo>
                  <a:cubicBezTo>
                    <a:pt x="7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6314559" y="4486211"/>
              <a:ext cx="24196" cy="26013"/>
            </a:xfrm>
            <a:custGeom>
              <a:rect b="b" l="l" r="r" t="t"/>
              <a:pathLst>
                <a:path extrusionOk="0" h="120" w="124">
                  <a:moveTo>
                    <a:pt x="62" y="0"/>
                  </a:moveTo>
                  <a:cubicBezTo>
                    <a:pt x="25" y="0"/>
                    <a:pt x="0" y="29"/>
                    <a:pt x="0" y="62"/>
                  </a:cubicBezTo>
                  <a:cubicBezTo>
                    <a:pt x="0" y="95"/>
                    <a:pt x="29" y="119"/>
                    <a:pt x="62" y="119"/>
                  </a:cubicBezTo>
                  <a:cubicBezTo>
                    <a:pt x="99" y="119"/>
                    <a:pt x="123" y="91"/>
                    <a:pt x="123" y="62"/>
                  </a:cubicBezTo>
                  <a:cubicBezTo>
                    <a:pt x="123" y="25"/>
                    <a:pt x="99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6176015" y="4719894"/>
              <a:ext cx="48198" cy="53543"/>
            </a:xfrm>
            <a:custGeom>
              <a:rect b="b" l="l" r="r" t="t"/>
              <a:pathLst>
                <a:path extrusionOk="0" h="247" w="247">
                  <a:moveTo>
                    <a:pt x="124" y="1"/>
                  </a:moveTo>
                  <a:cubicBezTo>
                    <a:pt x="58" y="1"/>
                    <a:pt x="1" y="58"/>
                    <a:pt x="1" y="124"/>
                  </a:cubicBezTo>
                  <a:cubicBezTo>
                    <a:pt x="1" y="194"/>
                    <a:pt x="58" y="247"/>
                    <a:pt x="124" y="247"/>
                  </a:cubicBezTo>
                  <a:cubicBezTo>
                    <a:pt x="194" y="247"/>
                    <a:pt x="247" y="194"/>
                    <a:pt x="247" y="124"/>
                  </a:cubicBezTo>
                  <a:cubicBezTo>
                    <a:pt x="247" y="58"/>
                    <a:pt x="198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6694677" y="3910240"/>
              <a:ext cx="29660" cy="34034"/>
            </a:xfrm>
            <a:custGeom>
              <a:rect b="b" l="l" r="r" t="t"/>
              <a:pathLst>
                <a:path extrusionOk="0" h="157" w="152">
                  <a:moveTo>
                    <a:pt x="78" y="0"/>
                  </a:moveTo>
                  <a:cubicBezTo>
                    <a:pt x="37" y="0"/>
                    <a:pt x="0" y="37"/>
                    <a:pt x="0" y="78"/>
                  </a:cubicBezTo>
                  <a:cubicBezTo>
                    <a:pt x="0" y="119"/>
                    <a:pt x="37" y="156"/>
                    <a:pt x="78" y="156"/>
                  </a:cubicBezTo>
                  <a:cubicBezTo>
                    <a:pt x="119" y="156"/>
                    <a:pt x="152" y="119"/>
                    <a:pt x="152" y="78"/>
                  </a:cubicBezTo>
                  <a:cubicBezTo>
                    <a:pt x="152" y="37"/>
                    <a:pt x="11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6264996" y="3925847"/>
              <a:ext cx="14440" cy="15608"/>
            </a:xfrm>
            <a:custGeom>
              <a:rect b="b" l="l" r="r" t="t"/>
              <a:pathLst>
                <a:path extrusionOk="0" h="72" w="74">
                  <a:moveTo>
                    <a:pt x="46" y="0"/>
                  </a:moveTo>
                  <a:cubicBezTo>
                    <a:pt x="43" y="0"/>
                    <a:pt x="40" y="1"/>
                    <a:pt x="37" y="2"/>
                  </a:cubicBezTo>
                  <a:cubicBezTo>
                    <a:pt x="17" y="2"/>
                    <a:pt x="0" y="14"/>
                    <a:pt x="0" y="35"/>
                  </a:cubicBezTo>
                  <a:cubicBezTo>
                    <a:pt x="0" y="55"/>
                    <a:pt x="17" y="72"/>
                    <a:pt x="37" y="72"/>
                  </a:cubicBezTo>
                  <a:cubicBezTo>
                    <a:pt x="58" y="72"/>
                    <a:pt x="74" y="55"/>
                    <a:pt x="74" y="35"/>
                  </a:cubicBezTo>
                  <a:cubicBezTo>
                    <a:pt x="74" y="18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5940880" y="3981342"/>
              <a:ext cx="36100" cy="40103"/>
            </a:xfrm>
            <a:custGeom>
              <a:rect b="b" l="l" r="r" t="t"/>
              <a:pathLst>
                <a:path extrusionOk="0" h="185" w="185">
                  <a:moveTo>
                    <a:pt x="95" y="0"/>
                  </a:moveTo>
                  <a:cubicBezTo>
                    <a:pt x="46" y="0"/>
                    <a:pt x="0" y="41"/>
                    <a:pt x="0" y="91"/>
                  </a:cubicBezTo>
                  <a:cubicBezTo>
                    <a:pt x="0" y="144"/>
                    <a:pt x="46" y="185"/>
                    <a:pt x="95" y="185"/>
                  </a:cubicBezTo>
                  <a:cubicBezTo>
                    <a:pt x="144" y="185"/>
                    <a:pt x="185" y="144"/>
                    <a:pt x="185" y="91"/>
                  </a:cubicBezTo>
                  <a:cubicBezTo>
                    <a:pt x="185" y="41"/>
                    <a:pt x="144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4252594" y="3976790"/>
              <a:ext cx="44100" cy="49208"/>
            </a:xfrm>
            <a:custGeom>
              <a:rect b="b" l="l" r="r" t="t"/>
              <a:pathLst>
                <a:path extrusionOk="0" h="227" w="226">
                  <a:moveTo>
                    <a:pt x="115" y="1"/>
                  </a:moveTo>
                  <a:cubicBezTo>
                    <a:pt x="54" y="1"/>
                    <a:pt x="0" y="50"/>
                    <a:pt x="0" y="112"/>
                  </a:cubicBezTo>
                  <a:cubicBezTo>
                    <a:pt x="0" y="177"/>
                    <a:pt x="54" y="226"/>
                    <a:pt x="115" y="226"/>
                  </a:cubicBezTo>
                  <a:cubicBezTo>
                    <a:pt x="177" y="226"/>
                    <a:pt x="226" y="177"/>
                    <a:pt x="226" y="112"/>
                  </a:cubicBezTo>
                  <a:cubicBezTo>
                    <a:pt x="226" y="50"/>
                    <a:pt x="177" y="1"/>
                    <a:pt x="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4240496" y="4352894"/>
              <a:ext cx="18733" cy="19727"/>
            </a:xfrm>
            <a:custGeom>
              <a:rect b="b" l="l" r="r" t="t"/>
              <a:pathLst>
                <a:path extrusionOk="0" h="91" w="96">
                  <a:moveTo>
                    <a:pt x="50" y="0"/>
                  </a:moveTo>
                  <a:cubicBezTo>
                    <a:pt x="21" y="0"/>
                    <a:pt x="1" y="21"/>
                    <a:pt x="1" y="45"/>
                  </a:cubicBezTo>
                  <a:cubicBezTo>
                    <a:pt x="1" y="70"/>
                    <a:pt x="21" y="91"/>
                    <a:pt x="50" y="91"/>
                  </a:cubicBezTo>
                  <a:cubicBezTo>
                    <a:pt x="75" y="91"/>
                    <a:pt x="95" y="70"/>
                    <a:pt x="95" y="45"/>
                  </a:cubicBezTo>
                  <a:cubicBezTo>
                    <a:pt x="95" y="21"/>
                    <a:pt x="75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4142930" y="3861249"/>
              <a:ext cx="41758" cy="46607"/>
            </a:xfrm>
            <a:custGeom>
              <a:rect b="b" l="l" r="r" t="t"/>
              <a:pathLst>
                <a:path extrusionOk="0" h="215" w="214">
                  <a:moveTo>
                    <a:pt x="107" y="1"/>
                  </a:moveTo>
                  <a:cubicBezTo>
                    <a:pt x="50" y="1"/>
                    <a:pt x="1" y="50"/>
                    <a:pt x="1" y="107"/>
                  </a:cubicBezTo>
                  <a:cubicBezTo>
                    <a:pt x="1" y="169"/>
                    <a:pt x="50" y="214"/>
                    <a:pt x="107" y="214"/>
                  </a:cubicBezTo>
                  <a:cubicBezTo>
                    <a:pt x="169" y="214"/>
                    <a:pt x="214" y="169"/>
                    <a:pt x="214" y="107"/>
                  </a:cubicBezTo>
                  <a:cubicBezTo>
                    <a:pt x="214" y="50"/>
                    <a:pt x="169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3061896" y="3911974"/>
              <a:ext cx="45856" cy="51809"/>
            </a:xfrm>
            <a:custGeom>
              <a:rect b="b" l="l" r="r" t="t"/>
              <a:pathLst>
                <a:path extrusionOk="0" h="239" w="235">
                  <a:moveTo>
                    <a:pt x="120" y="1"/>
                  </a:moveTo>
                  <a:cubicBezTo>
                    <a:pt x="50" y="1"/>
                    <a:pt x="1" y="54"/>
                    <a:pt x="1" y="119"/>
                  </a:cubicBezTo>
                  <a:cubicBezTo>
                    <a:pt x="1" y="189"/>
                    <a:pt x="50" y="238"/>
                    <a:pt x="120" y="238"/>
                  </a:cubicBezTo>
                  <a:cubicBezTo>
                    <a:pt x="185" y="238"/>
                    <a:pt x="234" y="189"/>
                    <a:pt x="234" y="119"/>
                  </a:cubicBezTo>
                  <a:cubicBezTo>
                    <a:pt x="234" y="54"/>
                    <a:pt x="185" y="5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2977989" y="3346625"/>
              <a:ext cx="57759" cy="65032"/>
            </a:xfrm>
            <a:custGeom>
              <a:rect b="b" l="l" r="r" t="t"/>
              <a:pathLst>
                <a:path extrusionOk="0" h="300" w="296">
                  <a:moveTo>
                    <a:pt x="148" y="1"/>
                  </a:moveTo>
                  <a:cubicBezTo>
                    <a:pt x="66" y="1"/>
                    <a:pt x="0" y="70"/>
                    <a:pt x="0" y="152"/>
                  </a:cubicBezTo>
                  <a:cubicBezTo>
                    <a:pt x="0" y="234"/>
                    <a:pt x="66" y="300"/>
                    <a:pt x="148" y="300"/>
                  </a:cubicBezTo>
                  <a:cubicBezTo>
                    <a:pt x="230" y="300"/>
                    <a:pt x="295" y="234"/>
                    <a:pt x="295" y="152"/>
                  </a:cubicBezTo>
                  <a:cubicBezTo>
                    <a:pt x="295" y="70"/>
                    <a:pt x="230" y="1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3626024" y="4064800"/>
              <a:ext cx="53857" cy="59830"/>
            </a:xfrm>
            <a:custGeom>
              <a:rect b="b" l="l" r="r" t="t"/>
              <a:pathLst>
                <a:path extrusionOk="0" h="276" w="276">
                  <a:moveTo>
                    <a:pt x="140" y="1"/>
                  </a:moveTo>
                  <a:cubicBezTo>
                    <a:pt x="62" y="1"/>
                    <a:pt x="1" y="62"/>
                    <a:pt x="1" y="140"/>
                  </a:cubicBezTo>
                  <a:cubicBezTo>
                    <a:pt x="1" y="214"/>
                    <a:pt x="62" y="276"/>
                    <a:pt x="140" y="276"/>
                  </a:cubicBezTo>
                  <a:cubicBezTo>
                    <a:pt x="214" y="276"/>
                    <a:pt x="275" y="214"/>
                    <a:pt x="275" y="140"/>
                  </a:cubicBezTo>
                  <a:cubicBezTo>
                    <a:pt x="275" y="62"/>
                    <a:pt x="214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2841981" y="4140455"/>
              <a:ext cx="40197" cy="44656"/>
            </a:xfrm>
            <a:custGeom>
              <a:rect b="b" l="l" r="r" t="t"/>
              <a:pathLst>
                <a:path extrusionOk="0" h="206" w="206">
                  <a:moveTo>
                    <a:pt x="103" y="0"/>
                  </a:moveTo>
                  <a:cubicBezTo>
                    <a:pt x="45" y="0"/>
                    <a:pt x="0" y="45"/>
                    <a:pt x="0" y="103"/>
                  </a:cubicBezTo>
                  <a:cubicBezTo>
                    <a:pt x="0" y="160"/>
                    <a:pt x="45" y="205"/>
                    <a:pt x="103" y="205"/>
                  </a:cubicBezTo>
                  <a:cubicBezTo>
                    <a:pt x="160" y="205"/>
                    <a:pt x="205" y="160"/>
                    <a:pt x="205" y="103"/>
                  </a:cubicBezTo>
                  <a:cubicBezTo>
                    <a:pt x="205" y="45"/>
                    <a:pt x="160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3370010" y="4694098"/>
              <a:ext cx="41758" cy="47474"/>
            </a:xfrm>
            <a:custGeom>
              <a:rect b="b" l="l" r="r" t="t"/>
              <a:pathLst>
                <a:path extrusionOk="0" h="219" w="214">
                  <a:moveTo>
                    <a:pt x="107" y="1"/>
                  </a:moveTo>
                  <a:cubicBezTo>
                    <a:pt x="50" y="1"/>
                    <a:pt x="0" y="50"/>
                    <a:pt x="0" y="112"/>
                  </a:cubicBezTo>
                  <a:cubicBezTo>
                    <a:pt x="0" y="169"/>
                    <a:pt x="50" y="218"/>
                    <a:pt x="107" y="218"/>
                  </a:cubicBezTo>
                  <a:cubicBezTo>
                    <a:pt x="164" y="218"/>
                    <a:pt x="214" y="169"/>
                    <a:pt x="214" y="112"/>
                  </a:cubicBezTo>
                  <a:cubicBezTo>
                    <a:pt x="214" y="50"/>
                    <a:pt x="164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3698027" y="4931467"/>
              <a:ext cx="56198" cy="62431"/>
            </a:xfrm>
            <a:custGeom>
              <a:rect b="b" l="l" r="r" t="t"/>
              <a:pathLst>
                <a:path extrusionOk="0" h="288" w="288">
                  <a:moveTo>
                    <a:pt x="144" y="1"/>
                  </a:moveTo>
                  <a:cubicBezTo>
                    <a:pt x="62" y="1"/>
                    <a:pt x="1" y="62"/>
                    <a:pt x="1" y="144"/>
                  </a:cubicBezTo>
                  <a:cubicBezTo>
                    <a:pt x="1" y="226"/>
                    <a:pt x="66" y="288"/>
                    <a:pt x="144" y="288"/>
                  </a:cubicBezTo>
                  <a:cubicBezTo>
                    <a:pt x="226" y="288"/>
                    <a:pt x="288" y="222"/>
                    <a:pt x="288" y="144"/>
                  </a:cubicBezTo>
                  <a:cubicBezTo>
                    <a:pt x="288" y="62"/>
                    <a:pt x="222" y="1"/>
                    <a:pt x="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3962822" y="4558180"/>
              <a:ext cx="18733" cy="19727"/>
            </a:xfrm>
            <a:custGeom>
              <a:rect b="b" l="l" r="r" t="t"/>
              <a:pathLst>
                <a:path extrusionOk="0" h="91" w="96">
                  <a:moveTo>
                    <a:pt x="46" y="1"/>
                  </a:moveTo>
                  <a:cubicBezTo>
                    <a:pt x="21" y="1"/>
                    <a:pt x="1" y="21"/>
                    <a:pt x="1" y="46"/>
                  </a:cubicBezTo>
                  <a:cubicBezTo>
                    <a:pt x="1" y="70"/>
                    <a:pt x="21" y="91"/>
                    <a:pt x="46" y="91"/>
                  </a:cubicBezTo>
                  <a:cubicBezTo>
                    <a:pt x="71" y="91"/>
                    <a:pt x="95" y="70"/>
                    <a:pt x="95" y="46"/>
                  </a:cubicBezTo>
                  <a:cubicBezTo>
                    <a:pt x="95" y="21"/>
                    <a:pt x="71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8131633" y="3200085"/>
              <a:ext cx="34538" cy="38369"/>
            </a:xfrm>
            <a:custGeom>
              <a:rect b="b" l="l" r="r" t="t"/>
              <a:pathLst>
                <a:path extrusionOk="0" h="177" w="177">
                  <a:moveTo>
                    <a:pt x="87" y="0"/>
                  </a:moveTo>
                  <a:cubicBezTo>
                    <a:pt x="38" y="0"/>
                    <a:pt x="1" y="41"/>
                    <a:pt x="1" y="90"/>
                  </a:cubicBezTo>
                  <a:cubicBezTo>
                    <a:pt x="1" y="139"/>
                    <a:pt x="42" y="176"/>
                    <a:pt x="87" y="176"/>
                  </a:cubicBezTo>
                  <a:cubicBezTo>
                    <a:pt x="140" y="176"/>
                    <a:pt x="177" y="135"/>
                    <a:pt x="177" y="90"/>
                  </a:cubicBezTo>
                  <a:cubicBezTo>
                    <a:pt x="177" y="41"/>
                    <a:pt x="140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8482871" y="3594615"/>
              <a:ext cx="49954" cy="56145"/>
            </a:xfrm>
            <a:custGeom>
              <a:rect b="b" l="l" r="r" t="t"/>
              <a:pathLst>
                <a:path extrusionOk="0" h="259" w="256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202"/>
                    <a:pt x="58" y="259"/>
                    <a:pt x="128" y="259"/>
                  </a:cubicBezTo>
                  <a:cubicBezTo>
                    <a:pt x="202" y="259"/>
                    <a:pt x="255" y="202"/>
                    <a:pt x="255" y="128"/>
                  </a:cubicBezTo>
                  <a:cubicBezTo>
                    <a:pt x="255" y="58"/>
                    <a:pt x="194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8422966" y="2777807"/>
              <a:ext cx="40197" cy="44656"/>
            </a:xfrm>
            <a:custGeom>
              <a:rect b="b" l="l" r="r" t="t"/>
              <a:pathLst>
                <a:path extrusionOk="0" h="206" w="206">
                  <a:moveTo>
                    <a:pt x="103" y="0"/>
                  </a:moveTo>
                  <a:cubicBezTo>
                    <a:pt x="45" y="0"/>
                    <a:pt x="0" y="45"/>
                    <a:pt x="0" y="103"/>
                  </a:cubicBezTo>
                  <a:cubicBezTo>
                    <a:pt x="0" y="160"/>
                    <a:pt x="45" y="205"/>
                    <a:pt x="103" y="205"/>
                  </a:cubicBezTo>
                  <a:cubicBezTo>
                    <a:pt x="160" y="205"/>
                    <a:pt x="205" y="160"/>
                    <a:pt x="205" y="103"/>
                  </a:cubicBezTo>
                  <a:cubicBezTo>
                    <a:pt x="205" y="45"/>
                    <a:pt x="160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9023779" y="3333401"/>
              <a:ext cx="8196" cy="9105"/>
            </a:xfrm>
            <a:custGeom>
              <a:rect b="b" l="l" r="r" t="t"/>
              <a:pathLst>
                <a:path extrusionOk="0" h="42" w="42">
                  <a:moveTo>
                    <a:pt x="21" y="0"/>
                  </a:moveTo>
                  <a:cubicBezTo>
                    <a:pt x="9" y="0"/>
                    <a:pt x="1" y="12"/>
                    <a:pt x="1" y="21"/>
                  </a:cubicBezTo>
                  <a:cubicBezTo>
                    <a:pt x="1" y="33"/>
                    <a:pt x="9" y="41"/>
                    <a:pt x="21" y="41"/>
                  </a:cubicBezTo>
                  <a:cubicBezTo>
                    <a:pt x="34" y="41"/>
                    <a:pt x="42" y="33"/>
                    <a:pt x="42" y="21"/>
                  </a:cubicBezTo>
                  <a:cubicBezTo>
                    <a:pt x="42" y="12"/>
                    <a:pt x="34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-93007" y="650594"/>
              <a:ext cx="24196" cy="26013"/>
            </a:xfrm>
            <a:custGeom>
              <a:rect b="b" l="l" r="r" t="t"/>
              <a:pathLst>
                <a:path extrusionOk="0" h="120" w="124">
                  <a:moveTo>
                    <a:pt x="62" y="1"/>
                  </a:moveTo>
                  <a:cubicBezTo>
                    <a:pt x="25" y="1"/>
                    <a:pt x="0" y="29"/>
                    <a:pt x="0" y="62"/>
                  </a:cubicBezTo>
                  <a:cubicBezTo>
                    <a:pt x="0" y="95"/>
                    <a:pt x="33" y="120"/>
                    <a:pt x="62" y="120"/>
                  </a:cubicBezTo>
                  <a:cubicBezTo>
                    <a:pt x="99" y="120"/>
                    <a:pt x="123" y="91"/>
                    <a:pt x="123" y="62"/>
                  </a:cubicBezTo>
                  <a:cubicBezTo>
                    <a:pt x="123" y="29"/>
                    <a:pt x="99" y="5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8904553" y="1137687"/>
              <a:ext cx="52296" cy="58096"/>
            </a:xfrm>
            <a:custGeom>
              <a:rect b="b" l="l" r="r" t="t"/>
              <a:pathLst>
                <a:path extrusionOk="0" h="268" w="268">
                  <a:moveTo>
                    <a:pt x="136" y="1"/>
                  </a:moveTo>
                  <a:cubicBezTo>
                    <a:pt x="62" y="1"/>
                    <a:pt x="1" y="62"/>
                    <a:pt x="1" y="136"/>
                  </a:cubicBezTo>
                  <a:cubicBezTo>
                    <a:pt x="1" y="206"/>
                    <a:pt x="62" y="267"/>
                    <a:pt x="136" y="267"/>
                  </a:cubicBezTo>
                  <a:cubicBezTo>
                    <a:pt x="206" y="267"/>
                    <a:pt x="267" y="206"/>
                    <a:pt x="267" y="136"/>
                  </a:cubicBezTo>
                  <a:cubicBezTo>
                    <a:pt x="267" y="62"/>
                    <a:pt x="206" y="1"/>
                    <a:pt x="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9178324" y="1120779"/>
              <a:ext cx="8196" cy="10188"/>
            </a:xfrm>
            <a:custGeom>
              <a:rect b="b" l="l" r="r" t="t"/>
              <a:pathLst>
                <a:path extrusionOk="0" h="47" w="42">
                  <a:moveTo>
                    <a:pt x="24" y="0"/>
                  </a:moveTo>
                  <a:cubicBezTo>
                    <a:pt x="23" y="0"/>
                    <a:pt x="22" y="0"/>
                    <a:pt x="21" y="1"/>
                  </a:cubicBezTo>
                  <a:cubicBezTo>
                    <a:pt x="8" y="1"/>
                    <a:pt x="0" y="13"/>
                    <a:pt x="0" y="26"/>
                  </a:cubicBezTo>
                  <a:cubicBezTo>
                    <a:pt x="0" y="34"/>
                    <a:pt x="8" y="46"/>
                    <a:pt x="21" y="46"/>
                  </a:cubicBezTo>
                  <a:cubicBezTo>
                    <a:pt x="29" y="46"/>
                    <a:pt x="41" y="34"/>
                    <a:pt x="41" y="26"/>
                  </a:cubicBezTo>
                  <a:cubicBezTo>
                    <a:pt x="41" y="11"/>
                    <a:pt x="32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7242609" y="1404321"/>
              <a:ext cx="657987" cy="738986"/>
            </a:xfrm>
            <a:custGeom>
              <a:rect b="b" l="l" r="r" t="t"/>
              <a:pathLst>
                <a:path extrusionOk="0" h="3409" w="3372">
                  <a:moveTo>
                    <a:pt x="1137" y="1"/>
                  </a:moveTo>
                  <a:lnTo>
                    <a:pt x="1137" y="1"/>
                  </a:lnTo>
                  <a:cubicBezTo>
                    <a:pt x="477" y="255"/>
                    <a:pt x="1" y="895"/>
                    <a:pt x="1" y="1645"/>
                  </a:cubicBezTo>
                  <a:cubicBezTo>
                    <a:pt x="1" y="2621"/>
                    <a:pt x="788" y="3409"/>
                    <a:pt x="1764" y="3409"/>
                  </a:cubicBezTo>
                  <a:cubicBezTo>
                    <a:pt x="2482" y="3409"/>
                    <a:pt x="3097" y="2978"/>
                    <a:pt x="3372" y="2363"/>
                  </a:cubicBezTo>
                  <a:lnTo>
                    <a:pt x="3372" y="2363"/>
                  </a:lnTo>
                  <a:cubicBezTo>
                    <a:pt x="3183" y="2437"/>
                    <a:pt x="2970" y="2482"/>
                    <a:pt x="2748" y="2482"/>
                  </a:cubicBezTo>
                  <a:cubicBezTo>
                    <a:pt x="1772" y="2482"/>
                    <a:pt x="985" y="1694"/>
                    <a:pt x="985" y="719"/>
                  </a:cubicBezTo>
                  <a:cubicBezTo>
                    <a:pt x="985" y="464"/>
                    <a:pt x="1038" y="222"/>
                    <a:pt x="11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1879393" y="3244307"/>
              <a:ext cx="396119" cy="385859"/>
            </a:xfrm>
            <a:custGeom>
              <a:rect b="b" l="l" r="r" t="t"/>
              <a:pathLst>
                <a:path extrusionOk="0" h="1780" w="2030">
                  <a:moveTo>
                    <a:pt x="1014" y="0"/>
                  </a:moveTo>
                  <a:cubicBezTo>
                    <a:pt x="894" y="0"/>
                    <a:pt x="773" y="24"/>
                    <a:pt x="656" y="75"/>
                  </a:cubicBezTo>
                  <a:cubicBezTo>
                    <a:pt x="205" y="276"/>
                    <a:pt x="0" y="797"/>
                    <a:pt x="201" y="1248"/>
                  </a:cubicBezTo>
                  <a:cubicBezTo>
                    <a:pt x="350" y="1581"/>
                    <a:pt x="673" y="1780"/>
                    <a:pt x="1013" y="1780"/>
                  </a:cubicBezTo>
                  <a:cubicBezTo>
                    <a:pt x="1134" y="1780"/>
                    <a:pt x="1256" y="1755"/>
                    <a:pt x="1374" y="1703"/>
                  </a:cubicBezTo>
                  <a:cubicBezTo>
                    <a:pt x="1825" y="1506"/>
                    <a:pt x="2030" y="981"/>
                    <a:pt x="1833" y="530"/>
                  </a:cubicBezTo>
                  <a:cubicBezTo>
                    <a:pt x="1687" y="198"/>
                    <a:pt x="1358" y="0"/>
                    <a:pt x="1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1775387" y="3284844"/>
              <a:ext cx="611350" cy="303702"/>
            </a:xfrm>
            <a:custGeom>
              <a:rect b="b" l="l" r="r" t="t"/>
              <a:pathLst>
                <a:path extrusionOk="0" h="1401" w="3133">
                  <a:moveTo>
                    <a:pt x="3017" y="0"/>
                  </a:moveTo>
                  <a:cubicBezTo>
                    <a:pt x="2924" y="0"/>
                    <a:pt x="2749" y="39"/>
                    <a:pt x="2518" y="109"/>
                  </a:cubicBezTo>
                  <a:cubicBezTo>
                    <a:pt x="2552" y="104"/>
                    <a:pt x="2580" y="101"/>
                    <a:pt x="2603" y="101"/>
                  </a:cubicBezTo>
                  <a:cubicBezTo>
                    <a:pt x="2632" y="101"/>
                    <a:pt x="2650" y="106"/>
                    <a:pt x="2657" y="117"/>
                  </a:cubicBezTo>
                  <a:cubicBezTo>
                    <a:pt x="2694" y="195"/>
                    <a:pt x="2210" y="487"/>
                    <a:pt x="1579" y="765"/>
                  </a:cubicBezTo>
                  <a:cubicBezTo>
                    <a:pt x="1061" y="992"/>
                    <a:pt x="608" y="1143"/>
                    <a:pt x="444" y="1143"/>
                  </a:cubicBezTo>
                  <a:cubicBezTo>
                    <a:pt x="410" y="1143"/>
                    <a:pt x="388" y="1136"/>
                    <a:pt x="381" y="1122"/>
                  </a:cubicBezTo>
                  <a:cubicBezTo>
                    <a:pt x="369" y="1102"/>
                    <a:pt x="402" y="1061"/>
                    <a:pt x="463" y="1015"/>
                  </a:cubicBezTo>
                  <a:lnTo>
                    <a:pt x="463" y="1015"/>
                  </a:lnTo>
                  <a:cubicBezTo>
                    <a:pt x="168" y="1184"/>
                    <a:pt x="0" y="1323"/>
                    <a:pt x="29" y="1372"/>
                  </a:cubicBezTo>
                  <a:cubicBezTo>
                    <a:pt x="37" y="1392"/>
                    <a:pt x="65" y="1401"/>
                    <a:pt x="112" y="1401"/>
                  </a:cubicBezTo>
                  <a:cubicBezTo>
                    <a:pt x="330" y="1401"/>
                    <a:pt x="943" y="1196"/>
                    <a:pt x="1640" y="888"/>
                  </a:cubicBezTo>
                  <a:cubicBezTo>
                    <a:pt x="2489" y="511"/>
                    <a:pt x="3133" y="126"/>
                    <a:pt x="3088" y="19"/>
                  </a:cubicBezTo>
                  <a:cubicBezTo>
                    <a:pt x="3078" y="6"/>
                    <a:pt x="3054" y="0"/>
                    <a:pt x="3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6" name="Google Shape;436;p14"/>
          <p:cNvSpPr/>
          <p:nvPr/>
        </p:nvSpPr>
        <p:spPr>
          <a:xfrm>
            <a:off x="559825" y="545850"/>
            <a:ext cx="8005200" cy="4123800"/>
          </a:xfrm>
          <a:prstGeom prst="roundRect">
            <a:avLst>
              <a:gd fmla="val 0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4"/>
          <p:cNvSpPr txBox="1"/>
          <p:nvPr>
            <p:ph type="ctrTitle"/>
          </p:nvPr>
        </p:nvSpPr>
        <p:spPr>
          <a:xfrm>
            <a:off x="391150" y="1897688"/>
            <a:ext cx="8342700" cy="14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3E93"/>
              </a:buClr>
              <a:buSzPts val="6000"/>
              <a:buNone/>
              <a:defRPr sz="6000">
                <a:solidFill>
                  <a:srgbClr val="753E9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1">
  <p:cSld name="CUSTOM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5"/>
          <p:cNvSpPr txBox="1"/>
          <p:nvPr>
            <p:ph type="title"/>
          </p:nvPr>
        </p:nvSpPr>
        <p:spPr>
          <a:xfrm>
            <a:off x="3300150" y="330150"/>
            <a:ext cx="5410200" cy="48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400"/>
              <a:buNone/>
              <a:defRPr sz="2400">
                <a:solidFill>
                  <a:srgbClr val="0F0F4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9pPr>
          </a:lstStyle>
          <a:p/>
        </p:txBody>
      </p:sp>
      <p:cxnSp>
        <p:nvCxnSpPr>
          <p:cNvPr id="440" name="Google Shape;440;p15"/>
          <p:cNvCxnSpPr/>
          <p:nvPr/>
        </p:nvCxnSpPr>
        <p:spPr>
          <a:xfrm>
            <a:off x="6005250" y="-99550"/>
            <a:ext cx="0" cy="4296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15"/>
          <p:cNvCxnSpPr/>
          <p:nvPr/>
        </p:nvCxnSpPr>
        <p:spPr>
          <a:xfrm>
            <a:off x="2989350" y="330150"/>
            <a:ext cx="60318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15"/>
          <p:cNvSpPr/>
          <p:nvPr/>
        </p:nvSpPr>
        <p:spPr>
          <a:xfrm rot="10800000">
            <a:off x="-43050" y="-19639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56000">
                <a:srgbClr val="3F2767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5"/>
          <p:cNvSpPr/>
          <p:nvPr/>
        </p:nvSpPr>
        <p:spPr>
          <a:xfrm>
            <a:off x="5247279" y="2339798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56000">
                <a:srgbClr val="3F2767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SUBTITLE">
  <p:cSld name="BIG_NUMBER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6"/>
          <p:cNvSpPr/>
          <p:nvPr/>
        </p:nvSpPr>
        <p:spPr>
          <a:xfrm flipH="1">
            <a:off x="-53461" y="-14175"/>
            <a:ext cx="9265825" cy="5165293"/>
          </a:xfrm>
          <a:custGeom>
            <a:rect b="b" l="l" r="r" t="t"/>
            <a:pathLst>
              <a:path extrusionOk="0" h="25530" w="43967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6" name="Google Shape;446;p16"/>
          <p:cNvGrpSpPr/>
          <p:nvPr/>
        </p:nvGrpSpPr>
        <p:grpSpPr>
          <a:xfrm flipH="1">
            <a:off x="-53675" y="-14172"/>
            <a:ext cx="9252075" cy="5165294"/>
            <a:chOff x="3655900" y="1642950"/>
            <a:chExt cx="1299175" cy="751250"/>
          </a:xfrm>
        </p:grpSpPr>
        <p:sp>
          <p:nvSpPr>
            <p:cNvPr id="447" name="Google Shape;447;p16"/>
            <p:cNvSpPr/>
            <p:nvPr/>
          </p:nvSpPr>
          <p:spPr>
            <a:xfrm>
              <a:off x="3655900" y="1891900"/>
              <a:ext cx="1299075" cy="436175"/>
            </a:xfrm>
            <a:custGeom>
              <a:rect b="b" l="l" r="r" t="t"/>
              <a:pathLst>
                <a:path extrusionOk="0" h="17447" w="51963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4039825" y="1642950"/>
              <a:ext cx="915250" cy="258475"/>
            </a:xfrm>
            <a:custGeom>
              <a:rect b="b" l="l" r="r" t="t"/>
              <a:pathLst>
                <a:path extrusionOk="0" h="10339" w="3661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3742950" y="2287000"/>
              <a:ext cx="725400" cy="107200"/>
            </a:xfrm>
            <a:custGeom>
              <a:rect b="b" l="l" r="r" t="t"/>
              <a:pathLst>
                <a:path extrusionOk="0" h="4288" w="29016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 flipH="1">
            <a:off x="273" y="24104"/>
            <a:ext cx="9191800" cy="5125321"/>
            <a:chOff x="5820575" y="792900"/>
            <a:chExt cx="1357625" cy="786925"/>
          </a:xfrm>
        </p:grpSpPr>
        <p:sp>
          <p:nvSpPr>
            <p:cNvPr id="451" name="Google Shape;451;p16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16"/>
          <p:cNvGrpSpPr/>
          <p:nvPr/>
        </p:nvGrpSpPr>
        <p:grpSpPr>
          <a:xfrm flipH="1">
            <a:off x="-33170" y="24104"/>
            <a:ext cx="9191800" cy="5125321"/>
            <a:chOff x="5820575" y="792900"/>
            <a:chExt cx="1357625" cy="786925"/>
          </a:xfrm>
        </p:grpSpPr>
        <p:sp>
          <p:nvSpPr>
            <p:cNvPr id="456" name="Google Shape;456;p16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461" name="Google Shape;461;p16"/>
          <p:cNvGrpSpPr/>
          <p:nvPr/>
        </p:nvGrpSpPr>
        <p:grpSpPr>
          <a:xfrm>
            <a:off x="-93007" y="650594"/>
            <a:ext cx="9308991" cy="4343304"/>
            <a:chOff x="-93007" y="650594"/>
            <a:chExt cx="9308991" cy="4343304"/>
          </a:xfrm>
        </p:grpSpPr>
        <p:sp>
          <p:nvSpPr>
            <p:cNvPr id="462" name="Google Shape;462;p16"/>
            <p:cNvSpPr/>
            <p:nvPr/>
          </p:nvSpPr>
          <p:spPr>
            <a:xfrm>
              <a:off x="9174226" y="1359015"/>
              <a:ext cx="41758" cy="46607"/>
            </a:xfrm>
            <a:custGeom>
              <a:rect b="b" l="l" r="r" t="t"/>
              <a:pathLst>
                <a:path extrusionOk="0" h="215" w="214">
                  <a:moveTo>
                    <a:pt x="107" y="1"/>
                  </a:moveTo>
                  <a:cubicBezTo>
                    <a:pt x="46" y="1"/>
                    <a:pt x="1" y="46"/>
                    <a:pt x="1" y="107"/>
                  </a:cubicBezTo>
                  <a:cubicBezTo>
                    <a:pt x="1" y="169"/>
                    <a:pt x="46" y="214"/>
                    <a:pt x="107" y="214"/>
                  </a:cubicBezTo>
                  <a:cubicBezTo>
                    <a:pt x="169" y="214"/>
                    <a:pt x="214" y="165"/>
                    <a:pt x="214" y="107"/>
                  </a:cubicBezTo>
                  <a:cubicBezTo>
                    <a:pt x="214" y="54"/>
                    <a:pt x="169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8820646" y="1750294"/>
              <a:ext cx="42539" cy="46390"/>
            </a:xfrm>
            <a:custGeom>
              <a:rect b="b" l="l" r="r" t="t"/>
              <a:pathLst>
                <a:path extrusionOk="0" h="214" w="218">
                  <a:moveTo>
                    <a:pt x="111" y="0"/>
                  </a:moveTo>
                  <a:cubicBezTo>
                    <a:pt x="49" y="0"/>
                    <a:pt x="0" y="49"/>
                    <a:pt x="0" y="107"/>
                  </a:cubicBezTo>
                  <a:cubicBezTo>
                    <a:pt x="0" y="168"/>
                    <a:pt x="49" y="213"/>
                    <a:pt x="111" y="213"/>
                  </a:cubicBezTo>
                  <a:cubicBezTo>
                    <a:pt x="168" y="213"/>
                    <a:pt x="218" y="168"/>
                    <a:pt x="218" y="107"/>
                  </a:cubicBezTo>
                  <a:cubicBezTo>
                    <a:pt x="218" y="49"/>
                    <a:pt x="168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8600536" y="1137687"/>
              <a:ext cx="52296" cy="58096"/>
            </a:xfrm>
            <a:custGeom>
              <a:rect b="b" l="l" r="r" t="t"/>
              <a:pathLst>
                <a:path extrusionOk="0" h="268" w="268">
                  <a:moveTo>
                    <a:pt x="136" y="1"/>
                  </a:moveTo>
                  <a:cubicBezTo>
                    <a:pt x="62" y="1"/>
                    <a:pt x="1" y="62"/>
                    <a:pt x="1" y="136"/>
                  </a:cubicBezTo>
                  <a:cubicBezTo>
                    <a:pt x="1" y="210"/>
                    <a:pt x="62" y="267"/>
                    <a:pt x="136" y="267"/>
                  </a:cubicBezTo>
                  <a:cubicBezTo>
                    <a:pt x="210" y="267"/>
                    <a:pt x="267" y="210"/>
                    <a:pt x="267" y="136"/>
                  </a:cubicBezTo>
                  <a:cubicBezTo>
                    <a:pt x="267" y="62"/>
                    <a:pt x="210" y="1"/>
                    <a:pt x="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8470968" y="1576007"/>
              <a:ext cx="12098" cy="13440"/>
            </a:xfrm>
            <a:custGeom>
              <a:rect b="b" l="l" r="r" t="t"/>
              <a:pathLst>
                <a:path extrusionOk="0" h="62" w="62">
                  <a:moveTo>
                    <a:pt x="29" y="0"/>
                  </a:moveTo>
                  <a:cubicBezTo>
                    <a:pt x="17" y="0"/>
                    <a:pt x="0" y="13"/>
                    <a:pt x="0" y="29"/>
                  </a:cubicBezTo>
                  <a:cubicBezTo>
                    <a:pt x="0" y="45"/>
                    <a:pt x="17" y="62"/>
                    <a:pt x="29" y="62"/>
                  </a:cubicBezTo>
                  <a:cubicBezTo>
                    <a:pt x="45" y="62"/>
                    <a:pt x="62" y="45"/>
                    <a:pt x="62" y="29"/>
                  </a:cubicBezTo>
                  <a:cubicBezTo>
                    <a:pt x="62" y="17"/>
                    <a:pt x="45" y="0"/>
                    <a:pt x="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7850837" y="1546742"/>
              <a:ext cx="52100" cy="57879"/>
            </a:xfrm>
            <a:custGeom>
              <a:rect b="b" l="l" r="r" t="t"/>
              <a:pathLst>
                <a:path extrusionOk="0" h="267" w="267">
                  <a:moveTo>
                    <a:pt x="132" y="0"/>
                  </a:moveTo>
                  <a:cubicBezTo>
                    <a:pt x="62" y="0"/>
                    <a:pt x="0" y="62"/>
                    <a:pt x="0" y="135"/>
                  </a:cubicBezTo>
                  <a:cubicBezTo>
                    <a:pt x="0" y="205"/>
                    <a:pt x="62" y="267"/>
                    <a:pt x="132" y="267"/>
                  </a:cubicBezTo>
                  <a:cubicBezTo>
                    <a:pt x="205" y="267"/>
                    <a:pt x="267" y="205"/>
                    <a:pt x="267" y="135"/>
                  </a:cubicBezTo>
                  <a:cubicBezTo>
                    <a:pt x="267" y="62"/>
                    <a:pt x="210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8203637" y="2043590"/>
              <a:ext cx="36295" cy="40103"/>
            </a:xfrm>
            <a:custGeom>
              <a:rect b="b" l="l" r="r" t="t"/>
              <a:pathLst>
                <a:path extrusionOk="0" h="185" w="186">
                  <a:moveTo>
                    <a:pt x="95" y="0"/>
                  </a:moveTo>
                  <a:cubicBezTo>
                    <a:pt x="42" y="0"/>
                    <a:pt x="1" y="41"/>
                    <a:pt x="1" y="95"/>
                  </a:cubicBezTo>
                  <a:cubicBezTo>
                    <a:pt x="1" y="144"/>
                    <a:pt x="42" y="185"/>
                    <a:pt x="95" y="185"/>
                  </a:cubicBezTo>
                  <a:cubicBezTo>
                    <a:pt x="144" y="185"/>
                    <a:pt x="185" y="144"/>
                    <a:pt x="185" y="95"/>
                  </a:cubicBezTo>
                  <a:cubicBezTo>
                    <a:pt x="185" y="41"/>
                    <a:pt x="144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8099631" y="2128783"/>
              <a:ext cx="58540" cy="65249"/>
            </a:xfrm>
            <a:custGeom>
              <a:rect b="b" l="l" r="r" t="t"/>
              <a:pathLst>
                <a:path extrusionOk="0" h="301" w="300">
                  <a:moveTo>
                    <a:pt x="148" y="1"/>
                  </a:moveTo>
                  <a:cubicBezTo>
                    <a:pt x="66" y="1"/>
                    <a:pt x="1" y="71"/>
                    <a:pt x="1" y="153"/>
                  </a:cubicBezTo>
                  <a:cubicBezTo>
                    <a:pt x="1" y="235"/>
                    <a:pt x="66" y="300"/>
                    <a:pt x="148" y="300"/>
                  </a:cubicBezTo>
                  <a:cubicBezTo>
                    <a:pt x="230" y="300"/>
                    <a:pt x="300" y="235"/>
                    <a:pt x="300" y="153"/>
                  </a:cubicBezTo>
                  <a:cubicBezTo>
                    <a:pt x="300" y="67"/>
                    <a:pt x="230" y="9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8734983" y="2523530"/>
              <a:ext cx="32197" cy="35768"/>
            </a:xfrm>
            <a:custGeom>
              <a:rect b="b" l="l" r="r" t="t"/>
              <a:pathLst>
                <a:path extrusionOk="0" h="165" w="165">
                  <a:moveTo>
                    <a:pt x="82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28"/>
                    <a:pt x="37" y="165"/>
                    <a:pt x="82" y="165"/>
                  </a:cubicBezTo>
                  <a:cubicBezTo>
                    <a:pt x="128" y="165"/>
                    <a:pt x="165" y="128"/>
                    <a:pt x="165" y="83"/>
                  </a:cubicBezTo>
                  <a:cubicBezTo>
                    <a:pt x="165" y="37"/>
                    <a:pt x="128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7957965" y="2426632"/>
              <a:ext cx="25953" cy="29481"/>
            </a:xfrm>
            <a:custGeom>
              <a:rect b="b" l="l" r="r" t="t"/>
              <a:pathLst>
                <a:path extrusionOk="0" h="136" w="133">
                  <a:moveTo>
                    <a:pt x="66" y="1"/>
                  </a:moveTo>
                  <a:cubicBezTo>
                    <a:pt x="30" y="1"/>
                    <a:pt x="1" y="33"/>
                    <a:pt x="1" y="70"/>
                  </a:cubicBezTo>
                  <a:cubicBezTo>
                    <a:pt x="1" y="103"/>
                    <a:pt x="30" y="136"/>
                    <a:pt x="66" y="136"/>
                  </a:cubicBezTo>
                  <a:cubicBezTo>
                    <a:pt x="103" y="136"/>
                    <a:pt x="132" y="103"/>
                    <a:pt x="132" y="70"/>
                  </a:cubicBezTo>
                  <a:cubicBezTo>
                    <a:pt x="132" y="33"/>
                    <a:pt x="103" y="1"/>
                    <a:pt x="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7654729" y="2484511"/>
              <a:ext cx="61857" cy="69368"/>
            </a:xfrm>
            <a:custGeom>
              <a:rect b="b" l="l" r="r" t="t"/>
              <a:pathLst>
                <a:path extrusionOk="0" h="320" w="317">
                  <a:moveTo>
                    <a:pt x="161" y="0"/>
                  </a:moveTo>
                  <a:cubicBezTo>
                    <a:pt x="70" y="0"/>
                    <a:pt x="1" y="74"/>
                    <a:pt x="1" y="160"/>
                  </a:cubicBezTo>
                  <a:cubicBezTo>
                    <a:pt x="1" y="246"/>
                    <a:pt x="70" y="320"/>
                    <a:pt x="161" y="320"/>
                  </a:cubicBezTo>
                  <a:cubicBezTo>
                    <a:pt x="247" y="320"/>
                    <a:pt x="317" y="246"/>
                    <a:pt x="317" y="160"/>
                  </a:cubicBezTo>
                  <a:cubicBezTo>
                    <a:pt x="317" y="74"/>
                    <a:pt x="247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7408277" y="2252345"/>
              <a:ext cx="28294" cy="31432"/>
            </a:xfrm>
            <a:custGeom>
              <a:rect b="b" l="l" r="r" t="t"/>
              <a:pathLst>
                <a:path extrusionOk="0" h="145" w="145">
                  <a:moveTo>
                    <a:pt x="80" y="1"/>
                  </a:moveTo>
                  <a:cubicBezTo>
                    <a:pt x="78" y="1"/>
                    <a:pt x="76" y="1"/>
                    <a:pt x="75" y="1"/>
                  </a:cubicBezTo>
                  <a:cubicBezTo>
                    <a:pt x="34" y="1"/>
                    <a:pt x="1" y="34"/>
                    <a:pt x="1" y="75"/>
                  </a:cubicBezTo>
                  <a:cubicBezTo>
                    <a:pt x="1" y="116"/>
                    <a:pt x="34" y="144"/>
                    <a:pt x="75" y="144"/>
                  </a:cubicBezTo>
                  <a:cubicBezTo>
                    <a:pt x="116" y="144"/>
                    <a:pt x="144" y="116"/>
                    <a:pt x="144" y="75"/>
                  </a:cubicBezTo>
                  <a:cubicBezTo>
                    <a:pt x="144" y="36"/>
                    <a:pt x="115" y="1"/>
                    <a:pt x="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7122603" y="2311091"/>
              <a:ext cx="12293" cy="13440"/>
            </a:xfrm>
            <a:custGeom>
              <a:rect b="b" l="l" r="r" t="t"/>
              <a:pathLst>
                <a:path extrusionOk="0" h="62" w="63">
                  <a:moveTo>
                    <a:pt x="30" y="1"/>
                  </a:moveTo>
                  <a:cubicBezTo>
                    <a:pt x="17" y="1"/>
                    <a:pt x="1" y="17"/>
                    <a:pt x="1" y="33"/>
                  </a:cubicBezTo>
                  <a:cubicBezTo>
                    <a:pt x="1" y="46"/>
                    <a:pt x="17" y="62"/>
                    <a:pt x="30" y="62"/>
                  </a:cubicBezTo>
                  <a:cubicBezTo>
                    <a:pt x="46" y="62"/>
                    <a:pt x="62" y="50"/>
                    <a:pt x="62" y="33"/>
                  </a:cubicBezTo>
                  <a:cubicBezTo>
                    <a:pt x="62" y="17"/>
                    <a:pt x="46" y="1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6638674" y="2935186"/>
              <a:ext cx="28099" cy="31216"/>
            </a:xfrm>
            <a:custGeom>
              <a:rect b="b" l="l" r="r" t="t"/>
              <a:pathLst>
                <a:path extrusionOk="0" h="144" w="144">
                  <a:moveTo>
                    <a:pt x="70" y="0"/>
                  </a:moveTo>
                  <a:cubicBezTo>
                    <a:pt x="29" y="0"/>
                    <a:pt x="0" y="29"/>
                    <a:pt x="0" y="70"/>
                  </a:cubicBezTo>
                  <a:cubicBezTo>
                    <a:pt x="0" y="111"/>
                    <a:pt x="29" y="144"/>
                    <a:pt x="70" y="144"/>
                  </a:cubicBezTo>
                  <a:cubicBezTo>
                    <a:pt x="111" y="144"/>
                    <a:pt x="144" y="111"/>
                    <a:pt x="144" y="70"/>
                  </a:cubicBezTo>
                  <a:cubicBezTo>
                    <a:pt x="144" y="29"/>
                    <a:pt x="111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6716142" y="2165418"/>
              <a:ext cx="60296" cy="66767"/>
            </a:xfrm>
            <a:custGeom>
              <a:rect b="b" l="l" r="r" t="t"/>
              <a:pathLst>
                <a:path extrusionOk="0" h="308" w="309">
                  <a:moveTo>
                    <a:pt x="157" y="0"/>
                  </a:moveTo>
                  <a:cubicBezTo>
                    <a:pt x="71" y="0"/>
                    <a:pt x="1" y="70"/>
                    <a:pt x="1" y="156"/>
                  </a:cubicBezTo>
                  <a:cubicBezTo>
                    <a:pt x="1" y="242"/>
                    <a:pt x="71" y="308"/>
                    <a:pt x="157" y="308"/>
                  </a:cubicBezTo>
                  <a:cubicBezTo>
                    <a:pt x="243" y="308"/>
                    <a:pt x="308" y="242"/>
                    <a:pt x="308" y="156"/>
                  </a:cubicBezTo>
                  <a:cubicBezTo>
                    <a:pt x="308" y="74"/>
                    <a:pt x="239" y="0"/>
                    <a:pt x="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6638674" y="1731434"/>
              <a:ext cx="20099" cy="22545"/>
            </a:xfrm>
            <a:custGeom>
              <a:rect b="b" l="l" r="r" t="t"/>
              <a:pathLst>
                <a:path extrusionOk="0" h="104" w="103">
                  <a:moveTo>
                    <a:pt x="49" y="1"/>
                  </a:moveTo>
                  <a:cubicBezTo>
                    <a:pt x="21" y="1"/>
                    <a:pt x="0" y="21"/>
                    <a:pt x="0" y="50"/>
                  </a:cubicBezTo>
                  <a:cubicBezTo>
                    <a:pt x="0" y="83"/>
                    <a:pt x="25" y="103"/>
                    <a:pt x="49" y="103"/>
                  </a:cubicBezTo>
                  <a:cubicBezTo>
                    <a:pt x="82" y="103"/>
                    <a:pt x="103" y="79"/>
                    <a:pt x="103" y="50"/>
                  </a:cubicBezTo>
                  <a:cubicBezTo>
                    <a:pt x="103" y="26"/>
                    <a:pt x="82" y="1"/>
                    <a:pt x="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5718429" y="1215076"/>
              <a:ext cx="48198" cy="53543"/>
            </a:xfrm>
            <a:custGeom>
              <a:rect b="b" l="l" r="r" t="t"/>
              <a:pathLst>
                <a:path extrusionOk="0" h="247" w="247">
                  <a:moveTo>
                    <a:pt x="123" y="1"/>
                  </a:moveTo>
                  <a:cubicBezTo>
                    <a:pt x="54" y="1"/>
                    <a:pt x="0" y="54"/>
                    <a:pt x="0" y="124"/>
                  </a:cubicBezTo>
                  <a:cubicBezTo>
                    <a:pt x="0" y="189"/>
                    <a:pt x="58" y="247"/>
                    <a:pt x="123" y="247"/>
                  </a:cubicBezTo>
                  <a:cubicBezTo>
                    <a:pt x="189" y="247"/>
                    <a:pt x="246" y="189"/>
                    <a:pt x="246" y="124"/>
                  </a:cubicBezTo>
                  <a:cubicBezTo>
                    <a:pt x="246" y="54"/>
                    <a:pt x="193" y="5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3742127" y="3252328"/>
              <a:ext cx="24196" cy="26880"/>
            </a:xfrm>
            <a:custGeom>
              <a:rect b="b" l="l" r="r" t="t"/>
              <a:pathLst>
                <a:path extrusionOk="0" h="124" w="124">
                  <a:moveTo>
                    <a:pt x="62" y="1"/>
                  </a:moveTo>
                  <a:cubicBezTo>
                    <a:pt x="25" y="1"/>
                    <a:pt x="0" y="30"/>
                    <a:pt x="0" y="62"/>
                  </a:cubicBezTo>
                  <a:cubicBezTo>
                    <a:pt x="0" y="95"/>
                    <a:pt x="25" y="124"/>
                    <a:pt x="62" y="124"/>
                  </a:cubicBezTo>
                  <a:cubicBezTo>
                    <a:pt x="94" y="124"/>
                    <a:pt x="123" y="95"/>
                    <a:pt x="123" y="62"/>
                  </a:cubicBezTo>
                  <a:cubicBezTo>
                    <a:pt x="123" y="30"/>
                    <a:pt x="94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5819313" y="1843507"/>
              <a:ext cx="48198" cy="53543"/>
            </a:xfrm>
            <a:custGeom>
              <a:rect b="b" l="l" r="r" t="t"/>
              <a:pathLst>
                <a:path extrusionOk="0" h="247" w="247">
                  <a:moveTo>
                    <a:pt x="123" y="1"/>
                  </a:moveTo>
                  <a:cubicBezTo>
                    <a:pt x="58" y="1"/>
                    <a:pt x="0" y="58"/>
                    <a:pt x="0" y="124"/>
                  </a:cubicBezTo>
                  <a:cubicBezTo>
                    <a:pt x="0" y="189"/>
                    <a:pt x="58" y="247"/>
                    <a:pt x="123" y="247"/>
                  </a:cubicBezTo>
                  <a:cubicBezTo>
                    <a:pt x="189" y="247"/>
                    <a:pt x="246" y="189"/>
                    <a:pt x="246" y="124"/>
                  </a:cubicBezTo>
                  <a:cubicBezTo>
                    <a:pt x="246" y="58"/>
                    <a:pt x="189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4946290" y="1616977"/>
              <a:ext cx="40197" cy="44656"/>
            </a:xfrm>
            <a:custGeom>
              <a:rect b="b" l="l" r="r" t="t"/>
              <a:pathLst>
                <a:path extrusionOk="0" h="206" w="206">
                  <a:moveTo>
                    <a:pt x="103" y="0"/>
                  </a:moveTo>
                  <a:cubicBezTo>
                    <a:pt x="46" y="0"/>
                    <a:pt x="0" y="45"/>
                    <a:pt x="0" y="103"/>
                  </a:cubicBezTo>
                  <a:cubicBezTo>
                    <a:pt x="0" y="160"/>
                    <a:pt x="46" y="205"/>
                    <a:pt x="103" y="205"/>
                  </a:cubicBezTo>
                  <a:cubicBezTo>
                    <a:pt x="160" y="205"/>
                    <a:pt x="205" y="160"/>
                    <a:pt x="205" y="103"/>
                  </a:cubicBezTo>
                  <a:cubicBezTo>
                    <a:pt x="205" y="45"/>
                    <a:pt x="160" y="4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4591734" y="664034"/>
              <a:ext cx="28294" cy="31216"/>
            </a:xfrm>
            <a:custGeom>
              <a:rect b="b" l="l" r="r" t="t"/>
              <a:pathLst>
                <a:path extrusionOk="0" h="144" w="145">
                  <a:moveTo>
                    <a:pt x="75" y="0"/>
                  </a:moveTo>
                  <a:cubicBezTo>
                    <a:pt x="34" y="0"/>
                    <a:pt x="1" y="29"/>
                    <a:pt x="1" y="70"/>
                  </a:cubicBezTo>
                  <a:cubicBezTo>
                    <a:pt x="1" y="111"/>
                    <a:pt x="34" y="144"/>
                    <a:pt x="75" y="144"/>
                  </a:cubicBezTo>
                  <a:cubicBezTo>
                    <a:pt x="116" y="144"/>
                    <a:pt x="144" y="111"/>
                    <a:pt x="144" y="70"/>
                  </a:cubicBezTo>
                  <a:cubicBezTo>
                    <a:pt x="144" y="33"/>
                    <a:pt x="116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4598954" y="1154596"/>
              <a:ext cx="60296" cy="66983"/>
            </a:xfrm>
            <a:custGeom>
              <a:rect b="b" l="l" r="r" t="t"/>
              <a:pathLst>
                <a:path extrusionOk="0" h="309" w="309">
                  <a:moveTo>
                    <a:pt x="157" y="1"/>
                  </a:moveTo>
                  <a:cubicBezTo>
                    <a:pt x="75" y="1"/>
                    <a:pt x="1" y="66"/>
                    <a:pt x="1" y="152"/>
                  </a:cubicBezTo>
                  <a:cubicBezTo>
                    <a:pt x="1" y="234"/>
                    <a:pt x="66" y="308"/>
                    <a:pt x="157" y="308"/>
                  </a:cubicBezTo>
                  <a:cubicBezTo>
                    <a:pt x="235" y="308"/>
                    <a:pt x="308" y="243"/>
                    <a:pt x="308" y="152"/>
                  </a:cubicBezTo>
                  <a:cubicBezTo>
                    <a:pt x="308" y="66"/>
                    <a:pt x="239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4321281" y="1451578"/>
              <a:ext cx="32197" cy="35768"/>
            </a:xfrm>
            <a:custGeom>
              <a:rect b="b" l="l" r="r" t="t"/>
              <a:pathLst>
                <a:path extrusionOk="0" h="165" w="165">
                  <a:moveTo>
                    <a:pt x="83" y="0"/>
                  </a:moveTo>
                  <a:cubicBezTo>
                    <a:pt x="34" y="0"/>
                    <a:pt x="1" y="37"/>
                    <a:pt x="1" y="82"/>
                  </a:cubicBezTo>
                  <a:cubicBezTo>
                    <a:pt x="1" y="127"/>
                    <a:pt x="34" y="164"/>
                    <a:pt x="83" y="164"/>
                  </a:cubicBezTo>
                  <a:cubicBezTo>
                    <a:pt x="128" y="164"/>
                    <a:pt x="165" y="127"/>
                    <a:pt x="165" y="82"/>
                  </a:cubicBezTo>
                  <a:cubicBezTo>
                    <a:pt x="165" y="37"/>
                    <a:pt x="128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3947602" y="1599852"/>
              <a:ext cx="42734" cy="47474"/>
            </a:xfrm>
            <a:custGeom>
              <a:rect b="b" l="l" r="r" t="t"/>
              <a:pathLst>
                <a:path extrusionOk="0" h="219" w="219">
                  <a:moveTo>
                    <a:pt x="118" y="1"/>
                  </a:moveTo>
                  <a:cubicBezTo>
                    <a:pt x="116" y="1"/>
                    <a:pt x="114" y="1"/>
                    <a:pt x="112" y="1"/>
                  </a:cubicBezTo>
                  <a:cubicBezTo>
                    <a:pt x="54" y="1"/>
                    <a:pt x="1" y="54"/>
                    <a:pt x="1" y="112"/>
                  </a:cubicBezTo>
                  <a:cubicBezTo>
                    <a:pt x="1" y="165"/>
                    <a:pt x="50" y="218"/>
                    <a:pt x="112" y="218"/>
                  </a:cubicBezTo>
                  <a:cubicBezTo>
                    <a:pt x="165" y="218"/>
                    <a:pt x="218" y="173"/>
                    <a:pt x="218" y="112"/>
                  </a:cubicBezTo>
                  <a:cubicBezTo>
                    <a:pt x="218" y="49"/>
                    <a:pt x="169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3291566" y="1623914"/>
              <a:ext cx="38636" cy="42054"/>
            </a:xfrm>
            <a:custGeom>
              <a:rect b="b" l="l" r="r" t="t"/>
              <a:pathLst>
                <a:path extrusionOk="0" h="194" w="198">
                  <a:moveTo>
                    <a:pt x="99" y="1"/>
                  </a:moveTo>
                  <a:cubicBezTo>
                    <a:pt x="50" y="1"/>
                    <a:pt x="1" y="42"/>
                    <a:pt x="1" y="95"/>
                  </a:cubicBezTo>
                  <a:cubicBezTo>
                    <a:pt x="1" y="148"/>
                    <a:pt x="42" y="194"/>
                    <a:pt x="99" y="194"/>
                  </a:cubicBezTo>
                  <a:cubicBezTo>
                    <a:pt x="152" y="194"/>
                    <a:pt x="197" y="153"/>
                    <a:pt x="197" y="95"/>
                  </a:cubicBezTo>
                  <a:cubicBezTo>
                    <a:pt x="197" y="38"/>
                    <a:pt x="152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3285908" y="2781276"/>
              <a:ext cx="29855" cy="34034"/>
            </a:xfrm>
            <a:custGeom>
              <a:rect b="b" l="l" r="r" t="t"/>
              <a:pathLst>
                <a:path extrusionOk="0" h="157" w="153">
                  <a:moveTo>
                    <a:pt x="85" y="0"/>
                  </a:moveTo>
                  <a:cubicBezTo>
                    <a:pt x="83" y="0"/>
                    <a:pt x="81" y="0"/>
                    <a:pt x="79" y="1"/>
                  </a:cubicBezTo>
                  <a:cubicBezTo>
                    <a:pt x="38" y="1"/>
                    <a:pt x="1" y="29"/>
                    <a:pt x="1" y="79"/>
                  </a:cubicBezTo>
                  <a:cubicBezTo>
                    <a:pt x="1" y="120"/>
                    <a:pt x="30" y="156"/>
                    <a:pt x="79" y="156"/>
                  </a:cubicBezTo>
                  <a:cubicBezTo>
                    <a:pt x="116" y="156"/>
                    <a:pt x="153" y="124"/>
                    <a:pt x="153" y="79"/>
                  </a:cubicBezTo>
                  <a:cubicBezTo>
                    <a:pt x="153" y="32"/>
                    <a:pt x="120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2567430" y="2990247"/>
              <a:ext cx="14635" cy="15174"/>
            </a:xfrm>
            <a:custGeom>
              <a:rect b="b" l="l" r="r" t="t"/>
              <a:pathLst>
                <a:path extrusionOk="0" h="70" w="75">
                  <a:moveTo>
                    <a:pt x="37" y="0"/>
                  </a:moveTo>
                  <a:cubicBezTo>
                    <a:pt x="17" y="0"/>
                    <a:pt x="1" y="17"/>
                    <a:pt x="1" y="37"/>
                  </a:cubicBezTo>
                  <a:cubicBezTo>
                    <a:pt x="1" y="58"/>
                    <a:pt x="17" y="70"/>
                    <a:pt x="37" y="70"/>
                  </a:cubicBezTo>
                  <a:cubicBezTo>
                    <a:pt x="58" y="70"/>
                    <a:pt x="74" y="58"/>
                    <a:pt x="74" y="37"/>
                  </a:cubicBezTo>
                  <a:cubicBezTo>
                    <a:pt x="74" y="21"/>
                    <a:pt x="58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2689778" y="2004354"/>
              <a:ext cx="12293" cy="13657"/>
            </a:xfrm>
            <a:custGeom>
              <a:rect b="b" l="l" r="r" t="t"/>
              <a:pathLst>
                <a:path extrusionOk="0" h="63" w="63">
                  <a:moveTo>
                    <a:pt x="30" y="1"/>
                  </a:moveTo>
                  <a:cubicBezTo>
                    <a:pt x="17" y="1"/>
                    <a:pt x="1" y="17"/>
                    <a:pt x="1" y="34"/>
                  </a:cubicBezTo>
                  <a:cubicBezTo>
                    <a:pt x="1" y="50"/>
                    <a:pt x="17" y="62"/>
                    <a:pt x="30" y="62"/>
                  </a:cubicBezTo>
                  <a:cubicBezTo>
                    <a:pt x="46" y="62"/>
                    <a:pt x="62" y="50"/>
                    <a:pt x="62" y="34"/>
                  </a:cubicBezTo>
                  <a:cubicBezTo>
                    <a:pt x="62" y="13"/>
                    <a:pt x="46" y="1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2392981" y="1735986"/>
              <a:ext cx="60296" cy="66767"/>
            </a:xfrm>
            <a:custGeom>
              <a:rect b="b" l="l" r="r" t="t"/>
              <a:pathLst>
                <a:path extrusionOk="0" h="308" w="309">
                  <a:moveTo>
                    <a:pt x="152" y="0"/>
                  </a:moveTo>
                  <a:cubicBezTo>
                    <a:pt x="66" y="0"/>
                    <a:pt x="1" y="70"/>
                    <a:pt x="1" y="152"/>
                  </a:cubicBezTo>
                  <a:cubicBezTo>
                    <a:pt x="1" y="238"/>
                    <a:pt x="66" y="308"/>
                    <a:pt x="152" y="308"/>
                  </a:cubicBezTo>
                  <a:cubicBezTo>
                    <a:pt x="238" y="308"/>
                    <a:pt x="308" y="238"/>
                    <a:pt x="308" y="152"/>
                  </a:cubicBezTo>
                  <a:cubicBezTo>
                    <a:pt x="308" y="70"/>
                    <a:pt x="238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2601773" y="2272938"/>
              <a:ext cx="25953" cy="28614"/>
            </a:xfrm>
            <a:custGeom>
              <a:rect b="b" l="l" r="r" t="t"/>
              <a:pathLst>
                <a:path extrusionOk="0" h="132" w="133">
                  <a:moveTo>
                    <a:pt x="66" y="0"/>
                  </a:moveTo>
                  <a:cubicBezTo>
                    <a:pt x="30" y="0"/>
                    <a:pt x="1" y="29"/>
                    <a:pt x="1" y="66"/>
                  </a:cubicBezTo>
                  <a:cubicBezTo>
                    <a:pt x="1" y="103"/>
                    <a:pt x="30" y="131"/>
                    <a:pt x="66" y="131"/>
                  </a:cubicBezTo>
                  <a:cubicBezTo>
                    <a:pt x="103" y="131"/>
                    <a:pt x="132" y="103"/>
                    <a:pt x="132" y="66"/>
                  </a:cubicBezTo>
                  <a:cubicBezTo>
                    <a:pt x="132" y="29"/>
                    <a:pt x="103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1763289" y="2211591"/>
              <a:ext cx="52296" cy="57879"/>
            </a:xfrm>
            <a:custGeom>
              <a:rect b="b" l="l" r="r" t="t"/>
              <a:pathLst>
                <a:path extrusionOk="0" h="267" w="268">
                  <a:moveTo>
                    <a:pt x="136" y="0"/>
                  </a:moveTo>
                  <a:cubicBezTo>
                    <a:pt x="62" y="0"/>
                    <a:pt x="1" y="58"/>
                    <a:pt x="1" y="131"/>
                  </a:cubicBezTo>
                  <a:cubicBezTo>
                    <a:pt x="1" y="205"/>
                    <a:pt x="58" y="267"/>
                    <a:pt x="136" y="267"/>
                  </a:cubicBezTo>
                  <a:cubicBezTo>
                    <a:pt x="206" y="267"/>
                    <a:pt x="267" y="209"/>
                    <a:pt x="267" y="131"/>
                  </a:cubicBezTo>
                  <a:cubicBezTo>
                    <a:pt x="267" y="58"/>
                    <a:pt x="206" y="0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1295166" y="2594632"/>
              <a:ext cx="6635" cy="7370"/>
            </a:xfrm>
            <a:custGeom>
              <a:rect b="b" l="l" r="r" t="t"/>
              <a:pathLst>
                <a:path extrusionOk="0" h="34" w="34">
                  <a:moveTo>
                    <a:pt x="17" y="1"/>
                  </a:moveTo>
                  <a:cubicBezTo>
                    <a:pt x="9" y="1"/>
                    <a:pt x="1" y="9"/>
                    <a:pt x="1" y="17"/>
                  </a:cubicBezTo>
                  <a:cubicBezTo>
                    <a:pt x="1" y="25"/>
                    <a:pt x="9" y="33"/>
                    <a:pt x="17" y="33"/>
                  </a:cubicBezTo>
                  <a:cubicBezTo>
                    <a:pt x="25" y="33"/>
                    <a:pt x="33" y="25"/>
                    <a:pt x="33" y="17"/>
                  </a:cubicBezTo>
                  <a:cubicBezTo>
                    <a:pt x="33" y="9"/>
                    <a:pt x="25" y="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926365" y="1983110"/>
              <a:ext cx="61857" cy="69585"/>
            </a:xfrm>
            <a:custGeom>
              <a:rect b="b" l="l" r="r" t="t"/>
              <a:pathLst>
                <a:path extrusionOk="0" h="321" w="317">
                  <a:moveTo>
                    <a:pt x="160" y="0"/>
                  </a:moveTo>
                  <a:cubicBezTo>
                    <a:pt x="70" y="0"/>
                    <a:pt x="0" y="74"/>
                    <a:pt x="0" y="160"/>
                  </a:cubicBezTo>
                  <a:cubicBezTo>
                    <a:pt x="0" y="251"/>
                    <a:pt x="70" y="320"/>
                    <a:pt x="160" y="320"/>
                  </a:cubicBezTo>
                  <a:cubicBezTo>
                    <a:pt x="246" y="320"/>
                    <a:pt x="316" y="251"/>
                    <a:pt x="316" y="160"/>
                  </a:cubicBezTo>
                  <a:cubicBezTo>
                    <a:pt x="316" y="74"/>
                    <a:pt x="246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1440735" y="1691548"/>
              <a:ext cx="13854" cy="15391"/>
            </a:xfrm>
            <a:custGeom>
              <a:rect b="b" l="l" r="r" t="t"/>
              <a:pathLst>
                <a:path extrusionOk="0" h="71" w="71">
                  <a:moveTo>
                    <a:pt x="34" y="0"/>
                  </a:moveTo>
                  <a:cubicBezTo>
                    <a:pt x="13" y="0"/>
                    <a:pt x="1" y="13"/>
                    <a:pt x="1" y="33"/>
                  </a:cubicBezTo>
                  <a:cubicBezTo>
                    <a:pt x="1" y="54"/>
                    <a:pt x="13" y="70"/>
                    <a:pt x="34" y="70"/>
                  </a:cubicBezTo>
                  <a:cubicBezTo>
                    <a:pt x="54" y="70"/>
                    <a:pt x="71" y="58"/>
                    <a:pt x="71" y="33"/>
                  </a:cubicBezTo>
                  <a:cubicBezTo>
                    <a:pt x="71" y="17"/>
                    <a:pt x="54" y="0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1254383" y="1108423"/>
              <a:ext cx="56198" cy="62431"/>
            </a:xfrm>
            <a:custGeom>
              <a:rect b="b" l="l" r="r" t="t"/>
              <a:pathLst>
                <a:path extrusionOk="0" h="288" w="288">
                  <a:moveTo>
                    <a:pt x="144" y="1"/>
                  </a:moveTo>
                  <a:cubicBezTo>
                    <a:pt x="66" y="1"/>
                    <a:pt x="1" y="62"/>
                    <a:pt x="1" y="144"/>
                  </a:cubicBezTo>
                  <a:cubicBezTo>
                    <a:pt x="1" y="222"/>
                    <a:pt x="66" y="288"/>
                    <a:pt x="144" y="288"/>
                  </a:cubicBezTo>
                  <a:cubicBezTo>
                    <a:pt x="222" y="288"/>
                    <a:pt x="288" y="222"/>
                    <a:pt x="288" y="144"/>
                  </a:cubicBezTo>
                  <a:cubicBezTo>
                    <a:pt x="288" y="62"/>
                    <a:pt x="222" y="1"/>
                    <a:pt x="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1024712" y="1199902"/>
              <a:ext cx="12293" cy="13657"/>
            </a:xfrm>
            <a:custGeom>
              <a:rect b="b" l="l" r="r" t="t"/>
              <a:pathLst>
                <a:path extrusionOk="0" h="63" w="63">
                  <a:moveTo>
                    <a:pt x="29" y="1"/>
                  </a:moveTo>
                  <a:cubicBezTo>
                    <a:pt x="13" y="1"/>
                    <a:pt x="1" y="17"/>
                    <a:pt x="1" y="34"/>
                  </a:cubicBezTo>
                  <a:cubicBezTo>
                    <a:pt x="1" y="46"/>
                    <a:pt x="13" y="62"/>
                    <a:pt x="29" y="62"/>
                  </a:cubicBezTo>
                  <a:cubicBezTo>
                    <a:pt x="46" y="62"/>
                    <a:pt x="62" y="50"/>
                    <a:pt x="62" y="34"/>
                  </a:cubicBezTo>
                  <a:cubicBezTo>
                    <a:pt x="62" y="17"/>
                    <a:pt x="50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526344" y="1087179"/>
              <a:ext cx="28099" cy="31216"/>
            </a:xfrm>
            <a:custGeom>
              <a:rect b="b" l="l" r="r" t="t"/>
              <a:pathLst>
                <a:path extrusionOk="0" h="144" w="144">
                  <a:moveTo>
                    <a:pt x="74" y="0"/>
                  </a:moveTo>
                  <a:cubicBezTo>
                    <a:pt x="33" y="0"/>
                    <a:pt x="0" y="29"/>
                    <a:pt x="0" y="70"/>
                  </a:cubicBezTo>
                  <a:cubicBezTo>
                    <a:pt x="0" y="111"/>
                    <a:pt x="33" y="144"/>
                    <a:pt x="74" y="144"/>
                  </a:cubicBezTo>
                  <a:cubicBezTo>
                    <a:pt x="115" y="144"/>
                    <a:pt x="144" y="111"/>
                    <a:pt x="144" y="70"/>
                  </a:cubicBezTo>
                  <a:cubicBezTo>
                    <a:pt x="144" y="29"/>
                    <a:pt x="115" y="0"/>
                    <a:pt x="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252573" y="1277291"/>
              <a:ext cx="41758" cy="46390"/>
            </a:xfrm>
            <a:custGeom>
              <a:rect b="b" l="l" r="r" t="t"/>
              <a:pathLst>
                <a:path extrusionOk="0" h="214" w="214">
                  <a:moveTo>
                    <a:pt x="114" y="0"/>
                  </a:moveTo>
                  <a:cubicBezTo>
                    <a:pt x="111" y="0"/>
                    <a:pt x="109" y="0"/>
                    <a:pt x="107" y="1"/>
                  </a:cubicBezTo>
                  <a:cubicBezTo>
                    <a:pt x="46" y="1"/>
                    <a:pt x="1" y="46"/>
                    <a:pt x="1" y="107"/>
                  </a:cubicBezTo>
                  <a:cubicBezTo>
                    <a:pt x="1" y="169"/>
                    <a:pt x="46" y="214"/>
                    <a:pt x="107" y="214"/>
                  </a:cubicBezTo>
                  <a:cubicBezTo>
                    <a:pt x="169" y="214"/>
                    <a:pt x="214" y="169"/>
                    <a:pt x="214" y="107"/>
                  </a:cubicBezTo>
                  <a:cubicBezTo>
                    <a:pt x="214" y="52"/>
                    <a:pt x="168" y="0"/>
                    <a:pt x="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83783" y="1375923"/>
              <a:ext cx="32197" cy="35768"/>
            </a:xfrm>
            <a:custGeom>
              <a:rect b="b" l="l" r="r" t="t"/>
              <a:pathLst>
                <a:path extrusionOk="0" h="165" w="165">
                  <a:moveTo>
                    <a:pt x="82" y="1"/>
                  </a:moveTo>
                  <a:cubicBezTo>
                    <a:pt x="37" y="1"/>
                    <a:pt x="0" y="38"/>
                    <a:pt x="0" y="83"/>
                  </a:cubicBezTo>
                  <a:cubicBezTo>
                    <a:pt x="0" y="128"/>
                    <a:pt x="37" y="165"/>
                    <a:pt x="82" y="165"/>
                  </a:cubicBezTo>
                  <a:cubicBezTo>
                    <a:pt x="132" y="165"/>
                    <a:pt x="165" y="128"/>
                    <a:pt x="165" y="83"/>
                  </a:cubicBezTo>
                  <a:cubicBezTo>
                    <a:pt x="165" y="38"/>
                    <a:pt x="132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7813957" y="3887045"/>
              <a:ext cx="41758" cy="46390"/>
            </a:xfrm>
            <a:custGeom>
              <a:rect b="b" l="l" r="r" t="t"/>
              <a:pathLst>
                <a:path extrusionOk="0" h="214" w="214">
                  <a:moveTo>
                    <a:pt x="107" y="1"/>
                  </a:moveTo>
                  <a:cubicBezTo>
                    <a:pt x="50" y="1"/>
                    <a:pt x="1" y="46"/>
                    <a:pt x="1" y="107"/>
                  </a:cubicBezTo>
                  <a:cubicBezTo>
                    <a:pt x="1" y="165"/>
                    <a:pt x="50" y="214"/>
                    <a:pt x="107" y="214"/>
                  </a:cubicBezTo>
                  <a:cubicBezTo>
                    <a:pt x="165" y="214"/>
                    <a:pt x="214" y="169"/>
                    <a:pt x="214" y="107"/>
                  </a:cubicBezTo>
                  <a:cubicBezTo>
                    <a:pt x="214" y="50"/>
                    <a:pt x="165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7210608" y="3487095"/>
              <a:ext cx="8196" cy="9105"/>
            </a:xfrm>
            <a:custGeom>
              <a:rect b="b" l="l" r="r" t="t"/>
              <a:pathLst>
                <a:path extrusionOk="0" h="42" w="42">
                  <a:moveTo>
                    <a:pt x="21" y="0"/>
                  </a:moveTo>
                  <a:cubicBezTo>
                    <a:pt x="9" y="0"/>
                    <a:pt x="1" y="9"/>
                    <a:pt x="1" y="21"/>
                  </a:cubicBezTo>
                  <a:cubicBezTo>
                    <a:pt x="1" y="29"/>
                    <a:pt x="9" y="41"/>
                    <a:pt x="21" y="41"/>
                  </a:cubicBezTo>
                  <a:cubicBezTo>
                    <a:pt x="30" y="41"/>
                    <a:pt x="42" y="29"/>
                    <a:pt x="42" y="21"/>
                  </a:cubicBezTo>
                  <a:cubicBezTo>
                    <a:pt x="42" y="9"/>
                    <a:pt x="38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6847466" y="3632768"/>
              <a:ext cx="48198" cy="53543"/>
            </a:xfrm>
            <a:custGeom>
              <a:rect b="b" l="l" r="r" t="t"/>
              <a:pathLst>
                <a:path extrusionOk="0" h="247" w="247">
                  <a:moveTo>
                    <a:pt x="123" y="1"/>
                  </a:moveTo>
                  <a:cubicBezTo>
                    <a:pt x="58" y="1"/>
                    <a:pt x="0" y="54"/>
                    <a:pt x="0" y="124"/>
                  </a:cubicBezTo>
                  <a:cubicBezTo>
                    <a:pt x="0" y="190"/>
                    <a:pt x="58" y="247"/>
                    <a:pt x="123" y="247"/>
                  </a:cubicBezTo>
                  <a:cubicBezTo>
                    <a:pt x="189" y="247"/>
                    <a:pt x="246" y="190"/>
                    <a:pt x="246" y="124"/>
                  </a:cubicBezTo>
                  <a:cubicBezTo>
                    <a:pt x="246" y="54"/>
                    <a:pt x="189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6233774" y="3337737"/>
              <a:ext cx="61662" cy="69585"/>
            </a:xfrm>
            <a:custGeom>
              <a:rect b="b" l="l" r="r" t="t"/>
              <a:pathLst>
                <a:path extrusionOk="0" h="321" w="316">
                  <a:moveTo>
                    <a:pt x="156" y="1"/>
                  </a:moveTo>
                  <a:cubicBezTo>
                    <a:pt x="70" y="1"/>
                    <a:pt x="0" y="74"/>
                    <a:pt x="0" y="161"/>
                  </a:cubicBezTo>
                  <a:cubicBezTo>
                    <a:pt x="0" y="247"/>
                    <a:pt x="70" y="320"/>
                    <a:pt x="156" y="320"/>
                  </a:cubicBezTo>
                  <a:cubicBezTo>
                    <a:pt x="246" y="320"/>
                    <a:pt x="316" y="247"/>
                    <a:pt x="316" y="161"/>
                  </a:cubicBezTo>
                  <a:cubicBezTo>
                    <a:pt x="316" y="74"/>
                    <a:pt x="250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6486471" y="2108406"/>
              <a:ext cx="17952" cy="19727"/>
            </a:xfrm>
            <a:custGeom>
              <a:rect b="b" l="l" r="r" t="t"/>
              <a:pathLst>
                <a:path extrusionOk="0" h="91" w="92">
                  <a:moveTo>
                    <a:pt x="46" y="1"/>
                  </a:moveTo>
                  <a:cubicBezTo>
                    <a:pt x="21" y="1"/>
                    <a:pt x="1" y="21"/>
                    <a:pt x="1" y="46"/>
                  </a:cubicBezTo>
                  <a:cubicBezTo>
                    <a:pt x="1" y="70"/>
                    <a:pt x="21" y="91"/>
                    <a:pt x="46" y="91"/>
                  </a:cubicBezTo>
                  <a:cubicBezTo>
                    <a:pt x="71" y="91"/>
                    <a:pt x="91" y="70"/>
                    <a:pt x="91" y="46"/>
                  </a:cubicBezTo>
                  <a:cubicBezTo>
                    <a:pt x="91" y="21"/>
                    <a:pt x="71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5497539" y="1976823"/>
              <a:ext cx="49759" cy="55278"/>
            </a:xfrm>
            <a:custGeom>
              <a:rect b="b" l="l" r="r" t="t"/>
              <a:pathLst>
                <a:path extrusionOk="0" h="255" w="255">
                  <a:moveTo>
                    <a:pt x="128" y="1"/>
                  </a:moveTo>
                  <a:cubicBezTo>
                    <a:pt x="54" y="1"/>
                    <a:pt x="1" y="58"/>
                    <a:pt x="1" y="128"/>
                  </a:cubicBezTo>
                  <a:cubicBezTo>
                    <a:pt x="1" y="202"/>
                    <a:pt x="54" y="255"/>
                    <a:pt x="128" y="255"/>
                  </a:cubicBezTo>
                  <a:cubicBezTo>
                    <a:pt x="198" y="255"/>
                    <a:pt x="255" y="202"/>
                    <a:pt x="255" y="128"/>
                  </a:cubicBezTo>
                  <a:cubicBezTo>
                    <a:pt x="255" y="58"/>
                    <a:pt x="198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4158930" y="2122713"/>
              <a:ext cx="10537" cy="10839"/>
            </a:xfrm>
            <a:custGeom>
              <a:rect b="b" l="l" r="r" t="t"/>
              <a:pathLst>
                <a:path extrusionOk="0" h="50" w="54">
                  <a:moveTo>
                    <a:pt x="25" y="0"/>
                  </a:moveTo>
                  <a:cubicBezTo>
                    <a:pt x="13" y="0"/>
                    <a:pt x="1" y="8"/>
                    <a:pt x="1" y="25"/>
                  </a:cubicBezTo>
                  <a:cubicBezTo>
                    <a:pt x="1" y="41"/>
                    <a:pt x="13" y="49"/>
                    <a:pt x="25" y="49"/>
                  </a:cubicBezTo>
                  <a:cubicBezTo>
                    <a:pt x="42" y="49"/>
                    <a:pt x="54" y="41"/>
                    <a:pt x="54" y="25"/>
                  </a:cubicBezTo>
                  <a:cubicBezTo>
                    <a:pt x="54" y="17"/>
                    <a:pt x="42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4467825" y="1808823"/>
              <a:ext cx="18538" cy="20810"/>
            </a:xfrm>
            <a:custGeom>
              <a:rect b="b" l="l" r="r" t="t"/>
              <a:pathLst>
                <a:path extrusionOk="0" h="96" w="95">
                  <a:moveTo>
                    <a:pt x="50" y="1"/>
                  </a:moveTo>
                  <a:cubicBezTo>
                    <a:pt x="21" y="1"/>
                    <a:pt x="0" y="21"/>
                    <a:pt x="0" y="50"/>
                  </a:cubicBezTo>
                  <a:cubicBezTo>
                    <a:pt x="0" y="75"/>
                    <a:pt x="21" y="95"/>
                    <a:pt x="50" y="95"/>
                  </a:cubicBezTo>
                  <a:cubicBezTo>
                    <a:pt x="74" y="95"/>
                    <a:pt x="95" y="75"/>
                    <a:pt x="95" y="50"/>
                  </a:cubicBezTo>
                  <a:cubicBezTo>
                    <a:pt x="95" y="21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3821351" y="1615026"/>
              <a:ext cx="5659" cy="6503"/>
            </a:xfrm>
            <a:custGeom>
              <a:rect b="b" l="l" r="r" t="t"/>
              <a:pathLst>
                <a:path extrusionOk="0" h="30" w="29">
                  <a:moveTo>
                    <a:pt x="12" y="1"/>
                  </a:moveTo>
                  <a:cubicBezTo>
                    <a:pt x="4" y="1"/>
                    <a:pt x="0" y="5"/>
                    <a:pt x="0" y="13"/>
                  </a:cubicBezTo>
                  <a:cubicBezTo>
                    <a:pt x="0" y="25"/>
                    <a:pt x="4" y="30"/>
                    <a:pt x="12" y="30"/>
                  </a:cubicBezTo>
                  <a:cubicBezTo>
                    <a:pt x="25" y="30"/>
                    <a:pt x="29" y="25"/>
                    <a:pt x="29" y="13"/>
                  </a:cubicBezTo>
                  <a:cubicBezTo>
                    <a:pt x="29" y="5"/>
                    <a:pt x="25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3248442" y="2205304"/>
              <a:ext cx="32197" cy="35768"/>
            </a:xfrm>
            <a:custGeom>
              <a:rect b="b" l="l" r="r" t="t"/>
              <a:pathLst>
                <a:path extrusionOk="0" h="165" w="165">
                  <a:moveTo>
                    <a:pt x="82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32"/>
                    <a:pt x="37" y="165"/>
                    <a:pt x="82" y="165"/>
                  </a:cubicBezTo>
                  <a:cubicBezTo>
                    <a:pt x="131" y="165"/>
                    <a:pt x="164" y="132"/>
                    <a:pt x="164" y="83"/>
                  </a:cubicBezTo>
                  <a:cubicBezTo>
                    <a:pt x="164" y="37"/>
                    <a:pt x="131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2754757" y="2314559"/>
              <a:ext cx="52100" cy="58096"/>
            </a:xfrm>
            <a:custGeom>
              <a:rect b="b" l="l" r="r" t="t"/>
              <a:pathLst>
                <a:path extrusionOk="0" h="268" w="267">
                  <a:moveTo>
                    <a:pt x="135" y="1"/>
                  </a:moveTo>
                  <a:cubicBezTo>
                    <a:pt x="62" y="1"/>
                    <a:pt x="0" y="62"/>
                    <a:pt x="0" y="132"/>
                  </a:cubicBezTo>
                  <a:cubicBezTo>
                    <a:pt x="0" y="206"/>
                    <a:pt x="62" y="267"/>
                    <a:pt x="135" y="267"/>
                  </a:cubicBezTo>
                  <a:cubicBezTo>
                    <a:pt x="205" y="267"/>
                    <a:pt x="267" y="206"/>
                    <a:pt x="267" y="132"/>
                  </a:cubicBezTo>
                  <a:cubicBezTo>
                    <a:pt x="267" y="62"/>
                    <a:pt x="205" y="1"/>
                    <a:pt x="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2445862" y="2727949"/>
              <a:ext cx="12098" cy="13657"/>
            </a:xfrm>
            <a:custGeom>
              <a:rect b="b" l="l" r="r" t="t"/>
              <a:pathLst>
                <a:path extrusionOk="0" h="63" w="62">
                  <a:moveTo>
                    <a:pt x="29" y="1"/>
                  </a:moveTo>
                  <a:cubicBezTo>
                    <a:pt x="13" y="1"/>
                    <a:pt x="0" y="13"/>
                    <a:pt x="0" y="29"/>
                  </a:cubicBezTo>
                  <a:cubicBezTo>
                    <a:pt x="0" y="50"/>
                    <a:pt x="13" y="62"/>
                    <a:pt x="29" y="62"/>
                  </a:cubicBezTo>
                  <a:cubicBezTo>
                    <a:pt x="45" y="62"/>
                    <a:pt x="62" y="50"/>
                    <a:pt x="62" y="29"/>
                  </a:cubicBezTo>
                  <a:cubicBezTo>
                    <a:pt x="62" y="13"/>
                    <a:pt x="45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1895393" y="2639071"/>
              <a:ext cx="26538" cy="29481"/>
            </a:xfrm>
            <a:custGeom>
              <a:rect b="b" l="l" r="r" t="t"/>
              <a:pathLst>
                <a:path extrusionOk="0" h="136" w="136">
                  <a:moveTo>
                    <a:pt x="70" y="1"/>
                  </a:moveTo>
                  <a:cubicBezTo>
                    <a:pt x="33" y="1"/>
                    <a:pt x="0" y="33"/>
                    <a:pt x="0" y="66"/>
                  </a:cubicBezTo>
                  <a:cubicBezTo>
                    <a:pt x="0" y="103"/>
                    <a:pt x="33" y="136"/>
                    <a:pt x="70" y="136"/>
                  </a:cubicBezTo>
                  <a:cubicBezTo>
                    <a:pt x="103" y="136"/>
                    <a:pt x="135" y="103"/>
                    <a:pt x="135" y="66"/>
                  </a:cubicBezTo>
                  <a:cubicBezTo>
                    <a:pt x="135" y="33"/>
                    <a:pt x="103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2809004" y="3265768"/>
              <a:ext cx="21855" cy="25146"/>
            </a:xfrm>
            <a:custGeom>
              <a:rect b="b" l="l" r="r" t="t"/>
              <a:pathLst>
                <a:path extrusionOk="0" h="116" w="112">
                  <a:moveTo>
                    <a:pt x="54" y="0"/>
                  </a:moveTo>
                  <a:cubicBezTo>
                    <a:pt x="26" y="0"/>
                    <a:pt x="1" y="25"/>
                    <a:pt x="1" y="58"/>
                  </a:cubicBezTo>
                  <a:cubicBezTo>
                    <a:pt x="1" y="87"/>
                    <a:pt x="26" y="115"/>
                    <a:pt x="54" y="115"/>
                  </a:cubicBezTo>
                  <a:cubicBezTo>
                    <a:pt x="87" y="115"/>
                    <a:pt x="112" y="87"/>
                    <a:pt x="112" y="58"/>
                  </a:cubicBezTo>
                  <a:cubicBezTo>
                    <a:pt x="112" y="25"/>
                    <a:pt x="87" y="0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1808950" y="2887929"/>
              <a:ext cx="27319" cy="31432"/>
            </a:xfrm>
            <a:custGeom>
              <a:rect b="b" l="l" r="r" t="t"/>
              <a:pathLst>
                <a:path extrusionOk="0" h="145" w="140">
                  <a:moveTo>
                    <a:pt x="70" y="1"/>
                  </a:moveTo>
                  <a:cubicBezTo>
                    <a:pt x="29" y="1"/>
                    <a:pt x="0" y="34"/>
                    <a:pt x="0" y="75"/>
                  </a:cubicBezTo>
                  <a:cubicBezTo>
                    <a:pt x="0" y="111"/>
                    <a:pt x="29" y="144"/>
                    <a:pt x="70" y="144"/>
                  </a:cubicBezTo>
                  <a:cubicBezTo>
                    <a:pt x="111" y="144"/>
                    <a:pt x="140" y="111"/>
                    <a:pt x="140" y="75"/>
                  </a:cubicBezTo>
                  <a:cubicBezTo>
                    <a:pt x="140" y="34"/>
                    <a:pt x="111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1695187" y="2795583"/>
              <a:ext cx="60296" cy="66767"/>
            </a:xfrm>
            <a:custGeom>
              <a:rect b="b" l="l" r="r" t="t"/>
              <a:pathLst>
                <a:path extrusionOk="0" h="308" w="309">
                  <a:moveTo>
                    <a:pt x="164" y="0"/>
                  </a:moveTo>
                  <a:cubicBezTo>
                    <a:pt x="162" y="0"/>
                    <a:pt x="159" y="0"/>
                    <a:pt x="157" y="0"/>
                  </a:cubicBezTo>
                  <a:cubicBezTo>
                    <a:pt x="75" y="0"/>
                    <a:pt x="1" y="70"/>
                    <a:pt x="1" y="156"/>
                  </a:cubicBezTo>
                  <a:cubicBezTo>
                    <a:pt x="1" y="238"/>
                    <a:pt x="67" y="308"/>
                    <a:pt x="157" y="308"/>
                  </a:cubicBezTo>
                  <a:cubicBezTo>
                    <a:pt x="239" y="308"/>
                    <a:pt x="309" y="242"/>
                    <a:pt x="309" y="156"/>
                  </a:cubicBezTo>
                  <a:cubicBezTo>
                    <a:pt x="309" y="68"/>
                    <a:pt x="247" y="0"/>
                    <a:pt x="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1751386" y="2981359"/>
              <a:ext cx="14440" cy="16258"/>
            </a:xfrm>
            <a:custGeom>
              <a:rect b="b" l="l" r="r" t="t"/>
              <a:pathLst>
                <a:path extrusionOk="0" h="75" w="74">
                  <a:moveTo>
                    <a:pt x="37" y="0"/>
                  </a:moveTo>
                  <a:cubicBezTo>
                    <a:pt x="16" y="0"/>
                    <a:pt x="0" y="17"/>
                    <a:pt x="0" y="37"/>
                  </a:cubicBezTo>
                  <a:cubicBezTo>
                    <a:pt x="0" y="58"/>
                    <a:pt x="16" y="74"/>
                    <a:pt x="37" y="74"/>
                  </a:cubicBezTo>
                  <a:cubicBezTo>
                    <a:pt x="57" y="74"/>
                    <a:pt x="74" y="58"/>
                    <a:pt x="74" y="37"/>
                  </a:cubicBezTo>
                  <a:cubicBezTo>
                    <a:pt x="7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6314559" y="4486211"/>
              <a:ext cx="24196" cy="26013"/>
            </a:xfrm>
            <a:custGeom>
              <a:rect b="b" l="l" r="r" t="t"/>
              <a:pathLst>
                <a:path extrusionOk="0" h="120" w="124">
                  <a:moveTo>
                    <a:pt x="62" y="0"/>
                  </a:moveTo>
                  <a:cubicBezTo>
                    <a:pt x="25" y="0"/>
                    <a:pt x="0" y="29"/>
                    <a:pt x="0" y="62"/>
                  </a:cubicBezTo>
                  <a:cubicBezTo>
                    <a:pt x="0" y="95"/>
                    <a:pt x="29" y="119"/>
                    <a:pt x="62" y="119"/>
                  </a:cubicBezTo>
                  <a:cubicBezTo>
                    <a:pt x="99" y="119"/>
                    <a:pt x="123" y="91"/>
                    <a:pt x="123" y="62"/>
                  </a:cubicBezTo>
                  <a:cubicBezTo>
                    <a:pt x="123" y="25"/>
                    <a:pt x="99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6176015" y="4719894"/>
              <a:ext cx="48198" cy="53543"/>
            </a:xfrm>
            <a:custGeom>
              <a:rect b="b" l="l" r="r" t="t"/>
              <a:pathLst>
                <a:path extrusionOk="0" h="247" w="247">
                  <a:moveTo>
                    <a:pt x="124" y="1"/>
                  </a:moveTo>
                  <a:cubicBezTo>
                    <a:pt x="58" y="1"/>
                    <a:pt x="1" y="58"/>
                    <a:pt x="1" y="124"/>
                  </a:cubicBezTo>
                  <a:cubicBezTo>
                    <a:pt x="1" y="194"/>
                    <a:pt x="58" y="247"/>
                    <a:pt x="124" y="247"/>
                  </a:cubicBezTo>
                  <a:cubicBezTo>
                    <a:pt x="194" y="247"/>
                    <a:pt x="247" y="194"/>
                    <a:pt x="247" y="124"/>
                  </a:cubicBezTo>
                  <a:cubicBezTo>
                    <a:pt x="247" y="58"/>
                    <a:pt x="198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6694677" y="3910240"/>
              <a:ext cx="29660" cy="34034"/>
            </a:xfrm>
            <a:custGeom>
              <a:rect b="b" l="l" r="r" t="t"/>
              <a:pathLst>
                <a:path extrusionOk="0" h="157" w="152">
                  <a:moveTo>
                    <a:pt x="78" y="0"/>
                  </a:moveTo>
                  <a:cubicBezTo>
                    <a:pt x="37" y="0"/>
                    <a:pt x="0" y="37"/>
                    <a:pt x="0" y="78"/>
                  </a:cubicBezTo>
                  <a:cubicBezTo>
                    <a:pt x="0" y="119"/>
                    <a:pt x="37" y="156"/>
                    <a:pt x="78" y="156"/>
                  </a:cubicBezTo>
                  <a:cubicBezTo>
                    <a:pt x="119" y="156"/>
                    <a:pt x="152" y="119"/>
                    <a:pt x="152" y="78"/>
                  </a:cubicBezTo>
                  <a:cubicBezTo>
                    <a:pt x="152" y="37"/>
                    <a:pt x="11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6264996" y="3925847"/>
              <a:ext cx="14440" cy="15608"/>
            </a:xfrm>
            <a:custGeom>
              <a:rect b="b" l="l" r="r" t="t"/>
              <a:pathLst>
                <a:path extrusionOk="0" h="72" w="74">
                  <a:moveTo>
                    <a:pt x="46" y="0"/>
                  </a:moveTo>
                  <a:cubicBezTo>
                    <a:pt x="43" y="0"/>
                    <a:pt x="40" y="1"/>
                    <a:pt x="37" y="2"/>
                  </a:cubicBezTo>
                  <a:cubicBezTo>
                    <a:pt x="17" y="2"/>
                    <a:pt x="0" y="14"/>
                    <a:pt x="0" y="35"/>
                  </a:cubicBezTo>
                  <a:cubicBezTo>
                    <a:pt x="0" y="55"/>
                    <a:pt x="17" y="72"/>
                    <a:pt x="37" y="72"/>
                  </a:cubicBezTo>
                  <a:cubicBezTo>
                    <a:pt x="58" y="72"/>
                    <a:pt x="74" y="55"/>
                    <a:pt x="74" y="35"/>
                  </a:cubicBezTo>
                  <a:cubicBezTo>
                    <a:pt x="74" y="18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5940880" y="3981342"/>
              <a:ext cx="36100" cy="40103"/>
            </a:xfrm>
            <a:custGeom>
              <a:rect b="b" l="l" r="r" t="t"/>
              <a:pathLst>
                <a:path extrusionOk="0" h="185" w="185">
                  <a:moveTo>
                    <a:pt x="95" y="0"/>
                  </a:moveTo>
                  <a:cubicBezTo>
                    <a:pt x="46" y="0"/>
                    <a:pt x="0" y="41"/>
                    <a:pt x="0" y="91"/>
                  </a:cubicBezTo>
                  <a:cubicBezTo>
                    <a:pt x="0" y="144"/>
                    <a:pt x="46" y="185"/>
                    <a:pt x="95" y="185"/>
                  </a:cubicBezTo>
                  <a:cubicBezTo>
                    <a:pt x="144" y="185"/>
                    <a:pt x="185" y="144"/>
                    <a:pt x="185" y="91"/>
                  </a:cubicBezTo>
                  <a:cubicBezTo>
                    <a:pt x="185" y="41"/>
                    <a:pt x="144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4252594" y="3976790"/>
              <a:ext cx="44100" cy="49208"/>
            </a:xfrm>
            <a:custGeom>
              <a:rect b="b" l="l" r="r" t="t"/>
              <a:pathLst>
                <a:path extrusionOk="0" h="227" w="226">
                  <a:moveTo>
                    <a:pt x="115" y="1"/>
                  </a:moveTo>
                  <a:cubicBezTo>
                    <a:pt x="54" y="1"/>
                    <a:pt x="0" y="50"/>
                    <a:pt x="0" y="112"/>
                  </a:cubicBezTo>
                  <a:cubicBezTo>
                    <a:pt x="0" y="177"/>
                    <a:pt x="54" y="226"/>
                    <a:pt x="115" y="226"/>
                  </a:cubicBezTo>
                  <a:cubicBezTo>
                    <a:pt x="177" y="226"/>
                    <a:pt x="226" y="177"/>
                    <a:pt x="226" y="112"/>
                  </a:cubicBezTo>
                  <a:cubicBezTo>
                    <a:pt x="226" y="50"/>
                    <a:pt x="177" y="1"/>
                    <a:pt x="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4240496" y="4352894"/>
              <a:ext cx="18733" cy="19727"/>
            </a:xfrm>
            <a:custGeom>
              <a:rect b="b" l="l" r="r" t="t"/>
              <a:pathLst>
                <a:path extrusionOk="0" h="91" w="96">
                  <a:moveTo>
                    <a:pt x="50" y="0"/>
                  </a:moveTo>
                  <a:cubicBezTo>
                    <a:pt x="21" y="0"/>
                    <a:pt x="1" y="21"/>
                    <a:pt x="1" y="45"/>
                  </a:cubicBezTo>
                  <a:cubicBezTo>
                    <a:pt x="1" y="70"/>
                    <a:pt x="21" y="91"/>
                    <a:pt x="50" y="91"/>
                  </a:cubicBezTo>
                  <a:cubicBezTo>
                    <a:pt x="75" y="91"/>
                    <a:pt x="95" y="70"/>
                    <a:pt x="95" y="45"/>
                  </a:cubicBezTo>
                  <a:cubicBezTo>
                    <a:pt x="95" y="21"/>
                    <a:pt x="75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4142930" y="3861249"/>
              <a:ext cx="41758" cy="46607"/>
            </a:xfrm>
            <a:custGeom>
              <a:rect b="b" l="l" r="r" t="t"/>
              <a:pathLst>
                <a:path extrusionOk="0" h="215" w="214">
                  <a:moveTo>
                    <a:pt x="107" y="1"/>
                  </a:moveTo>
                  <a:cubicBezTo>
                    <a:pt x="50" y="1"/>
                    <a:pt x="1" y="50"/>
                    <a:pt x="1" y="107"/>
                  </a:cubicBezTo>
                  <a:cubicBezTo>
                    <a:pt x="1" y="169"/>
                    <a:pt x="50" y="214"/>
                    <a:pt x="107" y="214"/>
                  </a:cubicBezTo>
                  <a:cubicBezTo>
                    <a:pt x="169" y="214"/>
                    <a:pt x="214" y="169"/>
                    <a:pt x="214" y="107"/>
                  </a:cubicBezTo>
                  <a:cubicBezTo>
                    <a:pt x="214" y="50"/>
                    <a:pt x="169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3061896" y="3911974"/>
              <a:ext cx="45856" cy="51809"/>
            </a:xfrm>
            <a:custGeom>
              <a:rect b="b" l="l" r="r" t="t"/>
              <a:pathLst>
                <a:path extrusionOk="0" h="239" w="235">
                  <a:moveTo>
                    <a:pt x="120" y="1"/>
                  </a:moveTo>
                  <a:cubicBezTo>
                    <a:pt x="50" y="1"/>
                    <a:pt x="1" y="54"/>
                    <a:pt x="1" y="119"/>
                  </a:cubicBezTo>
                  <a:cubicBezTo>
                    <a:pt x="1" y="189"/>
                    <a:pt x="50" y="238"/>
                    <a:pt x="120" y="238"/>
                  </a:cubicBezTo>
                  <a:cubicBezTo>
                    <a:pt x="185" y="238"/>
                    <a:pt x="234" y="189"/>
                    <a:pt x="234" y="119"/>
                  </a:cubicBezTo>
                  <a:cubicBezTo>
                    <a:pt x="234" y="54"/>
                    <a:pt x="185" y="5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2977989" y="3346625"/>
              <a:ext cx="57759" cy="65032"/>
            </a:xfrm>
            <a:custGeom>
              <a:rect b="b" l="l" r="r" t="t"/>
              <a:pathLst>
                <a:path extrusionOk="0" h="300" w="296">
                  <a:moveTo>
                    <a:pt x="148" y="1"/>
                  </a:moveTo>
                  <a:cubicBezTo>
                    <a:pt x="66" y="1"/>
                    <a:pt x="0" y="70"/>
                    <a:pt x="0" y="152"/>
                  </a:cubicBezTo>
                  <a:cubicBezTo>
                    <a:pt x="0" y="234"/>
                    <a:pt x="66" y="300"/>
                    <a:pt x="148" y="300"/>
                  </a:cubicBezTo>
                  <a:cubicBezTo>
                    <a:pt x="230" y="300"/>
                    <a:pt x="295" y="234"/>
                    <a:pt x="295" y="152"/>
                  </a:cubicBezTo>
                  <a:cubicBezTo>
                    <a:pt x="295" y="70"/>
                    <a:pt x="230" y="1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3626024" y="4064800"/>
              <a:ext cx="53857" cy="59830"/>
            </a:xfrm>
            <a:custGeom>
              <a:rect b="b" l="l" r="r" t="t"/>
              <a:pathLst>
                <a:path extrusionOk="0" h="276" w="276">
                  <a:moveTo>
                    <a:pt x="140" y="1"/>
                  </a:moveTo>
                  <a:cubicBezTo>
                    <a:pt x="62" y="1"/>
                    <a:pt x="1" y="62"/>
                    <a:pt x="1" y="140"/>
                  </a:cubicBezTo>
                  <a:cubicBezTo>
                    <a:pt x="1" y="214"/>
                    <a:pt x="62" y="276"/>
                    <a:pt x="140" y="276"/>
                  </a:cubicBezTo>
                  <a:cubicBezTo>
                    <a:pt x="214" y="276"/>
                    <a:pt x="275" y="214"/>
                    <a:pt x="275" y="140"/>
                  </a:cubicBezTo>
                  <a:cubicBezTo>
                    <a:pt x="275" y="62"/>
                    <a:pt x="214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2841981" y="4140455"/>
              <a:ext cx="40197" cy="44656"/>
            </a:xfrm>
            <a:custGeom>
              <a:rect b="b" l="l" r="r" t="t"/>
              <a:pathLst>
                <a:path extrusionOk="0" h="206" w="206">
                  <a:moveTo>
                    <a:pt x="103" y="0"/>
                  </a:moveTo>
                  <a:cubicBezTo>
                    <a:pt x="45" y="0"/>
                    <a:pt x="0" y="45"/>
                    <a:pt x="0" y="103"/>
                  </a:cubicBezTo>
                  <a:cubicBezTo>
                    <a:pt x="0" y="160"/>
                    <a:pt x="45" y="205"/>
                    <a:pt x="103" y="205"/>
                  </a:cubicBezTo>
                  <a:cubicBezTo>
                    <a:pt x="160" y="205"/>
                    <a:pt x="205" y="160"/>
                    <a:pt x="205" y="103"/>
                  </a:cubicBezTo>
                  <a:cubicBezTo>
                    <a:pt x="205" y="45"/>
                    <a:pt x="160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3370010" y="4694098"/>
              <a:ext cx="41758" cy="47474"/>
            </a:xfrm>
            <a:custGeom>
              <a:rect b="b" l="l" r="r" t="t"/>
              <a:pathLst>
                <a:path extrusionOk="0" h="219" w="214">
                  <a:moveTo>
                    <a:pt x="107" y="1"/>
                  </a:moveTo>
                  <a:cubicBezTo>
                    <a:pt x="50" y="1"/>
                    <a:pt x="0" y="50"/>
                    <a:pt x="0" y="112"/>
                  </a:cubicBezTo>
                  <a:cubicBezTo>
                    <a:pt x="0" y="169"/>
                    <a:pt x="50" y="218"/>
                    <a:pt x="107" y="218"/>
                  </a:cubicBezTo>
                  <a:cubicBezTo>
                    <a:pt x="164" y="218"/>
                    <a:pt x="214" y="169"/>
                    <a:pt x="214" y="112"/>
                  </a:cubicBezTo>
                  <a:cubicBezTo>
                    <a:pt x="214" y="50"/>
                    <a:pt x="164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3698027" y="4931467"/>
              <a:ext cx="56198" cy="62431"/>
            </a:xfrm>
            <a:custGeom>
              <a:rect b="b" l="l" r="r" t="t"/>
              <a:pathLst>
                <a:path extrusionOk="0" h="288" w="288">
                  <a:moveTo>
                    <a:pt x="144" y="1"/>
                  </a:moveTo>
                  <a:cubicBezTo>
                    <a:pt x="62" y="1"/>
                    <a:pt x="1" y="62"/>
                    <a:pt x="1" y="144"/>
                  </a:cubicBezTo>
                  <a:cubicBezTo>
                    <a:pt x="1" y="226"/>
                    <a:pt x="66" y="288"/>
                    <a:pt x="144" y="288"/>
                  </a:cubicBezTo>
                  <a:cubicBezTo>
                    <a:pt x="226" y="288"/>
                    <a:pt x="288" y="222"/>
                    <a:pt x="288" y="144"/>
                  </a:cubicBezTo>
                  <a:cubicBezTo>
                    <a:pt x="288" y="62"/>
                    <a:pt x="222" y="1"/>
                    <a:pt x="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3962822" y="4558180"/>
              <a:ext cx="18733" cy="19727"/>
            </a:xfrm>
            <a:custGeom>
              <a:rect b="b" l="l" r="r" t="t"/>
              <a:pathLst>
                <a:path extrusionOk="0" h="91" w="96">
                  <a:moveTo>
                    <a:pt x="46" y="1"/>
                  </a:moveTo>
                  <a:cubicBezTo>
                    <a:pt x="21" y="1"/>
                    <a:pt x="1" y="21"/>
                    <a:pt x="1" y="46"/>
                  </a:cubicBezTo>
                  <a:cubicBezTo>
                    <a:pt x="1" y="70"/>
                    <a:pt x="21" y="91"/>
                    <a:pt x="46" y="91"/>
                  </a:cubicBezTo>
                  <a:cubicBezTo>
                    <a:pt x="71" y="91"/>
                    <a:pt x="95" y="70"/>
                    <a:pt x="95" y="46"/>
                  </a:cubicBezTo>
                  <a:cubicBezTo>
                    <a:pt x="95" y="21"/>
                    <a:pt x="71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8131633" y="3200085"/>
              <a:ext cx="34538" cy="38369"/>
            </a:xfrm>
            <a:custGeom>
              <a:rect b="b" l="l" r="r" t="t"/>
              <a:pathLst>
                <a:path extrusionOk="0" h="177" w="177">
                  <a:moveTo>
                    <a:pt x="87" y="0"/>
                  </a:moveTo>
                  <a:cubicBezTo>
                    <a:pt x="38" y="0"/>
                    <a:pt x="1" y="41"/>
                    <a:pt x="1" y="90"/>
                  </a:cubicBezTo>
                  <a:cubicBezTo>
                    <a:pt x="1" y="139"/>
                    <a:pt x="42" y="176"/>
                    <a:pt x="87" y="176"/>
                  </a:cubicBezTo>
                  <a:cubicBezTo>
                    <a:pt x="140" y="176"/>
                    <a:pt x="177" y="135"/>
                    <a:pt x="177" y="90"/>
                  </a:cubicBezTo>
                  <a:cubicBezTo>
                    <a:pt x="177" y="41"/>
                    <a:pt x="140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8482871" y="3594615"/>
              <a:ext cx="49954" cy="56145"/>
            </a:xfrm>
            <a:custGeom>
              <a:rect b="b" l="l" r="r" t="t"/>
              <a:pathLst>
                <a:path extrusionOk="0" h="259" w="256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202"/>
                    <a:pt x="58" y="259"/>
                    <a:pt x="128" y="259"/>
                  </a:cubicBezTo>
                  <a:cubicBezTo>
                    <a:pt x="202" y="259"/>
                    <a:pt x="255" y="202"/>
                    <a:pt x="255" y="128"/>
                  </a:cubicBezTo>
                  <a:cubicBezTo>
                    <a:pt x="255" y="58"/>
                    <a:pt x="194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8422966" y="2777807"/>
              <a:ext cx="40197" cy="44656"/>
            </a:xfrm>
            <a:custGeom>
              <a:rect b="b" l="l" r="r" t="t"/>
              <a:pathLst>
                <a:path extrusionOk="0" h="206" w="206">
                  <a:moveTo>
                    <a:pt x="103" y="0"/>
                  </a:moveTo>
                  <a:cubicBezTo>
                    <a:pt x="45" y="0"/>
                    <a:pt x="0" y="45"/>
                    <a:pt x="0" y="103"/>
                  </a:cubicBezTo>
                  <a:cubicBezTo>
                    <a:pt x="0" y="160"/>
                    <a:pt x="45" y="205"/>
                    <a:pt x="103" y="205"/>
                  </a:cubicBezTo>
                  <a:cubicBezTo>
                    <a:pt x="160" y="205"/>
                    <a:pt x="205" y="160"/>
                    <a:pt x="205" y="103"/>
                  </a:cubicBezTo>
                  <a:cubicBezTo>
                    <a:pt x="205" y="45"/>
                    <a:pt x="160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9023779" y="3333401"/>
              <a:ext cx="8196" cy="9105"/>
            </a:xfrm>
            <a:custGeom>
              <a:rect b="b" l="l" r="r" t="t"/>
              <a:pathLst>
                <a:path extrusionOk="0" h="42" w="42">
                  <a:moveTo>
                    <a:pt x="21" y="0"/>
                  </a:moveTo>
                  <a:cubicBezTo>
                    <a:pt x="9" y="0"/>
                    <a:pt x="1" y="12"/>
                    <a:pt x="1" y="21"/>
                  </a:cubicBezTo>
                  <a:cubicBezTo>
                    <a:pt x="1" y="33"/>
                    <a:pt x="9" y="41"/>
                    <a:pt x="21" y="41"/>
                  </a:cubicBezTo>
                  <a:cubicBezTo>
                    <a:pt x="34" y="41"/>
                    <a:pt x="42" y="33"/>
                    <a:pt x="42" y="21"/>
                  </a:cubicBezTo>
                  <a:cubicBezTo>
                    <a:pt x="42" y="12"/>
                    <a:pt x="34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-93007" y="650594"/>
              <a:ext cx="24196" cy="26013"/>
            </a:xfrm>
            <a:custGeom>
              <a:rect b="b" l="l" r="r" t="t"/>
              <a:pathLst>
                <a:path extrusionOk="0" h="120" w="124">
                  <a:moveTo>
                    <a:pt x="62" y="1"/>
                  </a:moveTo>
                  <a:cubicBezTo>
                    <a:pt x="25" y="1"/>
                    <a:pt x="0" y="29"/>
                    <a:pt x="0" y="62"/>
                  </a:cubicBezTo>
                  <a:cubicBezTo>
                    <a:pt x="0" y="95"/>
                    <a:pt x="33" y="120"/>
                    <a:pt x="62" y="120"/>
                  </a:cubicBezTo>
                  <a:cubicBezTo>
                    <a:pt x="99" y="120"/>
                    <a:pt x="123" y="91"/>
                    <a:pt x="123" y="62"/>
                  </a:cubicBezTo>
                  <a:cubicBezTo>
                    <a:pt x="123" y="29"/>
                    <a:pt x="99" y="5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8904553" y="1137687"/>
              <a:ext cx="52296" cy="58096"/>
            </a:xfrm>
            <a:custGeom>
              <a:rect b="b" l="l" r="r" t="t"/>
              <a:pathLst>
                <a:path extrusionOk="0" h="268" w="268">
                  <a:moveTo>
                    <a:pt x="136" y="1"/>
                  </a:moveTo>
                  <a:cubicBezTo>
                    <a:pt x="62" y="1"/>
                    <a:pt x="1" y="62"/>
                    <a:pt x="1" y="136"/>
                  </a:cubicBezTo>
                  <a:cubicBezTo>
                    <a:pt x="1" y="206"/>
                    <a:pt x="62" y="267"/>
                    <a:pt x="136" y="267"/>
                  </a:cubicBezTo>
                  <a:cubicBezTo>
                    <a:pt x="206" y="267"/>
                    <a:pt x="267" y="206"/>
                    <a:pt x="267" y="136"/>
                  </a:cubicBezTo>
                  <a:cubicBezTo>
                    <a:pt x="267" y="62"/>
                    <a:pt x="206" y="1"/>
                    <a:pt x="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9178324" y="1120779"/>
              <a:ext cx="8196" cy="10188"/>
            </a:xfrm>
            <a:custGeom>
              <a:rect b="b" l="l" r="r" t="t"/>
              <a:pathLst>
                <a:path extrusionOk="0" h="47" w="42">
                  <a:moveTo>
                    <a:pt x="24" y="0"/>
                  </a:moveTo>
                  <a:cubicBezTo>
                    <a:pt x="23" y="0"/>
                    <a:pt x="22" y="0"/>
                    <a:pt x="21" y="1"/>
                  </a:cubicBezTo>
                  <a:cubicBezTo>
                    <a:pt x="8" y="1"/>
                    <a:pt x="0" y="13"/>
                    <a:pt x="0" y="26"/>
                  </a:cubicBezTo>
                  <a:cubicBezTo>
                    <a:pt x="0" y="34"/>
                    <a:pt x="8" y="46"/>
                    <a:pt x="21" y="46"/>
                  </a:cubicBezTo>
                  <a:cubicBezTo>
                    <a:pt x="29" y="46"/>
                    <a:pt x="41" y="34"/>
                    <a:pt x="41" y="26"/>
                  </a:cubicBezTo>
                  <a:cubicBezTo>
                    <a:pt x="41" y="11"/>
                    <a:pt x="32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7242609" y="1404321"/>
              <a:ext cx="657987" cy="738986"/>
            </a:xfrm>
            <a:custGeom>
              <a:rect b="b" l="l" r="r" t="t"/>
              <a:pathLst>
                <a:path extrusionOk="0" h="3409" w="3372">
                  <a:moveTo>
                    <a:pt x="1137" y="1"/>
                  </a:moveTo>
                  <a:lnTo>
                    <a:pt x="1137" y="1"/>
                  </a:lnTo>
                  <a:cubicBezTo>
                    <a:pt x="477" y="255"/>
                    <a:pt x="1" y="895"/>
                    <a:pt x="1" y="1645"/>
                  </a:cubicBezTo>
                  <a:cubicBezTo>
                    <a:pt x="1" y="2621"/>
                    <a:pt x="788" y="3409"/>
                    <a:pt x="1764" y="3409"/>
                  </a:cubicBezTo>
                  <a:cubicBezTo>
                    <a:pt x="2482" y="3409"/>
                    <a:pt x="3097" y="2978"/>
                    <a:pt x="3372" y="2363"/>
                  </a:cubicBezTo>
                  <a:lnTo>
                    <a:pt x="3372" y="2363"/>
                  </a:lnTo>
                  <a:cubicBezTo>
                    <a:pt x="3183" y="2437"/>
                    <a:pt x="2970" y="2482"/>
                    <a:pt x="2748" y="2482"/>
                  </a:cubicBezTo>
                  <a:cubicBezTo>
                    <a:pt x="1772" y="2482"/>
                    <a:pt x="985" y="1694"/>
                    <a:pt x="985" y="719"/>
                  </a:cubicBezTo>
                  <a:cubicBezTo>
                    <a:pt x="985" y="464"/>
                    <a:pt x="1038" y="222"/>
                    <a:pt x="11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1879393" y="3244307"/>
              <a:ext cx="396119" cy="385859"/>
            </a:xfrm>
            <a:custGeom>
              <a:rect b="b" l="l" r="r" t="t"/>
              <a:pathLst>
                <a:path extrusionOk="0" h="1780" w="2030">
                  <a:moveTo>
                    <a:pt x="1014" y="0"/>
                  </a:moveTo>
                  <a:cubicBezTo>
                    <a:pt x="894" y="0"/>
                    <a:pt x="773" y="24"/>
                    <a:pt x="656" y="75"/>
                  </a:cubicBezTo>
                  <a:cubicBezTo>
                    <a:pt x="205" y="276"/>
                    <a:pt x="0" y="797"/>
                    <a:pt x="201" y="1248"/>
                  </a:cubicBezTo>
                  <a:cubicBezTo>
                    <a:pt x="350" y="1581"/>
                    <a:pt x="673" y="1780"/>
                    <a:pt x="1013" y="1780"/>
                  </a:cubicBezTo>
                  <a:cubicBezTo>
                    <a:pt x="1134" y="1780"/>
                    <a:pt x="1256" y="1755"/>
                    <a:pt x="1374" y="1703"/>
                  </a:cubicBezTo>
                  <a:cubicBezTo>
                    <a:pt x="1825" y="1506"/>
                    <a:pt x="2030" y="981"/>
                    <a:pt x="1833" y="530"/>
                  </a:cubicBezTo>
                  <a:cubicBezTo>
                    <a:pt x="1687" y="198"/>
                    <a:pt x="1358" y="0"/>
                    <a:pt x="1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1775387" y="3284844"/>
              <a:ext cx="611350" cy="303702"/>
            </a:xfrm>
            <a:custGeom>
              <a:rect b="b" l="l" r="r" t="t"/>
              <a:pathLst>
                <a:path extrusionOk="0" h="1401" w="3133">
                  <a:moveTo>
                    <a:pt x="3017" y="0"/>
                  </a:moveTo>
                  <a:cubicBezTo>
                    <a:pt x="2924" y="0"/>
                    <a:pt x="2749" y="39"/>
                    <a:pt x="2518" y="109"/>
                  </a:cubicBezTo>
                  <a:cubicBezTo>
                    <a:pt x="2552" y="104"/>
                    <a:pt x="2580" y="101"/>
                    <a:pt x="2603" y="101"/>
                  </a:cubicBezTo>
                  <a:cubicBezTo>
                    <a:pt x="2632" y="101"/>
                    <a:pt x="2650" y="106"/>
                    <a:pt x="2657" y="117"/>
                  </a:cubicBezTo>
                  <a:cubicBezTo>
                    <a:pt x="2694" y="195"/>
                    <a:pt x="2210" y="487"/>
                    <a:pt x="1579" y="765"/>
                  </a:cubicBezTo>
                  <a:cubicBezTo>
                    <a:pt x="1061" y="992"/>
                    <a:pt x="608" y="1143"/>
                    <a:pt x="444" y="1143"/>
                  </a:cubicBezTo>
                  <a:cubicBezTo>
                    <a:pt x="410" y="1143"/>
                    <a:pt x="388" y="1136"/>
                    <a:pt x="381" y="1122"/>
                  </a:cubicBezTo>
                  <a:cubicBezTo>
                    <a:pt x="369" y="1102"/>
                    <a:pt x="402" y="1061"/>
                    <a:pt x="463" y="1015"/>
                  </a:cubicBezTo>
                  <a:lnTo>
                    <a:pt x="463" y="1015"/>
                  </a:lnTo>
                  <a:cubicBezTo>
                    <a:pt x="168" y="1184"/>
                    <a:pt x="0" y="1323"/>
                    <a:pt x="29" y="1372"/>
                  </a:cubicBezTo>
                  <a:cubicBezTo>
                    <a:pt x="37" y="1392"/>
                    <a:pt x="65" y="1401"/>
                    <a:pt x="112" y="1401"/>
                  </a:cubicBezTo>
                  <a:cubicBezTo>
                    <a:pt x="330" y="1401"/>
                    <a:pt x="943" y="1196"/>
                    <a:pt x="1640" y="888"/>
                  </a:cubicBezTo>
                  <a:cubicBezTo>
                    <a:pt x="2489" y="511"/>
                    <a:pt x="3133" y="126"/>
                    <a:pt x="3088" y="19"/>
                  </a:cubicBezTo>
                  <a:cubicBezTo>
                    <a:pt x="3078" y="6"/>
                    <a:pt x="3054" y="0"/>
                    <a:pt x="3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2" name="Google Shape;542;p16"/>
          <p:cNvSpPr/>
          <p:nvPr/>
        </p:nvSpPr>
        <p:spPr>
          <a:xfrm>
            <a:off x="159625" y="212400"/>
            <a:ext cx="8806200" cy="4718700"/>
          </a:xfrm>
          <a:prstGeom prst="roundRect">
            <a:avLst>
              <a:gd fmla="val 0" name="adj"/>
            </a:avLst>
          </a:prstGeom>
          <a:solidFill>
            <a:srgbClr val="FFFFFF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16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44" name="Google Shape;544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5" name="Google Shape;545;p16"/>
          <p:cNvSpPr txBox="1"/>
          <p:nvPr>
            <p:ph idx="1" type="subTitle"/>
          </p:nvPr>
        </p:nvSpPr>
        <p:spPr>
          <a:xfrm flipH="1">
            <a:off x="2281700" y="3113531"/>
            <a:ext cx="45807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3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" type="blank">
  <p:cSld name="BLANK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7"/>
          <p:cNvSpPr/>
          <p:nvPr/>
        </p:nvSpPr>
        <p:spPr>
          <a:xfrm>
            <a:off x="0" y="0"/>
            <a:ext cx="9144062" cy="5143542"/>
          </a:xfrm>
          <a:custGeom>
            <a:rect b="b" l="l" r="r" t="t"/>
            <a:pathLst>
              <a:path extrusionOk="0" h="43008" w="66114">
                <a:moveTo>
                  <a:pt x="0" y="1"/>
                </a:moveTo>
                <a:lnTo>
                  <a:pt x="66113" y="1"/>
                </a:lnTo>
                <a:lnTo>
                  <a:pt x="66113" y="43007"/>
                </a:lnTo>
                <a:lnTo>
                  <a:pt x="0" y="4300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17"/>
          <p:cNvSpPr/>
          <p:nvPr/>
        </p:nvSpPr>
        <p:spPr>
          <a:xfrm>
            <a:off x="1" y="21521"/>
            <a:ext cx="9143925" cy="5122015"/>
          </a:xfrm>
          <a:custGeom>
            <a:rect b="b" l="l" r="r" t="t"/>
            <a:pathLst>
              <a:path extrusionOk="0" h="37443" w="66844">
                <a:moveTo>
                  <a:pt x="66843" y="2145"/>
                </a:moveTo>
                <a:cubicBezTo>
                  <a:pt x="61476" y="1"/>
                  <a:pt x="57297" y="2797"/>
                  <a:pt x="56071" y="8690"/>
                </a:cubicBezTo>
                <a:cubicBezTo>
                  <a:pt x="54878" y="14455"/>
                  <a:pt x="48296" y="12269"/>
                  <a:pt x="44770" y="15476"/>
                </a:cubicBezTo>
                <a:cubicBezTo>
                  <a:pt x="39226" y="20520"/>
                  <a:pt x="41297" y="27384"/>
                  <a:pt x="33424" y="27384"/>
                </a:cubicBezTo>
                <a:cubicBezTo>
                  <a:pt x="25551" y="27384"/>
                  <a:pt x="27667" y="20515"/>
                  <a:pt x="22073" y="15476"/>
                </a:cubicBezTo>
                <a:cubicBezTo>
                  <a:pt x="18531" y="12282"/>
                  <a:pt x="11966" y="14455"/>
                  <a:pt x="10772" y="8690"/>
                </a:cubicBezTo>
                <a:cubicBezTo>
                  <a:pt x="9546" y="2789"/>
                  <a:pt x="5368" y="1"/>
                  <a:pt x="0" y="2145"/>
                </a:cubicBezTo>
                <a:lnTo>
                  <a:pt x="0" y="37442"/>
                </a:lnTo>
                <a:lnTo>
                  <a:pt x="66843" y="37442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56000">
                <a:srgbClr val="3F2767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17"/>
          <p:cNvSpPr/>
          <p:nvPr/>
        </p:nvSpPr>
        <p:spPr>
          <a:xfrm>
            <a:off x="0" y="1244014"/>
            <a:ext cx="9143925" cy="3899478"/>
          </a:xfrm>
          <a:custGeom>
            <a:rect b="b" l="l" r="r" t="t"/>
            <a:pathLst>
              <a:path extrusionOk="0" h="28506" w="66844">
                <a:moveTo>
                  <a:pt x="405" y="1"/>
                </a:moveTo>
                <a:cubicBezTo>
                  <a:pt x="273" y="1"/>
                  <a:pt x="138" y="4"/>
                  <a:pt x="0" y="11"/>
                </a:cubicBezTo>
                <a:lnTo>
                  <a:pt x="0" y="28505"/>
                </a:lnTo>
                <a:lnTo>
                  <a:pt x="66843" y="28505"/>
                </a:lnTo>
                <a:lnTo>
                  <a:pt x="66843" y="11"/>
                </a:lnTo>
                <a:cubicBezTo>
                  <a:pt x="66720" y="5"/>
                  <a:pt x="66599" y="2"/>
                  <a:pt x="66480" y="2"/>
                </a:cubicBezTo>
                <a:cubicBezTo>
                  <a:pt x="59279" y="2"/>
                  <a:pt x="58011" y="10606"/>
                  <a:pt x="53913" y="10606"/>
                </a:cubicBezTo>
                <a:cubicBezTo>
                  <a:pt x="53427" y="10606"/>
                  <a:pt x="52900" y="10457"/>
                  <a:pt x="52319" y="10122"/>
                </a:cubicBezTo>
                <a:cubicBezTo>
                  <a:pt x="50860" y="9281"/>
                  <a:pt x="49132" y="8680"/>
                  <a:pt x="47451" y="8680"/>
                </a:cubicBezTo>
                <a:cubicBezTo>
                  <a:pt x="45112" y="8680"/>
                  <a:pt x="42864" y="9842"/>
                  <a:pt x="41559" y="13132"/>
                </a:cubicBezTo>
                <a:cubicBezTo>
                  <a:pt x="40391" y="16076"/>
                  <a:pt x="38667" y="17291"/>
                  <a:pt x="37148" y="17291"/>
                </a:cubicBezTo>
                <a:cubicBezTo>
                  <a:pt x="35373" y="17291"/>
                  <a:pt x="33879" y="15631"/>
                  <a:pt x="33879" y="13132"/>
                </a:cubicBezTo>
                <a:lnTo>
                  <a:pt x="33879" y="10873"/>
                </a:lnTo>
                <a:lnTo>
                  <a:pt x="32964" y="10873"/>
                </a:lnTo>
                <a:lnTo>
                  <a:pt x="32964" y="13132"/>
                </a:lnTo>
                <a:cubicBezTo>
                  <a:pt x="32964" y="15631"/>
                  <a:pt x="31470" y="17291"/>
                  <a:pt x="29694" y="17291"/>
                </a:cubicBezTo>
                <a:cubicBezTo>
                  <a:pt x="28175" y="17291"/>
                  <a:pt x="26450" y="16076"/>
                  <a:pt x="25280" y="13132"/>
                </a:cubicBezTo>
                <a:cubicBezTo>
                  <a:pt x="24017" y="9947"/>
                  <a:pt x="22332" y="8991"/>
                  <a:pt x="20218" y="8991"/>
                </a:cubicBezTo>
                <a:cubicBezTo>
                  <a:pt x="18579" y="8991"/>
                  <a:pt x="16682" y="9566"/>
                  <a:pt x="14524" y="10122"/>
                </a:cubicBezTo>
                <a:cubicBezTo>
                  <a:pt x="14138" y="10222"/>
                  <a:pt x="13776" y="10269"/>
                  <a:pt x="13435" y="10269"/>
                </a:cubicBezTo>
                <a:cubicBezTo>
                  <a:pt x="8373" y="10269"/>
                  <a:pt x="7900" y="1"/>
                  <a:pt x="405" y="1"/>
                </a:cubicBez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51" name="Google Shape;551;p17"/>
          <p:cNvSpPr txBox="1"/>
          <p:nvPr>
            <p:ph type="title"/>
          </p:nvPr>
        </p:nvSpPr>
        <p:spPr>
          <a:xfrm flipH="1">
            <a:off x="4028300" y="2796925"/>
            <a:ext cx="47292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/>
        </p:txBody>
      </p:sp>
      <p:sp>
        <p:nvSpPr>
          <p:cNvPr id="552" name="Google Shape;552;p17"/>
          <p:cNvSpPr txBox="1"/>
          <p:nvPr>
            <p:ph idx="1" type="subTitle"/>
          </p:nvPr>
        </p:nvSpPr>
        <p:spPr>
          <a:xfrm flipH="1">
            <a:off x="6770900" y="3395425"/>
            <a:ext cx="19866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000"/>
              <a:buNone/>
              <a:defRPr sz="1000">
                <a:solidFill>
                  <a:srgbClr val="0F0F4B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000"/>
              <a:buNone/>
              <a:defRPr sz="1000">
                <a:solidFill>
                  <a:srgbClr val="0F0F4B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000"/>
              <a:buNone/>
              <a:defRPr sz="1000">
                <a:solidFill>
                  <a:srgbClr val="0F0F4B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000"/>
              <a:buNone/>
              <a:defRPr sz="1000">
                <a:solidFill>
                  <a:srgbClr val="0F0F4B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000"/>
              <a:buNone/>
              <a:defRPr sz="1000">
                <a:solidFill>
                  <a:srgbClr val="0F0F4B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000"/>
              <a:buNone/>
              <a:defRPr sz="1000">
                <a:solidFill>
                  <a:srgbClr val="0F0F4B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000"/>
              <a:buNone/>
              <a:defRPr sz="1000">
                <a:solidFill>
                  <a:srgbClr val="0F0F4B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000"/>
              <a:buNone/>
              <a:defRPr sz="1000">
                <a:solidFill>
                  <a:srgbClr val="0F0F4B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000"/>
              <a:buNone/>
              <a:defRPr sz="1000">
                <a:solidFill>
                  <a:srgbClr val="0F0F4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2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8"/>
          <p:cNvSpPr/>
          <p:nvPr/>
        </p:nvSpPr>
        <p:spPr>
          <a:xfrm rot="9891484">
            <a:off x="5499482" y="125560"/>
            <a:ext cx="3427962" cy="1114515"/>
          </a:xfrm>
          <a:custGeom>
            <a:rect b="b" l="l" r="r" t="t"/>
            <a:pathLst>
              <a:path extrusionOk="0" h="4314" w="19326">
                <a:moveTo>
                  <a:pt x="19018" y="0"/>
                </a:moveTo>
                <a:cubicBezTo>
                  <a:pt x="18985" y="0"/>
                  <a:pt x="18965" y="21"/>
                  <a:pt x="18965" y="49"/>
                </a:cubicBezTo>
                <a:cubicBezTo>
                  <a:pt x="18965" y="82"/>
                  <a:pt x="18994" y="103"/>
                  <a:pt x="19018" y="103"/>
                </a:cubicBezTo>
                <a:lnTo>
                  <a:pt x="19273" y="103"/>
                </a:lnTo>
                <a:cubicBezTo>
                  <a:pt x="19301" y="103"/>
                  <a:pt x="19326" y="78"/>
                  <a:pt x="19326" y="49"/>
                </a:cubicBezTo>
                <a:cubicBezTo>
                  <a:pt x="19326" y="25"/>
                  <a:pt x="19305" y="0"/>
                  <a:pt x="19273" y="0"/>
                </a:cubicBezTo>
                <a:close/>
                <a:moveTo>
                  <a:pt x="18756" y="4"/>
                </a:moveTo>
                <a:cubicBezTo>
                  <a:pt x="18670" y="8"/>
                  <a:pt x="18588" y="16"/>
                  <a:pt x="18502" y="21"/>
                </a:cubicBezTo>
                <a:cubicBezTo>
                  <a:pt x="18473" y="25"/>
                  <a:pt x="18452" y="45"/>
                  <a:pt x="18452" y="78"/>
                </a:cubicBezTo>
                <a:cubicBezTo>
                  <a:pt x="18452" y="103"/>
                  <a:pt x="18481" y="123"/>
                  <a:pt x="18506" y="123"/>
                </a:cubicBezTo>
                <a:cubicBezTo>
                  <a:pt x="18592" y="119"/>
                  <a:pt x="18678" y="111"/>
                  <a:pt x="18756" y="107"/>
                </a:cubicBezTo>
                <a:cubicBezTo>
                  <a:pt x="18789" y="107"/>
                  <a:pt x="18809" y="86"/>
                  <a:pt x="18809" y="57"/>
                </a:cubicBezTo>
                <a:cubicBezTo>
                  <a:pt x="18809" y="25"/>
                  <a:pt x="18780" y="4"/>
                  <a:pt x="18756" y="4"/>
                </a:cubicBezTo>
                <a:close/>
                <a:moveTo>
                  <a:pt x="18254" y="41"/>
                </a:moveTo>
                <a:cubicBezTo>
                  <a:pt x="18252" y="41"/>
                  <a:pt x="18250" y="41"/>
                  <a:pt x="18247" y="41"/>
                </a:cubicBezTo>
                <a:cubicBezTo>
                  <a:pt x="18161" y="45"/>
                  <a:pt x="18079" y="57"/>
                  <a:pt x="17993" y="66"/>
                </a:cubicBezTo>
                <a:cubicBezTo>
                  <a:pt x="17960" y="70"/>
                  <a:pt x="17940" y="98"/>
                  <a:pt x="17948" y="123"/>
                </a:cubicBezTo>
                <a:cubicBezTo>
                  <a:pt x="17952" y="148"/>
                  <a:pt x="17973" y="168"/>
                  <a:pt x="17997" y="168"/>
                </a:cubicBezTo>
                <a:lnTo>
                  <a:pt x="18010" y="168"/>
                </a:lnTo>
                <a:cubicBezTo>
                  <a:pt x="18092" y="160"/>
                  <a:pt x="18174" y="152"/>
                  <a:pt x="18260" y="144"/>
                </a:cubicBezTo>
                <a:cubicBezTo>
                  <a:pt x="18284" y="140"/>
                  <a:pt x="18305" y="111"/>
                  <a:pt x="18305" y="86"/>
                </a:cubicBezTo>
                <a:cubicBezTo>
                  <a:pt x="18301" y="63"/>
                  <a:pt x="18280" y="41"/>
                  <a:pt x="18254" y="41"/>
                </a:cubicBezTo>
                <a:close/>
                <a:moveTo>
                  <a:pt x="17747" y="101"/>
                </a:moveTo>
                <a:cubicBezTo>
                  <a:pt x="17743" y="101"/>
                  <a:pt x="17739" y="102"/>
                  <a:pt x="17735" y="103"/>
                </a:cubicBezTo>
                <a:cubicBezTo>
                  <a:pt x="17649" y="119"/>
                  <a:pt x="17563" y="127"/>
                  <a:pt x="17481" y="144"/>
                </a:cubicBezTo>
                <a:cubicBezTo>
                  <a:pt x="17456" y="144"/>
                  <a:pt x="17435" y="172"/>
                  <a:pt x="17440" y="201"/>
                </a:cubicBezTo>
                <a:cubicBezTo>
                  <a:pt x="17444" y="226"/>
                  <a:pt x="17464" y="242"/>
                  <a:pt x="17489" y="242"/>
                </a:cubicBezTo>
                <a:cubicBezTo>
                  <a:pt x="17489" y="242"/>
                  <a:pt x="17497" y="242"/>
                  <a:pt x="17497" y="246"/>
                </a:cubicBezTo>
                <a:cubicBezTo>
                  <a:pt x="17579" y="230"/>
                  <a:pt x="17665" y="213"/>
                  <a:pt x="17747" y="205"/>
                </a:cubicBezTo>
                <a:cubicBezTo>
                  <a:pt x="17776" y="205"/>
                  <a:pt x="17796" y="172"/>
                  <a:pt x="17792" y="148"/>
                </a:cubicBezTo>
                <a:cubicBezTo>
                  <a:pt x="17792" y="123"/>
                  <a:pt x="17774" y="101"/>
                  <a:pt x="17747" y="101"/>
                </a:cubicBezTo>
                <a:close/>
                <a:moveTo>
                  <a:pt x="17238" y="183"/>
                </a:moveTo>
                <a:cubicBezTo>
                  <a:pt x="17234" y="183"/>
                  <a:pt x="17230" y="184"/>
                  <a:pt x="17226" y="185"/>
                </a:cubicBezTo>
                <a:cubicBezTo>
                  <a:pt x="17144" y="201"/>
                  <a:pt x="17058" y="222"/>
                  <a:pt x="16976" y="234"/>
                </a:cubicBezTo>
                <a:cubicBezTo>
                  <a:pt x="16948" y="238"/>
                  <a:pt x="16931" y="271"/>
                  <a:pt x="16935" y="295"/>
                </a:cubicBezTo>
                <a:cubicBezTo>
                  <a:pt x="16943" y="324"/>
                  <a:pt x="16964" y="336"/>
                  <a:pt x="16989" y="336"/>
                </a:cubicBezTo>
                <a:lnTo>
                  <a:pt x="16997" y="336"/>
                </a:lnTo>
                <a:cubicBezTo>
                  <a:pt x="17079" y="316"/>
                  <a:pt x="17169" y="304"/>
                  <a:pt x="17251" y="287"/>
                </a:cubicBezTo>
                <a:cubicBezTo>
                  <a:pt x="17276" y="283"/>
                  <a:pt x="17296" y="250"/>
                  <a:pt x="17292" y="226"/>
                </a:cubicBezTo>
                <a:cubicBezTo>
                  <a:pt x="17285" y="204"/>
                  <a:pt x="17262" y="183"/>
                  <a:pt x="17238" y="183"/>
                </a:cubicBezTo>
                <a:close/>
                <a:moveTo>
                  <a:pt x="58" y="84"/>
                </a:moveTo>
                <a:cubicBezTo>
                  <a:pt x="53" y="84"/>
                  <a:pt x="47" y="85"/>
                  <a:pt x="41" y="86"/>
                </a:cubicBezTo>
                <a:cubicBezTo>
                  <a:pt x="16" y="98"/>
                  <a:pt x="0" y="127"/>
                  <a:pt x="12" y="152"/>
                </a:cubicBezTo>
                <a:cubicBezTo>
                  <a:pt x="12" y="160"/>
                  <a:pt x="49" y="246"/>
                  <a:pt x="115" y="394"/>
                </a:cubicBezTo>
                <a:cubicBezTo>
                  <a:pt x="123" y="414"/>
                  <a:pt x="139" y="427"/>
                  <a:pt x="160" y="427"/>
                </a:cubicBezTo>
                <a:cubicBezTo>
                  <a:pt x="164" y="427"/>
                  <a:pt x="172" y="427"/>
                  <a:pt x="180" y="418"/>
                </a:cubicBezTo>
                <a:cubicBezTo>
                  <a:pt x="205" y="410"/>
                  <a:pt x="217" y="377"/>
                  <a:pt x="205" y="353"/>
                </a:cubicBezTo>
                <a:cubicBezTo>
                  <a:pt x="139" y="205"/>
                  <a:pt x="111" y="119"/>
                  <a:pt x="111" y="119"/>
                </a:cubicBezTo>
                <a:cubicBezTo>
                  <a:pt x="101" y="96"/>
                  <a:pt x="81" y="84"/>
                  <a:pt x="58" y="84"/>
                </a:cubicBezTo>
                <a:close/>
                <a:moveTo>
                  <a:pt x="16730" y="295"/>
                </a:moveTo>
                <a:cubicBezTo>
                  <a:pt x="16727" y="295"/>
                  <a:pt x="16725" y="295"/>
                  <a:pt x="16722" y="295"/>
                </a:cubicBezTo>
                <a:cubicBezTo>
                  <a:pt x="16636" y="316"/>
                  <a:pt x="16554" y="336"/>
                  <a:pt x="16472" y="357"/>
                </a:cubicBezTo>
                <a:cubicBezTo>
                  <a:pt x="16443" y="365"/>
                  <a:pt x="16431" y="394"/>
                  <a:pt x="16435" y="418"/>
                </a:cubicBezTo>
                <a:cubicBezTo>
                  <a:pt x="16443" y="439"/>
                  <a:pt x="16464" y="455"/>
                  <a:pt x="16484" y="455"/>
                </a:cubicBezTo>
                <a:lnTo>
                  <a:pt x="16501" y="455"/>
                </a:lnTo>
                <a:lnTo>
                  <a:pt x="16747" y="394"/>
                </a:lnTo>
                <a:cubicBezTo>
                  <a:pt x="16771" y="390"/>
                  <a:pt x="16788" y="357"/>
                  <a:pt x="16784" y="332"/>
                </a:cubicBezTo>
                <a:cubicBezTo>
                  <a:pt x="16780" y="310"/>
                  <a:pt x="16753" y="295"/>
                  <a:pt x="16730" y="295"/>
                </a:cubicBezTo>
                <a:close/>
                <a:moveTo>
                  <a:pt x="16241" y="423"/>
                </a:moveTo>
                <a:cubicBezTo>
                  <a:pt x="16236" y="423"/>
                  <a:pt x="16231" y="424"/>
                  <a:pt x="16226" y="427"/>
                </a:cubicBezTo>
                <a:cubicBezTo>
                  <a:pt x="16144" y="447"/>
                  <a:pt x="16062" y="472"/>
                  <a:pt x="15980" y="496"/>
                </a:cubicBezTo>
                <a:cubicBezTo>
                  <a:pt x="15947" y="509"/>
                  <a:pt x="15931" y="537"/>
                  <a:pt x="15943" y="562"/>
                </a:cubicBezTo>
                <a:cubicBezTo>
                  <a:pt x="15951" y="582"/>
                  <a:pt x="15972" y="599"/>
                  <a:pt x="15992" y="599"/>
                </a:cubicBezTo>
                <a:cubicBezTo>
                  <a:pt x="16000" y="599"/>
                  <a:pt x="16004" y="595"/>
                  <a:pt x="16004" y="595"/>
                </a:cubicBezTo>
                <a:cubicBezTo>
                  <a:pt x="16086" y="570"/>
                  <a:pt x="16168" y="550"/>
                  <a:pt x="16250" y="521"/>
                </a:cubicBezTo>
                <a:cubicBezTo>
                  <a:pt x="16275" y="517"/>
                  <a:pt x="16296" y="488"/>
                  <a:pt x="16287" y="459"/>
                </a:cubicBezTo>
                <a:cubicBezTo>
                  <a:pt x="16281" y="440"/>
                  <a:pt x="16261" y="423"/>
                  <a:pt x="16241" y="423"/>
                </a:cubicBezTo>
                <a:close/>
                <a:moveTo>
                  <a:pt x="15751" y="570"/>
                </a:moveTo>
                <a:cubicBezTo>
                  <a:pt x="15745" y="570"/>
                  <a:pt x="15740" y="571"/>
                  <a:pt x="15734" y="574"/>
                </a:cubicBezTo>
                <a:cubicBezTo>
                  <a:pt x="15656" y="599"/>
                  <a:pt x="15574" y="623"/>
                  <a:pt x="15492" y="656"/>
                </a:cubicBezTo>
                <a:cubicBezTo>
                  <a:pt x="15467" y="664"/>
                  <a:pt x="15451" y="697"/>
                  <a:pt x="15459" y="722"/>
                </a:cubicBezTo>
                <a:cubicBezTo>
                  <a:pt x="15467" y="742"/>
                  <a:pt x="15488" y="759"/>
                  <a:pt x="15508" y="759"/>
                </a:cubicBezTo>
                <a:cubicBezTo>
                  <a:pt x="15516" y="759"/>
                  <a:pt x="15521" y="759"/>
                  <a:pt x="15529" y="755"/>
                </a:cubicBezTo>
                <a:cubicBezTo>
                  <a:pt x="15603" y="726"/>
                  <a:pt x="15685" y="697"/>
                  <a:pt x="15767" y="673"/>
                </a:cubicBezTo>
                <a:cubicBezTo>
                  <a:pt x="15795" y="660"/>
                  <a:pt x="15808" y="632"/>
                  <a:pt x="15799" y="603"/>
                </a:cubicBezTo>
                <a:cubicBezTo>
                  <a:pt x="15790" y="584"/>
                  <a:pt x="15771" y="570"/>
                  <a:pt x="15751" y="570"/>
                </a:cubicBezTo>
                <a:close/>
                <a:moveTo>
                  <a:pt x="266" y="558"/>
                </a:moveTo>
                <a:cubicBezTo>
                  <a:pt x="258" y="558"/>
                  <a:pt x="249" y="559"/>
                  <a:pt x="242" y="562"/>
                </a:cubicBezTo>
                <a:cubicBezTo>
                  <a:pt x="217" y="574"/>
                  <a:pt x="213" y="603"/>
                  <a:pt x="221" y="632"/>
                </a:cubicBezTo>
                <a:lnTo>
                  <a:pt x="344" y="861"/>
                </a:lnTo>
                <a:cubicBezTo>
                  <a:pt x="357" y="878"/>
                  <a:pt x="369" y="886"/>
                  <a:pt x="390" y="886"/>
                </a:cubicBezTo>
                <a:cubicBezTo>
                  <a:pt x="402" y="886"/>
                  <a:pt x="406" y="882"/>
                  <a:pt x="406" y="882"/>
                </a:cubicBezTo>
                <a:cubicBezTo>
                  <a:pt x="431" y="865"/>
                  <a:pt x="443" y="837"/>
                  <a:pt x="426" y="808"/>
                </a:cubicBezTo>
                <a:cubicBezTo>
                  <a:pt x="385" y="734"/>
                  <a:pt x="344" y="660"/>
                  <a:pt x="308" y="582"/>
                </a:cubicBezTo>
                <a:cubicBezTo>
                  <a:pt x="302" y="565"/>
                  <a:pt x="284" y="558"/>
                  <a:pt x="266" y="558"/>
                </a:cubicBezTo>
                <a:close/>
                <a:moveTo>
                  <a:pt x="15269" y="744"/>
                </a:moveTo>
                <a:cubicBezTo>
                  <a:pt x="15264" y="744"/>
                  <a:pt x="15259" y="745"/>
                  <a:pt x="15254" y="746"/>
                </a:cubicBezTo>
                <a:cubicBezTo>
                  <a:pt x="15172" y="779"/>
                  <a:pt x="15098" y="808"/>
                  <a:pt x="15016" y="841"/>
                </a:cubicBezTo>
                <a:cubicBezTo>
                  <a:pt x="14987" y="849"/>
                  <a:pt x="14975" y="882"/>
                  <a:pt x="14983" y="906"/>
                </a:cubicBezTo>
                <a:cubicBezTo>
                  <a:pt x="14987" y="927"/>
                  <a:pt x="15008" y="939"/>
                  <a:pt x="15028" y="939"/>
                </a:cubicBezTo>
                <a:cubicBezTo>
                  <a:pt x="15034" y="939"/>
                  <a:pt x="15038" y="935"/>
                  <a:pt x="15042" y="935"/>
                </a:cubicBezTo>
                <a:cubicBezTo>
                  <a:pt x="15044" y="935"/>
                  <a:pt x="15046" y="936"/>
                  <a:pt x="15049" y="939"/>
                </a:cubicBezTo>
                <a:cubicBezTo>
                  <a:pt x="15131" y="906"/>
                  <a:pt x="15209" y="878"/>
                  <a:pt x="15291" y="845"/>
                </a:cubicBezTo>
                <a:cubicBezTo>
                  <a:pt x="15316" y="837"/>
                  <a:pt x="15332" y="804"/>
                  <a:pt x="15324" y="779"/>
                </a:cubicBezTo>
                <a:cubicBezTo>
                  <a:pt x="15314" y="759"/>
                  <a:pt x="15292" y="744"/>
                  <a:pt x="15269" y="744"/>
                </a:cubicBezTo>
                <a:close/>
                <a:moveTo>
                  <a:pt x="14790" y="934"/>
                </a:moveTo>
                <a:cubicBezTo>
                  <a:pt x="14784" y="934"/>
                  <a:pt x="14777" y="936"/>
                  <a:pt x="14770" y="939"/>
                </a:cubicBezTo>
                <a:cubicBezTo>
                  <a:pt x="14692" y="968"/>
                  <a:pt x="14610" y="997"/>
                  <a:pt x="14532" y="1033"/>
                </a:cubicBezTo>
                <a:cubicBezTo>
                  <a:pt x="14508" y="1046"/>
                  <a:pt x="14495" y="1074"/>
                  <a:pt x="14508" y="1099"/>
                </a:cubicBezTo>
                <a:cubicBezTo>
                  <a:pt x="14512" y="1120"/>
                  <a:pt x="14532" y="1132"/>
                  <a:pt x="14553" y="1132"/>
                </a:cubicBezTo>
                <a:cubicBezTo>
                  <a:pt x="14565" y="1132"/>
                  <a:pt x="14569" y="1128"/>
                  <a:pt x="14573" y="1128"/>
                </a:cubicBezTo>
                <a:cubicBezTo>
                  <a:pt x="14651" y="1095"/>
                  <a:pt x="14733" y="1062"/>
                  <a:pt x="14811" y="1029"/>
                </a:cubicBezTo>
                <a:cubicBezTo>
                  <a:pt x="14836" y="1021"/>
                  <a:pt x="14844" y="988"/>
                  <a:pt x="14836" y="964"/>
                </a:cubicBezTo>
                <a:cubicBezTo>
                  <a:pt x="14827" y="946"/>
                  <a:pt x="14809" y="934"/>
                  <a:pt x="14790" y="934"/>
                </a:cubicBezTo>
                <a:close/>
                <a:moveTo>
                  <a:pt x="514" y="1001"/>
                </a:moveTo>
                <a:cubicBezTo>
                  <a:pt x="505" y="1001"/>
                  <a:pt x="496" y="1004"/>
                  <a:pt x="488" y="1009"/>
                </a:cubicBezTo>
                <a:cubicBezTo>
                  <a:pt x="467" y="1025"/>
                  <a:pt x="459" y="1054"/>
                  <a:pt x="472" y="1083"/>
                </a:cubicBezTo>
                <a:cubicBezTo>
                  <a:pt x="521" y="1152"/>
                  <a:pt x="566" y="1230"/>
                  <a:pt x="611" y="1300"/>
                </a:cubicBezTo>
                <a:cubicBezTo>
                  <a:pt x="615" y="1316"/>
                  <a:pt x="636" y="1329"/>
                  <a:pt x="652" y="1329"/>
                </a:cubicBezTo>
                <a:cubicBezTo>
                  <a:pt x="664" y="1329"/>
                  <a:pt x="672" y="1320"/>
                  <a:pt x="677" y="1312"/>
                </a:cubicBezTo>
                <a:cubicBezTo>
                  <a:pt x="705" y="1296"/>
                  <a:pt x="709" y="1267"/>
                  <a:pt x="693" y="1238"/>
                </a:cubicBezTo>
                <a:cubicBezTo>
                  <a:pt x="648" y="1169"/>
                  <a:pt x="603" y="1095"/>
                  <a:pt x="562" y="1025"/>
                </a:cubicBezTo>
                <a:cubicBezTo>
                  <a:pt x="551" y="1011"/>
                  <a:pt x="532" y="1001"/>
                  <a:pt x="514" y="1001"/>
                </a:cubicBezTo>
                <a:close/>
                <a:moveTo>
                  <a:pt x="14322" y="1133"/>
                </a:moveTo>
                <a:cubicBezTo>
                  <a:pt x="14315" y="1133"/>
                  <a:pt x="14309" y="1134"/>
                  <a:pt x="14303" y="1136"/>
                </a:cubicBezTo>
                <a:cubicBezTo>
                  <a:pt x="14221" y="1169"/>
                  <a:pt x="14143" y="1202"/>
                  <a:pt x="14065" y="1238"/>
                </a:cubicBezTo>
                <a:cubicBezTo>
                  <a:pt x="14040" y="1251"/>
                  <a:pt x="14032" y="1279"/>
                  <a:pt x="14040" y="1304"/>
                </a:cubicBezTo>
                <a:cubicBezTo>
                  <a:pt x="14053" y="1325"/>
                  <a:pt x="14065" y="1337"/>
                  <a:pt x="14085" y="1337"/>
                </a:cubicBezTo>
                <a:cubicBezTo>
                  <a:pt x="14094" y="1337"/>
                  <a:pt x="14102" y="1337"/>
                  <a:pt x="14114" y="1333"/>
                </a:cubicBezTo>
                <a:cubicBezTo>
                  <a:pt x="14188" y="1300"/>
                  <a:pt x="14266" y="1267"/>
                  <a:pt x="14344" y="1230"/>
                </a:cubicBezTo>
                <a:cubicBezTo>
                  <a:pt x="14368" y="1218"/>
                  <a:pt x="14381" y="1189"/>
                  <a:pt x="14368" y="1165"/>
                </a:cubicBezTo>
                <a:cubicBezTo>
                  <a:pt x="14362" y="1143"/>
                  <a:pt x="14342" y="1133"/>
                  <a:pt x="14322" y="1133"/>
                </a:cubicBezTo>
                <a:close/>
                <a:moveTo>
                  <a:pt x="13856" y="1344"/>
                </a:moveTo>
                <a:cubicBezTo>
                  <a:pt x="13849" y="1344"/>
                  <a:pt x="13842" y="1346"/>
                  <a:pt x="13835" y="1349"/>
                </a:cubicBezTo>
                <a:lnTo>
                  <a:pt x="13606" y="1456"/>
                </a:lnTo>
                <a:cubicBezTo>
                  <a:pt x="13581" y="1464"/>
                  <a:pt x="13569" y="1497"/>
                  <a:pt x="13581" y="1521"/>
                </a:cubicBezTo>
                <a:cubicBezTo>
                  <a:pt x="13589" y="1542"/>
                  <a:pt x="13606" y="1554"/>
                  <a:pt x="13626" y="1554"/>
                </a:cubicBezTo>
                <a:cubicBezTo>
                  <a:pt x="13630" y="1554"/>
                  <a:pt x="13642" y="1554"/>
                  <a:pt x="13647" y="1546"/>
                </a:cubicBezTo>
                <a:lnTo>
                  <a:pt x="13876" y="1439"/>
                </a:lnTo>
                <a:cubicBezTo>
                  <a:pt x="13901" y="1431"/>
                  <a:pt x="13913" y="1398"/>
                  <a:pt x="13901" y="1374"/>
                </a:cubicBezTo>
                <a:cubicBezTo>
                  <a:pt x="13895" y="1356"/>
                  <a:pt x="13876" y="1344"/>
                  <a:pt x="13856" y="1344"/>
                </a:cubicBezTo>
                <a:close/>
                <a:moveTo>
                  <a:pt x="799" y="1437"/>
                </a:moveTo>
                <a:cubicBezTo>
                  <a:pt x="790" y="1437"/>
                  <a:pt x="780" y="1439"/>
                  <a:pt x="771" y="1443"/>
                </a:cubicBezTo>
                <a:cubicBezTo>
                  <a:pt x="746" y="1460"/>
                  <a:pt x="738" y="1493"/>
                  <a:pt x="755" y="1517"/>
                </a:cubicBezTo>
                <a:cubicBezTo>
                  <a:pt x="800" y="1587"/>
                  <a:pt x="853" y="1661"/>
                  <a:pt x="902" y="1726"/>
                </a:cubicBezTo>
                <a:cubicBezTo>
                  <a:pt x="914" y="1743"/>
                  <a:pt x="931" y="1747"/>
                  <a:pt x="943" y="1747"/>
                </a:cubicBezTo>
                <a:cubicBezTo>
                  <a:pt x="955" y="1747"/>
                  <a:pt x="972" y="1747"/>
                  <a:pt x="980" y="1735"/>
                </a:cubicBezTo>
                <a:cubicBezTo>
                  <a:pt x="1001" y="1722"/>
                  <a:pt x="1005" y="1685"/>
                  <a:pt x="992" y="1665"/>
                </a:cubicBezTo>
                <a:cubicBezTo>
                  <a:pt x="939" y="1599"/>
                  <a:pt x="890" y="1530"/>
                  <a:pt x="841" y="1460"/>
                </a:cubicBezTo>
                <a:cubicBezTo>
                  <a:pt x="833" y="1444"/>
                  <a:pt x="816" y="1437"/>
                  <a:pt x="799" y="1437"/>
                </a:cubicBezTo>
                <a:close/>
                <a:moveTo>
                  <a:pt x="13388" y="1563"/>
                </a:moveTo>
                <a:cubicBezTo>
                  <a:pt x="13382" y="1563"/>
                  <a:pt x="13375" y="1564"/>
                  <a:pt x="13368" y="1566"/>
                </a:cubicBezTo>
                <a:cubicBezTo>
                  <a:pt x="13294" y="1603"/>
                  <a:pt x="13216" y="1644"/>
                  <a:pt x="13138" y="1681"/>
                </a:cubicBezTo>
                <a:cubicBezTo>
                  <a:pt x="13118" y="1689"/>
                  <a:pt x="13109" y="1722"/>
                  <a:pt x="13118" y="1747"/>
                </a:cubicBezTo>
                <a:cubicBezTo>
                  <a:pt x="13130" y="1767"/>
                  <a:pt x="13142" y="1780"/>
                  <a:pt x="13163" y="1780"/>
                </a:cubicBezTo>
                <a:cubicBezTo>
                  <a:pt x="13175" y="1780"/>
                  <a:pt x="13179" y="1780"/>
                  <a:pt x="13179" y="1772"/>
                </a:cubicBezTo>
                <a:cubicBezTo>
                  <a:pt x="13257" y="1735"/>
                  <a:pt x="13335" y="1698"/>
                  <a:pt x="13409" y="1661"/>
                </a:cubicBezTo>
                <a:cubicBezTo>
                  <a:pt x="13437" y="1648"/>
                  <a:pt x="13446" y="1620"/>
                  <a:pt x="13437" y="1595"/>
                </a:cubicBezTo>
                <a:cubicBezTo>
                  <a:pt x="13428" y="1573"/>
                  <a:pt x="13409" y="1563"/>
                  <a:pt x="13388" y="1563"/>
                </a:cubicBezTo>
                <a:close/>
                <a:moveTo>
                  <a:pt x="12933" y="1797"/>
                </a:moveTo>
                <a:cubicBezTo>
                  <a:pt x="12925" y="1797"/>
                  <a:pt x="12916" y="1799"/>
                  <a:pt x="12908" y="1804"/>
                </a:cubicBezTo>
                <a:cubicBezTo>
                  <a:pt x="12835" y="1845"/>
                  <a:pt x="12761" y="1882"/>
                  <a:pt x="12683" y="1923"/>
                </a:cubicBezTo>
                <a:cubicBezTo>
                  <a:pt x="12658" y="1931"/>
                  <a:pt x="12646" y="1964"/>
                  <a:pt x="12662" y="1989"/>
                </a:cubicBezTo>
                <a:cubicBezTo>
                  <a:pt x="12671" y="2005"/>
                  <a:pt x="12687" y="2013"/>
                  <a:pt x="12708" y="2013"/>
                </a:cubicBezTo>
                <a:cubicBezTo>
                  <a:pt x="12720" y="2013"/>
                  <a:pt x="12724" y="2009"/>
                  <a:pt x="12728" y="2009"/>
                </a:cubicBezTo>
                <a:cubicBezTo>
                  <a:pt x="12798" y="1968"/>
                  <a:pt x="12876" y="1931"/>
                  <a:pt x="12954" y="1890"/>
                </a:cubicBezTo>
                <a:cubicBezTo>
                  <a:pt x="12978" y="1882"/>
                  <a:pt x="12991" y="1849"/>
                  <a:pt x="12974" y="1825"/>
                </a:cubicBezTo>
                <a:cubicBezTo>
                  <a:pt x="12968" y="1808"/>
                  <a:pt x="12951" y="1797"/>
                  <a:pt x="12933" y="1797"/>
                </a:cubicBezTo>
                <a:close/>
                <a:moveTo>
                  <a:pt x="1107" y="1850"/>
                </a:moveTo>
                <a:cubicBezTo>
                  <a:pt x="1095" y="1850"/>
                  <a:pt x="1084" y="1854"/>
                  <a:pt x="1074" y="1862"/>
                </a:cubicBezTo>
                <a:cubicBezTo>
                  <a:pt x="1046" y="1874"/>
                  <a:pt x="1046" y="1911"/>
                  <a:pt x="1062" y="1931"/>
                </a:cubicBezTo>
                <a:cubicBezTo>
                  <a:pt x="1115" y="1997"/>
                  <a:pt x="1169" y="2067"/>
                  <a:pt x="1226" y="2132"/>
                </a:cubicBezTo>
                <a:cubicBezTo>
                  <a:pt x="1238" y="2141"/>
                  <a:pt x="1251" y="2149"/>
                  <a:pt x="1267" y="2149"/>
                </a:cubicBezTo>
                <a:cubicBezTo>
                  <a:pt x="1279" y="2149"/>
                  <a:pt x="1288" y="2149"/>
                  <a:pt x="1304" y="2136"/>
                </a:cubicBezTo>
                <a:cubicBezTo>
                  <a:pt x="1324" y="2120"/>
                  <a:pt x="1329" y="2087"/>
                  <a:pt x="1308" y="2067"/>
                </a:cubicBezTo>
                <a:cubicBezTo>
                  <a:pt x="1251" y="2005"/>
                  <a:pt x="1197" y="1936"/>
                  <a:pt x="1144" y="1870"/>
                </a:cubicBezTo>
                <a:cubicBezTo>
                  <a:pt x="1135" y="1856"/>
                  <a:pt x="1121" y="1850"/>
                  <a:pt x="1107" y="1850"/>
                </a:cubicBezTo>
                <a:close/>
                <a:moveTo>
                  <a:pt x="12482" y="2026"/>
                </a:moveTo>
                <a:cubicBezTo>
                  <a:pt x="12474" y="2026"/>
                  <a:pt x="12465" y="2029"/>
                  <a:pt x="12457" y="2034"/>
                </a:cubicBezTo>
                <a:lnTo>
                  <a:pt x="12232" y="2153"/>
                </a:lnTo>
                <a:cubicBezTo>
                  <a:pt x="12207" y="2161"/>
                  <a:pt x="12195" y="2194"/>
                  <a:pt x="12211" y="2218"/>
                </a:cubicBezTo>
                <a:cubicBezTo>
                  <a:pt x="12220" y="2235"/>
                  <a:pt x="12236" y="2243"/>
                  <a:pt x="12257" y="2243"/>
                </a:cubicBezTo>
                <a:cubicBezTo>
                  <a:pt x="12261" y="2243"/>
                  <a:pt x="12273" y="2243"/>
                  <a:pt x="12277" y="2239"/>
                </a:cubicBezTo>
                <a:lnTo>
                  <a:pt x="12503" y="2120"/>
                </a:lnTo>
                <a:cubicBezTo>
                  <a:pt x="12527" y="2112"/>
                  <a:pt x="12539" y="2079"/>
                  <a:pt x="12523" y="2054"/>
                </a:cubicBezTo>
                <a:cubicBezTo>
                  <a:pt x="12517" y="2038"/>
                  <a:pt x="12500" y="2026"/>
                  <a:pt x="12482" y="2026"/>
                </a:cubicBezTo>
                <a:close/>
                <a:moveTo>
                  <a:pt x="12028" y="2263"/>
                </a:moveTo>
                <a:cubicBezTo>
                  <a:pt x="12020" y="2263"/>
                  <a:pt x="12011" y="2266"/>
                  <a:pt x="12002" y="2272"/>
                </a:cubicBezTo>
                <a:lnTo>
                  <a:pt x="11777" y="2387"/>
                </a:lnTo>
                <a:cubicBezTo>
                  <a:pt x="11748" y="2399"/>
                  <a:pt x="11740" y="2428"/>
                  <a:pt x="11756" y="2456"/>
                </a:cubicBezTo>
                <a:cubicBezTo>
                  <a:pt x="11764" y="2469"/>
                  <a:pt x="11781" y="2481"/>
                  <a:pt x="11801" y="2481"/>
                </a:cubicBezTo>
                <a:cubicBezTo>
                  <a:pt x="11805" y="2481"/>
                  <a:pt x="11818" y="2481"/>
                  <a:pt x="11822" y="2477"/>
                </a:cubicBezTo>
                <a:lnTo>
                  <a:pt x="12047" y="2358"/>
                </a:lnTo>
                <a:cubicBezTo>
                  <a:pt x="12072" y="2346"/>
                  <a:pt x="12080" y="2317"/>
                  <a:pt x="12068" y="2292"/>
                </a:cubicBezTo>
                <a:cubicBezTo>
                  <a:pt x="12060" y="2273"/>
                  <a:pt x="12045" y="2263"/>
                  <a:pt x="12028" y="2263"/>
                </a:cubicBezTo>
                <a:close/>
                <a:moveTo>
                  <a:pt x="1438" y="2242"/>
                </a:moveTo>
                <a:cubicBezTo>
                  <a:pt x="1427" y="2242"/>
                  <a:pt x="1416" y="2246"/>
                  <a:pt x="1406" y="2255"/>
                </a:cubicBezTo>
                <a:cubicBezTo>
                  <a:pt x="1386" y="2276"/>
                  <a:pt x="1382" y="2305"/>
                  <a:pt x="1402" y="2325"/>
                </a:cubicBezTo>
                <a:cubicBezTo>
                  <a:pt x="1464" y="2387"/>
                  <a:pt x="1517" y="2448"/>
                  <a:pt x="1579" y="2510"/>
                </a:cubicBezTo>
                <a:cubicBezTo>
                  <a:pt x="1591" y="2522"/>
                  <a:pt x="1599" y="2526"/>
                  <a:pt x="1616" y="2526"/>
                </a:cubicBezTo>
                <a:cubicBezTo>
                  <a:pt x="1628" y="2526"/>
                  <a:pt x="1640" y="2522"/>
                  <a:pt x="1653" y="2518"/>
                </a:cubicBezTo>
                <a:cubicBezTo>
                  <a:pt x="1673" y="2497"/>
                  <a:pt x="1673" y="2464"/>
                  <a:pt x="1653" y="2444"/>
                </a:cubicBezTo>
                <a:cubicBezTo>
                  <a:pt x="1595" y="2382"/>
                  <a:pt x="1534" y="2321"/>
                  <a:pt x="1476" y="2259"/>
                </a:cubicBezTo>
                <a:cubicBezTo>
                  <a:pt x="1465" y="2248"/>
                  <a:pt x="1451" y="2242"/>
                  <a:pt x="1438" y="2242"/>
                </a:cubicBezTo>
                <a:close/>
                <a:moveTo>
                  <a:pt x="11570" y="2494"/>
                </a:moveTo>
                <a:cubicBezTo>
                  <a:pt x="11561" y="2494"/>
                  <a:pt x="11552" y="2496"/>
                  <a:pt x="11543" y="2501"/>
                </a:cubicBezTo>
                <a:cubicBezTo>
                  <a:pt x="11473" y="2542"/>
                  <a:pt x="11395" y="2583"/>
                  <a:pt x="11317" y="2620"/>
                </a:cubicBezTo>
                <a:cubicBezTo>
                  <a:pt x="11293" y="2629"/>
                  <a:pt x="11289" y="2661"/>
                  <a:pt x="11297" y="2686"/>
                </a:cubicBezTo>
                <a:cubicBezTo>
                  <a:pt x="11309" y="2702"/>
                  <a:pt x="11326" y="2711"/>
                  <a:pt x="11346" y="2711"/>
                </a:cubicBezTo>
                <a:cubicBezTo>
                  <a:pt x="11350" y="2711"/>
                  <a:pt x="11358" y="2711"/>
                  <a:pt x="11358" y="2706"/>
                </a:cubicBezTo>
                <a:cubicBezTo>
                  <a:pt x="11436" y="2665"/>
                  <a:pt x="11514" y="2629"/>
                  <a:pt x="11592" y="2588"/>
                </a:cubicBezTo>
                <a:cubicBezTo>
                  <a:pt x="11617" y="2579"/>
                  <a:pt x="11621" y="2547"/>
                  <a:pt x="11613" y="2522"/>
                </a:cubicBezTo>
                <a:cubicBezTo>
                  <a:pt x="11604" y="2505"/>
                  <a:pt x="11588" y="2494"/>
                  <a:pt x="11570" y="2494"/>
                </a:cubicBezTo>
                <a:close/>
                <a:moveTo>
                  <a:pt x="1796" y="2605"/>
                </a:moveTo>
                <a:cubicBezTo>
                  <a:pt x="1783" y="2605"/>
                  <a:pt x="1769" y="2610"/>
                  <a:pt x="1759" y="2620"/>
                </a:cubicBezTo>
                <a:cubicBezTo>
                  <a:pt x="1739" y="2637"/>
                  <a:pt x="1739" y="2670"/>
                  <a:pt x="1759" y="2690"/>
                </a:cubicBezTo>
                <a:cubicBezTo>
                  <a:pt x="1825" y="2752"/>
                  <a:pt x="1886" y="2809"/>
                  <a:pt x="1956" y="2862"/>
                </a:cubicBezTo>
                <a:cubicBezTo>
                  <a:pt x="1964" y="2870"/>
                  <a:pt x="1981" y="2875"/>
                  <a:pt x="1989" y="2875"/>
                </a:cubicBezTo>
                <a:cubicBezTo>
                  <a:pt x="2005" y="2875"/>
                  <a:pt x="2017" y="2870"/>
                  <a:pt x="2026" y="2858"/>
                </a:cubicBezTo>
                <a:cubicBezTo>
                  <a:pt x="2046" y="2838"/>
                  <a:pt x="2042" y="2809"/>
                  <a:pt x="2022" y="2788"/>
                </a:cubicBezTo>
                <a:cubicBezTo>
                  <a:pt x="1960" y="2731"/>
                  <a:pt x="1890" y="2674"/>
                  <a:pt x="1833" y="2620"/>
                </a:cubicBezTo>
                <a:cubicBezTo>
                  <a:pt x="1823" y="2610"/>
                  <a:pt x="1809" y="2605"/>
                  <a:pt x="1796" y="2605"/>
                </a:cubicBezTo>
                <a:close/>
                <a:moveTo>
                  <a:pt x="11113" y="2728"/>
                </a:moveTo>
                <a:cubicBezTo>
                  <a:pt x="11106" y="2728"/>
                  <a:pt x="11099" y="2729"/>
                  <a:pt x="11092" y="2731"/>
                </a:cubicBezTo>
                <a:cubicBezTo>
                  <a:pt x="11018" y="2768"/>
                  <a:pt x="10940" y="2809"/>
                  <a:pt x="10862" y="2846"/>
                </a:cubicBezTo>
                <a:cubicBezTo>
                  <a:pt x="10838" y="2854"/>
                  <a:pt x="10825" y="2887"/>
                  <a:pt x="10838" y="2911"/>
                </a:cubicBezTo>
                <a:cubicBezTo>
                  <a:pt x="10846" y="2932"/>
                  <a:pt x="10862" y="2940"/>
                  <a:pt x="10883" y="2940"/>
                </a:cubicBezTo>
                <a:cubicBezTo>
                  <a:pt x="10895" y="2940"/>
                  <a:pt x="10899" y="2936"/>
                  <a:pt x="10903" y="2936"/>
                </a:cubicBezTo>
                <a:cubicBezTo>
                  <a:pt x="10981" y="2899"/>
                  <a:pt x="11059" y="2858"/>
                  <a:pt x="11133" y="2825"/>
                </a:cubicBezTo>
                <a:cubicBezTo>
                  <a:pt x="11162" y="2813"/>
                  <a:pt x="11170" y="2784"/>
                  <a:pt x="11162" y="2756"/>
                </a:cubicBezTo>
                <a:cubicBezTo>
                  <a:pt x="11152" y="2737"/>
                  <a:pt x="11134" y="2728"/>
                  <a:pt x="11113" y="2728"/>
                </a:cubicBezTo>
                <a:close/>
                <a:moveTo>
                  <a:pt x="10654" y="2952"/>
                </a:moveTo>
                <a:cubicBezTo>
                  <a:pt x="10646" y="2952"/>
                  <a:pt x="10639" y="2953"/>
                  <a:pt x="10633" y="2957"/>
                </a:cubicBezTo>
                <a:lnTo>
                  <a:pt x="10403" y="3063"/>
                </a:lnTo>
                <a:cubicBezTo>
                  <a:pt x="10374" y="3075"/>
                  <a:pt x="10366" y="3104"/>
                  <a:pt x="10374" y="3133"/>
                </a:cubicBezTo>
                <a:cubicBezTo>
                  <a:pt x="10387" y="3149"/>
                  <a:pt x="10403" y="3162"/>
                  <a:pt x="10424" y="3162"/>
                </a:cubicBezTo>
                <a:cubicBezTo>
                  <a:pt x="10432" y="3162"/>
                  <a:pt x="10436" y="3157"/>
                  <a:pt x="10444" y="3157"/>
                </a:cubicBezTo>
                <a:lnTo>
                  <a:pt x="10674" y="3047"/>
                </a:lnTo>
                <a:cubicBezTo>
                  <a:pt x="10698" y="3039"/>
                  <a:pt x="10711" y="3010"/>
                  <a:pt x="10698" y="2981"/>
                </a:cubicBezTo>
                <a:cubicBezTo>
                  <a:pt x="10692" y="2963"/>
                  <a:pt x="10673" y="2952"/>
                  <a:pt x="10654" y="2952"/>
                </a:cubicBezTo>
                <a:close/>
                <a:moveTo>
                  <a:pt x="2188" y="2933"/>
                </a:moveTo>
                <a:cubicBezTo>
                  <a:pt x="2171" y="2933"/>
                  <a:pt x="2155" y="2940"/>
                  <a:pt x="2145" y="2952"/>
                </a:cubicBezTo>
                <a:cubicBezTo>
                  <a:pt x="2128" y="2973"/>
                  <a:pt x="2132" y="3010"/>
                  <a:pt x="2153" y="3022"/>
                </a:cubicBezTo>
                <a:cubicBezTo>
                  <a:pt x="2222" y="3080"/>
                  <a:pt x="2292" y="3133"/>
                  <a:pt x="2358" y="3182"/>
                </a:cubicBezTo>
                <a:cubicBezTo>
                  <a:pt x="2370" y="3186"/>
                  <a:pt x="2378" y="3194"/>
                  <a:pt x="2391" y="3194"/>
                </a:cubicBezTo>
                <a:cubicBezTo>
                  <a:pt x="2407" y="3194"/>
                  <a:pt x="2419" y="3186"/>
                  <a:pt x="2423" y="3166"/>
                </a:cubicBezTo>
                <a:cubicBezTo>
                  <a:pt x="2440" y="3145"/>
                  <a:pt x="2436" y="3108"/>
                  <a:pt x="2415" y="3096"/>
                </a:cubicBezTo>
                <a:lnTo>
                  <a:pt x="2214" y="2940"/>
                </a:lnTo>
                <a:cubicBezTo>
                  <a:pt x="2207" y="2936"/>
                  <a:pt x="2197" y="2933"/>
                  <a:pt x="2188" y="2933"/>
                </a:cubicBezTo>
                <a:close/>
                <a:moveTo>
                  <a:pt x="10190" y="3163"/>
                </a:moveTo>
                <a:cubicBezTo>
                  <a:pt x="10183" y="3163"/>
                  <a:pt x="10176" y="3164"/>
                  <a:pt x="10169" y="3166"/>
                </a:cubicBezTo>
                <a:cubicBezTo>
                  <a:pt x="10087" y="3203"/>
                  <a:pt x="10014" y="3235"/>
                  <a:pt x="9936" y="3268"/>
                </a:cubicBezTo>
                <a:cubicBezTo>
                  <a:pt x="9911" y="3280"/>
                  <a:pt x="9899" y="3309"/>
                  <a:pt x="9911" y="3338"/>
                </a:cubicBezTo>
                <a:cubicBezTo>
                  <a:pt x="9915" y="3354"/>
                  <a:pt x="9936" y="3367"/>
                  <a:pt x="9956" y="3367"/>
                </a:cubicBezTo>
                <a:cubicBezTo>
                  <a:pt x="9960" y="3367"/>
                  <a:pt x="9973" y="3367"/>
                  <a:pt x="9977" y="3363"/>
                </a:cubicBezTo>
                <a:cubicBezTo>
                  <a:pt x="10055" y="3330"/>
                  <a:pt x="10137" y="3297"/>
                  <a:pt x="10210" y="3260"/>
                </a:cubicBezTo>
                <a:cubicBezTo>
                  <a:pt x="10239" y="3248"/>
                  <a:pt x="10247" y="3219"/>
                  <a:pt x="10239" y="3194"/>
                </a:cubicBezTo>
                <a:cubicBezTo>
                  <a:pt x="10230" y="3173"/>
                  <a:pt x="10211" y="3163"/>
                  <a:pt x="10190" y="3163"/>
                </a:cubicBezTo>
                <a:close/>
                <a:moveTo>
                  <a:pt x="2597" y="3241"/>
                </a:moveTo>
                <a:cubicBezTo>
                  <a:pt x="2581" y="3241"/>
                  <a:pt x="2565" y="3248"/>
                  <a:pt x="2555" y="3264"/>
                </a:cubicBezTo>
                <a:cubicBezTo>
                  <a:pt x="2538" y="3289"/>
                  <a:pt x="2542" y="3322"/>
                  <a:pt x="2571" y="3338"/>
                </a:cubicBezTo>
                <a:cubicBezTo>
                  <a:pt x="2641" y="3383"/>
                  <a:pt x="2719" y="3428"/>
                  <a:pt x="2788" y="3473"/>
                </a:cubicBezTo>
                <a:cubicBezTo>
                  <a:pt x="2797" y="3481"/>
                  <a:pt x="2805" y="3481"/>
                  <a:pt x="2817" y="3481"/>
                </a:cubicBezTo>
                <a:cubicBezTo>
                  <a:pt x="2838" y="3481"/>
                  <a:pt x="2850" y="3469"/>
                  <a:pt x="2858" y="3461"/>
                </a:cubicBezTo>
                <a:cubicBezTo>
                  <a:pt x="2870" y="3432"/>
                  <a:pt x="2866" y="3404"/>
                  <a:pt x="2842" y="3387"/>
                </a:cubicBezTo>
                <a:lnTo>
                  <a:pt x="2624" y="3248"/>
                </a:lnTo>
                <a:cubicBezTo>
                  <a:pt x="2616" y="3243"/>
                  <a:pt x="2606" y="3241"/>
                  <a:pt x="2597" y="3241"/>
                </a:cubicBezTo>
                <a:close/>
                <a:moveTo>
                  <a:pt x="9726" y="3362"/>
                </a:moveTo>
                <a:cubicBezTo>
                  <a:pt x="9719" y="3362"/>
                  <a:pt x="9713" y="3363"/>
                  <a:pt x="9706" y="3367"/>
                </a:cubicBezTo>
                <a:cubicBezTo>
                  <a:pt x="9628" y="3404"/>
                  <a:pt x="9546" y="3432"/>
                  <a:pt x="9468" y="3465"/>
                </a:cubicBezTo>
                <a:cubicBezTo>
                  <a:pt x="9444" y="3473"/>
                  <a:pt x="9427" y="3506"/>
                  <a:pt x="9439" y="3531"/>
                </a:cubicBezTo>
                <a:cubicBezTo>
                  <a:pt x="9444" y="3551"/>
                  <a:pt x="9464" y="3559"/>
                  <a:pt x="9485" y="3559"/>
                </a:cubicBezTo>
                <a:cubicBezTo>
                  <a:pt x="9489" y="3559"/>
                  <a:pt x="9493" y="3559"/>
                  <a:pt x="9505" y="3555"/>
                </a:cubicBezTo>
                <a:cubicBezTo>
                  <a:pt x="9587" y="3527"/>
                  <a:pt x="9669" y="3490"/>
                  <a:pt x="9747" y="3457"/>
                </a:cubicBezTo>
                <a:cubicBezTo>
                  <a:pt x="9772" y="3449"/>
                  <a:pt x="9780" y="3420"/>
                  <a:pt x="9772" y="3391"/>
                </a:cubicBezTo>
                <a:cubicBezTo>
                  <a:pt x="9763" y="3373"/>
                  <a:pt x="9745" y="3362"/>
                  <a:pt x="9726" y="3362"/>
                </a:cubicBezTo>
                <a:close/>
                <a:moveTo>
                  <a:pt x="3042" y="3503"/>
                </a:moveTo>
                <a:cubicBezTo>
                  <a:pt x="3024" y="3503"/>
                  <a:pt x="3005" y="3514"/>
                  <a:pt x="2993" y="3531"/>
                </a:cubicBezTo>
                <a:cubicBezTo>
                  <a:pt x="2981" y="3555"/>
                  <a:pt x="2989" y="3588"/>
                  <a:pt x="3014" y="3604"/>
                </a:cubicBezTo>
                <a:cubicBezTo>
                  <a:pt x="3092" y="3645"/>
                  <a:pt x="3170" y="3682"/>
                  <a:pt x="3248" y="3719"/>
                </a:cubicBezTo>
                <a:cubicBezTo>
                  <a:pt x="3252" y="3727"/>
                  <a:pt x="3260" y="3727"/>
                  <a:pt x="3268" y="3727"/>
                </a:cubicBezTo>
                <a:cubicBezTo>
                  <a:pt x="3289" y="3727"/>
                  <a:pt x="3301" y="3715"/>
                  <a:pt x="3317" y="3695"/>
                </a:cubicBezTo>
                <a:cubicBezTo>
                  <a:pt x="3330" y="3670"/>
                  <a:pt x="3317" y="3637"/>
                  <a:pt x="3293" y="3629"/>
                </a:cubicBezTo>
                <a:cubicBezTo>
                  <a:pt x="3215" y="3592"/>
                  <a:pt x="3137" y="3551"/>
                  <a:pt x="3067" y="3510"/>
                </a:cubicBezTo>
                <a:cubicBezTo>
                  <a:pt x="3059" y="3505"/>
                  <a:pt x="3051" y="3503"/>
                  <a:pt x="3042" y="3503"/>
                </a:cubicBezTo>
                <a:close/>
                <a:moveTo>
                  <a:pt x="9246" y="3547"/>
                </a:moveTo>
                <a:cubicBezTo>
                  <a:pt x="9240" y="3547"/>
                  <a:pt x="9233" y="3548"/>
                  <a:pt x="9226" y="3551"/>
                </a:cubicBezTo>
                <a:cubicBezTo>
                  <a:pt x="9144" y="3580"/>
                  <a:pt x="9070" y="3613"/>
                  <a:pt x="8988" y="3637"/>
                </a:cubicBezTo>
                <a:cubicBezTo>
                  <a:pt x="8960" y="3650"/>
                  <a:pt x="8947" y="3678"/>
                  <a:pt x="8956" y="3703"/>
                </a:cubicBezTo>
                <a:cubicBezTo>
                  <a:pt x="8960" y="3727"/>
                  <a:pt x="8980" y="3740"/>
                  <a:pt x="9001" y="3740"/>
                </a:cubicBezTo>
                <a:cubicBezTo>
                  <a:pt x="9009" y="3740"/>
                  <a:pt x="9013" y="3740"/>
                  <a:pt x="9021" y="3736"/>
                </a:cubicBezTo>
                <a:cubicBezTo>
                  <a:pt x="9103" y="3711"/>
                  <a:pt x="9181" y="3678"/>
                  <a:pt x="9263" y="3650"/>
                </a:cubicBezTo>
                <a:cubicBezTo>
                  <a:pt x="9288" y="3637"/>
                  <a:pt x="9304" y="3609"/>
                  <a:pt x="9296" y="3580"/>
                </a:cubicBezTo>
                <a:cubicBezTo>
                  <a:pt x="9286" y="3561"/>
                  <a:pt x="9267" y="3547"/>
                  <a:pt x="9246" y="3547"/>
                </a:cubicBezTo>
                <a:close/>
                <a:moveTo>
                  <a:pt x="8760" y="3721"/>
                </a:moveTo>
                <a:cubicBezTo>
                  <a:pt x="8755" y="3721"/>
                  <a:pt x="8751" y="3722"/>
                  <a:pt x="8746" y="3723"/>
                </a:cubicBezTo>
                <a:lnTo>
                  <a:pt x="8500" y="3801"/>
                </a:lnTo>
                <a:cubicBezTo>
                  <a:pt x="8468" y="3805"/>
                  <a:pt x="8451" y="3838"/>
                  <a:pt x="8464" y="3863"/>
                </a:cubicBezTo>
                <a:cubicBezTo>
                  <a:pt x="8476" y="3883"/>
                  <a:pt x="8496" y="3900"/>
                  <a:pt x="8517" y="3900"/>
                </a:cubicBezTo>
                <a:lnTo>
                  <a:pt x="8537" y="3900"/>
                </a:lnTo>
                <a:lnTo>
                  <a:pt x="8779" y="3822"/>
                </a:lnTo>
                <a:cubicBezTo>
                  <a:pt x="8808" y="3814"/>
                  <a:pt x="8824" y="3781"/>
                  <a:pt x="8812" y="3756"/>
                </a:cubicBezTo>
                <a:cubicBezTo>
                  <a:pt x="8805" y="3736"/>
                  <a:pt x="8782" y="3721"/>
                  <a:pt x="8760" y="3721"/>
                </a:cubicBezTo>
                <a:close/>
                <a:moveTo>
                  <a:pt x="3493" y="3733"/>
                </a:moveTo>
                <a:cubicBezTo>
                  <a:pt x="3472" y="3733"/>
                  <a:pt x="3454" y="3742"/>
                  <a:pt x="3444" y="3760"/>
                </a:cubicBezTo>
                <a:cubicBezTo>
                  <a:pt x="3436" y="3789"/>
                  <a:pt x="3444" y="3818"/>
                  <a:pt x="3473" y="3830"/>
                </a:cubicBezTo>
                <a:cubicBezTo>
                  <a:pt x="3555" y="3863"/>
                  <a:pt x="3629" y="3896"/>
                  <a:pt x="3711" y="3924"/>
                </a:cubicBezTo>
                <a:cubicBezTo>
                  <a:pt x="3723" y="3932"/>
                  <a:pt x="3727" y="3932"/>
                  <a:pt x="3731" y="3932"/>
                </a:cubicBezTo>
                <a:cubicBezTo>
                  <a:pt x="3752" y="3932"/>
                  <a:pt x="3772" y="3916"/>
                  <a:pt x="3781" y="3900"/>
                </a:cubicBezTo>
                <a:cubicBezTo>
                  <a:pt x="3789" y="3875"/>
                  <a:pt x="3772" y="3842"/>
                  <a:pt x="3748" y="3834"/>
                </a:cubicBezTo>
                <a:cubicBezTo>
                  <a:pt x="3666" y="3801"/>
                  <a:pt x="3588" y="3773"/>
                  <a:pt x="3514" y="3736"/>
                </a:cubicBezTo>
                <a:cubicBezTo>
                  <a:pt x="3507" y="3734"/>
                  <a:pt x="3500" y="3733"/>
                  <a:pt x="3493" y="3733"/>
                </a:cubicBezTo>
                <a:close/>
                <a:moveTo>
                  <a:pt x="8261" y="3869"/>
                </a:moveTo>
                <a:cubicBezTo>
                  <a:pt x="8256" y="3869"/>
                  <a:pt x="8251" y="3870"/>
                  <a:pt x="8246" y="3871"/>
                </a:cubicBezTo>
                <a:cubicBezTo>
                  <a:pt x="8168" y="3896"/>
                  <a:pt x="8086" y="3916"/>
                  <a:pt x="8004" y="3937"/>
                </a:cubicBezTo>
                <a:cubicBezTo>
                  <a:pt x="7976" y="3941"/>
                  <a:pt x="7959" y="3973"/>
                  <a:pt x="7967" y="3998"/>
                </a:cubicBezTo>
                <a:cubicBezTo>
                  <a:pt x="7971" y="4023"/>
                  <a:pt x="7996" y="4039"/>
                  <a:pt x="8017" y="4039"/>
                </a:cubicBezTo>
                <a:cubicBezTo>
                  <a:pt x="8025" y="4039"/>
                  <a:pt x="8029" y="4039"/>
                  <a:pt x="8025" y="4035"/>
                </a:cubicBezTo>
                <a:cubicBezTo>
                  <a:pt x="8111" y="4014"/>
                  <a:pt x="8193" y="3986"/>
                  <a:pt x="8275" y="3965"/>
                </a:cubicBezTo>
                <a:cubicBezTo>
                  <a:pt x="8299" y="3961"/>
                  <a:pt x="8316" y="3932"/>
                  <a:pt x="8312" y="3904"/>
                </a:cubicBezTo>
                <a:cubicBezTo>
                  <a:pt x="8305" y="3884"/>
                  <a:pt x="8284" y="3869"/>
                  <a:pt x="8261" y="3869"/>
                </a:cubicBezTo>
                <a:close/>
                <a:moveTo>
                  <a:pt x="3974" y="3912"/>
                </a:moveTo>
                <a:cubicBezTo>
                  <a:pt x="3953" y="3912"/>
                  <a:pt x="3935" y="3926"/>
                  <a:pt x="3928" y="3945"/>
                </a:cubicBezTo>
                <a:cubicBezTo>
                  <a:pt x="3916" y="3978"/>
                  <a:pt x="3932" y="4002"/>
                  <a:pt x="3957" y="4014"/>
                </a:cubicBezTo>
                <a:lnTo>
                  <a:pt x="4203" y="4088"/>
                </a:lnTo>
                <a:lnTo>
                  <a:pt x="4219" y="4088"/>
                </a:lnTo>
                <a:cubicBezTo>
                  <a:pt x="4244" y="4088"/>
                  <a:pt x="4265" y="4072"/>
                  <a:pt x="4273" y="4055"/>
                </a:cubicBezTo>
                <a:cubicBezTo>
                  <a:pt x="4277" y="4027"/>
                  <a:pt x="4260" y="4002"/>
                  <a:pt x="4236" y="3994"/>
                </a:cubicBezTo>
                <a:cubicBezTo>
                  <a:pt x="4158" y="3965"/>
                  <a:pt x="4076" y="3941"/>
                  <a:pt x="3994" y="3916"/>
                </a:cubicBezTo>
                <a:cubicBezTo>
                  <a:pt x="3987" y="3913"/>
                  <a:pt x="3981" y="3912"/>
                  <a:pt x="3974" y="3912"/>
                </a:cubicBezTo>
                <a:close/>
                <a:moveTo>
                  <a:pt x="7776" y="3996"/>
                </a:moveTo>
                <a:cubicBezTo>
                  <a:pt x="7771" y="3996"/>
                  <a:pt x="7767" y="3997"/>
                  <a:pt x="7762" y="3998"/>
                </a:cubicBezTo>
                <a:cubicBezTo>
                  <a:pt x="7680" y="4010"/>
                  <a:pt x="7594" y="4035"/>
                  <a:pt x="7512" y="4047"/>
                </a:cubicBezTo>
                <a:cubicBezTo>
                  <a:pt x="7479" y="4055"/>
                  <a:pt x="7463" y="4084"/>
                  <a:pt x="7471" y="4109"/>
                </a:cubicBezTo>
                <a:cubicBezTo>
                  <a:pt x="7475" y="4138"/>
                  <a:pt x="7496" y="4150"/>
                  <a:pt x="7520" y="4150"/>
                </a:cubicBezTo>
                <a:lnTo>
                  <a:pt x="7533" y="4150"/>
                </a:lnTo>
                <a:cubicBezTo>
                  <a:pt x="7615" y="4138"/>
                  <a:pt x="7701" y="4121"/>
                  <a:pt x="7783" y="4101"/>
                </a:cubicBezTo>
                <a:cubicBezTo>
                  <a:pt x="7812" y="4092"/>
                  <a:pt x="7828" y="4064"/>
                  <a:pt x="7824" y="4039"/>
                </a:cubicBezTo>
                <a:cubicBezTo>
                  <a:pt x="7820" y="4012"/>
                  <a:pt x="7797" y="3996"/>
                  <a:pt x="7776" y="3996"/>
                </a:cubicBezTo>
                <a:close/>
                <a:moveTo>
                  <a:pt x="4469" y="4050"/>
                </a:moveTo>
                <a:cubicBezTo>
                  <a:pt x="4445" y="4050"/>
                  <a:pt x="4424" y="4067"/>
                  <a:pt x="4420" y="4088"/>
                </a:cubicBezTo>
                <a:cubicBezTo>
                  <a:pt x="4408" y="4113"/>
                  <a:pt x="4429" y="4146"/>
                  <a:pt x="4453" y="4150"/>
                </a:cubicBezTo>
                <a:cubicBezTo>
                  <a:pt x="4539" y="4170"/>
                  <a:pt x="4625" y="4191"/>
                  <a:pt x="4707" y="4207"/>
                </a:cubicBezTo>
                <a:lnTo>
                  <a:pt x="4716" y="4207"/>
                </a:lnTo>
                <a:cubicBezTo>
                  <a:pt x="4744" y="4207"/>
                  <a:pt x="4761" y="4191"/>
                  <a:pt x="4769" y="4166"/>
                </a:cubicBezTo>
                <a:cubicBezTo>
                  <a:pt x="4773" y="4133"/>
                  <a:pt x="4753" y="4109"/>
                  <a:pt x="4728" y="4105"/>
                </a:cubicBezTo>
                <a:cubicBezTo>
                  <a:pt x="4646" y="4088"/>
                  <a:pt x="4564" y="4072"/>
                  <a:pt x="4482" y="4051"/>
                </a:cubicBezTo>
                <a:cubicBezTo>
                  <a:pt x="4478" y="4050"/>
                  <a:pt x="4473" y="4050"/>
                  <a:pt x="4469" y="4050"/>
                </a:cubicBezTo>
                <a:close/>
                <a:moveTo>
                  <a:pt x="7265" y="4088"/>
                </a:moveTo>
                <a:cubicBezTo>
                  <a:pt x="7263" y="4088"/>
                  <a:pt x="7260" y="4088"/>
                  <a:pt x="7258" y="4088"/>
                </a:cubicBezTo>
                <a:cubicBezTo>
                  <a:pt x="7176" y="4105"/>
                  <a:pt x="7090" y="4121"/>
                  <a:pt x="7008" y="4129"/>
                </a:cubicBezTo>
                <a:cubicBezTo>
                  <a:pt x="6979" y="4129"/>
                  <a:pt x="6959" y="4162"/>
                  <a:pt x="6963" y="4187"/>
                </a:cubicBezTo>
                <a:cubicBezTo>
                  <a:pt x="6967" y="4211"/>
                  <a:pt x="6987" y="4232"/>
                  <a:pt x="7012" y="4232"/>
                </a:cubicBezTo>
                <a:lnTo>
                  <a:pt x="7024" y="4232"/>
                </a:lnTo>
                <a:cubicBezTo>
                  <a:pt x="7110" y="4220"/>
                  <a:pt x="7196" y="4207"/>
                  <a:pt x="7278" y="4191"/>
                </a:cubicBezTo>
                <a:cubicBezTo>
                  <a:pt x="7307" y="4187"/>
                  <a:pt x="7328" y="4158"/>
                  <a:pt x="7319" y="4129"/>
                </a:cubicBezTo>
                <a:cubicBezTo>
                  <a:pt x="7316" y="4107"/>
                  <a:pt x="7291" y="4088"/>
                  <a:pt x="7265" y="4088"/>
                </a:cubicBezTo>
                <a:close/>
                <a:moveTo>
                  <a:pt x="4967" y="4156"/>
                </a:moveTo>
                <a:cubicBezTo>
                  <a:pt x="4946" y="4156"/>
                  <a:pt x="4928" y="4174"/>
                  <a:pt x="4921" y="4195"/>
                </a:cubicBezTo>
                <a:cubicBezTo>
                  <a:pt x="4917" y="4224"/>
                  <a:pt x="4937" y="4248"/>
                  <a:pt x="4962" y="4252"/>
                </a:cubicBezTo>
                <a:cubicBezTo>
                  <a:pt x="5052" y="4265"/>
                  <a:pt x="5130" y="4273"/>
                  <a:pt x="5220" y="4285"/>
                </a:cubicBezTo>
                <a:lnTo>
                  <a:pt x="5224" y="4285"/>
                </a:lnTo>
                <a:cubicBezTo>
                  <a:pt x="5249" y="4285"/>
                  <a:pt x="5273" y="4265"/>
                  <a:pt x="5273" y="4244"/>
                </a:cubicBezTo>
                <a:cubicBezTo>
                  <a:pt x="5273" y="4211"/>
                  <a:pt x="5257" y="4191"/>
                  <a:pt x="5228" y="4187"/>
                </a:cubicBezTo>
                <a:cubicBezTo>
                  <a:pt x="5146" y="4174"/>
                  <a:pt x="5060" y="4166"/>
                  <a:pt x="4978" y="4158"/>
                </a:cubicBezTo>
                <a:cubicBezTo>
                  <a:pt x="4974" y="4157"/>
                  <a:pt x="4971" y="4156"/>
                  <a:pt x="4967" y="4156"/>
                </a:cubicBezTo>
                <a:close/>
                <a:moveTo>
                  <a:pt x="6758" y="4161"/>
                </a:moveTo>
                <a:cubicBezTo>
                  <a:pt x="6755" y="4161"/>
                  <a:pt x="6752" y="4162"/>
                  <a:pt x="6749" y="4162"/>
                </a:cubicBezTo>
                <a:cubicBezTo>
                  <a:pt x="6667" y="4170"/>
                  <a:pt x="6581" y="4183"/>
                  <a:pt x="6499" y="4187"/>
                </a:cubicBezTo>
                <a:cubicBezTo>
                  <a:pt x="6475" y="4191"/>
                  <a:pt x="6454" y="4211"/>
                  <a:pt x="6454" y="4244"/>
                </a:cubicBezTo>
                <a:cubicBezTo>
                  <a:pt x="6454" y="4269"/>
                  <a:pt x="6479" y="4289"/>
                  <a:pt x="6503" y="4289"/>
                </a:cubicBezTo>
                <a:cubicBezTo>
                  <a:pt x="6594" y="4285"/>
                  <a:pt x="6680" y="4273"/>
                  <a:pt x="6762" y="4265"/>
                </a:cubicBezTo>
                <a:cubicBezTo>
                  <a:pt x="6795" y="4261"/>
                  <a:pt x="6811" y="4232"/>
                  <a:pt x="6807" y="4207"/>
                </a:cubicBezTo>
                <a:cubicBezTo>
                  <a:pt x="6803" y="4178"/>
                  <a:pt x="6783" y="4161"/>
                  <a:pt x="6758" y="4161"/>
                </a:cubicBezTo>
                <a:close/>
                <a:moveTo>
                  <a:pt x="5472" y="4201"/>
                </a:moveTo>
                <a:cubicBezTo>
                  <a:pt x="5447" y="4201"/>
                  <a:pt x="5429" y="4220"/>
                  <a:pt x="5429" y="4248"/>
                </a:cubicBezTo>
                <a:cubicBezTo>
                  <a:pt x="5425" y="4277"/>
                  <a:pt x="5446" y="4306"/>
                  <a:pt x="5474" y="4306"/>
                </a:cubicBezTo>
                <a:cubicBezTo>
                  <a:pt x="5564" y="4310"/>
                  <a:pt x="5651" y="4314"/>
                  <a:pt x="5737" y="4314"/>
                </a:cubicBezTo>
                <a:cubicBezTo>
                  <a:pt x="5761" y="4314"/>
                  <a:pt x="5786" y="4293"/>
                  <a:pt x="5794" y="4265"/>
                </a:cubicBezTo>
                <a:cubicBezTo>
                  <a:pt x="5794" y="4240"/>
                  <a:pt x="5774" y="4211"/>
                  <a:pt x="5741" y="4211"/>
                </a:cubicBezTo>
                <a:cubicBezTo>
                  <a:pt x="5655" y="4211"/>
                  <a:pt x="5569" y="4207"/>
                  <a:pt x="5487" y="4203"/>
                </a:cubicBezTo>
                <a:cubicBezTo>
                  <a:pt x="5482" y="4202"/>
                  <a:pt x="5477" y="4201"/>
                  <a:pt x="5472" y="4201"/>
                </a:cubicBezTo>
                <a:close/>
                <a:moveTo>
                  <a:pt x="6249" y="4203"/>
                </a:moveTo>
                <a:cubicBezTo>
                  <a:pt x="6163" y="4207"/>
                  <a:pt x="6077" y="4211"/>
                  <a:pt x="5991" y="4211"/>
                </a:cubicBezTo>
                <a:cubicBezTo>
                  <a:pt x="5962" y="4211"/>
                  <a:pt x="5942" y="4232"/>
                  <a:pt x="5942" y="4265"/>
                </a:cubicBezTo>
                <a:cubicBezTo>
                  <a:pt x="5942" y="4293"/>
                  <a:pt x="5966" y="4314"/>
                  <a:pt x="5991" y="4314"/>
                </a:cubicBezTo>
                <a:cubicBezTo>
                  <a:pt x="6081" y="4314"/>
                  <a:pt x="6167" y="4314"/>
                  <a:pt x="6253" y="4297"/>
                </a:cubicBezTo>
                <a:cubicBezTo>
                  <a:pt x="6282" y="4297"/>
                  <a:pt x="6298" y="4277"/>
                  <a:pt x="6298" y="4248"/>
                </a:cubicBezTo>
                <a:cubicBezTo>
                  <a:pt x="6298" y="4224"/>
                  <a:pt x="6274" y="4203"/>
                  <a:pt x="6249" y="4203"/>
                </a:cubicBezTo>
                <a:close/>
              </a:path>
            </a:pathLst>
          </a:custGeom>
          <a:solidFill>
            <a:srgbClr val="753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18"/>
          <p:cNvSpPr/>
          <p:nvPr/>
        </p:nvSpPr>
        <p:spPr>
          <a:xfrm rot="10800000">
            <a:off x="-32397" y="-25784"/>
            <a:ext cx="4256182" cy="3095486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8"/>
          <p:cNvSpPr/>
          <p:nvPr/>
        </p:nvSpPr>
        <p:spPr>
          <a:xfrm flipH="1">
            <a:off x="2" y="3200676"/>
            <a:ext cx="2703264" cy="1965929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18"/>
          <p:cNvSpPr/>
          <p:nvPr/>
        </p:nvSpPr>
        <p:spPr>
          <a:xfrm flipH="1" rot="10800000">
            <a:off x="-70773" y="-37318"/>
            <a:ext cx="1967094" cy="1440259"/>
          </a:xfrm>
          <a:custGeom>
            <a:rect b="b" l="l" r="r" t="t"/>
            <a:pathLst>
              <a:path extrusionOk="0" h="11937" w="12397">
                <a:moveTo>
                  <a:pt x="4944" y="1"/>
                </a:moveTo>
                <a:cubicBezTo>
                  <a:pt x="3505" y="1"/>
                  <a:pt x="1824" y="273"/>
                  <a:pt x="1" y="1078"/>
                </a:cubicBezTo>
                <a:lnTo>
                  <a:pt x="1" y="11937"/>
                </a:lnTo>
                <a:cubicBezTo>
                  <a:pt x="2129" y="11797"/>
                  <a:pt x="8632" y="11080"/>
                  <a:pt x="11478" y="7377"/>
                </a:cubicBezTo>
                <a:cubicBezTo>
                  <a:pt x="11478" y="7377"/>
                  <a:pt x="12397" y="6208"/>
                  <a:pt x="12397" y="4388"/>
                </a:cubicBezTo>
                <a:cubicBezTo>
                  <a:pt x="12397" y="2567"/>
                  <a:pt x="9883" y="1177"/>
                  <a:pt x="9883" y="1177"/>
                </a:cubicBezTo>
                <a:cubicBezTo>
                  <a:pt x="9883" y="1177"/>
                  <a:pt x="7937" y="1"/>
                  <a:pt x="4944" y="1"/>
                </a:cubicBezTo>
                <a:close/>
              </a:path>
            </a:pathLst>
          </a:custGeom>
          <a:solidFill>
            <a:srgbClr val="000000">
              <a:alpha val="2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8"/>
          <p:cNvSpPr/>
          <p:nvPr/>
        </p:nvSpPr>
        <p:spPr>
          <a:xfrm flipH="1" rot="-9044995">
            <a:off x="1796052" y="970"/>
            <a:ext cx="1673997" cy="768140"/>
          </a:xfrm>
          <a:custGeom>
            <a:rect b="b" l="l" r="r" t="t"/>
            <a:pathLst>
              <a:path extrusionOk="0" h="9356" w="15504">
                <a:moveTo>
                  <a:pt x="15503" y="1"/>
                </a:moveTo>
                <a:cubicBezTo>
                  <a:pt x="14539" y="383"/>
                  <a:pt x="12700" y="918"/>
                  <a:pt x="9959" y="918"/>
                </a:cubicBezTo>
                <a:cubicBezTo>
                  <a:pt x="8875" y="918"/>
                  <a:pt x="7649" y="834"/>
                  <a:pt x="6281" y="624"/>
                </a:cubicBezTo>
                <a:cubicBezTo>
                  <a:pt x="5575" y="515"/>
                  <a:pt x="4969" y="467"/>
                  <a:pt x="4451" y="467"/>
                </a:cubicBezTo>
                <a:cubicBezTo>
                  <a:pt x="1" y="467"/>
                  <a:pt x="1934" y="4048"/>
                  <a:pt x="1934" y="4048"/>
                </a:cubicBezTo>
                <a:cubicBezTo>
                  <a:pt x="4587" y="8229"/>
                  <a:pt x="6975" y="9355"/>
                  <a:pt x="9431" y="9355"/>
                </a:cubicBezTo>
                <a:cubicBezTo>
                  <a:pt x="10282" y="9355"/>
                  <a:pt x="11141" y="9220"/>
                  <a:pt x="12022" y="9030"/>
                </a:cubicBezTo>
                <a:cubicBezTo>
                  <a:pt x="12990" y="8821"/>
                  <a:pt x="13755" y="8745"/>
                  <a:pt x="14352" y="8745"/>
                </a:cubicBezTo>
                <a:cubicBezTo>
                  <a:pt x="14841" y="8745"/>
                  <a:pt x="15219" y="8796"/>
                  <a:pt x="15503" y="8866"/>
                </a:cubicBezTo>
                <a:lnTo>
                  <a:pt x="15503" y="1"/>
                </a:lnTo>
                <a:close/>
              </a:path>
            </a:pathLst>
          </a:custGeom>
          <a:solidFill>
            <a:srgbClr val="000000">
              <a:alpha val="2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18"/>
          <p:cNvSpPr/>
          <p:nvPr/>
        </p:nvSpPr>
        <p:spPr>
          <a:xfrm>
            <a:off x="4934066" y="2071120"/>
            <a:ext cx="4256182" cy="3095486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8"/>
          <p:cNvSpPr/>
          <p:nvPr/>
        </p:nvSpPr>
        <p:spPr>
          <a:xfrm flipH="1" rot="10800000">
            <a:off x="6628810" y="-37409"/>
            <a:ext cx="2543430" cy="1849882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8"/>
          <p:cNvSpPr/>
          <p:nvPr/>
        </p:nvSpPr>
        <p:spPr>
          <a:xfrm flipH="1">
            <a:off x="7491413" y="5052215"/>
            <a:ext cx="894104" cy="108024"/>
          </a:xfrm>
          <a:custGeom>
            <a:rect b="b" l="l" r="r" t="t"/>
            <a:pathLst>
              <a:path extrusionOk="0" h="2467" w="15526">
                <a:moveTo>
                  <a:pt x="11805" y="1"/>
                </a:moveTo>
                <a:cubicBezTo>
                  <a:pt x="10527" y="1"/>
                  <a:pt x="9493" y="679"/>
                  <a:pt x="9493" y="679"/>
                </a:cubicBezTo>
                <a:cubicBezTo>
                  <a:pt x="9493" y="679"/>
                  <a:pt x="8308" y="1420"/>
                  <a:pt x="5693" y="1420"/>
                </a:cubicBezTo>
                <a:cubicBezTo>
                  <a:pt x="5112" y="1420"/>
                  <a:pt x="4461" y="1383"/>
                  <a:pt x="3736" y="1294"/>
                </a:cubicBezTo>
                <a:cubicBezTo>
                  <a:pt x="3440" y="1258"/>
                  <a:pt x="3163" y="1241"/>
                  <a:pt x="2905" y="1241"/>
                </a:cubicBezTo>
                <a:cubicBezTo>
                  <a:pt x="1360" y="1241"/>
                  <a:pt x="489" y="1845"/>
                  <a:pt x="1" y="2467"/>
                </a:cubicBezTo>
                <a:lnTo>
                  <a:pt x="15525" y="2467"/>
                </a:lnTo>
                <a:cubicBezTo>
                  <a:pt x="15201" y="2061"/>
                  <a:pt x="14824" y="1466"/>
                  <a:pt x="13807" y="679"/>
                </a:cubicBezTo>
                <a:cubicBezTo>
                  <a:pt x="13144" y="170"/>
                  <a:pt x="12444" y="1"/>
                  <a:pt x="11805" y="1"/>
                </a:cubicBezTo>
                <a:close/>
              </a:path>
            </a:pathLst>
          </a:custGeom>
          <a:solidFill>
            <a:srgbClr val="000000">
              <a:alpha val="2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8"/>
          <p:cNvSpPr/>
          <p:nvPr/>
        </p:nvSpPr>
        <p:spPr>
          <a:xfrm flipH="1">
            <a:off x="7221306" y="3726332"/>
            <a:ext cx="1967094" cy="1440259"/>
          </a:xfrm>
          <a:custGeom>
            <a:rect b="b" l="l" r="r" t="t"/>
            <a:pathLst>
              <a:path extrusionOk="0" h="11937" w="12397">
                <a:moveTo>
                  <a:pt x="4944" y="1"/>
                </a:moveTo>
                <a:cubicBezTo>
                  <a:pt x="3505" y="1"/>
                  <a:pt x="1824" y="273"/>
                  <a:pt x="1" y="1078"/>
                </a:cubicBezTo>
                <a:lnTo>
                  <a:pt x="1" y="11937"/>
                </a:lnTo>
                <a:cubicBezTo>
                  <a:pt x="2129" y="11797"/>
                  <a:pt x="8632" y="11080"/>
                  <a:pt x="11478" y="7377"/>
                </a:cubicBezTo>
                <a:cubicBezTo>
                  <a:pt x="11478" y="7377"/>
                  <a:pt x="12397" y="6208"/>
                  <a:pt x="12397" y="4388"/>
                </a:cubicBezTo>
                <a:cubicBezTo>
                  <a:pt x="12397" y="2567"/>
                  <a:pt x="9883" y="1177"/>
                  <a:pt x="9883" y="1177"/>
                </a:cubicBezTo>
                <a:cubicBezTo>
                  <a:pt x="9883" y="1177"/>
                  <a:pt x="7937" y="1"/>
                  <a:pt x="4944" y="1"/>
                </a:cubicBezTo>
                <a:close/>
              </a:path>
            </a:pathLst>
          </a:custGeom>
          <a:solidFill>
            <a:srgbClr val="000000">
              <a:alpha val="2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8"/>
          <p:cNvSpPr/>
          <p:nvPr/>
        </p:nvSpPr>
        <p:spPr>
          <a:xfrm flipH="1" rot="1755005">
            <a:off x="5640720" y="4360163"/>
            <a:ext cx="1673997" cy="768140"/>
          </a:xfrm>
          <a:custGeom>
            <a:rect b="b" l="l" r="r" t="t"/>
            <a:pathLst>
              <a:path extrusionOk="0" h="9356" w="15504">
                <a:moveTo>
                  <a:pt x="15503" y="1"/>
                </a:moveTo>
                <a:cubicBezTo>
                  <a:pt x="14539" y="383"/>
                  <a:pt x="12700" y="918"/>
                  <a:pt x="9959" y="918"/>
                </a:cubicBezTo>
                <a:cubicBezTo>
                  <a:pt x="8875" y="918"/>
                  <a:pt x="7649" y="834"/>
                  <a:pt x="6281" y="624"/>
                </a:cubicBezTo>
                <a:cubicBezTo>
                  <a:pt x="5575" y="515"/>
                  <a:pt x="4969" y="467"/>
                  <a:pt x="4451" y="467"/>
                </a:cubicBezTo>
                <a:cubicBezTo>
                  <a:pt x="1" y="467"/>
                  <a:pt x="1934" y="4048"/>
                  <a:pt x="1934" y="4048"/>
                </a:cubicBezTo>
                <a:cubicBezTo>
                  <a:pt x="4587" y="8229"/>
                  <a:pt x="6975" y="9355"/>
                  <a:pt x="9431" y="9355"/>
                </a:cubicBezTo>
                <a:cubicBezTo>
                  <a:pt x="10282" y="9355"/>
                  <a:pt x="11141" y="9220"/>
                  <a:pt x="12022" y="9030"/>
                </a:cubicBezTo>
                <a:cubicBezTo>
                  <a:pt x="12990" y="8821"/>
                  <a:pt x="13755" y="8745"/>
                  <a:pt x="14352" y="8745"/>
                </a:cubicBezTo>
                <a:cubicBezTo>
                  <a:pt x="14841" y="8745"/>
                  <a:pt x="15219" y="8796"/>
                  <a:pt x="15503" y="8866"/>
                </a:cubicBezTo>
                <a:lnTo>
                  <a:pt x="15503" y="1"/>
                </a:lnTo>
                <a:close/>
              </a:path>
            </a:pathLst>
          </a:custGeom>
          <a:solidFill>
            <a:srgbClr val="000000">
              <a:alpha val="2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4" name="Google Shape;56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" y="-302791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18"/>
          <p:cNvSpPr/>
          <p:nvPr/>
        </p:nvSpPr>
        <p:spPr>
          <a:xfrm>
            <a:off x="715975" y="2228952"/>
            <a:ext cx="8456285" cy="1012259"/>
          </a:xfrm>
          <a:custGeom>
            <a:rect b="b" l="l" r="r" t="t"/>
            <a:pathLst>
              <a:path extrusionOk="0" h="4314" w="19326">
                <a:moveTo>
                  <a:pt x="19018" y="0"/>
                </a:moveTo>
                <a:cubicBezTo>
                  <a:pt x="18985" y="0"/>
                  <a:pt x="18965" y="21"/>
                  <a:pt x="18965" y="49"/>
                </a:cubicBezTo>
                <a:cubicBezTo>
                  <a:pt x="18965" y="82"/>
                  <a:pt x="18994" y="103"/>
                  <a:pt x="19018" y="103"/>
                </a:cubicBezTo>
                <a:lnTo>
                  <a:pt x="19273" y="103"/>
                </a:lnTo>
                <a:cubicBezTo>
                  <a:pt x="19301" y="103"/>
                  <a:pt x="19326" y="78"/>
                  <a:pt x="19326" y="49"/>
                </a:cubicBezTo>
                <a:cubicBezTo>
                  <a:pt x="19326" y="25"/>
                  <a:pt x="19305" y="0"/>
                  <a:pt x="19273" y="0"/>
                </a:cubicBezTo>
                <a:close/>
                <a:moveTo>
                  <a:pt x="18756" y="4"/>
                </a:moveTo>
                <a:cubicBezTo>
                  <a:pt x="18670" y="8"/>
                  <a:pt x="18588" y="16"/>
                  <a:pt x="18502" y="21"/>
                </a:cubicBezTo>
                <a:cubicBezTo>
                  <a:pt x="18473" y="25"/>
                  <a:pt x="18452" y="45"/>
                  <a:pt x="18452" y="78"/>
                </a:cubicBezTo>
                <a:cubicBezTo>
                  <a:pt x="18452" y="103"/>
                  <a:pt x="18481" y="123"/>
                  <a:pt x="18506" y="123"/>
                </a:cubicBezTo>
                <a:cubicBezTo>
                  <a:pt x="18592" y="119"/>
                  <a:pt x="18678" y="111"/>
                  <a:pt x="18756" y="107"/>
                </a:cubicBezTo>
                <a:cubicBezTo>
                  <a:pt x="18789" y="107"/>
                  <a:pt x="18809" y="86"/>
                  <a:pt x="18809" y="57"/>
                </a:cubicBezTo>
                <a:cubicBezTo>
                  <a:pt x="18809" y="25"/>
                  <a:pt x="18780" y="4"/>
                  <a:pt x="18756" y="4"/>
                </a:cubicBezTo>
                <a:close/>
                <a:moveTo>
                  <a:pt x="18254" y="41"/>
                </a:moveTo>
                <a:cubicBezTo>
                  <a:pt x="18252" y="41"/>
                  <a:pt x="18250" y="41"/>
                  <a:pt x="18247" y="41"/>
                </a:cubicBezTo>
                <a:cubicBezTo>
                  <a:pt x="18161" y="45"/>
                  <a:pt x="18079" y="57"/>
                  <a:pt x="17993" y="66"/>
                </a:cubicBezTo>
                <a:cubicBezTo>
                  <a:pt x="17960" y="70"/>
                  <a:pt x="17940" y="98"/>
                  <a:pt x="17948" y="123"/>
                </a:cubicBezTo>
                <a:cubicBezTo>
                  <a:pt x="17952" y="148"/>
                  <a:pt x="17973" y="168"/>
                  <a:pt x="17997" y="168"/>
                </a:cubicBezTo>
                <a:lnTo>
                  <a:pt x="18010" y="168"/>
                </a:lnTo>
                <a:cubicBezTo>
                  <a:pt x="18092" y="160"/>
                  <a:pt x="18174" y="152"/>
                  <a:pt x="18260" y="144"/>
                </a:cubicBezTo>
                <a:cubicBezTo>
                  <a:pt x="18284" y="140"/>
                  <a:pt x="18305" y="111"/>
                  <a:pt x="18305" y="86"/>
                </a:cubicBezTo>
                <a:cubicBezTo>
                  <a:pt x="18301" y="63"/>
                  <a:pt x="18280" y="41"/>
                  <a:pt x="18254" y="41"/>
                </a:cubicBezTo>
                <a:close/>
                <a:moveTo>
                  <a:pt x="17747" y="101"/>
                </a:moveTo>
                <a:cubicBezTo>
                  <a:pt x="17743" y="101"/>
                  <a:pt x="17739" y="102"/>
                  <a:pt x="17735" y="103"/>
                </a:cubicBezTo>
                <a:cubicBezTo>
                  <a:pt x="17649" y="119"/>
                  <a:pt x="17563" y="127"/>
                  <a:pt x="17481" y="144"/>
                </a:cubicBezTo>
                <a:cubicBezTo>
                  <a:pt x="17456" y="144"/>
                  <a:pt x="17435" y="172"/>
                  <a:pt x="17440" y="201"/>
                </a:cubicBezTo>
                <a:cubicBezTo>
                  <a:pt x="17444" y="226"/>
                  <a:pt x="17464" y="242"/>
                  <a:pt x="17489" y="242"/>
                </a:cubicBezTo>
                <a:cubicBezTo>
                  <a:pt x="17489" y="242"/>
                  <a:pt x="17497" y="242"/>
                  <a:pt x="17497" y="246"/>
                </a:cubicBezTo>
                <a:cubicBezTo>
                  <a:pt x="17579" y="230"/>
                  <a:pt x="17665" y="213"/>
                  <a:pt x="17747" y="205"/>
                </a:cubicBezTo>
                <a:cubicBezTo>
                  <a:pt x="17776" y="205"/>
                  <a:pt x="17796" y="172"/>
                  <a:pt x="17792" y="148"/>
                </a:cubicBezTo>
                <a:cubicBezTo>
                  <a:pt x="17792" y="123"/>
                  <a:pt x="17774" y="101"/>
                  <a:pt x="17747" y="101"/>
                </a:cubicBezTo>
                <a:close/>
                <a:moveTo>
                  <a:pt x="17238" y="183"/>
                </a:moveTo>
                <a:cubicBezTo>
                  <a:pt x="17234" y="183"/>
                  <a:pt x="17230" y="184"/>
                  <a:pt x="17226" y="185"/>
                </a:cubicBezTo>
                <a:cubicBezTo>
                  <a:pt x="17144" y="201"/>
                  <a:pt x="17058" y="222"/>
                  <a:pt x="16976" y="234"/>
                </a:cubicBezTo>
                <a:cubicBezTo>
                  <a:pt x="16948" y="238"/>
                  <a:pt x="16931" y="271"/>
                  <a:pt x="16935" y="295"/>
                </a:cubicBezTo>
                <a:cubicBezTo>
                  <a:pt x="16943" y="324"/>
                  <a:pt x="16964" y="336"/>
                  <a:pt x="16989" y="336"/>
                </a:cubicBezTo>
                <a:lnTo>
                  <a:pt x="16997" y="336"/>
                </a:lnTo>
                <a:cubicBezTo>
                  <a:pt x="17079" y="316"/>
                  <a:pt x="17169" y="304"/>
                  <a:pt x="17251" y="287"/>
                </a:cubicBezTo>
                <a:cubicBezTo>
                  <a:pt x="17276" y="283"/>
                  <a:pt x="17296" y="250"/>
                  <a:pt x="17292" y="226"/>
                </a:cubicBezTo>
                <a:cubicBezTo>
                  <a:pt x="17285" y="204"/>
                  <a:pt x="17262" y="183"/>
                  <a:pt x="17238" y="183"/>
                </a:cubicBezTo>
                <a:close/>
                <a:moveTo>
                  <a:pt x="58" y="84"/>
                </a:moveTo>
                <a:cubicBezTo>
                  <a:pt x="53" y="84"/>
                  <a:pt x="47" y="85"/>
                  <a:pt x="41" y="86"/>
                </a:cubicBezTo>
                <a:cubicBezTo>
                  <a:pt x="16" y="98"/>
                  <a:pt x="0" y="127"/>
                  <a:pt x="12" y="152"/>
                </a:cubicBezTo>
                <a:cubicBezTo>
                  <a:pt x="12" y="160"/>
                  <a:pt x="49" y="246"/>
                  <a:pt x="115" y="394"/>
                </a:cubicBezTo>
                <a:cubicBezTo>
                  <a:pt x="123" y="414"/>
                  <a:pt x="139" y="427"/>
                  <a:pt x="160" y="427"/>
                </a:cubicBezTo>
                <a:cubicBezTo>
                  <a:pt x="164" y="427"/>
                  <a:pt x="172" y="427"/>
                  <a:pt x="180" y="418"/>
                </a:cubicBezTo>
                <a:cubicBezTo>
                  <a:pt x="205" y="410"/>
                  <a:pt x="217" y="377"/>
                  <a:pt x="205" y="353"/>
                </a:cubicBezTo>
                <a:cubicBezTo>
                  <a:pt x="139" y="205"/>
                  <a:pt x="111" y="119"/>
                  <a:pt x="111" y="119"/>
                </a:cubicBezTo>
                <a:cubicBezTo>
                  <a:pt x="101" y="96"/>
                  <a:pt x="81" y="84"/>
                  <a:pt x="58" y="84"/>
                </a:cubicBezTo>
                <a:close/>
                <a:moveTo>
                  <a:pt x="16730" y="295"/>
                </a:moveTo>
                <a:cubicBezTo>
                  <a:pt x="16727" y="295"/>
                  <a:pt x="16725" y="295"/>
                  <a:pt x="16722" y="295"/>
                </a:cubicBezTo>
                <a:cubicBezTo>
                  <a:pt x="16636" y="316"/>
                  <a:pt x="16554" y="336"/>
                  <a:pt x="16472" y="357"/>
                </a:cubicBezTo>
                <a:cubicBezTo>
                  <a:pt x="16443" y="365"/>
                  <a:pt x="16431" y="394"/>
                  <a:pt x="16435" y="418"/>
                </a:cubicBezTo>
                <a:cubicBezTo>
                  <a:pt x="16443" y="439"/>
                  <a:pt x="16464" y="455"/>
                  <a:pt x="16484" y="455"/>
                </a:cubicBezTo>
                <a:lnTo>
                  <a:pt x="16501" y="455"/>
                </a:lnTo>
                <a:lnTo>
                  <a:pt x="16747" y="394"/>
                </a:lnTo>
                <a:cubicBezTo>
                  <a:pt x="16771" y="390"/>
                  <a:pt x="16788" y="357"/>
                  <a:pt x="16784" y="332"/>
                </a:cubicBezTo>
                <a:cubicBezTo>
                  <a:pt x="16780" y="310"/>
                  <a:pt x="16753" y="295"/>
                  <a:pt x="16730" y="295"/>
                </a:cubicBezTo>
                <a:close/>
                <a:moveTo>
                  <a:pt x="16241" y="423"/>
                </a:moveTo>
                <a:cubicBezTo>
                  <a:pt x="16236" y="423"/>
                  <a:pt x="16231" y="424"/>
                  <a:pt x="16226" y="427"/>
                </a:cubicBezTo>
                <a:cubicBezTo>
                  <a:pt x="16144" y="447"/>
                  <a:pt x="16062" y="472"/>
                  <a:pt x="15980" y="496"/>
                </a:cubicBezTo>
                <a:cubicBezTo>
                  <a:pt x="15947" y="509"/>
                  <a:pt x="15931" y="537"/>
                  <a:pt x="15943" y="562"/>
                </a:cubicBezTo>
                <a:cubicBezTo>
                  <a:pt x="15951" y="582"/>
                  <a:pt x="15972" y="599"/>
                  <a:pt x="15992" y="599"/>
                </a:cubicBezTo>
                <a:cubicBezTo>
                  <a:pt x="16000" y="599"/>
                  <a:pt x="16004" y="595"/>
                  <a:pt x="16004" y="595"/>
                </a:cubicBezTo>
                <a:cubicBezTo>
                  <a:pt x="16086" y="570"/>
                  <a:pt x="16168" y="550"/>
                  <a:pt x="16250" y="521"/>
                </a:cubicBezTo>
                <a:cubicBezTo>
                  <a:pt x="16275" y="517"/>
                  <a:pt x="16296" y="488"/>
                  <a:pt x="16287" y="459"/>
                </a:cubicBezTo>
                <a:cubicBezTo>
                  <a:pt x="16281" y="440"/>
                  <a:pt x="16261" y="423"/>
                  <a:pt x="16241" y="423"/>
                </a:cubicBezTo>
                <a:close/>
                <a:moveTo>
                  <a:pt x="15751" y="570"/>
                </a:moveTo>
                <a:cubicBezTo>
                  <a:pt x="15745" y="570"/>
                  <a:pt x="15740" y="571"/>
                  <a:pt x="15734" y="574"/>
                </a:cubicBezTo>
                <a:cubicBezTo>
                  <a:pt x="15656" y="599"/>
                  <a:pt x="15574" y="623"/>
                  <a:pt x="15492" y="656"/>
                </a:cubicBezTo>
                <a:cubicBezTo>
                  <a:pt x="15467" y="664"/>
                  <a:pt x="15451" y="697"/>
                  <a:pt x="15459" y="722"/>
                </a:cubicBezTo>
                <a:cubicBezTo>
                  <a:pt x="15467" y="742"/>
                  <a:pt x="15488" y="759"/>
                  <a:pt x="15508" y="759"/>
                </a:cubicBezTo>
                <a:cubicBezTo>
                  <a:pt x="15516" y="759"/>
                  <a:pt x="15521" y="759"/>
                  <a:pt x="15529" y="755"/>
                </a:cubicBezTo>
                <a:cubicBezTo>
                  <a:pt x="15603" y="726"/>
                  <a:pt x="15685" y="697"/>
                  <a:pt x="15767" y="673"/>
                </a:cubicBezTo>
                <a:cubicBezTo>
                  <a:pt x="15795" y="660"/>
                  <a:pt x="15808" y="632"/>
                  <a:pt x="15799" y="603"/>
                </a:cubicBezTo>
                <a:cubicBezTo>
                  <a:pt x="15790" y="584"/>
                  <a:pt x="15771" y="570"/>
                  <a:pt x="15751" y="570"/>
                </a:cubicBezTo>
                <a:close/>
                <a:moveTo>
                  <a:pt x="266" y="558"/>
                </a:moveTo>
                <a:cubicBezTo>
                  <a:pt x="258" y="558"/>
                  <a:pt x="249" y="559"/>
                  <a:pt x="242" y="562"/>
                </a:cubicBezTo>
                <a:cubicBezTo>
                  <a:pt x="217" y="574"/>
                  <a:pt x="213" y="603"/>
                  <a:pt x="221" y="632"/>
                </a:cubicBezTo>
                <a:lnTo>
                  <a:pt x="344" y="861"/>
                </a:lnTo>
                <a:cubicBezTo>
                  <a:pt x="357" y="878"/>
                  <a:pt x="369" y="886"/>
                  <a:pt x="390" y="886"/>
                </a:cubicBezTo>
                <a:cubicBezTo>
                  <a:pt x="402" y="886"/>
                  <a:pt x="406" y="882"/>
                  <a:pt x="406" y="882"/>
                </a:cubicBezTo>
                <a:cubicBezTo>
                  <a:pt x="431" y="865"/>
                  <a:pt x="443" y="837"/>
                  <a:pt x="426" y="808"/>
                </a:cubicBezTo>
                <a:cubicBezTo>
                  <a:pt x="385" y="734"/>
                  <a:pt x="344" y="660"/>
                  <a:pt x="308" y="582"/>
                </a:cubicBezTo>
                <a:cubicBezTo>
                  <a:pt x="302" y="565"/>
                  <a:pt x="284" y="558"/>
                  <a:pt x="266" y="558"/>
                </a:cubicBezTo>
                <a:close/>
                <a:moveTo>
                  <a:pt x="15269" y="744"/>
                </a:moveTo>
                <a:cubicBezTo>
                  <a:pt x="15264" y="744"/>
                  <a:pt x="15259" y="745"/>
                  <a:pt x="15254" y="746"/>
                </a:cubicBezTo>
                <a:cubicBezTo>
                  <a:pt x="15172" y="779"/>
                  <a:pt x="15098" y="808"/>
                  <a:pt x="15016" y="841"/>
                </a:cubicBezTo>
                <a:cubicBezTo>
                  <a:pt x="14987" y="849"/>
                  <a:pt x="14975" y="882"/>
                  <a:pt x="14983" y="906"/>
                </a:cubicBezTo>
                <a:cubicBezTo>
                  <a:pt x="14987" y="927"/>
                  <a:pt x="15008" y="939"/>
                  <a:pt x="15028" y="939"/>
                </a:cubicBezTo>
                <a:cubicBezTo>
                  <a:pt x="15034" y="939"/>
                  <a:pt x="15038" y="935"/>
                  <a:pt x="15042" y="935"/>
                </a:cubicBezTo>
                <a:cubicBezTo>
                  <a:pt x="15044" y="935"/>
                  <a:pt x="15046" y="936"/>
                  <a:pt x="15049" y="939"/>
                </a:cubicBezTo>
                <a:cubicBezTo>
                  <a:pt x="15131" y="906"/>
                  <a:pt x="15209" y="878"/>
                  <a:pt x="15291" y="845"/>
                </a:cubicBezTo>
                <a:cubicBezTo>
                  <a:pt x="15316" y="837"/>
                  <a:pt x="15332" y="804"/>
                  <a:pt x="15324" y="779"/>
                </a:cubicBezTo>
                <a:cubicBezTo>
                  <a:pt x="15314" y="759"/>
                  <a:pt x="15292" y="744"/>
                  <a:pt x="15269" y="744"/>
                </a:cubicBezTo>
                <a:close/>
                <a:moveTo>
                  <a:pt x="14790" y="934"/>
                </a:moveTo>
                <a:cubicBezTo>
                  <a:pt x="14784" y="934"/>
                  <a:pt x="14777" y="936"/>
                  <a:pt x="14770" y="939"/>
                </a:cubicBezTo>
                <a:cubicBezTo>
                  <a:pt x="14692" y="968"/>
                  <a:pt x="14610" y="997"/>
                  <a:pt x="14532" y="1033"/>
                </a:cubicBezTo>
                <a:cubicBezTo>
                  <a:pt x="14508" y="1046"/>
                  <a:pt x="14495" y="1074"/>
                  <a:pt x="14508" y="1099"/>
                </a:cubicBezTo>
                <a:cubicBezTo>
                  <a:pt x="14512" y="1120"/>
                  <a:pt x="14532" y="1132"/>
                  <a:pt x="14553" y="1132"/>
                </a:cubicBezTo>
                <a:cubicBezTo>
                  <a:pt x="14565" y="1132"/>
                  <a:pt x="14569" y="1128"/>
                  <a:pt x="14573" y="1128"/>
                </a:cubicBezTo>
                <a:cubicBezTo>
                  <a:pt x="14651" y="1095"/>
                  <a:pt x="14733" y="1062"/>
                  <a:pt x="14811" y="1029"/>
                </a:cubicBezTo>
                <a:cubicBezTo>
                  <a:pt x="14836" y="1021"/>
                  <a:pt x="14844" y="988"/>
                  <a:pt x="14836" y="964"/>
                </a:cubicBezTo>
                <a:cubicBezTo>
                  <a:pt x="14827" y="946"/>
                  <a:pt x="14809" y="934"/>
                  <a:pt x="14790" y="934"/>
                </a:cubicBezTo>
                <a:close/>
                <a:moveTo>
                  <a:pt x="514" y="1001"/>
                </a:moveTo>
                <a:cubicBezTo>
                  <a:pt x="505" y="1001"/>
                  <a:pt x="496" y="1004"/>
                  <a:pt x="488" y="1009"/>
                </a:cubicBezTo>
                <a:cubicBezTo>
                  <a:pt x="467" y="1025"/>
                  <a:pt x="459" y="1054"/>
                  <a:pt x="472" y="1083"/>
                </a:cubicBezTo>
                <a:cubicBezTo>
                  <a:pt x="521" y="1152"/>
                  <a:pt x="566" y="1230"/>
                  <a:pt x="611" y="1300"/>
                </a:cubicBezTo>
                <a:cubicBezTo>
                  <a:pt x="615" y="1316"/>
                  <a:pt x="636" y="1329"/>
                  <a:pt x="652" y="1329"/>
                </a:cubicBezTo>
                <a:cubicBezTo>
                  <a:pt x="664" y="1329"/>
                  <a:pt x="672" y="1320"/>
                  <a:pt x="677" y="1312"/>
                </a:cubicBezTo>
                <a:cubicBezTo>
                  <a:pt x="705" y="1296"/>
                  <a:pt x="709" y="1267"/>
                  <a:pt x="693" y="1238"/>
                </a:cubicBezTo>
                <a:cubicBezTo>
                  <a:pt x="648" y="1169"/>
                  <a:pt x="603" y="1095"/>
                  <a:pt x="562" y="1025"/>
                </a:cubicBezTo>
                <a:cubicBezTo>
                  <a:pt x="551" y="1011"/>
                  <a:pt x="532" y="1001"/>
                  <a:pt x="514" y="1001"/>
                </a:cubicBezTo>
                <a:close/>
                <a:moveTo>
                  <a:pt x="14322" y="1133"/>
                </a:moveTo>
                <a:cubicBezTo>
                  <a:pt x="14315" y="1133"/>
                  <a:pt x="14309" y="1134"/>
                  <a:pt x="14303" y="1136"/>
                </a:cubicBezTo>
                <a:cubicBezTo>
                  <a:pt x="14221" y="1169"/>
                  <a:pt x="14143" y="1202"/>
                  <a:pt x="14065" y="1238"/>
                </a:cubicBezTo>
                <a:cubicBezTo>
                  <a:pt x="14040" y="1251"/>
                  <a:pt x="14032" y="1279"/>
                  <a:pt x="14040" y="1304"/>
                </a:cubicBezTo>
                <a:cubicBezTo>
                  <a:pt x="14053" y="1325"/>
                  <a:pt x="14065" y="1337"/>
                  <a:pt x="14085" y="1337"/>
                </a:cubicBezTo>
                <a:cubicBezTo>
                  <a:pt x="14094" y="1337"/>
                  <a:pt x="14102" y="1337"/>
                  <a:pt x="14114" y="1333"/>
                </a:cubicBezTo>
                <a:cubicBezTo>
                  <a:pt x="14188" y="1300"/>
                  <a:pt x="14266" y="1267"/>
                  <a:pt x="14344" y="1230"/>
                </a:cubicBezTo>
                <a:cubicBezTo>
                  <a:pt x="14368" y="1218"/>
                  <a:pt x="14381" y="1189"/>
                  <a:pt x="14368" y="1165"/>
                </a:cubicBezTo>
                <a:cubicBezTo>
                  <a:pt x="14362" y="1143"/>
                  <a:pt x="14342" y="1133"/>
                  <a:pt x="14322" y="1133"/>
                </a:cubicBezTo>
                <a:close/>
                <a:moveTo>
                  <a:pt x="13856" y="1344"/>
                </a:moveTo>
                <a:cubicBezTo>
                  <a:pt x="13849" y="1344"/>
                  <a:pt x="13842" y="1346"/>
                  <a:pt x="13835" y="1349"/>
                </a:cubicBezTo>
                <a:lnTo>
                  <a:pt x="13606" y="1456"/>
                </a:lnTo>
                <a:cubicBezTo>
                  <a:pt x="13581" y="1464"/>
                  <a:pt x="13569" y="1497"/>
                  <a:pt x="13581" y="1521"/>
                </a:cubicBezTo>
                <a:cubicBezTo>
                  <a:pt x="13589" y="1542"/>
                  <a:pt x="13606" y="1554"/>
                  <a:pt x="13626" y="1554"/>
                </a:cubicBezTo>
                <a:cubicBezTo>
                  <a:pt x="13630" y="1554"/>
                  <a:pt x="13642" y="1554"/>
                  <a:pt x="13647" y="1546"/>
                </a:cubicBezTo>
                <a:lnTo>
                  <a:pt x="13876" y="1439"/>
                </a:lnTo>
                <a:cubicBezTo>
                  <a:pt x="13901" y="1431"/>
                  <a:pt x="13913" y="1398"/>
                  <a:pt x="13901" y="1374"/>
                </a:cubicBezTo>
                <a:cubicBezTo>
                  <a:pt x="13895" y="1356"/>
                  <a:pt x="13876" y="1344"/>
                  <a:pt x="13856" y="1344"/>
                </a:cubicBezTo>
                <a:close/>
                <a:moveTo>
                  <a:pt x="799" y="1437"/>
                </a:moveTo>
                <a:cubicBezTo>
                  <a:pt x="790" y="1437"/>
                  <a:pt x="780" y="1439"/>
                  <a:pt x="771" y="1443"/>
                </a:cubicBezTo>
                <a:cubicBezTo>
                  <a:pt x="746" y="1460"/>
                  <a:pt x="738" y="1493"/>
                  <a:pt x="755" y="1517"/>
                </a:cubicBezTo>
                <a:cubicBezTo>
                  <a:pt x="800" y="1587"/>
                  <a:pt x="853" y="1661"/>
                  <a:pt x="902" y="1726"/>
                </a:cubicBezTo>
                <a:cubicBezTo>
                  <a:pt x="914" y="1743"/>
                  <a:pt x="931" y="1747"/>
                  <a:pt x="943" y="1747"/>
                </a:cubicBezTo>
                <a:cubicBezTo>
                  <a:pt x="955" y="1747"/>
                  <a:pt x="972" y="1747"/>
                  <a:pt x="980" y="1735"/>
                </a:cubicBezTo>
                <a:cubicBezTo>
                  <a:pt x="1001" y="1722"/>
                  <a:pt x="1005" y="1685"/>
                  <a:pt x="992" y="1665"/>
                </a:cubicBezTo>
                <a:cubicBezTo>
                  <a:pt x="939" y="1599"/>
                  <a:pt x="890" y="1530"/>
                  <a:pt x="841" y="1460"/>
                </a:cubicBezTo>
                <a:cubicBezTo>
                  <a:pt x="833" y="1444"/>
                  <a:pt x="816" y="1437"/>
                  <a:pt x="799" y="1437"/>
                </a:cubicBezTo>
                <a:close/>
                <a:moveTo>
                  <a:pt x="13388" y="1563"/>
                </a:moveTo>
                <a:cubicBezTo>
                  <a:pt x="13382" y="1563"/>
                  <a:pt x="13375" y="1564"/>
                  <a:pt x="13368" y="1566"/>
                </a:cubicBezTo>
                <a:cubicBezTo>
                  <a:pt x="13294" y="1603"/>
                  <a:pt x="13216" y="1644"/>
                  <a:pt x="13138" y="1681"/>
                </a:cubicBezTo>
                <a:cubicBezTo>
                  <a:pt x="13118" y="1689"/>
                  <a:pt x="13109" y="1722"/>
                  <a:pt x="13118" y="1747"/>
                </a:cubicBezTo>
                <a:cubicBezTo>
                  <a:pt x="13130" y="1767"/>
                  <a:pt x="13142" y="1780"/>
                  <a:pt x="13163" y="1780"/>
                </a:cubicBezTo>
                <a:cubicBezTo>
                  <a:pt x="13175" y="1780"/>
                  <a:pt x="13179" y="1780"/>
                  <a:pt x="13179" y="1772"/>
                </a:cubicBezTo>
                <a:cubicBezTo>
                  <a:pt x="13257" y="1735"/>
                  <a:pt x="13335" y="1698"/>
                  <a:pt x="13409" y="1661"/>
                </a:cubicBezTo>
                <a:cubicBezTo>
                  <a:pt x="13437" y="1648"/>
                  <a:pt x="13446" y="1620"/>
                  <a:pt x="13437" y="1595"/>
                </a:cubicBezTo>
                <a:cubicBezTo>
                  <a:pt x="13428" y="1573"/>
                  <a:pt x="13409" y="1563"/>
                  <a:pt x="13388" y="1563"/>
                </a:cubicBezTo>
                <a:close/>
                <a:moveTo>
                  <a:pt x="12933" y="1797"/>
                </a:moveTo>
                <a:cubicBezTo>
                  <a:pt x="12925" y="1797"/>
                  <a:pt x="12916" y="1799"/>
                  <a:pt x="12908" y="1804"/>
                </a:cubicBezTo>
                <a:cubicBezTo>
                  <a:pt x="12835" y="1845"/>
                  <a:pt x="12761" y="1882"/>
                  <a:pt x="12683" y="1923"/>
                </a:cubicBezTo>
                <a:cubicBezTo>
                  <a:pt x="12658" y="1931"/>
                  <a:pt x="12646" y="1964"/>
                  <a:pt x="12662" y="1989"/>
                </a:cubicBezTo>
                <a:cubicBezTo>
                  <a:pt x="12671" y="2005"/>
                  <a:pt x="12687" y="2013"/>
                  <a:pt x="12708" y="2013"/>
                </a:cubicBezTo>
                <a:cubicBezTo>
                  <a:pt x="12720" y="2013"/>
                  <a:pt x="12724" y="2009"/>
                  <a:pt x="12728" y="2009"/>
                </a:cubicBezTo>
                <a:cubicBezTo>
                  <a:pt x="12798" y="1968"/>
                  <a:pt x="12876" y="1931"/>
                  <a:pt x="12954" y="1890"/>
                </a:cubicBezTo>
                <a:cubicBezTo>
                  <a:pt x="12978" y="1882"/>
                  <a:pt x="12991" y="1849"/>
                  <a:pt x="12974" y="1825"/>
                </a:cubicBezTo>
                <a:cubicBezTo>
                  <a:pt x="12968" y="1808"/>
                  <a:pt x="12951" y="1797"/>
                  <a:pt x="12933" y="1797"/>
                </a:cubicBezTo>
                <a:close/>
                <a:moveTo>
                  <a:pt x="1107" y="1850"/>
                </a:moveTo>
                <a:cubicBezTo>
                  <a:pt x="1095" y="1850"/>
                  <a:pt x="1084" y="1854"/>
                  <a:pt x="1074" y="1862"/>
                </a:cubicBezTo>
                <a:cubicBezTo>
                  <a:pt x="1046" y="1874"/>
                  <a:pt x="1046" y="1911"/>
                  <a:pt x="1062" y="1931"/>
                </a:cubicBezTo>
                <a:cubicBezTo>
                  <a:pt x="1115" y="1997"/>
                  <a:pt x="1169" y="2067"/>
                  <a:pt x="1226" y="2132"/>
                </a:cubicBezTo>
                <a:cubicBezTo>
                  <a:pt x="1238" y="2141"/>
                  <a:pt x="1251" y="2149"/>
                  <a:pt x="1267" y="2149"/>
                </a:cubicBezTo>
                <a:cubicBezTo>
                  <a:pt x="1279" y="2149"/>
                  <a:pt x="1288" y="2149"/>
                  <a:pt x="1304" y="2136"/>
                </a:cubicBezTo>
                <a:cubicBezTo>
                  <a:pt x="1324" y="2120"/>
                  <a:pt x="1329" y="2087"/>
                  <a:pt x="1308" y="2067"/>
                </a:cubicBezTo>
                <a:cubicBezTo>
                  <a:pt x="1251" y="2005"/>
                  <a:pt x="1197" y="1936"/>
                  <a:pt x="1144" y="1870"/>
                </a:cubicBezTo>
                <a:cubicBezTo>
                  <a:pt x="1135" y="1856"/>
                  <a:pt x="1121" y="1850"/>
                  <a:pt x="1107" y="1850"/>
                </a:cubicBezTo>
                <a:close/>
                <a:moveTo>
                  <a:pt x="12482" y="2026"/>
                </a:moveTo>
                <a:cubicBezTo>
                  <a:pt x="12474" y="2026"/>
                  <a:pt x="12465" y="2029"/>
                  <a:pt x="12457" y="2034"/>
                </a:cubicBezTo>
                <a:lnTo>
                  <a:pt x="12232" y="2153"/>
                </a:lnTo>
                <a:cubicBezTo>
                  <a:pt x="12207" y="2161"/>
                  <a:pt x="12195" y="2194"/>
                  <a:pt x="12211" y="2218"/>
                </a:cubicBezTo>
                <a:cubicBezTo>
                  <a:pt x="12220" y="2235"/>
                  <a:pt x="12236" y="2243"/>
                  <a:pt x="12257" y="2243"/>
                </a:cubicBezTo>
                <a:cubicBezTo>
                  <a:pt x="12261" y="2243"/>
                  <a:pt x="12273" y="2243"/>
                  <a:pt x="12277" y="2239"/>
                </a:cubicBezTo>
                <a:lnTo>
                  <a:pt x="12503" y="2120"/>
                </a:lnTo>
                <a:cubicBezTo>
                  <a:pt x="12527" y="2112"/>
                  <a:pt x="12539" y="2079"/>
                  <a:pt x="12523" y="2054"/>
                </a:cubicBezTo>
                <a:cubicBezTo>
                  <a:pt x="12517" y="2038"/>
                  <a:pt x="12500" y="2026"/>
                  <a:pt x="12482" y="2026"/>
                </a:cubicBezTo>
                <a:close/>
                <a:moveTo>
                  <a:pt x="12028" y="2263"/>
                </a:moveTo>
                <a:cubicBezTo>
                  <a:pt x="12020" y="2263"/>
                  <a:pt x="12011" y="2266"/>
                  <a:pt x="12002" y="2272"/>
                </a:cubicBezTo>
                <a:lnTo>
                  <a:pt x="11777" y="2387"/>
                </a:lnTo>
                <a:cubicBezTo>
                  <a:pt x="11748" y="2399"/>
                  <a:pt x="11740" y="2428"/>
                  <a:pt x="11756" y="2456"/>
                </a:cubicBezTo>
                <a:cubicBezTo>
                  <a:pt x="11764" y="2469"/>
                  <a:pt x="11781" y="2481"/>
                  <a:pt x="11801" y="2481"/>
                </a:cubicBezTo>
                <a:cubicBezTo>
                  <a:pt x="11805" y="2481"/>
                  <a:pt x="11818" y="2481"/>
                  <a:pt x="11822" y="2477"/>
                </a:cubicBezTo>
                <a:lnTo>
                  <a:pt x="12047" y="2358"/>
                </a:lnTo>
                <a:cubicBezTo>
                  <a:pt x="12072" y="2346"/>
                  <a:pt x="12080" y="2317"/>
                  <a:pt x="12068" y="2292"/>
                </a:cubicBezTo>
                <a:cubicBezTo>
                  <a:pt x="12060" y="2273"/>
                  <a:pt x="12045" y="2263"/>
                  <a:pt x="12028" y="2263"/>
                </a:cubicBezTo>
                <a:close/>
                <a:moveTo>
                  <a:pt x="1438" y="2242"/>
                </a:moveTo>
                <a:cubicBezTo>
                  <a:pt x="1427" y="2242"/>
                  <a:pt x="1416" y="2246"/>
                  <a:pt x="1406" y="2255"/>
                </a:cubicBezTo>
                <a:cubicBezTo>
                  <a:pt x="1386" y="2276"/>
                  <a:pt x="1382" y="2305"/>
                  <a:pt x="1402" y="2325"/>
                </a:cubicBezTo>
                <a:cubicBezTo>
                  <a:pt x="1464" y="2387"/>
                  <a:pt x="1517" y="2448"/>
                  <a:pt x="1579" y="2510"/>
                </a:cubicBezTo>
                <a:cubicBezTo>
                  <a:pt x="1591" y="2522"/>
                  <a:pt x="1599" y="2526"/>
                  <a:pt x="1616" y="2526"/>
                </a:cubicBezTo>
                <a:cubicBezTo>
                  <a:pt x="1628" y="2526"/>
                  <a:pt x="1640" y="2522"/>
                  <a:pt x="1653" y="2518"/>
                </a:cubicBezTo>
                <a:cubicBezTo>
                  <a:pt x="1673" y="2497"/>
                  <a:pt x="1673" y="2464"/>
                  <a:pt x="1653" y="2444"/>
                </a:cubicBezTo>
                <a:cubicBezTo>
                  <a:pt x="1595" y="2382"/>
                  <a:pt x="1534" y="2321"/>
                  <a:pt x="1476" y="2259"/>
                </a:cubicBezTo>
                <a:cubicBezTo>
                  <a:pt x="1465" y="2248"/>
                  <a:pt x="1451" y="2242"/>
                  <a:pt x="1438" y="2242"/>
                </a:cubicBezTo>
                <a:close/>
                <a:moveTo>
                  <a:pt x="11570" y="2494"/>
                </a:moveTo>
                <a:cubicBezTo>
                  <a:pt x="11561" y="2494"/>
                  <a:pt x="11552" y="2496"/>
                  <a:pt x="11543" y="2501"/>
                </a:cubicBezTo>
                <a:cubicBezTo>
                  <a:pt x="11473" y="2542"/>
                  <a:pt x="11395" y="2583"/>
                  <a:pt x="11317" y="2620"/>
                </a:cubicBezTo>
                <a:cubicBezTo>
                  <a:pt x="11293" y="2629"/>
                  <a:pt x="11289" y="2661"/>
                  <a:pt x="11297" y="2686"/>
                </a:cubicBezTo>
                <a:cubicBezTo>
                  <a:pt x="11309" y="2702"/>
                  <a:pt x="11326" y="2711"/>
                  <a:pt x="11346" y="2711"/>
                </a:cubicBezTo>
                <a:cubicBezTo>
                  <a:pt x="11350" y="2711"/>
                  <a:pt x="11358" y="2711"/>
                  <a:pt x="11358" y="2706"/>
                </a:cubicBezTo>
                <a:cubicBezTo>
                  <a:pt x="11436" y="2665"/>
                  <a:pt x="11514" y="2629"/>
                  <a:pt x="11592" y="2588"/>
                </a:cubicBezTo>
                <a:cubicBezTo>
                  <a:pt x="11617" y="2579"/>
                  <a:pt x="11621" y="2547"/>
                  <a:pt x="11613" y="2522"/>
                </a:cubicBezTo>
                <a:cubicBezTo>
                  <a:pt x="11604" y="2505"/>
                  <a:pt x="11588" y="2494"/>
                  <a:pt x="11570" y="2494"/>
                </a:cubicBezTo>
                <a:close/>
                <a:moveTo>
                  <a:pt x="1796" y="2605"/>
                </a:moveTo>
                <a:cubicBezTo>
                  <a:pt x="1783" y="2605"/>
                  <a:pt x="1769" y="2610"/>
                  <a:pt x="1759" y="2620"/>
                </a:cubicBezTo>
                <a:cubicBezTo>
                  <a:pt x="1739" y="2637"/>
                  <a:pt x="1739" y="2670"/>
                  <a:pt x="1759" y="2690"/>
                </a:cubicBezTo>
                <a:cubicBezTo>
                  <a:pt x="1825" y="2752"/>
                  <a:pt x="1886" y="2809"/>
                  <a:pt x="1956" y="2862"/>
                </a:cubicBezTo>
                <a:cubicBezTo>
                  <a:pt x="1964" y="2870"/>
                  <a:pt x="1981" y="2875"/>
                  <a:pt x="1989" y="2875"/>
                </a:cubicBezTo>
                <a:cubicBezTo>
                  <a:pt x="2005" y="2875"/>
                  <a:pt x="2017" y="2870"/>
                  <a:pt x="2026" y="2858"/>
                </a:cubicBezTo>
                <a:cubicBezTo>
                  <a:pt x="2046" y="2838"/>
                  <a:pt x="2042" y="2809"/>
                  <a:pt x="2022" y="2788"/>
                </a:cubicBezTo>
                <a:cubicBezTo>
                  <a:pt x="1960" y="2731"/>
                  <a:pt x="1890" y="2674"/>
                  <a:pt x="1833" y="2620"/>
                </a:cubicBezTo>
                <a:cubicBezTo>
                  <a:pt x="1823" y="2610"/>
                  <a:pt x="1809" y="2605"/>
                  <a:pt x="1796" y="2605"/>
                </a:cubicBezTo>
                <a:close/>
                <a:moveTo>
                  <a:pt x="11113" y="2728"/>
                </a:moveTo>
                <a:cubicBezTo>
                  <a:pt x="11106" y="2728"/>
                  <a:pt x="11099" y="2729"/>
                  <a:pt x="11092" y="2731"/>
                </a:cubicBezTo>
                <a:cubicBezTo>
                  <a:pt x="11018" y="2768"/>
                  <a:pt x="10940" y="2809"/>
                  <a:pt x="10862" y="2846"/>
                </a:cubicBezTo>
                <a:cubicBezTo>
                  <a:pt x="10838" y="2854"/>
                  <a:pt x="10825" y="2887"/>
                  <a:pt x="10838" y="2911"/>
                </a:cubicBezTo>
                <a:cubicBezTo>
                  <a:pt x="10846" y="2932"/>
                  <a:pt x="10862" y="2940"/>
                  <a:pt x="10883" y="2940"/>
                </a:cubicBezTo>
                <a:cubicBezTo>
                  <a:pt x="10895" y="2940"/>
                  <a:pt x="10899" y="2936"/>
                  <a:pt x="10903" y="2936"/>
                </a:cubicBezTo>
                <a:cubicBezTo>
                  <a:pt x="10981" y="2899"/>
                  <a:pt x="11059" y="2858"/>
                  <a:pt x="11133" y="2825"/>
                </a:cubicBezTo>
                <a:cubicBezTo>
                  <a:pt x="11162" y="2813"/>
                  <a:pt x="11170" y="2784"/>
                  <a:pt x="11162" y="2756"/>
                </a:cubicBezTo>
                <a:cubicBezTo>
                  <a:pt x="11152" y="2737"/>
                  <a:pt x="11134" y="2728"/>
                  <a:pt x="11113" y="2728"/>
                </a:cubicBezTo>
                <a:close/>
                <a:moveTo>
                  <a:pt x="10654" y="2952"/>
                </a:moveTo>
                <a:cubicBezTo>
                  <a:pt x="10646" y="2952"/>
                  <a:pt x="10639" y="2953"/>
                  <a:pt x="10633" y="2957"/>
                </a:cubicBezTo>
                <a:lnTo>
                  <a:pt x="10403" y="3063"/>
                </a:lnTo>
                <a:cubicBezTo>
                  <a:pt x="10374" y="3075"/>
                  <a:pt x="10366" y="3104"/>
                  <a:pt x="10374" y="3133"/>
                </a:cubicBezTo>
                <a:cubicBezTo>
                  <a:pt x="10387" y="3149"/>
                  <a:pt x="10403" y="3162"/>
                  <a:pt x="10424" y="3162"/>
                </a:cubicBezTo>
                <a:cubicBezTo>
                  <a:pt x="10432" y="3162"/>
                  <a:pt x="10436" y="3157"/>
                  <a:pt x="10444" y="3157"/>
                </a:cubicBezTo>
                <a:lnTo>
                  <a:pt x="10674" y="3047"/>
                </a:lnTo>
                <a:cubicBezTo>
                  <a:pt x="10698" y="3039"/>
                  <a:pt x="10711" y="3010"/>
                  <a:pt x="10698" y="2981"/>
                </a:cubicBezTo>
                <a:cubicBezTo>
                  <a:pt x="10692" y="2963"/>
                  <a:pt x="10673" y="2952"/>
                  <a:pt x="10654" y="2952"/>
                </a:cubicBezTo>
                <a:close/>
                <a:moveTo>
                  <a:pt x="2188" y="2933"/>
                </a:moveTo>
                <a:cubicBezTo>
                  <a:pt x="2171" y="2933"/>
                  <a:pt x="2155" y="2940"/>
                  <a:pt x="2145" y="2952"/>
                </a:cubicBezTo>
                <a:cubicBezTo>
                  <a:pt x="2128" y="2973"/>
                  <a:pt x="2132" y="3010"/>
                  <a:pt x="2153" y="3022"/>
                </a:cubicBezTo>
                <a:cubicBezTo>
                  <a:pt x="2222" y="3080"/>
                  <a:pt x="2292" y="3133"/>
                  <a:pt x="2358" y="3182"/>
                </a:cubicBezTo>
                <a:cubicBezTo>
                  <a:pt x="2370" y="3186"/>
                  <a:pt x="2378" y="3194"/>
                  <a:pt x="2391" y="3194"/>
                </a:cubicBezTo>
                <a:cubicBezTo>
                  <a:pt x="2407" y="3194"/>
                  <a:pt x="2419" y="3186"/>
                  <a:pt x="2423" y="3166"/>
                </a:cubicBezTo>
                <a:cubicBezTo>
                  <a:pt x="2440" y="3145"/>
                  <a:pt x="2436" y="3108"/>
                  <a:pt x="2415" y="3096"/>
                </a:cubicBezTo>
                <a:lnTo>
                  <a:pt x="2214" y="2940"/>
                </a:lnTo>
                <a:cubicBezTo>
                  <a:pt x="2207" y="2936"/>
                  <a:pt x="2197" y="2933"/>
                  <a:pt x="2188" y="2933"/>
                </a:cubicBezTo>
                <a:close/>
                <a:moveTo>
                  <a:pt x="10190" y="3163"/>
                </a:moveTo>
                <a:cubicBezTo>
                  <a:pt x="10183" y="3163"/>
                  <a:pt x="10176" y="3164"/>
                  <a:pt x="10169" y="3166"/>
                </a:cubicBezTo>
                <a:cubicBezTo>
                  <a:pt x="10087" y="3203"/>
                  <a:pt x="10014" y="3235"/>
                  <a:pt x="9936" y="3268"/>
                </a:cubicBezTo>
                <a:cubicBezTo>
                  <a:pt x="9911" y="3280"/>
                  <a:pt x="9899" y="3309"/>
                  <a:pt x="9911" y="3338"/>
                </a:cubicBezTo>
                <a:cubicBezTo>
                  <a:pt x="9915" y="3354"/>
                  <a:pt x="9936" y="3367"/>
                  <a:pt x="9956" y="3367"/>
                </a:cubicBezTo>
                <a:cubicBezTo>
                  <a:pt x="9960" y="3367"/>
                  <a:pt x="9973" y="3367"/>
                  <a:pt x="9977" y="3363"/>
                </a:cubicBezTo>
                <a:cubicBezTo>
                  <a:pt x="10055" y="3330"/>
                  <a:pt x="10137" y="3297"/>
                  <a:pt x="10210" y="3260"/>
                </a:cubicBezTo>
                <a:cubicBezTo>
                  <a:pt x="10239" y="3248"/>
                  <a:pt x="10247" y="3219"/>
                  <a:pt x="10239" y="3194"/>
                </a:cubicBezTo>
                <a:cubicBezTo>
                  <a:pt x="10230" y="3173"/>
                  <a:pt x="10211" y="3163"/>
                  <a:pt x="10190" y="3163"/>
                </a:cubicBezTo>
                <a:close/>
                <a:moveTo>
                  <a:pt x="2597" y="3241"/>
                </a:moveTo>
                <a:cubicBezTo>
                  <a:pt x="2581" y="3241"/>
                  <a:pt x="2565" y="3248"/>
                  <a:pt x="2555" y="3264"/>
                </a:cubicBezTo>
                <a:cubicBezTo>
                  <a:pt x="2538" y="3289"/>
                  <a:pt x="2542" y="3322"/>
                  <a:pt x="2571" y="3338"/>
                </a:cubicBezTo>
                <a:cubicBezTo>
                  <a:pt x="2641" y="3383"/>
                  <a:pt x="2719" y="3428"/>
                  <a:pt x="2788" y="3473"/>
                </a:cubicBezTo>
                <a:cubicBezTo>
                  <a:pt x="2797" y="3481"/>
                  <a:pt x="2805" y="3481"/>
                  <a:pt x="2817" y="3481"/>
                </a:cubicBezTo>
                <a:cubicBezTo>
                  <a:pt x="2838" y="3481"/>
                  <a:pt x="2850" y="3469"/>
                  <a:pt x="2858" y="3461"/>
                </a:cubicBezTo>
                <a:cubicBezTo>
                  <a:pt x="2870" y="3432"/>
                  <a:pt x="2866" y="3404"/>
                  <a:pt x="2842" y="3387"/>
                </a:cubicBezTo>
                <a:lnTo>
                  <a:pt x="2624" y="3248"/>
                </a:lnTo>
                <a:cubicBezTo>
                  <a:pt x="2616" y="3243"/>
                  <a:pt x="2606" y="3241"/>
                  <a:pt x="2597" y="3241"/>
                </a:cubicBezTo>
                <a:close/>
                <a:moveTo>
                  <a:pt x="9726" y="3362"/>
                </a:moveTo>
                <a:cubicBezTo>
                  <a:pt x="9719" y="3362"/>
                  <a:pt x="9713" y="3363"/>
                  <a:pt x="9706" y="3367"/>
                </a:cubicBezTo>
                <a:cubicBezTo>
                  <a:pt x="9628" y="3404"/>
                  <a:pt x="9546" y="3432"/>
                  <a:pt x="9468" y="3465"/>
                </a:cubicBezTo>
                <a:cubicBezTo>
                  <a:pt x="9444" y="3473"/>
                  <a:pt x="9427" y="3506"/>
                  <a:pt x="9439" y="3531"/>
                </a:cubicBezTo>
                <a:cubicBezTo>
                  <a:pt x="9444" y="3551"/>
                  <a:pt x="9464" y="3559"/>
                  <a:pt x="9485" y="3559"/>
                </a:cubicBezTo>
                <a:cubicBezTo>
                  <a:pt x="9489" y="3559"/>
                  <a:pt x="9493" y="3559"/>
                  <a:pt x="9505" y="3555"/>
                </a:cubicBezTo>
                <a:cubicBezTo>
                  <a:pt x="9587" y="3527"/>
                  <a:pt x="9669" y="3490"/>
                  <a:pt x="9747" y="3457"/>
                </a:cubicBezTo>
                <a:cubicBezTo>
                  <a:pt x="9772" y="3449"/>
                  <a:pt x="9780" y="3420"/>
                  <a:pt x="9772" y="3391"/>
                </a:cubicBezTo>
                <a:cubicBezTo>
                  <a:pt x="9763" y="3373"/>
                  <a:pt x="9745" y="3362"/>
                  <a:pt x="9726" y="3362"/>
                </a:cubicBezTo>
                <a:close/>
                <a:moveTo>
                  <a:pt x="3042" y="3503"/>
                </a:moveTo>
                <a:cubicBezTo>
                  <a:pt x="3024" y="3503"/>
                  <a:pt x="3005" y="3514"/>
                  <a:pt x="2993" y="3531"/>
                </a:cubicBezTo>
                <a:cubicBezTo>
                  <a:pt x="2981" y="3555"/>
                  <a:pt x="2989" y="3588"/>
                  <a:pt x="3014" y="3604"/>
                </a:cubicBezTo>
                <a:cubicBezTo>
                  <a:pt x="3092" y="3645"/>
                  <a:pt x="3170" y="3682"/>
                  <a:pt x="3248" y="3719"/>
                </a:cubicBezTo>
                <a:cubicBezTo>
                  <a:pt x="3252" y="3727"/>
                  <a:pt x="3260" y="3727"/>
                  <a:pt x="3268" y="3727"/>
                </a:cubicBezTo>
                <a:cubicBezTo>
                  <a:pt x="3289" y="3727"/>
                  <a:pt x="3301" y="3715"/>
                  <a:pt x="3317" y="3695"/>
                </a:cubicBezTo>
                <a:cubicBezTo>
                  <a:pt x="3330" y="3670"/>
                  <a:pt x="3317" y="3637"/>
                  <a:pt x="3293" y="3629"/>
                </a:cubicBezTo>
                <a:cubicBezTo>
                  <a:pt x="3215" y="3592"/>
                  <a:pt x="3137" y="3551"/>
                  <a:pt x="3067" y="3510"/>
                </a:cubicBezTo>
                <a:cubicBezTo>
                  <a:pt x="3059" y="3505"/>
                  <a:pt x="3051" y="3503"/>
                  <a:pt x="3042" y="3503"/>
                </a:cubicBezTo>
                <a:close/>
                <a:moveTo>
                  <a:pt x="9246" y="3547"/>
                </a:moveTo>
                <a:cubicBezTo>
                  <a:pt x="9240" y="3547"/>
                  <a:pt x="9233" y="3548"/>
                  <a:pt x="9226" y="3551"/>
                </a:cubicBezTo>
                <a:cubicBezTo>
                  <a:pt x="9144" y="3580"/>
                  <a:pt x="9070" y="3613"/>
                  <a:pt x="8988" y="3637"/>
                </a:cubicBezTo>
                <a:cubicBezTo>
                  <a:pt x="8960" y="3650"/>
                  <a:pt x="8947" y="3678"/>
                  <a:pt x="8956" y="3703"/>
                </a:cubicBezTo>
                <a:cubicBezTo>
                  <a:pt x="8960" y="3727"/>
                  <a:pt x="8980" y="3740"/>
                  <a:pt x="9001" y="3740"/>
                </a:cubicBezTo>
                <a:cubicBezTo>
                  <a:pt x="9009" y="3740"/>
                  <a:pt x="9013" y="3740"/>
                  <a:pt x="9021" y="3736"/>
                </a:cubicBezTo>
                <a:cubicBezTo>
                  <a:pt x="9103" y="3711"/>
                  <a:pt x="9181" y="3678"/>
                  <a:pt x="9263" y="3650"/>
                </a:cubicBezTo>
                <a:cubicBezTo>
                  <a:pt x="9288" y="3637"/>
                  <a:pt x="9304" y="3609"/>
                  <a:pt x="9296" y="3580"/>
                </a:cubicBezTo>
                <a:cubicBezTo>
                  <a:pt x="9286" y="3561"/>
                  <a:pt x="9267" y="3547"/>
                  <a:pt x="9246" y="3547"/>
                </a:cubicBezTo>
                <a:close/>
                <a:moveTo>
                  <a:pt x="8760" y="3721"/>
                </a:moveTo>
                <a:cubicBezTo>
                  <a:pt x="8755" y="3721"/>
                  <a:pt x="8751" y="3722"/>
                  <a:pt x="8746" y="3723"/>
                </a:cubicBezTo>
                <a:lnTo>
                  <a:pt x="8500" y="3801"/>
                </a:lnTo>
                <a:cubicBezTo>
                  <a:pt x="8468" y="3805"/>
                  <a:pt x="8451" y="3838"/>
                  <a:pt x="8464" y="3863"/>
                </a:cubicBezTo>
                <a:cubicBezTo>
                  <a:pt x="8476" y="3883"/>
                  <a:pt x="8496" y="3900"/>
                  <a:pt x="8517" y="3900"/>
                </a:cubicBezTo>
                <a:lnTo>
                  <a:pt x="8537" y="3900"/>
                </a:lnTo>
                <a:lnTo>
                  <a:pt x="8779" y="3822"/>
                </a:lnTo>
                <a:cubicBezTo>
                  <a:pt x="8808" y="3814"/>
                  <a:pt x="8824" y="3781"/>
                  <a:pt x="8812" y="3756"/>
                </a:cubicBezTo>
                <a:cubicBezTo>
                  <a:pt x="8805" y="3736"/>
                  <a:pt x="8782" y="3721"/>
                  <a:pt x="8760" y="3721"/>
                </a:cubicBezTo>
                <a:close/>
                <a:moveTo>
                  <a:pt x="3493" y="3733"/>
                </a:moveTo>
                <a:cubicBezTo>
                  <a:pt x="3472" y="3733"/>
                  <a:pt x="3454" y="3742"/>
                  <a:pt x="3444" y="3760"/>
                </a:cubicBezTo>
                <a:cubicBezTo>
                  <a:pt x="3436" y="3789"/>
                  <a:pt x="3444" y="3818"/>
                  <a:pt x="3473" y="3830"/>
                </a:cubicBezTo>
                <a:cubicBezTo>
                  <a:pt x="3555" y="3863"/>
                  <a:pt x="3629" y="3896"/>
                  <a:pt x="3711" y="3924"/>
                </a:cubicBezTo>
                <a:cubicBezTo>
                  <a:pt x="3723" y="3932"/>
                  <a:pt x="3727" y="3932"/>
                  <a:pt x="3731" y="3932"/>
                </a:cubicBezTo>
                <a:cubicBezTo>
                  <a:pt x="3752" y="3932"/>
                  <a:pt x="3772" y="3916"/>
                  <a:pt x="3781" y="3900"/>
                </a:cubicBezTo>
                <a:cubicBezTo>
                  <a:pt x="3789" y="3875"/>
                  <a:pt x="3772" y="3842"/>
                  <a:pt x="3748" y="3834"/>
                </a:cubicBezTo>
                <a:cubicBezTo>
                  <a:pt x="3666" y="3801"/>
                  <a:pt x="3588" y="3773"/>
                  <a:pt x="3514" y="3736"/>
                </a:cubicBezTo>
                <a:cubicBezTo>
                  <a:pt x="3507" y="3734"/>
                  <a:pt x="3500" y="3733"/>
                  <a:pt x="3493" y="3733"/>
                </a:cubicBezTo>
                <a:close/>
                <a:moveTo>
                  <a:pt x="8261" y="3869"/>
                </a:moveTo>
                <a:cubicBezTo>
                  <a:pt x="8256" y="3869"/>
                  <a:pt x="8251" y="3870"/>
                  <a:pt x="8246" y="3871"/>
                </a:cubicBezTo>
                <a:cubicBezTo>
                  <a:pt x="8168" y="3896"/>
                  <a:pt x="8086" y="3916"/>
                  <a:pt x="8004" y="3937"/>
                </a:cubicBezTo>
                <a:cubicBezTo>
                  <a:pt x="7976" y="3941"/>
                  <a:pt x="7959" y="3973"/>
                  <a:pt x="7967" y="3998"/>
                </a:cubicBezTo>
                <a:cubicBezTo>
                  <a:pt x="7971" y="4023"/>
                  <a:pt x="7996" y="4039"/>
                  <a:pt x="8017" y="4039"/>
                </a:cubicBezTo>
                <a:cubicBezTo>
                  <a:pt x="8025" y="4039"/>
                  <a:pt x="8029" y="4039"/>
                  <a:pt x="8025" y="4035"/>
                </a:cubicBezTo>
                <a:cubicBezTo>
                  <a:pt x="8111" y="4014"/>
                  <a:pt x="8193" y="3986"/>
                  <a:pt x="8275" y="3965"/>
                </a:cubicBezTo>
                <a:cubicBezTo>
                  <a:pt x="8299" y="3961"/>
                  <a:pt x="8316" y="3932"/>
                  <a:pt x="8312" y="3904"/>
                </a:cubicBezTo>
                <a:cubicBezTo>
                  <a:pt x="8305" y="3884"/>
                  <a:pt x="8284" y="3869"/>
                  <a:pt x="8261" y="3869"/>
                </a:cubicBezTo>
                <a:close/>
                <a:moveTo>
                  <a:pt x="3974" y="3912"/>
                </a:moveTo>
                <a:cubicBezTo>
                  <a:pt x="3953" y="3912"/>
                  <a:pt x="3935" y="3926"/>
                  <a:pt x="3928" y="3945"/>
                </a:cubicBezTo>
                <a:cubicBezTo>
                  <a:pt x="3916" y="3978"/>
                  <a:pt x="3932" y="4002"/>
                  <a:pt x="3957" y="4014"/>
                </a:cubicBezTo>
                <a:lnTo>
                  <a:pt x="4203" y="4088"/>
                </a:lnTo>
                <a:lnTo>
                  <a:pt x="4219" y="4088"/>
                </a:lnTo>
                <a:cubicBezTo>
                  <a:pt x="4244" y="4088"/>
                  <a:pt x="4265" y="4072"/>
                  <a:pt x="4273" y="4055"/>
                </a:cubicBezTo>
                <a:cubicBezTo>
                  <a:pt x="4277" y="4027"/>
                  <a:pt x="4260" y="4002"/>
                  <a:pt x="4236" y="3994"/>
                </a:cubicBezTo>
                <a:cubicBezTo>
                  <a:pt x="4158" y="3965"/>
                  <a:pt x="4076" y="3941"/>
                  <a:pt x="3994" y="3916"/>
                </a:cubicBezTo>
                <a:cubicBezTo>
                  <a:pt x="3987" y="3913"/>
                  <a:pt x="3981" y="3912"/>
                  <a:pt x="3974" y="3912"/>
                </a:cubicBezTo>
                <a:close/>
                <a:moveTo>
                  <a:pt x="7776" y="3996"/>
                </a:moveTo>
                <a:cubicBezTo>
                  <a:pt x="7771" y="3996"/>
                  <a:pt x="7767" y="3997"/>
                  <a:pt x="7762" y="3998"/>
                </a:cubicBezTo>
                <a:cubicBezTo>
                  <a:pt x="7680" y="4010"/>
                  <a:pt x="7594" y="4035"/>
                  <a:pt x="7512" y="4047"/>
                </a:cubicBezTo>
                <a:cubicBezTo>
                  <a:pt x="7479" y="4055"/>
                  <a:pt x="7463" y="4084"/>
                  <a:pt x="7471" y="4109"/>
                </a:cubicBezTo>
                <a:cubicBezTo>
                  <a:pt x="7475" y="4138"/>
                  <a:pt x="7496" y="4150"/>
                  <a:pt x="7520" y="4150"/>
                </a:cubicBezTo>
                <a:lnTo>
                  <a:pt x="7533" y="4150"/>
                </a:lnTo>
                <a:cubicBezTo>
                  <a:pt x="7615" y="4138"/>
                  <a:pt x="7701" y="4121"/>
                  <a:pt x="7783" y="4101"/>
                </a:cubicBezTo>
                <a:cubicBezTo>
                  <a:pt x="7812" y="4092"/>
                  <a:pt x="7828" y="4064"/>
                  <a:pt x="7824" y="4039"/>
                </a:cubicBezTo>
                <a:cubicBezTo>
                  <a:pt x="7820" y="4012"/>
                  <a:pt x="7797" y="3996"/>
                  <a:pt x="7776" y="3996"/>
                </a:cubicBezTo>
                <a:close/>
                <a:moveTo>
                  <a:pt x="4469" y="4050"/>
                </a:moveTo>
                <a:cubicBezTo>
                  <a:pt x="4445" y="4050"/>
                  <a:pt x="4424" y="4067"/>
                  <a:pt x="4420" y="4088"/>
                </a:cubicBezTo>
                <a:cubicBezTo>
                  <a:pt x="4408" y="4113"/>
                  <a:pt x="4429" y="4146"/>
                  <a:pt x="4453" y="4150"/>
                </a:cubicBezTo>
                <a:cubicBezTo>
                  <a:pt x="4539" y="4170"/>
                  <a:pt x="4625" y="4191"/>
                  <a:pt x="4707" y="4207"/>
                </a:cubicBezTo>
                <a:lnTo>
                  <a:pt x="4716" y="4207"/>
                </a:lnTo>
                <a:cubicBezTo>
                  <a:pt x="4744" y="4207"/>
                  <a:pt x="4761" y="4191"/>
                  <a:pt x="4769" y="4166"/>
                </a:cubicBezTo>
                <a:cubicBezTo>
                  <a:pt x="4773" y="4133"/>
                  <a:pt x="4753" y="4109"/>
                  <a:pt x="4728" y="4105"/>
                </a:cubicBezTo>
                <a:cubicBezTo>
                  <a:pt x="4646" y="4088"/>
                  <a:pt x="4564" y="4072"/>
                  <a:pt x="4482" y="4051"/>
                </a:cubicBezTo>
                <a:cubicBezTo>
                  <a:pt x="4478" y="4050"/>
                  <a:pt x="4473" y="4050"/>
                  <a:pt x="4469" y="4050"/>
                </a:cubicBezTo>
                <a:close/>
                <a:moveTo>
                  <a:pt x="7265" y="4088"/>
                </a:moveTo>
                <a:cubicBezTo>
                  <a:pt x="7263" y="4088"/>
                  <a:pt x="7260" y="4088"/>
                  <a:pt x="7258" y="4088"/>
                </a:cubicBezTo>
                <a:cubicBezTo>
                  <a:pt x="7176" y="4105"/>
                  <a:pt x="7090" y="4121"/>
                  <a:pt x="7008" y="4129"/>
                </a:cubicBezTo>
                <a:cubicBezTo>
                  <a:pt x="6979" y="4129"/>
                  <a:pt x="6959" y="4162"/>
                  <a:pt x="6963" y="4187"/>
                </a:cubicBezTo>
                <a:cubicBezTo>
                  <a:pt x="6967" y="4211"/>
                  <a:pt x="6987" y="4232"/>
                  <a:pt x="7012" y="4232"/>
                </a:cubicBezTo>
                <a:lnTo>
                  <a:pt x="7024" y="4232"/>
                </a:lnTo>
                <a:cubicBezTo>
                  <a:pt x="7110" y="4220"/>
                  <a:pt x="7196" y="4207"/>
                  <a:pt x="7278" y="4191"/>
                </a:cubicBezTo>
                <a:cubicBezTo>
                  <a:pt x="7307" y="4187"/>
                  <a:pt x="7328" y="4158"/>
                  <a:pt x="7319" y="4129"/>
                </a:cubicBezTo>
                <a:cubicBezTo>
                  <a:pt x="7316" y="4107"/>
                  <a:pt x="7291" y="4088"/>
                  <a:pt x="7265" y="4088"/>
                </a:cubicBezTo>
                <a:close/>
                <a:moveTo>
                  <a:pt x="4967" y="4156"/>
                </a:moveTo>
                <a:cubicBezTo>
                  <a:pt x="4946" y="4156"/>
                  <a:pt x="4928" y="4174"/>
                  <a:pt x="4921" y="4195"/>
                </a:cubicBezTo>
                <a:cubicBezTo>
                  <a:pt x="4917" y="4224"/>
                  <a:pt x="4937" y="4248"/>
                  <a:pt x="4962" y="4252"/>
                </a:cubicBezTo>
                <a:cubicBezTo>
                  <a:pt x="5052" y="4265"/>
                  <a:pt x="5130" y="4273"/>
                  <a:pt x="5220" y="4285"/>
                </a:cubicBezTo>
                <a:lnTo>
                  <a:pt x="5224" y="4285"/>
                </a:lnTo>
                <a:cubicBezTo>
                  <a:pt x="5249" y="4285"/>
                  <a:pt x="5273" y="4265"/>
                  <a:pt x="5273" y="4244"/>
                </a:cubicBezTo>
                <a:cubicBezTo>
                  <a:pt x="5273" y="4211"/>
                  <a:pt x="5257" y="4191"/>
                  <a:pt x="5228" y="4187"/>
                </a:cubicBezTo>
                <a:cubicBezTo>
                  <a:pt x="5146" y="4174"/>
                  <a:pt x="5060" y="4166"/>
                  <a:pt x="4978" y="4158"/>
                </a:cubicBezTo>
                <a:cubicBezTo>
                  <a:pt x="4974" y="4157"/>
                  <a:pt x="4971" y="4156"/>
                  <a:pt x="4967" y="4156"/>
                </a:cubicBezTo>
                <a:close/>
                <a:moveTo>
                  <a:pt x="6758" y="4161"/>
                </a:moveTo>
                <a:cubicBezTo>
                  <a:pt x="6755" y="4161"/>
                  <a:pt x="6752" y="4162"/>
                  <a:pt x="6749" y="4162"/>
                </a:cubicBezTo>
                <a:cubicBezTo>
                  <a:pt x="6667" y="4170"/>
                  <a:pt x="6581" y="4183"/>
                  <a:pt x="6499" y="4187"/>
                </a:cubicBezTo>
                <a:cubicBezTo>
                  <a:pt x="6475" y="4191"/>
                  <a:pt x="6454" y="4211"/>
                  <a:pt x="6454" y="4244"/>
                </a:cubicBezTo>
                <a:cubicBezTo>
                  <a:pt x="6454" y="4269"/>
                  <a:pt x="6479" y="4289"/>
                  <a:pt x="6503" y="4289"/>
                </a:cubicBezTo>
                <a:cubicBezTo>
                  <a:pt x="6594" y="4285"/>
                  <a:pt x="6680" y="4273"/>
                  <a:pt x="6762" y="4265"/>
                </a:cubicBezTo>
                <a:cubicBezTo>
                  <a:pt x="6795" y="4261"/>
                  <a:pt x="6811" y="4232"/>
                  <a:pt x="6807" y="4207"/>
                </a:cubicBezTo>
                <a:cubicBezTo>
                  <a:pt x="6803" y="4178"/>
                  <a:pt x="6783" y="4161"/>
                  <a:pt x="6758" y="4161"/>
                </a:cubicBezTo>
                <a:close/>
                <a:moveTo>
                  <a:pt x="5472" y="4201"/>
                </a:moveTo>
                <a:cubicBezTo>
                  <a:pt x="5447" y="4201"/>
                  <a:pt x="5429" y="4220"/>
                  <a:pt x="5429" y="4248"/>
                </a:cubicBezTo>
                <a:cubicBezTo>
                  <a:pt x="5425" y="4277"/>
                  <a:pt x="5446" y="4306"/>
                  <a:pt x="5474" y="4306"/>
                </a:cubicBezTo>
                <a:cubicBezTo>
                  <a:pt x="5564" y="4310"/>
                  <a:pt x="5651" y="4314"/>
                  <a:pt x="5737" y="4314"/>
                </a:cubicBezTo>
                <a:cubicBezTo>
                  <a:pt x="5761" y="4314"/>
                  <a:pt x="5786" y="4293"/>
                  <a:pt x="5794" y="4265"/>
                </a:cubicBezTo>
                <a:cubicBezTo>
                  <a:pt x="5794" y="4240"/>
                  <a:pt x="5774" y="4211"/>
                  <a:pt x="5741" y="4211"/>
                </a:cubicBezTo>
                <a:cubicBezTo>
                  <a:pt x="5655" y="4211"/>
                  <a:pt x="5569" y="4207"/>
                  <a:pt x="5487" y="4203"/>
                </a:cubicBezTo>
                <a:cubicBezTo>
                  <a:pt x="5482" y="4202"/>
                  <a:pt x="5477" y="4201"/>
                  <a:pt x="5472" y="4201"/>
                </a:cubicBezTo>
                <a:close/>
                <a:moveTo>
                  <a:pt x="6249" y="4203"/>
                </a:moveTo>
                <a:cubicBezTo>
                  <a:pt x="6163" y="4207"/>
                  <a:pt x="6077" y="4211"/>
                  <a:pt x="5991" y="4211"/>
                </a:cubicBezTo>
                <a:cubicBezTo>
                  <a:pt x="5962" y="4211"/>
                  <a:pt x="5942" y="4232"/>
                  <a:pt x="5942" y="4265"/>
                </a:cubicBezTo>
                <a:cubicBezTo>
                  <a:pt x="5942" y="4293"/>
                  <a:pt x="5966" y="4314"/>
                  <a:pt x="5991" y="4314"/>
                </a:cubicBezTo>
                <a:cubicBezTo>
                  <a:pt x="6081" y="4314"/>
                  <a:pt x="6167" y="4314"/>
                  <a:pt x="6253" y="4297"/>
                </a:cubicBezTo>
                <a:cubicBezTo>
                  <a:pt x="6282" y="4297"/>
                  <a:pt x="6298" y="4277"/>
                  <a:pt x="6298" y="4248"/>
                </a:cubicBezTo>
                <a:cubicBezTo>
                  <a:pt x="6298" y="4224"/>
                  <a:pt x="6274" y="4203"/>
                  <a:pt x="6249" y="4203"/>
                </a:cubicBezTo>
                <a:close/>
              </a:path>
            </a:pathLst>
          </a:custGeom>
          <a:solidFill>
            <a:srgbClr val="753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18"/>
          <p:cNvSpPr/>
          <p:nvPr/>
        </p:nvSpPr>
        <p:spPr>
          <a:xfrm flipH="1" rot="10800000">
            <a:off x="732110" y="-30966"/>
            <a:ext cx="894104" cy="108024"/>
          </a:xfrm>
          <a:custGeom>
            <a:rect b="b" l="l" r="r" t="t"/>
            <a:pathLst>
              <a:path extrusionOk="0" h="2467" w="15526">
                <a:moveTo>
                  <a:pt x="11805" y="1"/>
                </a:moveTo>
                <a:cubicBezTo>
                  <a:pt x="10527" y="1"/>
                  <a:pt x="9493" y="679"/>
                  <a:pt x="9493" y="679"/>
                </a:cubicBezTo>
                <a:cubicBezTo>
                  <a:pt x="9493" y="679"/>
                  <a:pt x="8308" y="1420"/>
                  <a:pt x="5693" y="1420"/>
                </a:cubicBezTo>
                <a:cubicBezTo>
                  <a:pt x="5112" y="1420"/>
                  <a:pt x="4461" y="1383"/>
                  <a:pt x="3736" y="1294"/>
                </a:cubicBezTo>
                <a:cubicBezTo>
                  <a:pt x="3440" y="1258"/>
                  <a:pt x="3163" y="1241"/>
                  <a:pt x="2905" y="1241"/>
                </a:cubicBezTo>
                <a:cubicBezTo>
                  <a:pt x="1360" y="1241"/>
                  <a:pt x="489" y="1845"/>
                  <a:pt x="1" y="2467"/>
                </a:cubicBezTo>
                <a:lnTo>
                  <a:pt x="15525" y="2467"/>
                </a:lnTo>
                <a:cubicBezTo>
                  <a:pt x="15201" y="2061"/>
                  <a:pt x="14824" y="1466"/>
                  <a:pt x="13807" y="679"/>
                </a:cubicBezTo>
                <a:cubicBezTo>
                  <a:pt x="13144" y="170"/>
                  <a:pt x="12444" y="1"/>
                  <a:pt x="11805" y="1"/>
                </a:cubicBezTo>
                <a:close/>
              </a:path>
            </a:pathLst>
          </a:custGeom>
          <a:solidFill>
            <a:srgbClr val="000000">
              <a:alpha val="2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18"/>
          <p:cNvSpPr txBox="1"/>
          <p:nvPr>
            <p:ph type="title"/>
          </p:nvPr>
        </p:nvSpPr>
        <p:spPr>
          <a:xfrm>
            <a:off x="1299900" y="1560788"/>
            <a:ext cx="4622400" cy="13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4800"/>
              <a:buNone/>
              <a:defRPr sz="4800">
                <a:solidFill>
                  <a:srgbClr val="0F0F4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9pPr>
          </a:lstStyle>
          <a:p/>
        </p:txBody>
      </p:sp>
      <p:sp>
        <p:nvSpPr>
          <p:cNvPr id="568" name="Google Shape;568;p18"/>
          <p:cNvSpPr txBox="1"/>
          <p:nvPr>
            <p:ph idx="1" type="subTitle"/>
          </p:nvPr>
        </p:nvSpPr>
        <p:spPr>
          <a:xfrm>
            <a:off x="1778775" y="3297863"/>
            <a:ext cx="3157500" cy="761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200"/>
              <a:buNone/>
              <a:defRPr>
                <a:solidFill>
                  <a:srgbClr val="0F0F4B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LAST TITTLE 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/>
          <p:nvPr/>
        </p:nvSpPr>
        <p:spPr>
          <a:xfrm flipH="1">
            <a:off x="-53675" y="-14175"/>
            <a:ext cx="9265825" cy="5243926"/>
          </a:xfrm>
          <a:custGeom>
            <a:rect b="b" l="l" r="r" t="t"/>
            <a:pathLst>
              <a:path extrusionOk="0" h="25530" w="43967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 flipH="1">
            <a:off x="-39710" y="-14172"/>
            <a:ext cx="9252075" cy="5165294"/>
            <a:chOff x="3655900" y="1642950"/>
            <a:chExt cx="1299175" cy="751250"/>
          </a:xfrm>
        </p:grpSpPr>
        <p:sp>
          <p:nvSpPr>
            <p:cNvPr id="35" name="Google Shape;35;p3"/>
            <p:cNvSpPr/>
            <p:nvPr/>
          </p:nvSpPr>
          <p:spPr>
            <a:xfrm>
              <a:off x="3655900" y="1891900"/>
              <a:ext cx="1299075" cy="436175"/>
            </a:xfrm>
            <a:custGeom>
              <a:rect b="b" l="l" r="r" t="t"/>
              <a:pathLst>
                <a:path extrusionOk="0" h="17447" w="51963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039825" y="1642950"/>
              <a:ext cx="915250" cy="258475"/>
            </a:xfrm>
            <a:custGeom>
              <a:rect b="b" l="l" r="r" t="t"/>
              <a:pathLst>
                <a:path extrusionOk="0" h="10339" w="3661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742950" y="2287000"/>
              <a:ext cx="725400" cy="107200"/>
            </a:xfrm>
            <a:custGeom>
              <a:rect b="b" l="l" r="r" t="t"/>
              <a:pathLst>
                <a:path extrusionOk="0" h="4288" w="29016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" name="Google Shape;38;p3"/>
          <p:cNvGrpSpPr/>
          <p:nvPr/>
        </p:nvGrpSpPr>
        <p:grpSpPr>
          <a:xfrm flipH="1">
            <a:off x="59" y="24104"/>
            <a:ext cx="9191800" cy="5125321"/>
            <a:chOff x="5820575" y="792900"/>
            <a:chExt cx="1357625" cy="786925"/>
          </a:xfrm>
        </p:grpSpPr>
        <p:sp>
          <p:nvSpPr>
            <p:cNvPr id="39" name="Google Shape;39;p3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3" name="Google Shape;4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325" y="-128354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"/>
          <p:cNvSpPr/>
          <p:nvPr/>
        </p:nvSpPr>
        <p:spPr>
          <a:xfrm flipH="1">
            <a:off x="8632275" y="2593875"/>
            <a:ext cx="650" cy="625"/>
          </a:xfrm>
          <a:custGeom>
            <a:rect b="b" l="l" r="r" t="t"/>
            <a:pathLst>
              <a:path extrusionOk="0" h="25" w="26">
                <a:moveTo>
                  <a:pt x="26" y="0"/>
                </a:moveTo>
                <a:cubicBezTo>
                  <a:pt x="17" y="4"/>
                  <a:pt x="9" y="16"/>
                  <a:pt x="1" y="25"/>
                </a:cubicBezTo>
                <a:lnTo>
                  <a:pt x="26" y="0"/>
                </a:lnTo>
                <a:close/>
              </a:path>
            </a:pathLst>
          </a:custGeom>
          <a:solidFill>
            <a:srgbClr val="3330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 flipH="1">
            <a:off x="13731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6" name="Google Shape;46;p3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7" name="Google Shape;47;p3"/>
          <p:cNvSpPr txBox="1"/>
          <p:nvPr>
            <p:ph type="ctrTitle"/>
          </p:nvPr>
        </p:nvSpPr>
        <p:spPr>
          <a:xfrm>
            <a:off x="400650" y="2460219"/>
            <a:ext cx="8342700" cy="7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8" name="Google Shape;48;p3"/>
          <p:cNvSpPr txBox="1"/>
          <p:nvPr>
            <p:ph idx="1" type="subTitle"/>
          </p:nvPr>
        </p:nvSpPr>
        <p:spPr>
          <a:xfrm>
            <a:off x="1780950" y="3110250"/>
            <a:ext cx="55821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" name="Google Shape;49;p3"/>
          <p:cNvSpPr/>
          <p:nvPr/>
        </p:nvSpPr>
        <p:spPr>
          <a:xfrm flipH="1" rot="10800000">
            <a:off x="5247279" y="-19639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56000">
                <a:srgbClr val="3F2767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 flipH="1">
            <a:off x="-43050" y="2339798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56000">
                <a:srgbClr val="3F2767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961">
          <p15:clr>
            <a:srgbClr val="F9AD4C"/>
          </p15:clr>
        </p15:guide>
        <p15:guide id="2" orient="horz" pos="1492">
          <p15:clr>
            <a:srgbClr val="F9AD4C"/>
          </p15:clr>
        </p15:guide>
        <p15:guide id="3" orient="horz" pos="2219">
          <p15:clr>
            <a:srgbClr val="F9AD4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SUBTITLE 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/>
          <p:nvPr/>
        </p:nvSpPr>
        <p:spPr>
          <a:xfrm>
            <a:off x="0" y="2620712"/>
            <a:ext cx="4852807" cy="591428"/>
          </a:xfrm>
          <a:custGeom>
            <a:rect b="b" l="l" r="r" t="t"/>
            <a:pathLst>
              <a:path extrusionOk="0" h="4314" w="19326">
                <a:moveTo>
                  <a:pt x="19018" y="0"/>
                </a:moveTo>
                <a:cubicBezTo>
                  <a:pt x="18985" y="0"/>
                  <a:pt x="18965" y="21"/>
                  <a:pt x="18965" y="49"/>
                </a:cubicBezTo>
                <a:cubicBezTo>
                  <a:pt x="18965" y="82"/>
                  <a:pt x="18994" y="103"/>
                  <a:pt x="19018" y="103"/>
                </a:cubicBezTo>
                <a:lnTo>
                  <a:pt x="19273" y="103"/>
                </a:lnTo>
                <a:cubicBezTo>
                  <a:pt x="19301" y="103"/>
                  <a:pt x="19326" y="78"/>
                  <a:pt x="19326" y="49"/>
                </a:cubicBezTo>
                <a:cubicBezTo>
                  <a:pt x="19326" y="25"/>
                  <a:pt x="19305" y="0"/>
                  <a:pt x="19273" y="0"/>
                </a:cubicBezTo>
                <a:close/>
                <a:moveTo>
                  <a:pt x="18756" y="4"/>
                </a:moveTo>
                <a:cubicBezTo>
                  <a:pt x="18670" y="8"/>
                  <a:pt x="18588" y="16"/>
                  <a:pt x="18502" y="21"/>
                </a:cubicBezTo>
                <a:cubicBezTo>
                  <a:pt x="18473" y="25"/>
                  <a:pt x="18452" y="45"/>
                  <a:pt x="18452" y="78"/>
                </a:cubicBezTo>
                <a:cubicBezTo>
                  <a:pt x="18452" y="103"/>
                  <a:pt x="18481" y="123"/>
                  <a:pt x="18506" y="123"/>
                </a:cubicBezTo>
                <a:cubicBezTo>
                  <a:pt x="18592" y="119"/>
                  <a:pt x="18678" y="111"/>
                  <a:pt x="18756" y="107"/>
                </a:cubicBezTo>
                <a:cubicBezTo>
                  <a:pt x="18789" y="107"/>
                  <a:pt x="18809" y="86"/>
                  <a:pt x="18809" y="57"/>
                </a:cubicBezTo>
                <a:cubicBezTo>
                  <a:pt x="18809" y="25"/>
                  <a:pt x="18780" y="4"/>
                  <a:pt x="18756" y="4"/>
                </a:cubicBezTo>
                <a:close/>
                <a:moveTo>
                  <a:pt x="18254" y="41"/>
                </a:moveTo>
                <a:cubicBezTo>
                  <a:pt x="18252" y="41"/>
                  <a:pt x="18250" y="41"/>
                  <a:pt x="18247" y="41"/>
                </a:cubicBezTo>
                <a:cubicBezTo>
                  <a:pt x="18161" y="45"/>
                  <a:pt x="18079" y="57"/>
                  <a:pt x="17993" y="66"/>
                </a:cubicBezTo>
                <a:cubicBezTo>
                  <a:pt x="17960" y="70"/>
                  <a:pt x="17940" y="98"/>
                  <a:pt x="17948" y="123"/>
                </a:cubicBezTo>
                <a:cubicBezTo>
                  <a:pt x="17952" y="148"/>
                  <a:pt x="17973" y="168"/>
                  <a:pt x="17997" y="168"/>
                </a:cubicBezTo>
                <a:lnTo>
                  <a:pt x="18010" y="168"/>
                </a:lnTo>
                <a:cubicBezTo>
                  <a:pt x="18092" y="160"/>
                  <a:pt x="18174" y="152"/>
                  <a:pt x="18260" y="144"/>
                </a:cubicBezTo>
                <a:cubicBezTo>
                  <a:pt x="18284" y="140"/>
                  <a:pt x="18305" y="111"/>
                  <a:pt x="18305" y="86"/>
                </a:cubicBezTo>
                <a:cubicBezTo>
                  <a:pt x="18301" y="63"/>
                  <a:pt x="18280" y="41"/>
                  <a:pt x="18254" y="41"/>
                </a:cubicBezTo>
                <a:close/>
                <a:moveTo>
                  <a:pt x="17747" y="101"/>
                </a:moveTo>
                <a:cubicBezTo>
                  <a:pt x="17743" y="101"/>
                  <a:pt x="17739" y="102"/>
                  <a:pt x="17735" y="103"/>
                </a:cubicBezTo>
                <a:cubicBezTo>
                  <a:pt x="17649" y="119"/>
                  <a:pt x="17563" y="127"/>
                  <a:pt x="17481" y="144"/>
                </a:cubicBezTo>
                <a:cubicBezTo>
                  <a:pt x="17456" y="144"/>
                  <a:pt x="17435" y="172"/>
                  <a:pt x="17440" y="201"/>
                </a:cubicBezTo>
                <a:cubicBezTo>
                  <a:pt x="17444" y="226"/>
                  <a:pt x="17464" y="242"/>
                  <a:pt x="17489" y="242"/>
                </a:cubicBezTo>
                <a:cubicBezTo>
                  <a:pt x="17489" y="242"/>
                  <a:pt x="17497" y="242"/>
                  <a:pt x="17497" y="246"/>
                </a:cubicBezTo>
                <a:cubicBezTo>
                  <a:pt x="17579" y="230"/>
                  <a:pt x="17665" y="213"/>
                  <a:pt x="17747" y="205"/>
                </a:cubicBezTo>
                <a:cubicBezTo>
                  <a:pt x="17776" y="205"/>
                  <a:pt x="17796" y="172"/>
                  <a:pt x="17792" y="148"/>
                </a:cubicBezTo>
                <a:cubicBezTo>
                  <a:pt x="17792" y="123"/>
                  <a:pt x="17774" y="101"/>
                  <a:pt x="17747" y="101"/>
                </a:cubicBezTo>
                <a:close/>
                <a:moveTo>
                  <a:pt x="17238" y="183"/>
                </a:moveTo>
                <a:cubicBezTo>
                  <a:pt x="17234" y="183"/>
                  <a:pt x="17230" y="184"/>
                  <a:pt x="17226" y="185"/>
                </a:cubicBezTo>
                <a:cubicBezTo>
                  <a:pt x="17144" y="201"/>
                  <a:pt x="17058" y="222"/>
                  <a:pt x="16976" y="234"/>
                </a:cubicBezTo>
                <a:cubicBezTo>
                  <a:pt x="16948" y="238"/>
                  <a:pt x="16931" y="271"/>
                  <a:pt x="16935" y="295"/>
                </a:cubicBezTo>
                <a:cubicBezTo>
                  <a:pt x="16943" y="324"/>
                  <a:pt x="16964" y="336"/>
                  <a:pt x="16989" y="336"/>
                </a:cubicBezTo>
                <a:lnTo>
                  <a:pt x="16997" y="336"/>
                </a:lnTo>
                <a:cubicBezTo>
                  <a:pt x="17079" y="316"/>
                  <a:pt x="17169" y="304"/>
                  <a:pt x="17251" y="287"/>
                </a:cubicBezTo>
                <a:cubicBezTo>
                  <a:pt x="17276" y="283"/>
                  <a:pt x="17296" y="250"/>
                  <a:pt x="17292" y="226"/>
                </a:cubicBezTo>
                <a:cubicBezTo>
                  <a:pt x="17285" y="204"/>
                  <a:pt x="17262" y="183"/>
                  <a:pt x="17238" y="183"/>
                </a:cubicBezTo>
                <a:close/>
                <a:moveTo>
                  <a:pt x="58" y="84"/>
                </a:moveTo>
                <a:cubicBezTo>
                  <a:pt x="53" y="84"/>
                  <a:pt x="47" y="85"/>
                  <a:pt x="41" y="86"/>
                </a:cubicBezTo>
                <a:cubicBezTo>
                  <a:pt x="16" y="98"/>
                  <a:pt x="0" y="127"/>
                  <a:pt x="12" y="152"/>
                </a:cubicBezTo>
                <a:cubicBezTo>
                  <a:pt x="12" y="160"/>
                  <a:pt x="49" y="246"/>
                  <a:pt x="115" y="394"/>
                </a:cubicBezTo>
                <a:cubicBezTo>
                  <a:pt x="123" y="414"/>
                  <a:pt x="139" y="427"/>
                  <a:pt x="160" y="427"/>
                </a:cubicBezTo>
                <a:cubicBezTo>
                  <a:pt x="164" y="427"/>
                  <a:pt x="172" y="427"/>
                  <a:pt x="180" y="418"/>
                </a:cubicBezTo>
                <a:cubicBezTo>
                  <a:pt x="205" y="410"/>
                  <a:pt x="217" y="377"/>
                  <a:pt x="205" y="353"/>
                </a:cubicBezTo>
                <a:cubicBezTo>
                  <a:pt x="139" y="205"/>
                  <a:pt x="111" y="119"/>
                  <a:pt x="111" y="119"/>
                </a:cubicBezTo>
                <a:cubicBezTo>
                  <a:pt x="101" y="96"/>
                  <a:pt x="81" y="84"/>
                  <a:pt x="58" y="84"/>
                </a:cubicBezTo>
                <a:close/>
                <a:moveTo>
                  <a:pt x="16730" y="295"/>
                </a:moveTo>
                <a:cubicBezTo>
                  <a:pt x="16727" y="295"/>
                  <a:pt x="16725" y="295"/>
                  <a:pt x="16722" y="295"/>
                </a:cubicBezTo>
                <a:cubicBezTo>
                  <a:pt x="16636" y="316"/>
                  <a:pt x="16554" y="336"/>
                  <a:pt x="16472" y="357"/>
                </a:cubicBezTo>
                <a:cubicBezTo>
                  <a:pt x="16443" y="365"/>
                  <a:pt x="16431" y="394"/>
                  <a:pt x="16435" y="418"/>
                </a:cubicBezTo>
                <a:cubicBezTo>
                  <a:pt x="16443" y="439"/>
                  <a:pt x="16464" y="455"/>
                  <a:pt x="16484" y="455"/>
                </a:cubicBezTo>
                <a:lnTo>
                  <a:pt x="16501" y="455"/>
                </a:lnTo>
                <a:lnTo>
                  <a:pt x="16747" y="394"/>
                </a:lnTo>
                <a:cubicBezTo>
                  <a:pt x="16771" y="390"/>
                  <a:pt x="16788" y="357"/>
                  <a:pt x="16784" y="332"/>
                </a:cubicBezTo>
                <a:cubicBezTo>
                  <a:pt x="16780" y="310"/>
                  <a:pt x="16753" y="295"/>
                  <a:pt x="16730" y="295"/>
                </a:cubicBezTo>
                <a:close/>
                <a:moveTo>
                  <a:pt x="16241" y="423"/>
                </a:moveTo>
                <a:cubicBezTo>
                  <a:pt x="16236" y="423"/>
                  <a:pt x="16231" y="424"/>
                  <a:pt x="16226" y="427"/>
                </a:cubicBezTo>
                <a:cubicBezTo>
                  <a:pt x="16144" y="447"/>
                  <a:pt x="16062" y="472"/>
                  <a:pt x="15980" y="496"/>
                </a:cubicBezTo>
                <a:cubicBezTo>
                  <a:pt x="15947" y="509"/>
                  <a:pt x="15931" y="537"/>
                  <a:pt x="15943" y="562"/>
                </a:cubicBezTo>
                <a:cubicBezTo>
                  <a:pt x="15951" y="582"/>
                  <a:pt x="15972" y="599"/>
                  <a:pt x="15992" y="599"/>
                </a:cubicBezTo>
                <a:cubicBezTo>
                  <a:pt x="16000" y="599"/>
                  <a:pt x="16004" y="595"/>
                  <a:pt x="16004" y="595"/>
                </a:cubicBezTo>
                <a:cubicBezTo>
                  <a:pt x="16086" y="570"/>
                  <a:pt x="16168" y="550"/>
                  <a:pt x="16250" y="521"/>
                </a:cubicBezTo>
                <a:cubicBezTo>
                  <a:pt x="16275" y="517"/>
                  <a:pt x="16296" y="488"/>
                  <a:pt x="16287" y="459"/>
                </a:cubicBezTo>
                <a:cubicBezTo>
                  <a:pt x="16281" y="440"/>
                  <a:pt x="16261" y="423"/>
                  <a:pt x="16241" y="423"/>
                </a:cubicBezTo>
                <a:close/>
                <a:moveTo>
                  <a:pt x="15751" y="570"/>
                </a:moveTo>
                <a:cubicBezTo>
                  <a:pt x="15745" y="570"/>
                  <a:pt x="15740" y="571"/>
                  <a:pt x="15734" y="574"/>
                </a:cubicBezTo>
                <a:cubicBezTo>
                  <a:pt x="15656" y="599"/>
                  <a:pt x="15574" y="623"/>
                  <a:pt x="15492" y="656"/>
                </a:cubicBezTo>
                <a:cubicBezTo>
                  <a:pt x="15467" y="664"/>
                  <a:pt x="15451" y="697"/>
                  <a:pt x="15459" y="722"/>
                </a:cubicBezTo>
                <a:cubicBezTo>
                  <a:pt x="15467" y="742"/>
                  <a:pt x="15488" y="759"/>
                  <a:pt x="15508" y="759"/>
                </a:cubicBezTo>
                <a:cubicBezTo>
                  <a:pt x="15516" y="759"/>
                  <a:pt x="15521" y="759"/>
                  <a:pt x="15529" y="755"/>
                </a:cubicBezTo>
                <a:cubicBezTo>
                  <a:pt x="15603" y="726"/>
                  <a:pt x="15685" y="697"/>
                  <a:pt x="15767" y="673"/>
                </a:cubicBezTo>
                <a:cubicBezTo>
                  <a:pt x="15795" y="660"/>
                  <a:pt x="15808" y="632"/>
                  <a:pt x="15799" y="603"/>
                </a:cubicBezTo>
                <a:cubicBezTo>
                  <a:pt x="15790" y="584"/>
                  <a:pt x="15771" y="570"/>
                  <a:pt x="15751" y="570"/>
                </a:cubicBezTo>
                <a:close/>
                <a:moveTo>
                  <a:pt x="266" y="558"/>
                </a:moveTo>
                <a:cubicBezTo>
                  <a:pt x="258" y="558"/>
                  <a:pt x="249" y="559"/>
                  <a:pt x="242" y="562"/>
                </a:cubicBezTo>
                <a:cubicBezTo>
                  <a:pt x="217" y="574"/>
                  <a:pt x="213" y="603"/>
                  <a:pt x="221" y="632"/>
                </a:cubicBezTo>
                <a:lnTo>
                  <a:pt x="344" y="861"/>
                </a:lnTo>
                <a:cubicBezTo>
                  <a:pt x="357" y="878"/>
                  <a:pt x="369" y="886"/>
                  <a:pt x="390" y="886"/>
                </a:cubicBezTo>
                <a:cubicBezTo>
                  <a:pt x="402" y="886"/>
                  <a:pt x="406" y="882"/>
                  <a:pt x="406" y="882"/>
                </a:cubicBezTo>
                <a:cubicBezTo>
                  <a:pt x="431" y="865"/>
                  <a:pt x="443" y="837"/>
                  <a:pt x="426" y="808"/>
                </a:cubicBezTo>
                <a:cubicBezTo>
                  <a:pt x="385" y="734"/>
                  <a:pt x="344" y="660"/>
                  <a:pt x="308" y="582"/>
                </a:cubicBezTo>
                <a:cubicBezTo>
                  <a:pt x="302" y="565"/>
                  <a:pt x="284" y="558"/>
                  <a:pt x="266" y="558"/>
                </a:cubicBezTo>
                <a:close/>
                <a:moveTo>
                  <a:pt x="15269" y="744"/>
                </a:moveTo>
                <a:cubicBezTo>
                  <a:pt x="15264" y="744"/>
                  <a:pt x="15259" y="745"/>
                  <a:pt x="15254" y="746"/>
                </a:cubicBezTo>
                <a:cubicBezTo>
                  <a:pt x="15172" y="779"/>
                  <a:pt x="15098" y="808"/>
                  <a:pt x="15016" y="841"/>
                </a:cubicBezTo>
                <a:cubicBezTo>
                  <a:pt x="14987" y="849"/>
                  <a:pt x="14975" y="882"/>
                  <a:pt x="14983" y="906"/>
                </a:cubicBezTo>
                <a:cubicBezTo>
                  <a:pt x="14987" y="927"/>
                  <a:pt x="15008" y="939"/>
                  <a:pt x="15028" y="939"/>
                </a:cubicBezTo>
                <a:cubicBezTo>
                  <a:pt x="15034" y="939"/>
                  <a:pt x="15038" y="935"/>
                  <a:pt x="15042" y="935"/>
                </a:cubicBezTo>
                <a:cubicBezTo>
                  <a:pt x="15044" y="935"/>
                  <a:pt x="15046" y="936"/>
                  <a:pt x="15049" y="939"/>
                </a:cubicBezTo>
                <a:cubicBezTo>
                  <a:pt x="15131" y="906"/>
                  <a:pt x="15209" y="878"/>
                  <a:pt x="15291" y="845"/>
                </a:cubicBezTo>
                <a:cubicBezTo>
                  <a:pt x="15316" y="837"/>
                  <a:pt x="15332" y="804"/>
                  <a:pt x="15324" y="779"/>
                </a:cubicBezTo>
                <a:cubicBezTo>
                  <a:pt x="15314" y="759"/>
                  <a:pt x="15292" y="744"/>
                  <a:pt x="15269" y="744"/>
                </a:cubicBezTo>
                <a:close/>
                <a:moveTo>
                  <a:pt x="14790" y="934"/>
                </a:moveTo>
                <a:cubicBezTo>
                  <a:pt x="14784" y="934"/>
                  <a:pt x="14777" y="936"/>
                  <a:pt x="14770" y="939"/>
                </a:cubicBezTo>
                <a:cubicBezTo>
                  <a:pt x="14692" y="968"/>
                  <a:pt x="14610" y="997"/>
                  <a:pt x="14532" y="1033"/>
                </a:cubicBezTo>
                <a:cubicBezTo>
                  <a:pt x="14508" y="1046"/>
                  <a:pt x="14495" y="1074"/>
                  <a:pt x="14508" y="1099"/>
                </a:cubicBezTo>
                <a:cubicBezTo>
                  <a:pt x="14512" y="1120"/>
                  <a:pt x="14532" y="1132"/>
                  <a:pt x="14553" y="1132"/>
                </a:cubicBezTo>
                <a:cubicBezTo>
                  <a:pt x="14565" y="1132"/>
                  <a:pt x="14569" y="1128"/>
                  <a:pt x="14573" y="1128"/>
                </a:cubicBezTo>
                <a:cubicBezTo>
                  <a:pt x="14651" y="1095"/>
                  <a:pt x="14733" y="1062"/>
                  <a:pt x="14811" y="1029"/>
                </a:cubicBezTo>
                <a:cubicBezTo>
                  <a:pt x="14836" y="1021"/>
                  <a:pt x="14844" y="988"/>
                  <a:pt x="14836" y="964"/>
                </a:cubicBezTo>
                <a:cubicBezTo>
                  <a:pt x="14827" y="946"/>
                  <a:pt x="14809" y="934"/>
                  <a:pt x="14790" y="934"/>
                </a:cubicBezTo>
                <a:close/>
                <a:moveTo>
                  <a:pt x="514" y="1001"/>
                </a:moveTo>
                <a:cubicBezTo>
                  <a:pt x="505" y="1001"/>
                  <a:pt x="496" y="1004"/>
                  <a:pt x="488" y="1009"/>
                </a:cubicBezTo>
                <a:cubicBezTo>
                  <a:pt x="467" y="1025"/>
                  <a:pt x="459" y="1054"/>
                  <a:pt x="472" y="1083"/>
                </a:cubicBezTo>
                <a:cubicBezTo>
                  <a:pt x="521" y="1152"/>
                  <a:pt x="566" y="1230"/>
                  <a:pt x="611" y="1300"/>
                </a:cubicBezTo>
                <a:cubicBezTo>
                  <a:pt x="615" y="1316"/>
                  <a:pt x="636" y="1329"/>
                  <a:pt x="652" y="1329"/>
                </a:cubicBezTo>
                <a:cubicBezTo>
                  <a:pt x="664" y="1329"/>
                  <a:pt x="672" y="1320"/>
                  <a:pt x="677" y="1312"/>
                </a:cubicBezTo>
                <a:cubicBezTo>
                  <a:pt x="705" y="1296"/>
                  <a:pt x="709" y="1267"/>
                  <a:pt x="693" y="1238"/>
                </a:cubicBezTo>
                <a:cubicBezTo>
                  <a:pt x="648" y="1169"/>
                  <a:pt x="603" y="1095"/>
                  <a:pt x="562" y="1025"/>
                </a:cubicBezTo>
                <a:cubicBezTo>
                  <a:pt x="551" y="1011"/>
                  <a:pt x="532" y="1001"/>
                  <a:pt x="514" y="1001"/>
                </a:cubicBezTo>
                <a:close/>
                <a:moveTo>
                  <a:pt x="14322" y="1133"/>
                </a:moveTo>
                <a:cubicBezTo>
                  <a:pt x="14315" y="1133"/>
                  <a:pt x="14309" y="1134"/>
                  <a:pt x="14303" y="1136"/>
                </a:cubicBezTo>
                <a:cubicBezTo>
                  <a:pt x="14221" y="1169"/>
                  <a:pt x="14143" y="1202"/>
                  <a:pt x="14065" y="1238"/>
                </a:cubicBezTo>
                <a:cubicBezTo>
                  <a:pt x="14040" y="1251"/>
                  <a:pt x="14032" y="1279"/>
                  <a:pt x="14040" y="1304"/>
                </a:cubicBezTo>
                <a:cubicBezTo>
                  <a:pt x="14053" y="1325"/>
                  <a:pt x="14065" y="1337"/>
                  <a:pt x="14085" y="1337"/>
                </a:cubicBezTo>
                <a:cubicBezTo>
                  <a:pt x="14094" y="1337"/>
                  <a:pt x="14102" y="1337"/>
                  <a:pt x="14114" y="1333"/>
                </a:cubicBezTo>
                <a:cubicBezTo>
                  <a:pt x="14188" y="1300"/>
                  <a:pt x="14266" y="1267"/>
                  <a:pt x="14344" y="1230"/>
                </a:cubicBezTo>
                <a:cubicBezTo>
                  <a:pt x="14368" y="1218"/>
                  <a:pt x="14381" y="1189"/>
                  <a:pt x="14368" y="1165"/>
                </a:cubicBezTo>
                <a:cubicBezTo>
                  <a:pt x="14362" y="1143"/>
                  <a:pt x="14342" y="1133"/>
                  <a:pt x="14322" y="1133"/>
                </a:cubicBezTo>
                <a:close/>
                <a:moveTo>
                  <a:pt x="13856" y="1344"/>
                </a:moveTo>
                <a:cubicBezTo>
                  <a:pt x="13849" y="1344"/>
                  <a:pt x="13842" y="1346"/>
                  <a:pt x="13835" y="1349"/>
                </a:cubicBezTo>
                <a:lnTo>
                  <a:pt x="13606" y="1456"/>
                </a:lnTo>
                <a:cubicBezTo>
                  <a:pt x="13581" y="1464"/>
                  <a:pt x="13569" y="1497"/>
                  <a:pt x="13581" y="1521"/>
                </a:cubicBezTo>
                <a:cubicBezTo>
                  <a:pt x="13589" y="1542"/>
                  <a:pt x="13606" y="1554"/>
                  <a:pt x="13626" y="1554"/>
                </a:cubicBezTo>
                <a:cubicBezTo>
                  <a:pt x="13630" y="1554"/>
                  <a:pt x="13642" y="1554"/>
                  <a:pt x="13647" y="1546"/>
                </a:cubicBezTo>
                <a:lnTo>
                  <a:pt x="13876" y="1439"/>
                </a:lnTo>
                <a:cubicBezTo>
                  <a:pt x="13901" y="1431"/>
                  <a:pt x="13913" y="1398"/>
                  <a:pt x="13901" y="1374"/>
                </a:cubicBezTo>
                <a:cubicBezTo>
                  <a:pt x="13895" y="1356"/>
                  <a:pt x="13876" y="1344"/>
                  <a:pt x="13856" y="1344"/>
                </a:cubicBezTo>
                <a:close/>
                <a:moveTo>
                  <a:pt x="799" y="1437"/>
                </a:moveTo>
                <a:cubicBezTo>
                  <a:pt x="790" y="1437"/>
                  <a:pt x="780" y="1439"/>
                  <a:pt x="771" y="1443"/>
                </a:cubicBezTo>
                <a:cubicBezTo>
                  <a:pt x="746" y="1460"/>
                  <a:pt x="738" y="1493"/>
                  <a:pt x="755" y="1517"/>
                </a:cubicBezTo>
                <a:cubicBezTo>
                  <a:pt x="800" y="1587"/>
                  <a:pt x="853" y="1661"/>
                  <a:pt x="902" y="1726"/>
                </a:cubicBezTo>
                <a:cubicBezTo>
                  <a:pt x="914" y="1743"/>
                  <a:pt x="931" y="1747"/>
                  <a:pt x="943" y="1747"/>
                </a:cubicBezTo>
                <a:cubicBezTo>
                  <a:pt x="955" y="1747"/>
                  <a:pt x="972" y="1747"/>
                  <a:pt x="980" y="1735"/>
                </a:cubicBezTo>
                <a:cubicBezTo>
                  <a:pt x="1001" y="1722"/>
                  <a:pt x="1005" y="1685"/>
                  <a:pt x="992" y="1665"/>
                </a:cubicBezTo>
                <a:cubicBezTo>
                  <a:pt x="939" y="1599"/>
                  <a:pt x="890" y="1530"/>
                  <a:pt x="841" y="1460"/>
                </a:cubicBezTo>
                <a:cubicBezTo>
                  <a:pt x="833" y="1444"/>
                  <a:pt x="816" y="1437"/>
                  <a:pt x="799" y="1437"/>
                </a:cubicBezTo>
                <a:close/>
                <a:moveTo>
                  <a:pt x="13388" y="1563"/>
                </a:moveTo>
                <a:cubicBezTo>
                  <a:pt x="13382" y="1563"/>
                  <a:pt x="13375" y="1564"/>
                  <a:pt x="13368" y="1566"/>
                </a:cubicBezTo>
                <a:cubicBezTo>
                  <a:pt x="13294" y="1603"/>
                  <a:pt x="13216" y="1644"/>
                  <a:pt x="13138" y="1681"/>
                </a:cubicBezTo>
                <a:cubicBezTo>
                  <a:pt x="13118" y="1689"/>
                  <a:pt x="13109" y="1722"/>
                  <a:pt x="13118" y="1747"/>
                </a:cubicBezTo>
                <a:cubicBezTo>
                  <a:pt x="13130" y="1767"/>
                  <a:pt x="13142" y="1780"/>
                  <a:pt x="13163" y="1780"/>
                </a:cubicBezTo>
                <a:cubicBezTo>
                  <a:pt x="13175" y="1780"/>
                  <a:pt x="13179" y="1780"/>
                  <a:pt x="13179" y="1772"/>
                </a:cubicBezTo>
                <a:cubicBezTo>
                  <a:pt x="13257" y="1735"/>
                  <a:pt x="13335" y="1698"/>
                  <a:pt x="13409" y="1661"/>
                </a:cubicBezTo>
                <a:cubicBezTo>
                  <a:pt x="13437" y="1648"/>
                  <a:pt x="13446" y="1620"/>
                  <a:pt x="13437" y="1595"/>
                </a:cubicBezTo>
                <a:cubicBezTo>
                  <a:pt x="13428" y="1573"/>
                  <a:pt x="13409" y="1563"/>
                  <a:pt x="13388" y="1563"/>
                </a:cubicBezTo>
                <a:close/>
                <a:moveTo>
                  <a:pt x="12933" y="1797"/>
                </a:moveTo>
                <a:cubicBezTo>
                  <a:pt x="12925" y="1797"/>
                  <a:pt x="12916" y="1799"/>
                  <a:pt x="12908" y="1804"/>
                </a:cubicBezTo>
                <a:cubicBezTo>
                  <a:pt x="12835" y="1845"/>
                  <a:pt x="12761" y="1882"/>
                  <a:pt x="12683" y="1923"/>
                </a:cubicBezTo>
                <a:cubicBezTo>
                  <a:pt x="12658" y="1931"/>
                  <a:pt x="12646" y="1964"/>
                  <a:pt x="12662" y="1989"/>
                </a:cubicBezTo>
                <a:cubicBezTo>
                  <a:pt x="12671" y="2005"/>
                  <a:pt x="12687" y="2013"/>
                  <a:pt x="12708" y="2013"/>
                </a:cubicBezTo>
                <a:cubicBezTo>
                  <a:pt x="12720" y="2013"/>
                  <a:pt x="12724" y="2009"/>
                  <a:pt x="12728" y="2009"/>
                </a:cubicBezTo>
                <a:cubicBezTo>
                  <a:pt x="12798" y="1968"/>
                  <a:pt x="12876" y="1931"/>
                  <a:pt x="12954" y="1890"/>
                </a:cubicBezTo>
                <a:cubicBezTo>
                  <a:pt x="12978" y="1882"/>
                  <a:pt x="12991" y="1849"/>
                  <a:pt x="12974" y="1825"/>
                </a:cubicBezTo>
                <a:cubicBezTo>
                  <a:pt x="12968" y="1808"/>
                  <a:pt x="12951" y="1797"/>
                  <a:pt x="12933" y="1797"/>
                </a:cubicBezTo>
                <a:close/>
                <a:moveTo>
                  <a:pt x="1107" y="1850"/>
                </a:moveTo>
                <a:cubicBezTo>
                  <a:pt x="1095" y="1850"/>
                  <a:pt x="1084" y="1854"/>
                  <a:pt x="1074" y="1862"/>
                </a:cubicBezTo>
                <a:cubicBezTo>
                  <a:pt x="1046" y="1874"/>
                  <a:pt x="1046" y="1911"/>
                  <a:pt x="1062" y="1931"/>
                </a:cubicBezTo>
                <a:cubicBezTo>
                  <a:pt x="1115" y="1997"/>
                  <a:pt x="1169" y="2067"/>
                  <a:pt x="1226" y="2132"/>
                </a:cubicBezTo>
                <a:cubicBezTo>
                  <a:pt x="1238" y="2141"/>
                  <a:pt x="1251" y="2149"/>
                  <a:pt x="1267" y="2149"/>
                </a:cubicBezTo>
                <a:cubicBezTo>
                  <a:pt x="1279" y="2149"/>
                  <a:pt x="1288" y="2149"/>
                  <a:pt x="1304" y="2136"/>
                </a:cubicBezTo>
                <a:cubicBezTo>
                  <a:pt x="1324" y="2120"/>
                  <a:pt x="1329" y="2087"/>
                  <a:pt x="1308" y="2067"/>
                </a:cubicBezTo>
                <a:cubicBezTo>
                  <a:pt x="1251" y="2005"/>
                  <a:pt x="1197" y="1936"/>
                  <a:pt x="1144" y="1870"/>
                </a:cubicBezTo>
                <a:cubicBezTo>
                  <a:pt x="1135" y="1856"/>
                  <a:pt x="1121" y="1850"/>
                  <a:pt x="1107" y="1850"/>
                </a:cubicBezTo>
                <a:close/>
                <a:moveTo>
                  <a:pt x="12482" y="2026"/>
                </a:moveTo>
                <a:cubicBezTo>
                  <a:pt x="12474" y="2026"/>
                  <a:pt x="12465" y="2029"/>
                  <a:pt x="12457" y="2034"/>
                </a:cubicBezTo>
                <a:lnTo>
                  <a:pt x="12232" y="2153"/>
                </a:lnTo>
                <a:cubicBezTo>
                  <a:pt x="12207" y="2161"/>
                  <a:pt x="12195" y="2194"/>
                  <a:pt x="12211" y="2218"/>
                </a:cubicBezTo>
                <a:cubicBezTo>
                  <a:pt x="12220" y="2235"/>
                  <a:pt x="12236" y="2243"/>
                  <a:pt x="12257" y="2243"/>
                </a:cubicBezTo>
                <a:cubicBezTo>
                  <a:pt x="12261" y="2243"/>
                  <a:pt x="12273" y="2243"/>
                  <a:pt x="12277" y="2239"/>
                </a:cubicBezTo>
                <a:lnTo>
                  <a:pt x="12503" y="2120"/>
                </a:lnTo>
                <a:cubicBezTo>
                  <a:pt x="12527" y="2112"/>
                  <a:pt x="12539" y="2079"/>
                  <a:pt x="12523" y="2054"/>
                </a:cubicBezTo>
                <a:cubicBezTo>
                  <a:pt x="12517" y="2038"/>
                  <a:pt x="12500" y="2026"/>
                  <a:pt x="12482" y="2026"/>
                </a:cubicBezTo>
                <a:close/>
                <a:moveTo>
                  <a:pt x="12028" y="2263"/>
                </a:moveTo>
                <a:cubicBezTo>
                  <a:pt x="12020" y="2263"/>
                  <a:pt x="12011" y="2266"/>
                  <a:pt x="12002" y="2272"/>
                </a:cubicBezTo>
                <a:lnTo>
                  <a:pt x="11777" y="2387"/>
                </a:lnTo>
                <a:cubicBezTo>
                  <a:pt x="11748" y="2399"/>
                  <a:pt x="11740" y="2428"/>
                  <a:pt x="11756" y="2456"/>
                </a:cubicBezTo>
                <a:cubicBezTo>
                  <a:pt x="11764" y="2469"/>
                  <a:pt x="11781" y="2481"/>
                  <a:pt x="11801" y="2481"/>
                </a:cubicBezTo>
                <a:cubicBezTo>
                  <a:pt x="11805" y="2481"/>
                  <a:pt x="11818" y="2481"/>
                  <a:pt x="11822" y="2477"/>
                </a:cubicBezTo>
                <a:lnTo>
                  <a:pt x="12047" y="2358"/>
                </a:lnTo>
                <a:cubicBezTo>
                  <a:pt x="12072" y="2346"/>
                  <a:pt x="12080" y="2317"/>
                  <a:pt x="12068" y="2292"/>
                </a:cubicBezTo>
                <a:cubicBezTo>
                  <a:pt x="12060" y="2273"/>
                  <a:pt x="12045" y="2263"/>
                  <a:pt x="12028" y="2263"/>
                </a:cubicBezTo>
                <a:close/>
                <a:moveTo>
                  <a:pt x="1438" y="2242"/>
                </a:moveTo>
                <a:cubicBezTo>
                  <a:pt x="1427" y="2242"/>
                  <a:pt x="1416" y="2246"/>
                  <a:pt x="1406" y="2255"/>
                </a:cubicBezTo>
                <a:cubicBezTo>
                  <a:pt x="1386" y="2276"/>
                  <a:pt x="1382" y="2305"/>
                  <a:pt x="1402" y="2325"/>
                </a:cubicBezTo>
                <a:cubicBezTo>
                  <a:pt x="1464" y="2387"/>
                  <a:pt x="1517" y="2448"/>
                  <a:pt x="1579" y="2510"/>
                </a:cubicBezTo>
                <a:cubicBezTo>
                  <a:pt x="1591" y="2522"/>
                  <a:pt x="1599" y="2526"/>
                  <a:pt x="1616" y="2526"/>
                </a:cubicBezTo>
                <a:cubicBezTo>
                  <a:pt x="1628" y="2526"/>
                  <a:pt x="1640" y="2522"/>
                  <a:pt x="1653" y="2518"/>
                </a:cubicBezTo>
                <a:cubicBezTo>
                  <a:pt x="1673" y="2497"/>
                  <a:pt x="1673" y="2464"/>
                  <a:pt x="1653" y="2444"/>
                </a:cubicBezTo>
                <a:cubicBezTo>
                  <a:pt x="1595" y="2382"/>
                  <a:pt x="1534" y="2321"/>
                  <a:pt x="1476" y="2259"/>
                </a:cubicBezTo>
                <a:cubicBezTo>
                  <a:pt x="1465" y="2248"/>
                  <a:pt x="1451" y="2242"/>
                  <a:pt x="1438" y="2242"/>
                </a:cubicBezTo>
                <a:close/>
                <a:moveTo>
                  <a:pt x="11570" y="2494"/>
                </a:moveTo>
                <a:cubicBezTo>
                  <a:pt x="11561" y="2494"/>
                  <a:pt x="11552" y="2496"/>
                  <a:pt x="11543" y="2501"/>
                </a:cubicBezTo>
                <a:cubicBezTo>
                  <a:pt x="11473" y="2542"/>
                  <a:pt x="11395" y="2583"/>
                  <a:pt x="11317" y="2620"/>
                </a:cubicBezTo>
                <a:cubicBezTo>
                  <a:pt x="11293" y="2629"/>
                  <a:pt x="11289" y="2661"/>
                  <a:pt x="11297" y="2686"/>
                </a:cubicBezTo>
                <a:cubicBezTo>
                  <a:pt x="11309" y="2702"/>
                  <a:pt x="11326" y="2711"/>
                  <a:pt x="11346" y="2711"/>
                </a:cubicBezTo>
                <a:cubicBezTo>
                  <a:pt x="11350" y="2711"/>
                  <a:pt x="11358" y="2711"/>
                  <a:pt x="11358" y="2706"/>
                </a:cubicBezTo>
                <a:cubicBezTo>
                  <a:pt x="11436" y="2665"/>
                  <a:pt x="11514" y="2629"/>
                  <a:pt x="11592" y="2588"/>
                </a:cubicBezTo>
                <a:cubicBezTo>
                  <a:pt x="11617" y="2579"/>
                  <a:pt x="11621" y="2547"/>
                  <a:pt x="11613" y="2522"/>
                </a:cubicBezTo>
                <a:cubicBezTo>
                  <a:pt x="11604" y="2505"/>
                  <a:pt x="11588" y="2494"/>
                  <a:pt x="11570" y="2494"/>
                </a:cubicBezTo>
                <a:close/>
                <a:moveTo>
                  <a:pt x="1796" y="2605"/>
                </a:moveTo>
                <a:cubicBezTo>
                  <a:pt x="1783" y="2605"/>
                  <a:pt x="1769" y="2610"/>
                  <a:pt x="1759" y="2620"/>
                </a:cubicBezTo>
                <a:cubicBezTo>
                  <a:pt x="1739" y="2637"/>
                  <a:pt x="1739" y="2670"/>
                  <a:pt x="1759" y="2690"/>
                </a:cubicBezTo>
                <a:cubicBezTo>
                  <a:pt x="1825" y="2752"/>
                  <a:pt x="1886" y="2809"/>
                  <a:pt x="1956" y="2862"/>
                </a:cubicBezTo>
                <a:cubicBezTo>
                  <a:pt x="1964" y="2870"/>
                  <a:pt x="1981" y="2875"/>
                  <a:pt x="1989" y="2875"/>
                </a:cubicBezTo>
                <a:cubicBezTo>
                  <a:pt x="2005" y="2875"/>
                  <a:pt x="2017" y="2870"/>
                  <a:pt x="2026" y="2858"/>
                </a:cubicBezTo>
                <a:cubicBezTo>
                  <a:pt x="2046" y="2838"/>
                  <a:pt x="2042" y="2809"/>
                  <a:pt x="2022" y="2788"/>
                </a:cubicBezTo>
                <a:cubicBezTo>
                  <a:pt x="1960" y="2731"/>
                  <a:pt x="1890" y="2674"/>
                  <a:pt x="1833" y="2620"/>
                </a:cubicBezTo>
                <a:cubicBezTo>
                  <a:pt x="1823" y="2610"/>
                  <a:pt x="1809" y="2605"/>
                  <a:pt x="1796" y="2605"/>
                </a:cubicBezTo>
                <a:close/>
                <a:moveTo>
                  <a:pt x="11113" y="2728"/>
                </a:moveTo>
                <a:cubicBezTo>
                  <a:pt x="11106" y="2728"/>
                  <a:pt x="11099" y="2729"/>
                  <a:pt x="11092" y="2731"/>
                </a:cubicBezTo>
                <a:cubicBezTo>
                  <a:pt x="11018" y="2768"/>
                  <a:pt x="10940" y="2809"/>
                  <a:pt x="10862" y="2846"/>
                </a:cubicBezTo>
                <a:cubicBezTo>
                  <a:pt x="10838" y="2854"/>
                  <a:pt x="10825" y="2887"/>
                  <a:pt x="10838" y="2911"/>
                </a:cubicBezTo>
                <a:cubicBezTo>
                  <a:pt x="10846" y="2932"/>
                  <a:pt x="10862" y="2940"/>
                  <a:pt x="10883" y="2940"/>
                </a:cubicBezTo>
                <a:cubicBezTo>
                  <a:pt x="10895" y="2940"/>
                  <a:pt x="10899" y="2936"/>
                  <a:pt x="10903" y="2936"/>
                </a:cubicBezTo>
                <a:cubicBezTo>
                  <a:pt x="10981" y="2899"/>
                  <a:pt x="11059" y="2858"/>
                  <a:pt x="11133" y="2825"/>
                </a:cubicBezTo>
                <a:cubicBezTo>
                  <a:pt x="11162" y="2813"/>
                  <a:pt x="11170" y="2784"/>
                  <a:pt x="11162" y="2756"/>
                </a:cubicBezTo>
                <a:cubicBezTo>
                  <a:pt x="11152" y="2737"/>
                  <a:pt x="11134" y="2728"/>
                  <a:pt x="11113" y="2728"/>
                </a:cubicBezTo>
                <a:close/>
                <a:moveTo>
                  <a:pt x="10654" y="2952"/>
                </a:moveTo>
                <a:cubicBezTo>
                  <a:pt x="10646" y="2952"/>
                  <a:pt x="10639" y="2953"/>
                  <a:pt x="10633" y="2957"/>
                </a:cubicBezTo>
                <a:lnTo>
                  <a:pt x="10403" y="3063"/>
                </a:lnTo>
                <a:cubicBezTo>
                  <a:pt x="10374" y="3075"/>
                  <a:pt x="10366" y="3104"/>
                  <a:pt x="10374" y="3133"/>
                </a:cubicBezTo>
                <a:cubicBezTo>
                  <a:pt x="10387" y="3149"/>
                  <a:pt x="10403" y="3162"/>
                  <a:pt x="10424" y="3162"/>
                </a:cubicBezTo>
                <a:cubicBezTo>
                  <a:pt x="10432" y="3162"/>
                  <a:pt x="10436" y="3157"/>
                  <a:pt x="10444" y="3157"/>
                </a:cubicBezTo>
                <a:lnTo>
                  <a:pt x="10674" y="3047"/>
                </a:lnTo>
                <a:cubicBezTo>
                  <a:pt x="10698" y="3039"/>
                  <a:pt x="10711" y="3010"/>
                  <a:pt x="10698" y="2981"/>
                </a:cubicBezTo>
                <a:cubicBezTo>
                  <a:pt x="10692" y="2963"/>
                  <a:pt x="10673" y="2952"/>
                  <a:pt x="10654" y="2952"/>
                </a:cubicBezTo>
                <a:close/>
                <a:moveTo>
                  <a:pt x="2188" y="2933"/>
                </a:moveTo>
                <a:cubicBezTo>
                  <a:pt x="2171" y="2933"/>
                  <a:pt x="2155" y="2940"/>
                  <a:pt x="2145" y="2952"/>
                </a:cubicBezTo>
                <a:cubicBezTo>
                  <a:pt x="2128" y="2973"/>
                  <a:pt x="2132" y="3010"/>
                  <a:pt x="2153" y="3022"/>
                </a:cubicBezTo>
                <a:cubicBezTo>
                  <a:pt x="2222" y="3080"/>
                  <a:pt x="2292" y="3133"/>
                  <a:pt x="2358" y="3182"/>
                </a:cubicBezTo>
                <a:cubicBezTo>
                  <a:pt x="2370" y="3186"/>
                  <a:pt x="2378" y="3194"/>
                  <a:pt x="2391" y="3194"/>
                </a:cubicBezTo>
                <a:cubicBezTo>
                  <a:pt x="2407" y="3194"/>
                  <a:pt x="2419" y="3186"/>
                  <a:pt x="2423" y="3166"/>
                </a:cubicBezTo>
                <a:cubicBezTo>
                  <a:pt x="2440" y="3145"/>
                  <a:pt x="2436" y="3108"/>
                  <a:pt x="2415" y="3096"/>
                </a:cubicBezTo>
                <a:lnTo>
                  <a:pt x="2214" y="2940"/>
                </a:lnTo>
                <a:cubicBezTo>
                  <a:pt x="2207" y="2936"/>
                  <a:pt x="2197" y="2933"/>
                  <a:pt x="2188" y="2933"/>
                </a:cubicBezTo>
                <a:close/>
                <a:moveTo>
                  <a:pt x="10190" y="3163"/>
                </a:moveTo>
                <a:cubicBezTo>
                  <a:pt x="10183" y="3163"/>
                  <a:pt x="10176" y="3164"/>
                  <a:pt x="10169" y="3166"/>
                </a:cubicBezTo>
                <a:cubicBezTo>
                  <a:pt x="10087" y="3203"/>
                  <a:pt x="10014" y="3235"/>
                  <a:pt x="9936" y="3268"/>
                </a:cubicBezTo>
                <a:cubicBezTo>
                  <a:pt x="9911" y="3280"/>
                  <a:pt x="9899" y="3309"/>
                  <a:pt x="9911" y="3338"/>
                </a:cubicBezTo>
                <a:cubicBezTo>
                  <a:pt x="9915" y="3354"/>
                  <a:pt x="9936" y="3367"/>
                  <a:pt x="9956" y="3367"/>
                </a:cubicBezTo>
                <a:cubicBezTo>
                  <a:pt x="9960" y="3367"/>
                  <a:pt x="9973" y="3367"/>
                  <a:pt x="9977" y="3363"/>
                </a:cubicBezTo>
                <a:cubicBezTo>
                  <a:pt x="10055" y="3330"/>
                  <a:pt x="10137" y="3297"/>
                  <a:pt x="10210" y="3260"/>
                </a:cubicBezTo>
                <a:cubicBezTo>
                  <a:pt x="10239" y="3248"/>
                  <a:pt x="10247" y="3219"/>
                  <a:pt x="10239" y="3194"/>
                </a:cubicBezTo>
                <a:cubicBezTo>
                  <a:pt x="10230" y="3173"/>
                  <a:pt x="10211" y="3163"/>
                  <a:pt x="10190" y="3163"/>
                </a:cubicBezTo>
                <a:close/>
                <a:moveTo>
                  <a:pt x="2597" y="3241"/>
                </a:moveTo>
                <a:cubicBezTo>
                  <a:pt x="2581" y="3241"/>
                  <a:pt x="2565" y="3248"/>
                  <a:pt x="2555" y="3264"/>
                </a:cubicBezTo>
                <a:cubicBezTo>
                  <a:pt x="2538" y="3289"/>
                  <a:pt x="2542" y="3322"/>
                  <a:pt x="2571" y="3338"/>
                </a:cubicBezTo>
                <a:cubicBezTo>
                  <a:pt x="2641" y="3383"/>
                  <a:pt x="2719" y="3428"/>
                  <a:pt x="2788" y="3473"/>
                </a:cubicBezTo>
                <a:cubicBezTo>
                  <a:pt x="2797" y="3481"/>
                  <a:pt x="2805" y="3481"/>
                  <a:pt x="2817" y="3481"/>
                </a:cubicBezTo>
                <a:cubicBezTo>
                  <a:pt x="2838" y="3481"/>
                  <a:pt x="2850" y="3469"/>
                  <a:pt x="2858" y="3461"/>
                </a:cubicBezTo>
                <a:cubicBezTo>
                  <a:pt x="2870" y="3432"/>
                  <a:pt x="2866" y="3404"/>
                  <a:pt x="2842" y="3387"/>
                </a:cubicBezTo>
                <a:lnTo>
                  <a:pt x="2624" y="3248"/>
                </a:lnTo>
                <a:cubicBezTo>
                  <a:pt x="2616" y="3243"/>
                  <a:pt x="2606" y="3241"/>
                  <a:pt x="2597" y="3241"/>
                </a:cubicBezTo>
                <a:close/>
                <a:moveTo>
                  <a:pt x="9726" y="3362"/>
                </a:moveTo>
                <a:cubicBezTo>
                  <a:pt x="9719" y="3362"/>
                  <a:pt x="9713" y="3363"/>
                  <a:pt x="9706" y="3367"/>
                </a:cubicBezTo>
                <a:cubicBezTo>
                  <a:pt x="9628" y="3404"/>
                  <a:pt x="9546" y="3432"/>
                  <a:pt x="9468" y="3465"/>
                </a:cubicBezTo>
                <a:cubicBezTo>
                  <a:pt x="9444" y="3473"/>
                  <a:pt x="9427" y="3506"/>
                  <a:pt x="9439" y="3531"/>
                </a:cubicBezTo>
                <a:cubicBezTo>
                  <a:pt x="9444" y="3551"/>
                  <a:pt x="9464" y="3559"/>
                  <a:pt x="9485" y="3559"/>
                </a:cubicBezTo>
                <a:cubicBezTo>
                  <a:pt x="9489" y="3559"/>
                  <a:pt x="9493" y="3559"/>
                  <a:pt x="9505" y="3555"/>
                </a:cubicBezTo>
                <a:cubicBezTo>
                  <a:pt x="9587" y="3527"/>
                  <a:pt x="9669" y="3490"/>
                  <a:pt x="9747" y="3457"/>
                </a:cubicBezTo>
                <a:cubicBezTo>
                  <a:pt x="9772" y="3449"/>
                  <a:pt x="9780" y="3420"/>
                  <a:pt x="9772" y="3391"/>
                </a:cubicBezTo>
                <a:cubicBezTo>
                  <a:pt x="9763" y="3373"/>
                  <a:pt x="9745" y="3362"/>
                  <a:pt x="9726" y="3362"/>
                </a:cubicBezTo>
                <a:close/>
                <a:moveTo>
                  <a:pt x="3042" y="3503"/>
                </a:moveTo>
                <a:cubicBezTo>
                  <a:pt x="3024" y="3503"/>
                  <a:pt x="3005" y="3514"/>
                  <a:pt x="2993" y="3531"/>
                </a:cubicBezTo>
                <a:cubicBezTo>
                  <a:pt x="2981" y="3555"/>
                  <a:pt x="2989" y="3588"/>
                  <a:pt x="3014" y="3604"/>
                </a:cubicBezTo>
                <a:cubicBezTo>
                  <a:pt x="3092" y="3645"/>
                  <a:pt x="3170" y="3682"/>
                  <a:pt x="3248" y="3719"/>
                </a:cubicBezTo>
                <a:cubicBezTo>
                  <a:pt x="3252" y="3727"/>
                  <a:pt x="3260" y="3727"/>
                  <a:pt x="3268" y="3727"/>
                </a:cubicBezTo>
                <a:cubicBezTo>
                  <a:pt x="3289" y="3727"/>
                  <a:pt x="3301" y="3715"/>
                  <a:pt x="3317" y="3695"/>
                </a:cubicBezTo>
                <a:cubicBezTo>
                  <a:pt x="3330" y="3670"/>
                  <a:pt x="3317" y="3637"/>
                  <a:pt x="3293" y="3629"/>
                </a:cubicBezTo>
                <a:cubicBezTo>
                  <a:pt x="3215" y="3592"/>
                  <a:pt x="3137" y="3551"/>
                  <a:pt x="3067" y="3510"/>
                </a:cubicBezTo>
                <a:cubicBezTo>
                  <a:pt x="3059" y="3505"/>
                  <a:pt x="3051" y="3503"/>
                  <a:pt x="3042" y="3503"/>
                </a:cubicBezTo>
                <a:close/>
                <a:moveTo>
                  <a:pt x="9246" y="3547"/>
                </a:moveTo>
                <a:cubicBezTo>
                  <a:pt x="9240" y="3547"/>
                  <a:pt x="9233" y="3548"/>
                  <a:pt x="9226" y="3551"/>
                </a:cubicBezTo>
                <a:cubicBezTo>
                  <a:pt x="9144" y="3580"/>
                  <a:pt x="9070" y="3613"/>
                  <a:pt x="8988" y="3637"/>
                </a:cubicBezTo>
                <a:cubicBezTo>
                  <a:pt x="8960" y="3650"/>
                  <a:pt x="8947" y="3678"/>
                  <a:pt x="8956" y="3703"/>
                </a:cubicBezTo>
                <a:cubicBezTo>
                  <a:pt x="8960" y="3727"/>
                  <a:pt x="8980" y="3740"/>
                  <a:pt x="9001" y="3740"/>
                </a:cubicBezTo>
                <a:cubicBezTo>
                  <a:pt x="9009" y="3740"/>
                  <a:pt x="9013" y="3740"/>
                  <a:pt x="9021" y="3736"/>
                </a:cubicBezTo>
                <a:cubicBezTo>
                  <a:pt x="9103" y="3711"/>
                  <a:pt x="9181" y="3678"/>
                  <a:pt x="9263" y="3650"/>
                </a:cubicBezTo>
                <a:cubicBezTo>
                  <a:pt x="9288" y="3637"/>
                  <a:pt x="9304" y="3609"/>
                  <a:pt x="9296" y="3580"/>
                </a:cubicBezTo>
                <a:cubicBezTo>
                  <a:pt x="9286" y="3561"/>
                  <a:pt x="9267" y="3547"/>
                  <a:pt x="9246" y="3547"/>
                </a:cubicBezTo>
                <a:close/>
                <a:moveTo>
                  <a:pt x="8760" y="3721"/>
                </a:moveTo>
                <a:cubicBezTo>
                  <a:pt x="8755" y="3721"/>
                  <a:pt x="8751" y="3722"/>
                  <a:pt x="8746" y="3723"/>
                </a:cubicBezTo>
                <a:lnTo>
                  <a:pt x="8500" y="3801"/>
                </a:lnTo>
                <a:cubicBezTo>
                  <a:pt x="8468" y="3805"/>
                  <a:pt x="8451" y="3838"/>
                  <a:pt x="8464" y="3863"/>
                </a:cubicBezTo>
                <a:cubicBezTo>
                  <a:pt x="8476" y="3883"/>
                  <a:pt x="8496" y="3900"/>
                  <a:pt x="8517" y="3900"/>
                </a:cubicBezTo>
                <a:lnTo>
                  <a:pt x="8537" y="3900"/>
                </a:lnTo>
                <a:lnTo>
                  <a:pt x="8779" y="3822"/>
                </a:lnTo>
                <a:cubicBezTo>
                  <a:pt x="8808" y="3814"/>
                  <a:pt x="8824" y="3781"/>
                  <a:pt x="8812" y="3756"/>
                </a:cubicBezTo>
                <a:cubicBezTo>
                  <a:pt x="8805" y="3736"/>
                  <a:pt x="8782" y="3721"/>
                  <a:pt x="8760" y="3721"/>
                </a:cubicBezTo>
                <a:close/>
                <a:moveTo>
                  <a:pt x="3493" y="3733"/>
                </a:moveTo>
                <a:cubicBezTo>
                  <a:pt x="3472" y="3733"/>
                  <a:pt x="3454" y="3742"/>
                  <a:pt x="3444" y="3760"/>
                </a:cubicBezTo>
                <a:cubicBezTo>
                  <a:pt x="3436" y="3789"/>
                  <a:pt x="3444" y="3818"/>
                  <a:pt x="3473" y="3830"/>
                </a:cubicBezTo>
                <a:cubicBezTo>
                  <a:pt x="3555" y="3863"/>
                  <a:pt x="3629" y="3896"/>
                  <a:pt x="3711" y="3924"/>
                </a:cubicBezTo>
                <a:cubicBezTo>
                  <a:pt x="3723" y="3932"/>
                  <a:pt x="3727" y="3932"/>
                  <a:pt x="3731" y="3932"/>
                </a:cubicBezTo>
                <a:cubicBezTo>
                  <a:pt x="3752" y="3932"/>
                  <a:pt x="3772" y="3916"/>
                  <a:pt x="3781" y="3900"/>
                </a:cubicBezTo>
                <a:cubicBezTo>
                  <a:pt x="3789" y="3875"/>
                  <a:pt x="3772" y="3842"/>
                  <a:pt x="3748" y="3834"/>
                </a:cubicBezTo>
                <a:cubicBezTo>
                  <a:pt x="3666" y="3801"/>
                  <a:pt x="3588" y="3773"/>
                  <a:pt x="3514" y="3736"/>
                </a:cubicBezTo>
                <a:cubicBezTo>
                  <a:pt x="3507" y="3734"/>
                  <a:pt x="3500" y="3733"/>
                  <a:pt x="3493" y="3733"/>
                </a:cubicBezTo>
                <a:close/>
                <a:moveTo>
                  <a:pt x="8261" y="3869"/>
                </a:moveTo>
                <a:cubicBezTo>
                  <a:pt x="8256" y="3869"/>
                  <a:pt x="8251" y="3870"/>
                  <a:pt x="8246" y="3871"/>
                </a:cubicBezTo>
                <a:cubicBezTo>
                  <a:pt x="8168" y="3896"/>
                  <a:pt x="8086" y="3916"/>
                  <a:pt x="8004" y="3937"/>
                </a:cubicBezTo>
                <a:cubicBezTo>
                  <a:pt x="7976" y="3941"/>
                  <a:pt x="7959" y="3973"/>
                  <a:pt x="7967" y="3998"/>
                </a:cubicBezTo>
                <a:cubicBezTo>
                  <a:pt x="7971" y="4023"/>
                  <a:pt x="7996" y="4039"/>
                  <a:pt x="8017" y="4039"/>
                </a:cubicBezTo>
                <a:cubicBezTo>
                  <a:pt x="8025" y="4039"/>
                  <a:pt x="8029" y="4039"/>
                  <a:pt x="8025" y="4035"/>
                </a:cubicBezTo>
                <a:cubicBezTo>
                  <a:pt x="8111" y="4014"/>
                  <a:pt x="8193" y="3986"/>
                  <a:pt x="8275" y="3965"/>
                </a:cubicBezTo>
                <a:cubicBezTo>
                  <a:pt x="8299" y="3961"/>
                  <a:pt x="8316" y="3932"/>
                  <a:pt x="8312" y="3904"/>
                </a:cubicBezTo>
                <a:cubicBezTo>
                  <a:pt x="8305" y="3884"/>
                  <a:pt x="8284" y="3869"/>
                  <a:pt x="8261" y="3869"/>
                </a:cubicBezTo>
                <a:close/>
                <a:moveTo>
                  <a:pt x="3974" y="3912"/>
                </a:moveTo>
                <a:cubicBezTo>
                  <a:pt x="3953" y="3912"/>
                  <a:pt x="3935" y="3926"/>
                  <a:pt x="3928" y="3945"/>
                </a:cubicBezTo>
                <a:cubicBezTo>
                  <a:pt x="3916" y="3978"/>
                  <a:pt x="3932" y="4002"/>
                  <a:pt x="3957" y="4014"/>
                </a:cubicBezTo>
                <a:lnTo>
                  <a:pt x="4203" y="4088"/>
                </a:lnTo>
                <a:lnTo>
                  <a:pt x="4219" y="4088"/>
                </a:lnTo>
                <a:cubicBezTo>
                  <a:pt x="4244" y="4088"/>
                  <a:pt x="4265" y="4072"/>
                  <a:pt x="4273" y="4055"/>
                </a:cubicBezTo>
                <a:cubicBezTo>
                  <a:pt x="4277" y="4027"/>
                  <a:pt x="4260" y="4002"/>
                  <a:pt x="4236" y="3994"/>
                </a:cubicBezTo>
                <a:cubicBezTo>
                  <a:pt x="4158" y="3965"/>
                  <a:pt x="4076" y="3941"/>
                  <a:pt x="3994" y="3916"/>
                </a:cubicBezTo>
                <a:cubicBezTo>
                  <a:pt x="3987" y="3913"/>
                  <a:pt x="3981" y="3912"/>
                  <a:pt x="3974" y="3912"/>
                </a:cubicBezTo>
                <a:close/>
                <a:moveTo>
                  <a:pt x="7776" y="3996"/>
                </a:moveTo>
                <a:cubicBezTo>
                  <a:pt x="7771" y="3996"/>
                  <a:pt x="7767" y="3997"/>
                  <a:pt x="7762" y="3998"/>
                </a:cubicBezTo>
                <a:cubicBezTo>
                  <a:pt x="7680" y="4010"/>
                  <a:pt x="7594" y="4035"/>
                  <a:pt x="7512" y="4047"/>
                </a:cubicBezTo>
                <a:cubicBezTo>
                  <a:pt x="7479" y="4055"/>
                  <a:pt x="7463" y="4084"/>
                  <a:pt x="7471" y="4109"/>
                </a:cubicBezTo>
                <a:cubicBezTo>
                  <a:pt x="7475" y="4138"/>
                  <a:pt x="7496" y="4150"/>
                  <a:pt x="7520" y="4150"/>
                </a:cubicBezTo>
                <a:lnTo>
                  <a:pt x="7533" y="4150"/>
                </a:lnTo>
                <a:cubicBezTo>
                  <a:pt x="7615" y="4138"/>
                  <a:pt x="7701" y="4121"/>
                  <a:pt x="7783" y="4101"/>
                </a:cubicBezTo>
                <a:cubicBezTo>
                  <a:pt x="7812" y="4092"/>
                  <a:pt x="7828" y="4064"/>
                  <a:pt x="7824" y="4039"/>
                </a:cubicBezTo>
                <a:cubicBezTo>
                  <a:pt x="7820" y="4012"/>
                  <a:pt x="7797" y="3996"/>
                  <a:pt x="7776" y="3996"/>
                </a:cubicBezTo>
                <a:close/>
                <a:moveTo>
                  <a:pt x="4469" y="4050"/>
                </a:moveTo>
                <a:cubicBezTo>
                  <a:pt x="4445" y="4050"/>
                  <a:pt x="4424" y="4067"/>
                  <a:pt x="4420" y="4088"/>
                </a:cubicBezTo>
                <a:cubicBezTo>
                  <a:pt x="4408" y="4113"/>
                  <a:pt x="4429" y="4146"/>
                  <a:pt x="4453" y="4150"/>
                </a:cubicBezTo>
                <a:cubicBezTo>
                  <a:pt x="4539" y="4170"/>
                  <a:pt x="4625" y="4191"/>
                  <a:pt x="4707" y="4207"/>
                </a:cubicBezTo>
                <a:lnTo>
                  <a:pt x="4716" y="4207"/>
                </a:lnTo>
                <a:cubicBezTo>
                  <a:pt x="4744" y="4207"/>
                  <a:pt x="4761" y="4191"/>
                  <a:pt x="4769" y="4166"/>
                </a:cubicBezTo>
                <a:cubicBezTo>
                  <a:pt x="4773" y="4133"/>
                  <a:pt x="4753" y="4109"/>
                  <a:pt x="4728" y="4105"/>
                </a:cubicBezTo>
                <a:cubicBezTo>
                  <a:pt x="4646" y="4088"/>
                  <a:pt x="4564" y="4072"/>
                  <a:pt x="4482" y="4051"/>
                </a:cubicBezTo>
                <a:cubicBezTo>
                  <a:pt x="4478" y="4050"/>
                  <a:pt x="4473" y="4050"/>
                  <a:pt x="4469" y="4050"/>
                </a:cubicBezTo>
                <a:close/>
                <a:moveTo>
                  <a:pt x="7265" y="4088"/>
                </a:moveTo>
                <a:cubicBezTo>
                  <a:pt x="7263" y="4088"/>
                  <a:pt x="7260" y="4088"/>
                  <a:pt x="7258" y="4088"/>
                </a:cubicBezTo>
                <a:cubicBezTo>
                  <a:pt x="7176" y="4105"/>
                  <a:pt x="7090" y="4121"/>
                  <a:pt x="7008" y="4129"/>
                </a:cubicBezTo>
                <a:cubicBezTo>
                  <a:pt x="6979" y="4129"/>
                  <a:pt x="6959" y="4162"/>
                  <a:pt x="6963" y="4187"/>
                </a:cubicBezTo>
                <a:cubicBezTo>
                  <a:pt x="6967" y="4211"/>
                  <a:pt x="6987" y="4232"/>
                  <a:pt x="7012" y="4232"/>
                </a:cubicBezTo>
                <a:lnTo>
                  <a:pt x="7024" y="4232"/>
                </a:lnTo>
                <a:cubicBezTo>
                  <a:pt x="7110" y="4220"/>
                  <a:pt x="7196" y="4207"/>
                  <a:pt x="7278" y="4191"/>
                </a:cubicBezTo>
                <a:cubicBezTo>
                  <a:pt x="7307" y="4187"/>
                  <a:pt x="7328" y="4158"/>
                  <a:pt x="7319" y="4129"/>
                </a:cubicBezTo>
                <a:cubicBezTo>
                  <a:pt x="7316" y="4107"/>
                  <a:pt x="7291" y="4088"/>
                  <a:pt x="7265" y="4088"/>
                </a:cubicBezTo>
                <a:close/>
                <a:moveTo>
                  <a:pt x="4967" y="4156"/>
                </a:moveTo>
                <a:cubicBezTo>
                  <a:pt x="4946" y="4156"/>
                  <a:pt x="4928" y="4174"/>
                  <a:pt x="4921" y="4195"/>
                </a:cubicBezTo>
                <a:cubicBezTo>
                  <a:pt x="4917" y="4224"/>
                  <a:pt x="4937" y="4248"/>
                  <a:pt x="4962" y="4252"/>
                </a:cubicBezTo>
                <a:cubicBezTo>
                  <a:pt x="5052" y="4265"/>
                  <a:pt x="5130" y="4273"/>
                  <a:pt x="5220" y="4285"/>
                </a:cubicBezTo>
                <a:lnTo>
                  <a:pt x="5224" y="4285"/>
                </a:lnTo>
                <a:cubicBezTo>
                  <a:pt x="5249" y="4285"/>
                  <a:pt x="5273" y="4265"/>
                  <a:pt x="5273" y="4244"/>
                </a:cubicBezTo>
                <a:cubicBezTo>
                  <a:pt x="5273" y="4211"/>
                  <a:pt x="5257" y="4191"/>
                  <a:pt x="5228" y="4187"/>
                </a:cubicBezTo>
                <a:cubicBezTo>
                  <a:pt x="5146" y="4174"/>
                  <a:pt x="5060" y="4166"/>
                  <a:pt x="4978" y="4158"/>
                </a:cubicBezTo>
                <a:cubicBezTo>
                  <a:pt x="4974" y="4157"/>
                  <a:pt x="4971" y="4156"/>
                  <a:pt x="4967" y="4156"/>
                </a:cubicBezTo>
                <a:close/>
                <a:moveTo>
                  <a:pt x="6758" y="4161"/>
                </a:moveTo>
                <a:cubicBezTo>
                  <a:pt x="6755" y="4161"/>
                  <a:pt x="6752" y="4162"/>
                  <a:pt x="6749" y="4162"/>
                </a:cubicBezTo>
                <a:cubicBezTo>
                  <a:pt x="6667" y="4170"/>
                  <a:pt x="6581" y="4183"/>
                  <a:pt x="6499" y="4187"/>
                </a:cubicBezTo>
                <a:cubicBezTo>
                  <a:pt x="6475" y="4191"/>
                  <a:pt x="6454" y="4211"/>
                  <a:pt x="6454" y="4244"/>
                </a:cubicBezTo>
                <a:cubicBezTo>
                  <a:pt x="6454" y="4269"/>
                  <a:pt x="6479" y="4289"/>
                  <a:pt x="6503" y="4289"/>
                </a:cubicBezTo>
                <a:cubicBezTo>
                  <a:pt x="6594" y="4285"/>
                  <a:pt x="6680" y="4273"/>
                  <a:pt x="6762" y="4265"/>
                </a:cubicBezTo>
                <a:cubicBezTo>
                  <a:pt x="6795" y="4261"/>
                  <a:pt x="6811" y="4232"/>
                  <a:pt x="6807" y="4207"/>
                </a:cubicBezTo>
                <a:cubicBezTo>
                  <a:pt x="6803" y="4178"/>
                  <a:pt x="6783" y="4161"/>
                  <a:pt x="6758" y="4161"/>
                </a:cubicBezTo>
                <a:close/>
                <a:moveTo>
                  <a:pt x="5472" y="4201"/>
                </a:moveTo>
                <a:cubicBezTo>
                  <a:pt x="5447" y="4201"/>
                  <a:pt x="5429" y="4220"/>
                  <a:pt x="5429" y="4248"/>
                </a:cubicBezTo>
                <a:cubicBezTo>
                  <a:pt x="5425" y="4277"/>
                  <a:pt x="5446" y="4306"/>
                  <a:pt x="5474" y="4306"/>
                </a:cubicBezTo>
                <a:cubicBezTo>
                  <a:pt x="5564" y="4310"/>
                  <a:pt x="5651" y="4314"/>
                  <a:pt x="5737" y="4314"/>
                </a:cubicBezTo>
                <a:cubicBezTo>
                  <a:pt x="5761" y="4314"/>
                  <a:pt x="5786" y="4293"/>
                  <a:pt x="5794" y="4265"/>
                </a:cubicBezTo>
                <a:cubicBezTo>
                  <a:pt x="5794" y="4240"/>
                  <a:pt x="5774" y="4211"/>
                  <a:pt x="5741" y="4211"/>
                </a:cubicBezTo>
                <a:cubicBezTo>
                  <a:pt x="5655" y="4211"/>
                  <a:pt x="5569" y="4207"/>
                  <a:pt x="5487" y="4203"/>
                </a:cubicBezTo>
                <a:cubicBezTo>
                  <a:pt x="5482" y="4202"/>
                  <a:pt x="5477" y="4201"/>
                  <a:pt x="5472" y="4201"/>
                </a:cubicBezTo>
                <a:close/>
                <a:moveTo>
                  <a:pt x="6249" y="4203"/>
                </a:moveTo>
                <a:cubicBezTo>
                  <a:pt x="6163" y="4207"/>
                  <a:pt x="6077" y="4211"/>
                  <a:pt x="5991" y="4211"/>
                </a:cubicBezTo>
                <a:cubicBezTo>
                  <a:pt x="5962" y="4211"/>
                  <a:pt x="5942" y="4232"/>
                  <a:pt x="5942" y="4265"/>
                </a:cubicBezTo>
                <a:cubicBezTo>
                  <a:pt x="5942" y="4293"/>
                  <a:pt x="5966" y="4314"/>
                  <a:pt x="5991" y="4314"/>
                </a:cubicBezTo>
                <a:cubicBezTo>
                  <a:pt x="6081" y="4314"/>
                  <a:pt x="6167" y="4314"/>
                  <a:pt x="6253" y="4297"/>
                </a:cubicBezTo>
                <a:cubicBezTo>
                  <a:pt x="6282" y="4297"/>
                  <a:pt x="6298" y="4277"/>
                  <a:pt x="6298" y="4248"/>
                </a:cubicBezTo>
                <a:cubicBezTo>
                  <a:pt x="6298" y="4224"/>
                  <a:pt x="6274" y="4203"/>
                  <a:pt x="6249" y="4203"/>
                </a:cubicBezTo>
                <a:close/>
              </a:path>
            </a:pathLst>
          </a:custGeom>
          <a:solidFill>
            <a:srgbClr val="753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 flipH="1">
            <a:off x="4657725" y="2620712"/>
            <a:ext cx="4852807" cy="591428"/>
          </a:xfrm>
          <a:custGeom>
            <a:rect b="b" l="l" r="r" t="t"/>
            <a:pathLst>
              <a:path extrusionOk="0" h="4314" w="19326">
                <a:moveTo>
                  <a:pt x="19018" y="0"/>
                </a:moveTo>
                <a:cubicBezTo>
                  <a:pt x="18985" y="0"/>
                  <a:pt x="18965" y="21"/>
                  <a:pt x="18965" y="49"/>
                </a:cubicBezTo>
                <a:cubicBezTo>
                  <a:pt x="18965" y="82"/>
                  <a:pt x="18994" y="103"/>
                  <a:pt x="19018" y="103"/>
                </a:cubicBezTo>
                <a:lnTo>
                  <a:pt x="19273" y="103"/>
                </a:lnTo>
                <a:cubicBezTo>
                  <a:pt x="19301" y="103"/>
                  <a:pt x="19326" y="78"/>
                  <a:pt x="19326" y="49"/>
                </a:cubicBezTo>
                <a:cubicBezTo>
                  <a:pt x="19326" y="25"/>
                  <a:pt x="19305" y="0"/>
                  <a:pt x="19273" y="0"/>
                </a:cubicBezTo>
                <a:close/>
                <a:moveTo>
                  <a:pt x="18756" y="4"/>
                </a:moveTo>
                <a:cubicBezTo>
                  <a:pt x="18670" y="8"/>
                  <a:pt x="18588" y="16"/>
                  <a:pt x="18502" y="21"/>
                </a:cubicBezTo>
                <a:cubicBezTo>
                  <a:pt x="18473" y="25"/>
                  <a:pt x="18452" y="45"/>
                  <a:pt x="18452" y="78"/>
                </a:cubicBezTo>
                <a:cubicBezTo>
                  <a:pt x="18452" y="103"/>
                  <a:pt x="18481" y="123"/>
                  <a:pt x="18506" y="123"/>
                </a:cubicBezTo>
                <a:cubicBezTo>
                  <a:pt x="18592" y="119"/>
                  <a:pt x="18678" y="111"/>
                  <a:pt x="18756" y="107"/>
                </a:cubicBezTo>
                <a:cubicBezTo>
                  <a:pt x="18789" y="107"/>
                  <a:pt x="18809" y="86"/>
                  <a:pt x="18809" y="57"/>
                </a:cubicBezTo>
                <a:cubicBezTo>
                  <a:pt x="18809" y="25"/>
                  <a:pt x="18780" y="4"/>
                  <a:pt x="18756" y="4"/>
                </a:cubicBezTo>
                <a:close/>
                <a:moveTo>
                  <a:pt x="18254" y="41"/>
                </a:moveTo>
                <a:cubicBezTo>
                  <a:pt x="18252" y="41"/>
                  <a:pt x="18250" y="41"/>
                  <a:pt x="18247" y="41"/>
                </a:cubicBezTo>
                <a:cubicBezTo>
                  <a:pt x="18161" y="45"/>
                  <a:pt x="18079" y="57"/>
                  <a:pt x="17993" y="66"/>
                </a:cubicBezTo>
                <a:cubicBezTo>
                  <a:pt x="17960" y="70"/>
                  <a:pt x="17940" y="98"/>
                  <a:pt x="17948" y="123"/>
                </a:cubicBezTo>
                <a:cubicBezTo>
                  <a:pt x="17952" y="148"/>
                  <a:pt x="17973" y="168"/>
                  <a:pt x="17997" y="168"/>
                </a:cubicBezTo>
                <a:lnTo>
                  <a:pt x="18010" y="168"/>
                </a:lnTo>
                <a:cubicBezTo>
                  <a:pt x="18092" y="160"/>
                  <a:pt x="18174" y="152"/>
                  <a:pt x="18260" y="144"/>
                </a:cubicBezTo>
                <a:cubicBezTo>
                  <a:pt x="18284" y="140"/>
                  <a:pt x="18305" y="111"/>
                  <a:pt x="18305" y="86"/>
                </a:cubicBezTo>
                <a:cubicBezTo>
                  <a:pt x="18301" y="63"/>
                  <a:pt x="18280" y="41"/>
                  <a:pt x="18254" y="41"/>
                </a:cubicBezTo>
                <a:close/>
                <a:moveTo>
                  <a:pt x="17747" y="101"/>
                </a:moveTo>
                <a:cubicBezTo>
                  <a:pt x="17743" y="101"/>
                  <a:pt x="17739" y="102"/>
                  <a:pt x="17735" y="103"/>
                </a:cubicBezTo>
                <a:cubicBezTo>
                  <a:pt x="17649" y="119"/>
                  <a:pt x="17563" y="127"/>
                  <a:pt x="17481" y="144"/>
                </a:cubicBezTo>
                <a:cubicBezTo>
                  <a:pt x="17456" y="144"/>
                  <a:pt x="17435" y="172"/>
                  <a:pt x="17440" y="201"/>
                </a:cubicBezTo>
                <a:cubicBezTo>
                  <a:pt x="17444" y="226"/>
                  <a:pt x="17464" y="242"/>
                  <a:pt x="17489" y="242"/>
                </a:cubicBezTo>
                <a:cubicBezTo>
                  <a:pt x="17489" y="242"/>
                  <a:pt x="17497" y="242"/>
                  <a:pt x="17497" y="246"/>
                </a:cubicBezTo>
                <a:cubicBezTo>
                  <a:pt x="17579" y="230"/>
                  <a:pt x="17665" y="213"/>
                  <a:pt x="17747" y="205"/>
                </a:cubicBezTo>
                <a:cubicBezTo>
                  <a:pt x="17776" y="205"/>
                  <a:pt x="17796" y="172"/>
                  <a:pt x="17792" y="148"/>
                </a:cubicBezTo>
                <a:cubicBezTo>
                  <a:pt x="17792" y="123"/>
                  <a:pt x="17774" y="101"/>
                  <a:pt x="17747" y="101"/>
                </a:cubicBezTo>
                <a:close/>
                <a:moveTo>
                  <a:pt x="17238" y="183"/>
                </a:moveTo>
                <a:cubicBezTo>
                  <a:pt x="17234" y="183"/>
                  <a:pt x="17230" y="184"/>
                  <a:pt x="17226" y="185"/>
                </a:cubicBezTo>
                <a:cubicBezTo>
                  <a:pt x="17144" y="201"/>
                  <a:pt x="17058" y="222"/>
                  <a:pt x="16976" y="234"/>
                </a:cubicBezTo>
                <a:cubicBezTo>
                  <a:pt x="16948" y="238"/>
                  <a:pt x="16931" y="271"/>
                  <a:pt x="16935" y="295"/>
                </a:cubicBezTo>
                <a:cubicBezTo>
                  <a:pt x="16943" y="324"/>
                  <a:pt x="16964" y="336"/>
                  <a:pt x="16989" y="336"/>
                </a:cubicBezTo>
                <a:lnTo>
                  <a:pt x="16997" y="336"/>
                </a:lnTo>
                <a:cubicBezTo>
                  <a:pt x="17079" y="316"/>
                  <a:pt x="17169" y="304"/>
                  <a:pt x="17251" y="287"/>
                </a:cubicBezTo>
                <a:cubicBezTo>
                  <a:pt x="17276" y="283"/>
                  <a:pt x="17296" y="250"/>
                  <a:pt x="17292" y="226"/>
                </a:cubicBezTo>
                <a:cubicBezTo>
                  <a:pt x="17285" y="204"/>
                  <a:pt x="17262" y="183"/>
                  <a:pt x="17238" y="183"/>
                </a:cubicBezTo>
                <a:close/>
                <a:moveTo>
                  <a:pt x="58" y="84"/>
                </a:moveTo>
                <a:cubicBezTo>
                  <a:pt x="53" y="84"/>
                  <a:pt x="47" y="85"/>
                  <a:pt x="41" y="86"/>
                </a:cubicBezTo>
                <a:cubicBezTo>
                  <a:pt x="16" y="98"/>
                  <a:pt x="0" y="127"/>
                  <a:pt x="12" y="152"/>
                </a:cubicBezTo>
                <a:cubicBezTo>
                  <a:pt x="12" y="160"/>
                  <a:pt x="49" y="246"/>
                  <a:pt x="115" y="394"/>
                </a:cubicBezTo>
                <a:cubicBezTo>
                  <a:pt x="123" y="414"/>
                  <a:pt x="139" y="427"/>
                  <a:pt x="160" y="427"/>
                </a:cubicBezTo>
                <a:cubicBezTo>
                  <a:pt x="164" y="427"/>
                  <a:pt x="172" y="427"/>
                  <a:pt x="180" y="418"/>
                </a:cubicBezTo>
                <a:cubicBezTo>
                  <a:pt x="205" y="410"/>
                  <a:pt x="217" y="377"/>
                  <a:pt x="205" y="353"/>
                </a:cubicBezTo>
                <a:cubicBezTo>
                  <a:pt x="139" y="205"/>
                  <a:pt x="111" y="119"/>
                  <a:pt x="111" y="119"/>
                </a:cubicBezTo>
                <a:cubicBezTo>
                  <a:pt x="101" y="96"/>
                  <a:pt x="81" y="84"/>
                  <a:pt x="58" y="84"/>
                </a:cubicBezTo>
                <a:close/>
                <a:moveTo>
                  <a:pt x="16730" y="295"/>
                </a:moveTo>
                <a:cubicBezTo>
                  <a:pt x="16727" y="295"/>
                  <a:pt x="16725" y="295"/>
                  <a:pt x="16722" y="295"/>
                </a:cubicBezTo>
                <a:cubicBezTo>
                  <a:pt x="16636" y="316"/>
                  <a:pt x="16554" y="336"/>
                  <a:pt x="16472" y="357"/>
                </a:cubicBezTo>
                <a:cubicBezTo>
                  <a:pt x="16443" y="365"/>
                  <a:pt x="16431" y="394"/>
                  <a:pt x="16435" y="418"/>
                </a:cubicBezTo>
                <a:cubicBezTo>
                  <a:pt x="16443" y="439"/>
                  <a:pt x="16464" y="455"/>
                  <a:pt x="16484" y="455"/>
                </a:cubicBezTo>
                <a:lnTo>
                  <a:pt x="16501" y="455"/>
                </a:lnTo>
                <a:lnTo>
                  <a:pt x="16747" y="394"/>
                </a:lnTo>
                <a:cubicBezTo>
                  <a:pt x="16771" y="390"/>
                  <a:pt x="16788" y="357"/>
                  <a:pt x="16784" y="332"/>
                </a:cubicBezTo>
                <a:cubicBezTo>
                  <a:pt x="16780" y="310"/>
                  <a:pt x="16753" y="295"/>
                  <a:pt x="16730" y="295"/>
                </a:cubicBezTo>
                <a:close/>
                <a:moveTo>
                  <a:pt x="16241" y="423"/>
                </a:moveTo>
                <a:cubicBezTo>
                  <a:pt x="16236" y="423"/>
                  <a:pt x="16231" y="424"/>
                  <a:pt x="16226" y="427"/>
                </a:cubicBezTo>
                <a:cubicBezTo>
                  <a:pt x="16144" y="447"/>
                  <a:pt x="16062" y="472"/>
                  <a:pt x="15980" y="496"/>
                </a:cubicBezTo>
                <a:cubicBezTo>
                  <a:pt x="15947" y="509"/>
                  <a:pt x="15931" y="537"/>
                  <a:pt x="15943" y="562"/>
                </a:cubicBezTo>
                <a:cubicBezTo>
                  <a:pt x="15951" y="582"/>
                  <a:pt x="15972" y="599"/>
                  <a:pt x="15992" y="599"/>
                </a:cubicBezTo>
                <a:cubicBezTo>
                  <a:pt x="16000" y="599"/>
                  <a:pt x="16004" y="595"/>
                  <a:pt x="16004" y="595"/>
                </a:cubicBezTo>
                <a:cubicBezTo>
                  <a:pt x="16086" y="570"/>
                  <a:pt x="16168" y="550"/>
                  <a:pt x="16250" y="521"/>
                </a:cubicBezTo>
                <a:cubicBezTo>
                  <a:pt x="16275" y="517"/>
                  <a:pt x="16296" y="488"/>
                  <a:pt x="16287" y="459"/>
                </a:cubicBezTo>
                <a:cubicBezTo>
                  <a:pt x="16281" y="440"/>
                  <a:pt x="16261" y="423"/>
                  <a:pt x="16241" y="423"/>
                </a:cubicBezTo>
                <a:close/>
                <a:moveTo>
                  <a:pt x="15751" y="570"/>
                </a:moveTo>
                <a:cubicBezTo>
                  <a:pt x="15745" y="570"/>
                  <a:pt x="15740" y="571"/>
                  <a:pt x="15734" y="574"/>
                </a:cubicBezTo>
                <a:cubicBezTo>
                  <a:pt x="15656" y="599"/>
                  <a:pt x="15574" y="623"/>
                  <a:pt x="15492" y="656"/>
                </a:cubicBezTo>
                <a:cubicBezTo>
                  <a:pt x="15467" y="664"/>
                  <a:pt x="15451" y="697"/>
                  <a:pt x="15459" y="722"/>
                </a:cubicBezTo>
                <a:cubicBezTo>
                  <a:pt x="15467" y="742"/>
                  <a:pt x="15488" y="759"/>
                  <a:pt x="15508" y="759"/>
                </a:cubicBezTo>
                <a:cubicBezTo>
                  <a:pt x="15516" y="759"/>
                  <a:pt x="15521" y="759"/>
                  <a:pt x="15529" y="755"/>
                </a:cubicBezTo>
                <a:cubicBezTo>
                  <a:pt x="15603" y="726"/>
                  <a:pt x="15685" y="697"/>
                  <a:pt x="15767" y="673"/>
                </a:cubicBezTo>
                <a:cubicBezTo>
                  <a:pt x="15795" y="660"/>
                  <a:pt x="15808" y="632"/>
                  <a:pt x="15799" y="603"/>
                </a:cubicBezTo>
                <a:cubicBezTo>
                  <a:pt x="15790" y="584"/>
                  <a:pt x="15771" y="570"/>
                  <a:pt x="15751" y="570"/>
                </a:cubicBezTo>
                <a:close/>
                <a:moveTo>
                  <a:pt x="266" y="558"/>
                </a:moveTo>
                <a:cubicBezTo>
                  <a:pt x="258" y="558"/>
                  <a:pt x="249" y="559"/>
                  <a:pt x="242" y="562"/>
                </a:cubicBezTo>
                <a:cubicBezTo>
                  <a:pt x="217" y="574"/>
                  <a:pt x="213" y="603"/>
                  <a:pt x="221" y="632"/>
                </a:cubicBezTo>
                <a:lnTo>
                  <a:pt x="344" y="861"/>
                </a:lnTo>
                <a:cubicBezTo>
                  <a:pt x="357" y="878"/>
                  <a:pt x="369" y="886"/>
                  <a:pt x="390" y="886"/>
                </a:cubicBezTo>
                <a:cubicBezTo>
                  <a:pt x="402" y="886"/>
                  <a:pt x="406" y="882"/>
                  <a:pt x="406" y="882"/>
                </a:cubicBezTo>
                <a:cubicBezTo>
                  <a:pt x="431" y="865"/>
                  <a:pt x="443" y="837"/>
                  <a:pt x="426" y="808"/>
                </a:cubicBezTo>
                <a:cubicBezTo>
                  <a:pt x="385" y="734"/>
                  <a:pt x="344" y="660"/>
                  <a:pt x="308" y="582"/>
                </a:cubicBezTo>
                <a:cubicBezTo>
                  <a:pt x="302" y="565"/>
                  <a:pt x="284" y="558"/>
                  <a:pt x="266" y="558"/>
                </a:cubicBezTo>
                <a:close/>
                <a:moveTo>
                  <a:pt x="15269" y="744"/>
                </a:moveTo>
                <a:cubicBezTo>
                  <a:pt x="15264" y="744"/>
                  <a:pt x="15259" y="745"/>
                  <a:pt x="15254" y="746"/>
                </a:cubicBezTo>
                <a:cubicBezTo>
                  <a:pt x="15172" y="779"/>
                  <a:pt x="15098" y="808"/>
                  <a:pt x="15016" y="841"/>
                </a:cubicBezTo>
                <a:cubicBezTo>
                  <a:pt x="14987" y="849"/>
                  <a:pt x="14975" y="882"/>
                  <a:pt x="14983" y="906"/>
                </a:cubicBezTo>
                <a:cubicBezTo>
                  <a:pt x="14987" y="927"/>
                  <a:pt x="15008" y="939"/>
                  <a:pt x="15028" y="939"/>
                </a:cubicBezTo>
                <a:cubicBezTo>
                  <a:pt x="15034" y="939"/>
                  <a:pt x="15038" y="935"/>
                  <a:pt x="15042" y="935"/>
                </a:cubicBezTo>
                <a:cubicBezTo>
                  <a:pt x="15044" y="935"/>
                  <a:pt x="15046" y="936"/>
                  <a:pt x="15049" y="939"/>
                </a:cubicBezTo>
                <a:cubicBezTo>
                  <a:pt x="15131" y="906"/>
                  <a:pt x="15209" y="878"/>
                  <a:pt x="15291" y="845"/>
                </a:cubicBezTo>
                <a:cubicBezTo>
                  <a:pt x="15316" y="837"/>
                  <a:pt x="15332" y="804"/>
                  <a:pt x="15324" y="779"/>
                </a:cubicBezTo>
                <a:cubicBezTo>
                  <a:pt x="15314" y="759"/>
                  <a:pt x="15292" y="744"/>
                  <a:pt x="15269" y="744"/>
                </a:cubicBezTo>
                <a:close/>
                <a:moveTo>
                  <a:pt x="14790" y="934"/>
                </a:moveTo>
                <a:cubicBezTo>
                  <a:pt x="14784" y="934"/>
                  <a:pt x="14777" y="936"/>
                  <a:pt x="14770" y="939"/>
                </a:cubicBezTo>
                <a:cubicBezTo>
                  <a:pt x="14692" y="968"/>
                  <a:pt x="14610" y="997"/>
                  <a:pt x="14532" y="1033"/>
                </a:cubicBezTo>
                <a:cubicBezTo>
                  <a:pt x="14508" y="1046"/>
                  <a:pt x="14495" y="1074"/>
                  <a:pt x="14508" y="1099"/>
                </a:cubicBezTo>
                <a:cubicBezTo>
                  <a:pt x="14512" y="1120"/>
                  <a:pt x="14532" y="1132"/>
                  <a:pt x="14553" y="1132"/>
                </a:cubicBezTo>
                <a:cubicBezTo>
                  <a:pt x="14565" y="1132"/>
                  <a:pt x="14569" y="1128"/>
                  <a:pt x="14573" y="1128"/>
                </a:cubicBezTo>
                <a:cubicBezTo>
                  <a:pt x="14651" y="1095"/>
                  <a:pt x="14733" y="1062"/>
                  <a:pt x="14811" y="1029"/>
                </a:cubicBezTo>
                <a:cubicBezTo>
                  <a:pt x="14836" y="1021"/>
                  <a:pt x="14844" y="988"/>
                  <a:pt x="14836" y="964"/>
                </a:cubicBezTo>
                <a:cubicBezTo>
                  <a:pt x="14827" y="946"/>
                  <a:pt x="14809" y="934"/>
                  <a:pt x="14790" y="934"/>
                </a:cubicBezTo>
                <a:close/>
                <a:moveTo>
                  <a:pt x="514" y="1001"/>
                </a:moveTo>
                <a:cubicBezTo>
                  <a:pt x="505" y="1001"/>
                  <a:pt x="496" y="1004"/>
                  <a:pt x="488" y="1009"/>
                </a:cubicBezTo>
                <a:cubicBezTo>
                  <a:pt x="467" y="1025"/>
                  <a:pt x="459" y="1054"/>
                  <a:pt x="472" y="1083"/>
                </a:cubicBezTo>
                <a:cubicBezTo>
                  <a:pt x="521" y="1152"/>
                  <a:pt x="566" y="1230"/>
                  <a:pt x="611" y="1300"/>
                </a:cubicBezTo>
                <a:cubicBezTo>
                  <a:pt x="615" y="1316"/>
                  <a:pt x="636" y="1329"/>
                  <a:pt x="652" y="1329"/>
                </a:cubicBezTo>
                <a:cubicBezTo>
                  <a:pt x="664" y="1329"/>
                  <a:pt x="672" y="1320"/>
                  <a:pt x="677" y="1312"/>
                </a:cubicBezTo>
                <a:cubicBezTo>
                  <a:pt x="705" y="1296"/>
                  <a:pt x="709" y="1267"/>
                  <a:pt x="693" y="1238"/>
                </a:cubicBezTo>
                <a:cubicBezTo>
                  <a:pt x="648" y="1169"/>
                  <a:pt x="603" y="1095"/>
                  <a:pt x="562" y="1025"/>
                </a:cubicBezTo>
                <a:cubicBezTo>
                  <a:pt x="551" y="1011"/>
                  <a:pt x="532" y="1001"/>
                  <a:pt x="514" y="1001"/>
                </a:cubicBezTo>
                <a:close/>
                <a:moveTo>
                  <a:pt x="14322" y="1133"/>
                </a:moveTo>
                <a:cubicBezTo>
                  <a:pt x="14315" y="1133"/>
                  <a:pt x="14309" y="1134"/>
                  <a:pt x="14303" y="1136"/>
                </a:cubicBezTo>
                <a:cubicBezTo>
                  <a:pt x="14221" y="1169"/>
                  <a:pt x="14143" y="1202"/>
                  <a:pt x="14065" y="1238"/>
                </a:cubicBezTo>
                <a:cubicBezTo>
                  <a:pt x="14040" y="1251"/>
                  <a:pt x="14032" y="1279"/>
                  <a:pt x="14040" y="1304"/>
                </a:cubicBezTo>
                <a:cubicBezTo>
                  <a:pt x="14053" y="1325"/>
                  <a:pt x="14065" y="1337"/>
                  <a:pt x="14085" y="1337"/>
                </a:cubicBezTo>
                <a:cubicBezTo>
                  <a:pt x="14094" y="1337"/>
                  <a:pt x="14102" y="1337"/>
                  <a:pt x="14114" y="1333"/>
                </a:cubicBezTo>
                <a:cubicBezTo>
                  <a:pt x="14188" y="1300"/>
                  <a:pt x="14266" y="1267"/>
                  <a:pt x="14344" y="1230"/>
                </a:cubicBezTo>
                <a:cubicBezTo>
                  <a:pt x="14368" y="1218"/>
                  <a:pt x="14381" y="1189"/>
                  <a:pt x="14368" y="1165"/>
                </a:cubicBezTo>
                <a:cubicBezTo>
                  <a:pt x="14362" y="1143"/>
                  <a:pt x="14342" y="1133"/>
                  <a:pt x="14322" y="1133"/>
                </a:cubicBezTo>
                <a:close/>
                <a:moveTo>
                  <a:pt x="13856" y="1344"/>
                </a:moveTo>
                <a:cubicBezTo>
                  <a:pt x="13849" y="1344"/>
                  <a:pt x="13842" y="1346"/>
                  <a:pt x="13835" y="1349"/>
                </a:cubicBezTo>
                <a:lnTo>
                  <a:pt x="13606" y="1456"/>
                </a:lnTo>
                <a:cubicBezTo>
                  <a:pt x="13581" y="1464"/>
                  <a:pt x="13569" y="1497"/>
                  <a:pt x="13581" y="1521"/>
                </a:cubicBezTo>
                <a:cubicBezTo>
                  <a:pt x="13589" y="1542"/>
                  <a:pt x="13606" y="1554"/>
                  <a:pt x="13626" y="1554"/>
                </a:cubicBezTo>
                <a:cubicBezTo>
                  <a:pt x="13630" y="1554"/>
                  <a:pt x="13642" y="1554"/>
                  <a:pt x="13647" y="1546"/>
                </a:cubicBezTo>
                <a:lnTo>
                  <a:pt x="13876" y="1439"/>
                </a:lnTo>
                <a:cubicBezTo>
                  <a:pt x="13901" y="1431"/>
                  <a:pt x="13913" y="1398"/>
                  <a:pt x="13901" y="1374"/>
                </a:cubicBezTo>
                <a:cubicBezTo>
                  <a:pt x="13895" y="1356"/>
                  <a:pt x="13876" y="1344"/>
                  <a:pt x="13856" y="1344"/>
                </a:cubicBezTo>
                <a:close/>
                <a:moveTo>
                  <a:pt x="799" y="1437"/>
                </a:moveTo>
                <a:cubicBezTo>
                  <a:pt x="790" y="1437"/>
                  <a:pt x="780" y="1439"/>
                  <a:pt x="771" y="1443"/>
                </a:cubicBezTo>
                <a:cubicBezTo>
                  <a:pt x="746" y="1460"/>
                  <a:pt x="738" y="1493"/>
                  <a:pt x="755" y="1517"/>
                </a:cubicBezTo>
                <a:cubicBezTo>
                  <a:pt x="800" y="1587"/>
                  <a:pt x="853" y="1661"/>
                  <a:pt x="902" y="1726"/>
                </a:cubicBezTo>
                <a:cubicBezTo>
                  <a:pt x="914" y="1743"/>
                  <a:pt x="931" y="1747"/>
                  <a:pt x="943" y="1747"/>
                </a:cubicBezTo>
                <a:cubicBezTo>
                  <a:pt x="955" y="1747"/>
                  <a:pt x="972" y="1747"/>
                  <a:pt x="980" y="1735"/>
                </a:cubicBezTo>
                <a:cubicBezTo>
                  <a:pt x="1001" y="1722"/>
                  <a:pt x="1005" y="1685"/>
                  <a:pt x="992" y="1665"/>
                </a:cubicBezTo>
                <a:cubicBezTo>
                  <a:pt x="939" y="1599"/>
                  <a:pt x="890" y="1530"/>
                  <a:pt x="841" y="1460"/>
                </a:cubicBezTo>
                <a:cubicBezTo>
                  <a:pt x="833" y="1444"/>
                  <a:pt x="816" y="1437"/>
                  <a:pt x="799" y="1437"/>
                </a:cubicBezTo>
                <a:close/>
                <a:moveTo>
                  <a:pt x="13388" y="1563"/>
                </a:moveTo>
                <a:cubicBezTo>
                  <a:pt x="13382" y="1563"/>
                  <a:pt x="13375" y="1564"/>
                  <a:pt x="13368" y="1566"/>
                </a:cubicBezTo>
                <a:cubicBezTo>
                  <a:pt x="13294" y="1603"/>
                  <a:pt x="13216" y="1644"/>
                  <a:pt x="13138" y="1681"/>
                </a:cubicBezTo>
                <a:cubicBezTo>
                  <a:pt x="13118" y="1689"/>
                  <a:pt x="13109" y="1722"/>
                  <a:pt x="13118" y="1747"/>
                </a:cubicBezTo>
                <a:cubicBezTo>
                  <a:pt x="13130" y="1767"/>
                  <a:pt x="13142" y="1780"/>
                  <a:pt x="13163" y="1780"/>
                </a:cubicBezTo>
                <a:cubicBezTo>
                  <a:pt x="13175" y="1780"/>
                  <a:pt x="13179" y="1780"/>
                  <a:pt x="13179" y="1772"/>
                </a:cubicBezTo>
                <a:cubicBezTo>
                  <a:pt x="13257" y="1735"/>
                  <a:pt x="13335" y="1698"/>
                  <a:pt x="13409" y="1661"/>
                </a:cubicBezTo>
                <a:cubicBezTo>
                  <a:pt x="13437" y="1648"/>
                  <a:pt x="13446" y="1620"/>
                  <a:pt x="13437" y="1595"/>
                </a:cubicBezTo>
                <a:cubicBezTo>
                  <a:pt x="13428" y="1573"/>
                  <a:pt x="13409" y="1563"/>
                  <a:pt x="13388" y="1563"/>
                </a:cubicBezTo>
                <a:close/>
                <a:moveTo>
                  <a:pt x="12933" y="1797"/>
                </a:moveTo>
                <a:cubicBezTo>
                  <a:pt x="12925" y="1797"/>
                  <a:pt x="12916" y="1799"/>
                  <a:pt x="12908" y="1804"/>
                </a:cubicBezTo>
                <a:cubicBezTo>
                  <a:pt x="12835" y="1845"/>
                  <a:pt x="12761" y="1882"/>
                  <a:pt x="12683" y="1923"/>
                </a:cubicBezTo>
                <a:cubicBezTo>
                  <a:pt x="12658" y="1931"/>
                  <a:pt x="12646" y="1964"/>
                  <a:pt x="12662" y="1989"/>
                </a:cubicBezTo>
                <a:cubicBezTo>
                  <a:pt x="12671" y="2005"/>
                  <a:pt x="12687" y="2013"/>
                  <a:pt x="12708" y="2013"/>
                </a:cubicBezTo>
                <a:cubicBezTo>
                  <a:pt x="12720" y="2013"/>
                  <a:pt x="12724" y="2009"/>
                  <a:pt x="12728" y="2009"/>
                </a:cubicBezTo>
                <a:cubicBezTo>
                  <a:pt x="12798" y="1968"/>
                  <a:pt x="12876" y="1931"/>
                  <a:pt x="12954" y="1890"/>
                </a:cubicBezTo>
                <a:cubicBezTo>
                  <a:pt x="12978" y="1882"/>
                  <a:pt x="12991" y="1849"/>
                  <a:pt x="12974" y="1825"/>
                </a:cubicBezTo>
                <a:cubicBezTo>
                  <a:pt x="12968" y="1808"/>
                  <a:pt x="12951" y="1797"/>
                  <a:pt x="12933" y="1797"/>
                </a:cubicBezTo>
                <a:close/>
                <a:moveTo>
                  <a:pt x="1107" y="1850"/>
                </a:moveTo>
                <a:cubicBezTo>
                  <a:pt x="1095" y="1850"/>
                  <a:pt x="1084" y="1854"/>
                  <a:pt x="1074" y="1862"/>
                </a:cubicBezTo>
                <a:cubicBezTo>
                  <a:pt x="1046" y="1874"/>
                  <a:pt x="1046" y="1911"/>
                  <a:pt x="1062" y="1931"/>
                </a:cubicBezTo>
                <a:cubicBezTo>
                  <a:pt x="1115" y="1997"/>
                  <a:pt x="1169" y="2067"/>
                  <a:pt x="1226" y="2132"/>
                </a:cubicBezTo>
                <a:cubicBezTo>
                  <a:pt x="1238" y="2141"/>
                  <a:pt x="1251" y="2149"/>
                  <a:pt x="1267" y="2149"/>
                </a:cubicBezTo>
                <a:cubicBezTo>
                  <a:pt x="1279" y="2149"/>
                  <a:pt x="1288" y="2149"/>
                  <a:pt x="1304" y="2136"/>
                </a:cubicBezTo>
                <a:cubicBezTo>
                  <a:pt x="1324" y="2120"/>
                  <a:pt x="1329" y="2087"/>
                  <a:pt x="1308" y="2067"/>
                </a:cubicBezTo>
                <a:cubicBezTo>
                  <a:pt x="1251" y="2005"/>
                  <a:pt x="1197" y="1936"/>
                  <a:pt x="1144" y="1870"/>
                </a:cubicBezTo>
                <a:cubicBezTo>
                  <a:pt x="1135" y="1856"/>
                  <a:pt x="1121" y="1850"/>
                  <a:pt x="1107" y="1850"/>
                </a:cubicBezTo>
                <a:close/>
                <a:moveTo>
                  <a:pt x="12482" y="2026"/>
                </a:moveTo>
                <a:cubicBezTo>
                  <a:pt x="12474" y="2026"/>
                  <a:pt x="12465" y="2029"/>
                  <a:pt x="12457" y="2034"/>
                </a:cubicBezTo>
                <a:lnTo>
                  <a:pt x="12232" y="2153"/>
                </a:lnTo>
                <a:cubicBezTo>
                  <a:pt x="12207" y="2161"/>
                  <a:pt x="12195" y="2194"/>
                  <a:pt x="12211" y="2218"/>
                </a:cubicBezTo>
                <a:cubicBezTo>
                  <a:pt x="12220" y="2235"/>
                  <a:pt x="12236" y="2243"/>
                  <a:pt x="12257" y="2243"/>
                </a:cubicBezTo>
                <a:cubicBezTo>
                  <a:pt x="12261" y="2243"/>
                  <a:pt x="12273" y="2243"/>
                  <a:pt x="12277" y="2239"/>
                </a:cubicBezTo>
                <a:lnTo>
                  <a:pt x="12503" y="2120"/>
                </a:lnTo>
                <a:cubicBezTo>
                  <a:pt x="12527" y="2112"/>
                  <a:pt x="12539" y="2079"/>
                  <a:pt x="12523" y="2054"/>
                </a:cubicBezTo>
                <a:cubicBezTo>
                  <a:pt x="12517" y="2038"/>
                  <a:pt x="12500" y="2026"/>
                  <a:pt x="12482" y="2026"/>
                </a:cubicBezTo>
                <a:close/>
                <a:moveTo>
                  <a:pt x="12028" y="2263"/>
                </a:moveTo>
                <a:cubicBezTo>
                  <a:pt x="12020" y="2263"/>
                  <a:pt x="12011" y="2266"/>
                  <a:pt x="12002" y="2272"/>
                </a:cubicBezTo>
                <a:lnTo>
                  <a:pt x="11777" y="2387"/>
                </a:lnTo>
                <a:cubicBezTo>
                  <a:pt x="11748" y="2399"/>
                  <a:pt x="11740" y="2428"/>
                  <a:pt x="11756" y="2456"/>
                </a:cubicBezTo>
                <a:cubicBezTo>
                  <a:pt x="11764" y="2469"/>
                  <a:pt x="11781" y="2481"/>
                  <a:pt x="11801" y="2481"/>
                </a:cubicBezTo>
                <a:cubicBezTo>
                  <a:pt x="11805" y="2481"/>
                  <a:pt x="11818" y="2481"/>
                  <a:pt x="11822" y="2477"/>
                </a:cubicBezTo>
                <a:lnTo>
                  <a:pt x="12047" y="2358"/>
                </a:lnTo>
                <a:cubicBezTo>
                  <a:pt x="12072" y="2346"/>
                  <a:pt x="12080" y="2317"/>
                  <a:pt x="12068" y="2292"/>
                </a:cubicBezTo>
                <a:cubicBezTo>
                  <a:pt x="12060" y="2273"/>
                  <a:pt x="12045" y="2263"/>
                  <a:pt x="12028" y="2263"/>
                </a:cubicBezTo>
                <a:close/>
                <a:moveTo>
                  <a:pt x="1438" y="2242"/>
                </a:moveTo>
                <a:cubicBezTo>
                  <a:pt x="1427" y="2242"/>
                  <a:pt x="1416" y="2246"/>
                  <a:pt x="1406" y="2255"/>
                </a:cubicBezTo>
                <a:cubicBezTo>
                  <a:pt x="1386" y="2276"/>
                  <a:pt x="1382" y="2305"/>
                  <a:pt x="1402" y="2325"/>
                </a:cubicBezTo>
                <a:cubicBezTo>
                  <a:pt x="1464" y="2387"/>
                  <a:pt x="1517" y="2448"/>
                  <a:pt x="1579" y="2510"/>
                </a:cubicBezTo>
                <a:cubicBezTo>
                  <a:pt x="1591" y="2522"/>
                  <a:pt x="1599" y="2526"/>
                  <a:pt x="1616" y="2526"/>
                </a:cubicBezTo>
                <a:cubicBezTo>
                  <a:pt x="1628" y="2526"/>
                  <a:pt x="1640" y="2522"/>
                  <a:pt x="1653" y="2518"/>
                </a:cubicBezTo>
                <a:cubicBezTo>
                  <a:pt x="1673" y="2497"/>
                  <a:pt x="1673" y="2464"/>
                  <a:pt x="1653" y="2444"/>
                </a:cubicBezTo>
                <a:cubicBezTo>
                  <a:pt x="1595" y="2382"/>
                  <a:pt x="1534" y="2321"/>
                  <a:pt x="1476" y="2259"/>
                </a:cubicBezTo>
                <a:cubicBezTo>
                  <a:pt x="1465" y="2248"/>
                  <a:pt x="1451" y="2242"/>
                  <a:pt x="1438" y="2242"/>
                </a:cubicBezTo>
                <a:close/>
                <a:moveTo>
                  <a:pt x="11570" y="2494"/>
                </a:moveTo>
                <a:cubicBezTo>
                  <a:pt x="11561" y="2494"/>
                  <a:pt x="11552" y="2496"/>
                  <a:pt x="11543" y="2501"/>
                </a:cubicBezTo>
                <a:cubicBezTo>
                  <a:pt x="11473" y="2542"/>
                  <a:pt x="11395" y="2583"/>
                  <a:pt x="11317" y="2620"/>
                </a:cubicBezTo>
                <a:cubicBezTo>
                  <a:pt x="11293" y="2629"/>
                  <a:pt x="11289" y="2661"/>
                  <a:pt x="11297" y="2686"/>
                </a:cubicBezTo>
                <a:cubicBezTo>
                  <a:pt x="11309" y="2702"/>
                  <a:pt x="11326" y="2711"/>
                  <a:pt x="11346" y="2711"/>
                </a:cubicBezTo>
                <a:cubicBezTo>
                  <a:pt x="11350" y="2711"/>
                  <a:pt x="11358" y="2711"/>
                  <a:pt x="11358" y="2706"/>
                </a:cubicBezTo>
                <a:cubicBezTo>
                  <a:pt x="11436" y="2665"/>
                  <a:pt x="11514" y="2629"/>
                  <a:pt x="11592" y="2588"/>
                </a:cubicBezTo>
                <a:cubicBezTo>
                  <a:pt x="11617" y="2579"/>
                  <a:pt x="11621" y="2547"/>
                  <a:pt x="11613" y="2522"/>
                </a:cubicBezTo>
                <a:cubicBezTo>
                  <a:pt x="11604" y="2505"/>
                  <a:pt x="11588" y="2494"/>
                  <a:pt x="11570" y="2494"/>
                </a:cubicBezTo>
                <a:close/>
                <a:moveTo>
                  <a:pt x="1796" y="2605"/>
                </a:moveTo>
                <a:cubicBezTo>
                  <a:pt x="1783" y="2605"/>
                  <a:pt x="1769" y="2610"/>
                  <a:pt x="1759" y="2620"/>
                </a:cubicBezTo>
                <a:cubicBezTo>
                  <a:pt x="1739" y="2637"/>
                  <a:pt x="1739" y="2670"/>
                  <a:pt x="1759" y="2690"/>
                </a:cubicBezTo>
                <a:cubicBezTo>
                  <a:pt x="1825" y="2752"/>
                  <a:pt x="1886" y="2809"/>
                  <a:pt x="1956" y="2862"/>
                </a:cubicBezTo>
                <a:cubicBezTo>
                  <a:pt x="1964" y="2870"/>
                  <a:pt x="1981" y="2875"/>
                  <a:pt x="1989" y="2875"/>
                </a:cubicBezTo>
                <a:cubicBezTo>
                  <a:pt x="2005" y="2875"/>
                  <a:pt x="2017" y="2870"/>
                  <a:pt x="2026" y="2858"/>
                </a:cubicBezTo>
                <a:cubicBezTo>
                  <a:pt x="2046" y="2838"/>
                  <a:pt x="2042" y="2809"/>
                  <a:pt x="2022" y="2788"/>
                </a:cubicBezTo>
                <a:cubicBezTo>
                  <a:pt x="1960" y="2731"/>
                  <a:pt x="1890" y="2674"/>
                  <a:pt x="1833" y="2620"/>
                </a:cubicBezTo>
                <a:cubicBezTo>
                  <a:pt x="1823" y="2610"/>
                  <a:pt x="1809" y="2605"/>
                  <a:pt x="1796" y="2605"/>
                </a:cubicBezTo>
                <a:close/>
                <a:moveTo>
                  <a:pt x="11113" y="2728"/>
                </a:moveTo>
                <a:cubicBezTo>
                  <a:pt x="11106" y="2728"/>
                  <a:pt x="11099" y="2729"/>
                  <a:pt x="11092" y="2731"/>
                </a:cubicBezTo>
                <a:cubicBezTo>
                  <a:pt x="11018" y="2768"/>
                  <a:pt x="10940" y="2809"/>
                  <a:pt x="10862" y="2846"/>
                </a:cubicBezTo>
                <a:cubicBezTo>
                  <a:pt x="10838" y="2854"/>
                  <a:pt x="10825" y="2887"/>
                  <a:pt x="10838" y="2911"/>
                </a:cubicBezTo>
                <a:cubicBezTo>
                  <a:pt x="10846" y="2932"/>
                  <a:pt x="10862" y="2940"/>
                  <a:pt x="10883" y="2940"/>
                </a:cubicBezTo>
                <a:cubicBezTo>
                  <a:pt x="10895" y="2940"/>
                  <a:pt x="10899" y="2936"/>
                  <a:pt x="10903" y="2936"/>
                </a:cubicBezTo>
                <a:cubicBezTo>
                  <a:pt x="10981" y="2899"/>
                  <a:pt x="11059" y="2858"/>
                  <a:pt x="11133" y="2825"/>
                </a:cubicBezTo>
                <a:cubicBezTo>
                  <a:pt x="11162" y="2813"/>
                  <a:pt x="11170" y="2784"/>
                  <a:pt x="11162" y="2756"/>
                </a:cubicBezTo>
                <a:cubicBezTo>
                  <a:pt x="11152" y="2737"/>
                  <a:pt x="11134" y="2728"/>
                  <a:pt x="11113" y="2728"/>
                </a:cubicBezTo>
                <a:close/>
                <a:moveTo>
                  <a:pt x="10654" y="2952"/>
                </a:moveTo>
                <a:cubicBezTo>
                  <a:pt x="10646" y="2952"/>
                  <a:pt x="10639" y="2953"/>
                  <a:pt x="10633" y="2957"/>
                </a:cubicBezTo>
                <a:lnTo>
                  <a:pt x="10403" y="3063"/>
                </a:lnTo>
                <a:cubicBezTo>
                  <a:pt x="10374" y="3075"/>
                  <a:pt x="10366" y="3104"/>
                  <a:pt x="10374" y="3133"/>
                </a:cubicBezTo>
                <a:cubicBezTo>
                  <a:pt x="10387" y="3149"/>
                  <a:pt x="10403" y="3162"/>
                  <a:pt x="10424" y="3162"/>
                </a:cubicBezTo>
                <a:cubicBezTo>
                  <a:pt x="10432" y="3162"/>
                  <a:pt x="10436" y="3157"/>
                  <a:pt x="10444" y="3157"/>
                </a:cubicBezTo>
                <a:lnTo>
                  <a:pt x="10674" y="3047"/>
                </a:lnTo>
                <a:cubicBezTo>
                  <a:pt x="10698" y="3039"/>
                  <a:pt x="10711" y="3010"/>
                  <a:pt x="10698" y="2981"/>
                </a:cubicBezTo>
                <a:cubicBezTo>
                  <a:pt x="10692" y="2963"/>
                  <a:pt x="10673" y="2952"/>
                  <a:pt x="10654" y="2952"/>
                </a:cubicBezTo>
                <a:close/>
                <a:moveTo>
                  <a:pt x="2188" y="2933"/>
                </a:moveTo>
                <a:cubicBezTo>
                  <a:pt x="2171" y="2933"/>
                  <a:pt x="2155" y="2940"/>
                  <a:pt x="2145" y="2952"/>
                </a:cubicBezTo>
                <a:cubicBezTo>
                  <a:pt x="2128" y="2973"/>
                  <a:pt x="2132" y="3010"/>
                  <a:pt x="2153" y="3022"/>
                </a:cubicBezTo>
                <a:cubicBezTo>
                  <a:pt x="2222" y="3080"/>
                  <a:pt x="2292" y="3133"/>
                  <a:pt x="2358" y="3182"/>
                </a:cubicBezTo>
                <a:cubicBezTo>
                  <a:pt x="2370" y="3186"/>
                  <a:pt x="2378" y="3194"/>
                  <a:pt x="2391" y="3194"/>
                </a:cubicBezTo>
                <a:cubicBezTo>
                  <a:pt x="2407" y="3194"/>
                  <a:pt x="2419" y="3186"/>
                  <a:pt x="2423" y="3166"/>
                </a:cubicBezTo>
                <a:cubicBezTo>
                  <a:pt x="2440" y="3145"/>
                  <a:pt x="2436" y="3108"/>
                  <a:pt x="2415" y="3096"/>
                </a:cubicBezTo>
                <a:lnTo>
                  <a:pt x="2214" y="2940"/>
                </a:lnTo>
                <a:cubicBezTo>
                  <a:pt x="2207" y="2936"/>
                  <a:pt x="2197" y="2933"/>
                  <a:pt x="2188" y="2933"/>
                </a:cubicBezTo>
                <a:close/>
                <a:moveTo>
                  <a:pt x="10190" y="3163"/>
                </a:moveTo>
                <a:cubicBezTo>
                  <a:pt x="10183" y="3163"/>
                  <a:pt x="10176" y="3164"/>
                  <a:pt x="10169" y="3166"/>
                </a:cubicBezTo>
                <a:cubicBezTo>
                  <a:pt x="10087" y="3203"/>
                  <a:pt x="10014" y="3235"/>
                  <a:pt x="9936" y="3268"/>
                </a:cubicBezTo>
                <a:cubicBezTo>
                  <a:pt x="9911" y="3280"/>
                  <a:pt x="9899" y="3309"/>
                  <a:pt x="9911" y="3338"/>
                </a:cubicBezTo>
                <a:cubicBezTo>
                  <a:pt x="9915" y="3354"/>
                  <a:pt x="9936" y="3367"/>
                  <a:pt x="9956" y="3367"/>
                </a:cubicBezTo>
                <a:cubicBezTo>
                  <a:pt x="9960" y="3367"/>
                  <a:pt x="9973" y="3367"/>
                  <a:pt x="9977" y="3363"/>
                </a:cubicBezTo>
                <a:cubicBezTo>
                  <a:pt x="10055" y="3330"/>
                  <a:pt x="10137" y="3297"/>
                  <a:pt x="10210" y="3260"/>
                </a:cubicBezTo>
                <a:cubicBezTo>
                  <a:pt x="10239" y="3248"/>
                  <a:pt x="10247" y="3219"/>
                  <a:pt x="10239" y="3194"/>
                </a:cubicBezTo>
                <a:cubicBezTo>
                  <a:pt x="10230" y="3173"/>
                  <a:pt x="10211" y="3163"/>
                  <a:pt x="10190" y="3163"/>
                </a:cubicBezTo>
                <a:close/>
                <a:moveTo>
                  <a:pt x="2597" y="3241"/>
                </a:moveTo>
                <a:cubicBezTo>
                  <a:pt x="2581" y="3241"/>
                  <a:pt x="2565" y="3248"/>
                  <a:pt x="2555" y="3264"/>
                </a:cubicBezTo>
                <a:cubicBezTo>
                  <a:pt x="2538" y="3289"/>
                  <a:pt x="2542" y="3322"/>
                  <a:pt x="2571" y="3338"/>
                </a:cubicBezTo>
                <a:cubicBezTo>
                  <a:pt x="2641" y="3383"/>
                  <a:pt x="2719" y="3428"/>
                  <a:pt x="2788" y="3473"/>
                </a:cubicBezTo>
                <a:cubicBezTo>
                  <a:pt x="2797" y="3481"/>
                  <a:pt x="2805" y="3481"/>
                  <a:pt x="2817" y="3481"/>
                </a:cubicBezTo>
                <a:cubicBezTo>
                  <a:pt x="2838" y="3481"/>
                  <a:pt x="2850" y="3469"/>
                  <a:pt x="2858" y="3461"/>
                </a:cubicBezTo>
                <a:cubicBezTo>
                  <a:pt x="2870" y="3432"/>
                  <a:pt x="2866" y="3404"/>
                  <a:pt x="2842" y="3387"/>
                </a:cubicBezTo>
                <a:lnTo>
                  <a:pt x="2624" y="3248"/>
                </a:lnTo>
                <a:cubicBezTo>
                  <a:pt x="2616" y="3243"/>
                  <a:pt x="2606" y="3241"/>
                  <a:pt x="2597" y="3241"/>
                </a:cubicBezTo>
                <a:close/>
                <a:moveTo>
                  <a:pt x="9726" y="3362"/>
                </a:moveTo>
                <a:cubicBezTo>
                  <a:pt x="9719" y="3362"/>
                  <a:pt x="9713" y="3363"/>
                  <a:pt x="9706" y="3367"/>
                </a:cubicBezTo>
                <a:cubicBezTo>
                  <a:pt x="9628" y="3404"/>
                  <a:pt x="9546" y="3432"/>
                  <a:pt x="9468" y="3465"/>
                </a:cubicBezTo>
                <a:cubicBezTo>
                  <a:pt x="9444" y="3473"/>
                  <a:pt x="9427" y="3506"/>
                  <a:pt x="9439" y="3531"/>
                </a:cubicBezTo>
                <a:cubicBezTo>
                  <a:pt x="9444" y="3551"/>
                  <a:pt x="9464" y="3559"/>
                  <a:pt x="9485" y="3559"/>
                </a:cubicBezTo>
                <a:cubicBezTo>
                  <a:pt x="9489" y="3559"/>
                  <a:pt x="9493" y="3559"/>
                  <a:pt x="9505" y="3555"/>
                </a:cubicBezTo>
                <a:cubicBezTo>
                  <a:pt x="9587" y="3527"/>
                  <a:pt x="9669" y="3490"/>
                  <a:pt x="9747" y="3457"/>
                </a:cubicBezTo>
                <a:cubicBezTo>
                  <a:pt x="9772" y="3449"/>
                  <a:pt x="9780" y="3420"/>
                  <a:pt x="9772" y="3391"/>
                </a:cubicBezTo>
                <a:cubicBezTo>
                  <a:pt x="9763" y="3373"/>
                  <a:pt x="9745" y="3362"/>
                  <a:pt x="9726" y="3362"/>
                </a:cubicBezTo>
                <a:close/>
                <a:moveTo>
                  <a:pt x="3042" y="3503"/>
                </a:moveTo>
                <a:cubicBezTo>
                  <a:pt x="3024" y="3503"/>
                  <a:pt x="3005" y="3514"/>
                  <a:pt x="2993" y="3531"/>
                </a:cubicBezTo>
                <a:cubicBezTo>
                  <a:pt x="2981" y="3555"/>
                  <a:pt x="2989" y="3588"/>
                  <a:pt x="3014" y="3604"/>
                </a:cubicBezTo>
                <a:cubicBezTo>
                  <a:pt x="3092" y="3645"/>
                  <a:pt x="3170" y="3682"/>
                  <a:pt x="3248" y="3719"/>
                </a:cubicBezTo>
                <a:cubicBezTo>
                  <a:pt x="3252" y="3727"/>
                  <a:pt x="3260" y="3727"/>
                  <a:pt x="3268" y="3727"/>
                </a:cubicBezTo>
                <a:cubicBezTo>
                  <a:pt x="3289" y="3727"/>
                  <a:pt x="3301" y="3715"/>
                  <a:pt x="3317" y="3695"/>
                </a:cubicBezTo>
                <a:cubicBezTo>
                  <a:pt x="3330" y="3670"/>
                  <a:pt x="3317" y="3637"/>
                  <a:pt x="3293" y="3629"/>
                </a:cubicBezTo>
                <a:cubicBezTo>
                  <a:pt x="3215" y="3592"/>
                  <a:pt x="3137" y="3551"/>
                  <a:pt x="3067" y="3510"/>
                </a:cubicBezTo>
                <a:cubicBezTo>
                  <a:pt x="3059" y="3505"/>
                  <a:pt x="3051" y="3503"/>
                  <a:pt x="3042" y="3503"/>
                </a:cubicBezTo>
                <a:close/>
                <a:moveTo>
                  <a:pt x="9246" y="3547"/>
                </a:moveTo>
                <a:cubicBezTo>
                  <a:pt x="9240" y="3547"/>
                  <a:pt x="9233" y="3548"/>
                  <a:pt x="9226" y="3551"/>
                </a:cubicBezTo>
                <a:cubicBezTo>
                  <a:pt x="9144" y="3580"/>
                  <a:pt x="9070" y="3613"/>
                  <a:pt x="8988" y="3637"/>
                </a:cubicBezTo>
                <a:cubicBezTo>
                  <a:pt x="8960" y="3650"/>
                  <a:pt x="8947" y="3678"/>
                  <a:pt x="8956" y="3703"/>
                </a:cubicBezTo>
                <a:cubicBezTo>
                  <a:pt x="8960" y="3727"/>
                  <a:pt x="8980" y="3740"/>
                  <a:pt x="9001" y="3740"/>
                </a:cubicBezTo>
                <a:cubicBezTo>
                  <a:pt x="9009" y="3740"/>
                  <a:pt x="9013" y="3740"/>
                  <a:pt x="9021" y="3736"/>
                </a:cubicBezTo>
                <a:cubicBezTo>
                  <a:pt x="9103" y="3711"/>
                  <a:pt x="9181" y="3678"/>
                  <a:pt x="9263" y="3650"/>
                </a:cubicBezTo>
                <a:cubicBezTo>
                  <a:pt x="9288" y="3637"/>
                  <a:pt x="9304" y="3609"/>
                  <a:pt x="9296" y="3580"/>
                </a:cubicBezTo>
                <a:cubicBezTo>
                  <a:pt x="9286" y="3561"/>
                  <a:pt x="9267" y="3547"/>
                  <a:pt x="9246" y="3547"/>
                </a:cubicBezTo>
                <a:close/>
                <a:moveTo>
                  <a:pt x="8760" y="3721"/>
                </a:moveTo>
                <a:cubicBezTo>
                  <a:pt x="8755" y="3721"/>
                  <a:pt x="8751" y="3722"/>
                  <a:pt x="8746" y="3723"/>
                </a:cubicBezTo>
                <a:lnTo>
                  <a:pt x="8500" y="3801"/>
                </a:lnTo>
                <a:cubicBezTo>
                  <a:pt x="8468" y="3805"/>
                  <a:pt x="8451" y="3838"/>
                  <a:pt x="8464" y="3863"/>
                </a:cubicBezTo>
                <a:cubicBezTo>
                  <a:pt x="8476" y="3883"/>
                  <a:pt x="8496" y="3900"/>
                  <a:pt x="8517" y="3900"/>
                </a:cubicBezTo>
                <a:lnTo>
                  <a:pt x="8537" y="3900"/>
                </a:lnTo>
                <a:lnTo>
                  <a:pt x="8779" y="3822"/>
                </a:lnTo>
                <a:cubicBezTo>
                  <a:pt x="8808" y="3814"/>
                  <a:pt x="8824" y="3781"/>
                  <a:pt x="8812" y="3756"/>
                </a:cubicBezTo>
                <a:cubicBezTo>
                  <a:pt x="8805" y="3736"/>
                  <a:pt x="8782" y="3721"/>
                  <a:pt x="8760" y="3721"/>
                </a:cubicBezTo>
                <a:close/>
                <a:moveTo>
                  <a:pt x="3493" y="3733"/>
                </a:moveTo>
                <a:cubicBezTo>
                  <a:pt x="3472" y="3733"/>
                  <a:pt x="3454" y="3742"/>
                  <a:pt x="3444" y="3760"/>
                </a:cubicBezTo>
                <a:cubicBezTo>
                  <a:pt x="3436" y="3789"/>
                  <a:pt x="3444" y="3818"/>
                  <a:pt x="3473" y="3830"/>
                </a:cubicBezTo>
                <a:cubicBezTo>
                  <a:pt x="3555" y="3863"/>
                  <a:pt x="3629" y="3896"/>
                  <a:pt x="3711" y="3924"/>
                </a:cubicBezTo>
                <a:cubicBezTo>
                  <a:pt x="3723" y="3932"/>
                  <a:pt x="3727" y="3932"/>
                  <a:pt x="3731" y="3932"/>
                </a:cubicBezTo>
                <a:cubicBezTo>
                  <a:pt x="3752" y="3932"/>
                  <a:pt x="3772" y="3916"/>
                  <a:pt x="3781" y="3900"/>
                </a:cubicBezTo>
                <a:cubicBezTo>
                  <a:pt x="3789" y="3875"/>
                  <a:pt x="3772" y="3842"/>
                  <a:pt x="3748" y="3834"/>
                </a:cubicBezTo>
                <a:cubicBezTo>
                  <a:pt x="3666" y="3801"/>
                  <a:pt x="3588" y="3773"/>
                  <a:pt x="3514" y="3736"/>
                </a:cubicBezTo>
                <a:cubicBezTo>
                  <a:pt x="3507" y="3734"/>
                  <a:pt x="3500" y="3733"/>
                  <a:pt x="3493" y="3733"/>
                </a:cubicBezTo>
                <a:close/>
                <a:moveTo>
                  <a:pt x="8261" y="3869"/>
                </a:moveTo>
                <a:cubicBezTo>
                  <a:pt x="8256" y="3869"/>
                  <a:pt x="8251" y="3870"/>
                  <a:pt x="8246" y="3871"/>
                </a:cubicBezTo>
                <a:cubicBezTo>
                  <a:pt x="8168" y="3896"/>
                  <a:pt x="8086" y="3916"/>
                  <a:pt x="8004" y="3937"/>
                </a:cubicBezTo>
                <a:cubicBezTo>
                  <a:pt x="7976" y="3941"/>
                  <a:pt x="7959" y="3973"/>
                  <a:pt x="7967" y="3998"/>
                </a:cubicBezTo>
                <a:cubicBezTo>
                  <a:pt x="7971" y="4023"/>
                  <a:pt x="7996" y="4039"/>
                  <a:pt x="8017" y="4039"/>
                </a:cubicBezTo>
                <a:cubicBezTo>
                  <a:pt x="8025" y="4039"/>
                  <a:pt x="8029" y="4039"/>
                  <a:pt x="8025" y="4035"/>
                </a:cubicBezTo>
                <a:cubicBezTo>
                  <a:pt x="8111" y="4014"/>
                  <a:pt x="8193" y="3986"/>
                  <a:pt x="8275" y="3965"/>
                </a:cubicBezTo>
                <a:cubicBezTo>
                  <a:pt x="8299" y="3961"/>
                  <a:pt x="8316" y="3932"/>
                  <a:pt x="8312" y="3904"/>
                </a:cubicBezTo>
                <a:cubicBezTo>
                  <a:pt x="8305" y="3884"/>
                  <a:pt x="8284" y="3869"/>
                  <a:pt x="8261" y="3869"/>
                </a:cubicBezTo>
                <a:close/>
                <a:moveTo>
                  <a:pt x="3974" y="3912"/>
                </a:moveTo>
                <a:cubicBezTo>
                  <a:pt x="3953" y="3912"/>
                  <a:pt x="3935" y="3926"/>
                  <a:pt x="3928" y="3945"/>
                </a:cubicBezTo>
                <a:cubicBezTo>
                  <a:pt x="3916" y="3978"/>
                  <a:pt x="3932" y="4002"/>
                  <a:pt x="3957" y="4014"/>
                </a:cubicBezTo>
                <a:lnTo>
                  <a:pt x="4203" y="4088"/>
                </a:lnTo>
                <a:lnTo>
                  <a:pt x="4219" y="4088"/>
                </a:lnTo>
                <a:cubicBezTo>
                  <a:pt x="4244" y="4088"/>
                  <a:pt x="4265" y="4072"/>
                  <a:pt x="4273" y="4055"/>
                </a:cubicBezTo>
                <a:cubicBezTo>
                  <a:pt x="4277" y="4027"/>
                  <a:pt x="4260" y="4002"/>
                  <a:pt x="4236" y="3994"/>
                </a:cubicBezTo>
                <a:cubicBezTo>
                  <a:pt x="4158" y="3965"/>
                  <a:pt x="4076" y="3941"/>
                  <a:pt x="3994" y="3916"/>
                </a:cubicBezTo>
                <a:cubicBezTo>
                  <a:pt x="3987" y="3913"/>
                  <a:pt x="3981" y="3912"/>
                  <a:pt x="3974" y="3912"/>
                </a:cubicBezTo>
                <a:close/>
                <a:moveTo>
                  <a:pt x="7776" y="3996"/>
                </a:moveTo>
                <a:cubicBezTo>
                  <a:pt x="7771" y="3996"/>
                  <a:pt x="7767" y="3997"/>
                  <a:pt x="7762" y="3998"/>
                </a:cubicBezTo>
                <a:cubicBezTo>
                  <a:pt x="7680" y="4010"/>
                  <a:pt x="7594" y="4035"/>
                  <a:pt x="7512" y="4047"/>
                </a:cubicBezTo>
                <a:cubicBezTo>
                  <a:pt x="7479" y="4055"/>
                  <a:pt x="7463" y="4084"/>
                  <a:pt x="7471" y="4109"/>
                </a:cubicBezTo>
                <a:cubicBezTo>
                  <a:pt x="7475" y="4138"/>
                  <a:pt x="7496" y="4150"/>
                  <a:pt x="7520" y="4150"/>
                </a:cubicBezTo>
                <a:lnTo>
                  <a:pt x="7533" y="4150"/>
                </a:lnTo>
                <a:cubicBezTo>
                  <a:pt x="7615" y="4138"/>
                  <a:pt x="7701" y="4121"/>
                  <a:pt x="7783" y="4101"/>
                </a:cubicBezTo>
                <a:cubicBezTo>
                  <a:pt x="7812" y="4092"/>
                  <a:pt x="7828" y="4064"/>
                  <a:pt x="7824" y="4039"/>
                </a:cubicBezTo>
                <a:cubicBezTo>
                  <a:pt x="7820" y="4012"/>
                  <a:pt x="7797" y="3996"/>
                  <a:pt x="7776" y="3996"/>
                </a:cubicBezTo>
                <a:close/>
                <a:moveTo>
                  <a:pt x="4469" y="4050"/>
                </a:moveTo>
                <a:cubicBezTo>
                  <a:pt x="4445" y="4050"/>
                  <a:pt x="4424" y="4067"/>
                  <a:pt x="4420" y="4088"/>
                </a:cubicBezTo>
                <a:cubicBezTo>
                  <a:pt x="4408" y="4113"/>
                  <a:pt x="4429" y="4146"/>
                  <a:pt x="4453" y="4150"/>
                </a:cubicBezTo>
                <a:cubicBezTo>
                  <a:pt x="4539" y="4170"/>
                  <a:pt x="4625" y="4191"/>
                  <a:pt x="4707" y="4207"/>
                </a:cubicBezTo>
                <a:lnTo>
                  <a:pt x="4716" y="4207"/>
                </a:lnTo>
                <a:cubicBezTo>
                  <a:pt x="4744" y="4207"/>
                  <a:pt x="4761" y="4191"/>
                  <a:pt x="4769" y="4166"/>
                </a:cubicBezTo>
                <a:cubicBezTo>
                  <a:pt x="4773" y="4133"/>
                  <a:pt x="4753" y="4109"/>
                  <a:pt x="4728" y="4105"/>
                </a:cubicBezTo>
                <a:cubicBezTo>
                  <a:pt x="4646" y="4088"/>
                  <a:pt x="4564" y="4072"/>
                  <a:pt x="4482" y="4051"/>
                </a:cubicBezTo>
                <a:cubicBezTo>
                  <a:pt x="4478" y="4050"/>
                  <a:pt x="4473" y="4050"/>
                  <a:pt x="4469" y="4050"/>
                </a:cubicBezTo>
                <a:close/>
                <a:moveTo>
                  <a:pt x="7265" y="4088"/>
                </a:moveTo>
                <a:cubicBezTo>
                  <a:pt x="7263" y="4088"/>
                  <a:pt x="7260" y="4088"/>
                  <a:pt x="7258" y="4088"/>
                </a:cubicBezTo>
                <a:cubicBezTo>
                  <a:pt x="7176" y="4105"/>
                  <a:pt x="7090" y="4121"/>
                  <a:pt x="7008" y="4129"/>
                </a:cubicBezTo>
                <a:cubicBezTo>
                  <a:pt x="6979" y="4129"/>
                  <a:pt x="6959" y="4162"/>
                  <a:pt x="6963" y="4187"/>
                </a:cubicBezTo>
                <a:cubicBezTo>
                  <a:pt x="6967" y="4211"/>
                  <a:pt x="6987" y="4232"/>
                  <a:pt x="7012" y="4232"/>
                </a:cubicBezTo>
                <a:lnTo>
                  <a:pt x="7024" y="4232"/>
                </a:lnTo>
                <a:cubicBezTo>
                  <a:pt x="7110" y="4220"/>
                  <a:pt x="7196" y="4207"/>
                  <a:pt x="7278" y="4191"/>
                </a:cubicBezTo>
                <a:cubicBezTo>
                  <a:pt x="7307" y="4187"/>
                  <a:pt x="7328" y="4158"/>
                  <a:pt x="7319" y="4129"/>
                </a:cubicBezTo>
                <a:cubicBezTo>
                  <a:pt x="7316" y="4107"/>
                  <a:pt x="7291" y="4088"/>
                  <a:pt x="7265" y="4088"/>
                </a:cubicBezTo>
                <a:close/>
                <a:moveTo>
                  <a:pt x="4967" y="4156"/>
                </a:moveTo>
                <a:cubicBezTo>
                  <a:pt x="4946" y="4156"/>
                  <a:pt x="4928" y="4174"/>
                  <a:pt x="4921" y="4195"/>
                </a:cubicBezTo>
                <a:cubicBezTo>
                  <a:pt x="4917" y="4224"/>
                  <a:pt x="4937" y="4248"/>
                  <a:pt x="4962" y="4252"/>
                </a:cubicBezTo>
                <a:cubicBezTo>
                  <a:pt x="5052" y="4265"/>
                  <a:pt x="5130" y="4273"/>
                  <a:pt x="5220" y="4285"/>
                </a:cubicBezTo>
                <a:lnTo>
                  <a:pt x="5224" y="4285"/>
                </a:lnTo>
                <a:cubicBezTo>
                  <a:pt x="5249" y="4285"/>
                  <a:pt x="5273" y="4265"/>
                  <a:pt x="5273" y="4244"/>
                </a:cubicBezTo>
                <a:cubicBezTo>
                  <a:pt x="5273" y="4211"/>
                  <a:pt x="5257" y="4191"/>
                  <a:pt x="5228" y="4187"/>
                </a:cubicBezTo>
                <a:cubicBezTo>
                  <a:pt x="5146" y="4174"/>
                  <a:pt x="5060" y="4166"/>
                  <a:pt x="4978" y="4158"/>
                </a:cubicBezTo>
                <a:cubicBezTo>
                  <a:pt x="4974" y="4157"/>
                  <a:pt x="4971" y="4156"/>
                  <a:pt x="4967" y="4156"/>
                </a:cubicBezTo>
                <a:close/>
                <a:moveTo>
                  <a:pt x="6758" y="4161"/>
                </a:moveTo>
                <a:cubicBezTo>
                  <a:pt x="6755" y="4161"/>
                  <a:pt x="6752" y="4162"/>
                  <a:pt x="6749" y="4162"/>
                </a:cubicBezTo>
                <a:cubicBezTo>
                  <a:pt x="6667" y="4170"/>
                  <a:pt x="6581" y="4183"/>
                  <a:pt x="6499" y="4187"/>
                </a:cubicBezTo>
                <a:cubicBezTo>
                  <a:pt x="6475" y="4191"/>
                  <a:pt x="6454" y="4211"/>
                  <a:pt x="6454" y="4244"/>
                </a:cubicBezTo>
                <a:cubicBezTo>
                  <a:pt x="6454" y="4269"/>
                  <a:pt x="6479" y="4289"/>
                  <a:pt x="6503" y="4289"/>
                </a:cubicBezTo>
                <a:cubicBezTo>
                  <a:pt x="6594" y="4285"/>
                  <a:pt x="6680" y="4273"/>
                  <a:pt x="6762" y="4265"/>
                </a:cubicBezTo>
                <a:cubicBezTo>
                  <a:pt x="6795" y="4261"/>
                  <a:pt x="6811" y="4232"/>
                  <a:pt x="6807" y="4207"/>
                </a:cubicBezTo>
                <a:cubicBezTo>
                  <a:pt x="6803" y="4178"/>
                  <a:pt x="6783" y="4161"/>
                  <a:pt x="6758" y="4161"/>
                </a:cubicBezTo>
                <a:close/>
                <a:moveTo>
                  <a:pt x="5472" y="4201"/>
                </a:moveTo>
                <a:cubicBezTo>
                  <a:pt x="5447" y="4201"/>
                  <a:pt x="5429" y="4220"/>
                  <a:pt x="5429" y="4248"/>
                </a:cubicBezTo>
                <a:cubicBezTo>
                  <a:pt x="5425" y="4277"/>
                  <a:pt x="5446" y="4306"/>
                  <a:pt x="5474" y="4306"/>
                </a:cubicBezTo>
                <a:cubicBezTo>
                  <a:pt x="5564" y="4310"/>
                  <a:pt x="5651" y="4314"/>
                  <a:pt x="5737" y="4314"/>
                </a:cubicBezTo>
                <a:cubicBezTo>
                  <a:pt x="5761" y="4314"/>
                  <a:pt x="5786" y="4293"/>
                  <a:pt x="5794" y="4265"/>
                </a:cubicBezTo>
                <a:cubicBezTo>
                  <a:pt x="5794" y="4240"/>
                  <a:pt x="5774" y="4211"/>
                  <a:pt x="5741" y="4211"/>
                </a:cubicBezTo>
                <a:cubicBezTo>
                  <a:pt x="5655" y="4211"/>
                  <a:pt x="5569" y="4207"/>
                  <a:pt x="5487" y="4203"/>
                </a:cubicBezTo>
                <a:cubicBezTo>
                  <a:pt x="5482" y="4202"/>
                  <a:pt x="5477" y="4201"/>
                  <a:pt x="5472" y="4201"/>
                </a:cubicBezTo>
                <a:close/>
                <a:moveTo>
                  <a:pt x="6249" y="4203"/>
                </a:moveTo>
                <a:cubicBezTo>
                  <a:pt x="6163" y="4207"/>
                  <a:pt x="6077" y="4211"/>
                  <a:pt x="5991" y="4211"/>
                </a:cubicBezTo>
                <a:cubicBezTo>
                  <a:pt x="5962" y="4211"/>
                  <a:pt x="5942" y="4232"/>
                  <a:pt x="5942" y="4265"/>
                </a:cubicBezTo>
                <a:cubicBezTo>
                  <a:pt x="5942" y="4293"/>
                  <a:pt x="5966" y="4314"/>
                  <a:pt x="5991" y="4314"/>
                </a:cubicBezTo>
                <a:cubicBezTo>
                  <a:pt x="6081" y="4314"/>
                  <a:pt x="6167" y="4314"/>
                  <a:pt x="6253" y="4297"/>
                </a:cubicBezTo>
                <a:cubicBezTo>
                  <a:pt x="6282" y="4297"/>
                  <a:pt x="6298" y="4277"/>
                  <a:pt x="6298" y="4248"/>
                </a:cubicBezTo>
                <a:cubicBezTo>
                  <a:pt x="6298" y="4224"/>
                  <a:pt x="6274" y="4203"/>
                  <a:pt x="6249" y="4203"/>
                </a:cubicBezTo>
                <a:close/>
              </a:path>
            </a:pathLst>
          </a:custGeom>
          <a:solidFill>
            <a:srgbClr val="753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162000" y="-47625"/>
            <a:ext cx="9449141" cy="5238761"/>
          </a:xfrm>
          <a:custGeom>
            <a:rect b="b" l="l" r="r" t="t"/>
            <a:pathLst>
              <a:path extrusionOk="0" h="43089" w="73507">
                <a:moveTo>
                  <a:pt x="1001" y="1"/>
                </a:moveTo>
                <a:cubicBezTo>
                  <a:pt x="448" y="1"/>
                  <a:pt x="1" y="398"/>
                  <a:pt x="1" y="890"/>
                </a:cubicBezTo>
                <a:lnTo>
                  <a:pt x="1" y="6332"/>
                </a:lnTo>
                <a:cubicBezTo>
                  <a:pt x="357" y="6725"/>
                  <a:pt x="759" y="7090"/>
                  <a:pt x="1198" y="7410"/>
                </a:cubicBezTo>
                <a:cubicBezTo>
                  <a:pt x="3256" y="8915"/>
                  <a:pt x="5946" y="9584"/>
                  <a:pt x="8599" y="9850"/>
                </a:cubicBezTo>
                <a:cubicBezTo>
                  <a:pt x="9758" y="9966"/>
                  <a:pt x="10920" y="10012"/>
                  <a:pt x="12084" y="10012"/>
                </a:cubicBezTo>
                <a:cubicBezTo>
                  <a:pt x="16890" y="10012"/>
                  <a:pt x="21739" y="9219"/>
                  <a:pt x="26527" y="9219"/>
                </a:cubicBezTo>
                <a:cubicBezTo>
                  <a:pt x="28273" y="9219"/>
                  <a:pt x="30010" y="9325"/>
                  <a:pt x="31735" y="9612"/>
                </a:cubicBezTo>
                <a:cubicBezTo>
                  <a:pt x="33584" y="9920"/>
                  <a:pt x="35466" y="10477"/>
                  <a:pt x="36774" y="11679"/>
                </a:cubicBezTo>
                <a:cubicBezTo>
                  <a:pt x="37365" y="12220"/>
                  <a:pt x="37824" y="12925"/>
                  <a:pt x="37840" y="13676"/>
                </a:cubicBezTo>
                <a:cubicBezTo>
                  <a:pt x="37849" y="14299"/>
                  <a:pt x="37557" y="14894"/>
                  <a:pt x="37221" y="15435"/>
                </a:cubicBezTo>
                <a:cubicBezTo>
                  <a:pt x="36200" y="17079"/>
                  <a:pt x="34650" y="18732"/>
                  <a:pt x="34999" y="20581"/>
                </a:cubicBezTo>
                <a:cubicBezTo>
                  <a:pt x="35257" y="21930"/>
                  <a:pt x="36487" y="22972"/>
                  <a:pt x="37820" y="23652"/>
                </a:cubicBezTo>
                <a:cubicBezTo>
                  <a:pt x="39153" y="24333"/>
                  <a:pt x="40637" y="24768"/>
                  <a:pt x="41937" y="25498"/>
                </a:cubicBezTo>
                <a:cubicBezTo>
                  <a:pt x="43126" y="26170"/>
                  <a:pt x="44225" y="27339"/>
                  <a:pt x="43876" y="28548"/>
                </a:cubicBezTo>
                <a:cubicBezTo>
                  <a:pt x="43753" y="28983"/>
                  <a:pt x="43454" y="29360"/>
                  <a:pt x="43138" y="29717"/>
                </a:cubicBezTo>
                <a:cubicBezTo>
                  <a:pt x="42068" y="30935"/>
                  <a:pt x="40817" y="32026"/>
                  <a:pt x="39419" y="32956"/>
                </a:cubicBezTo>
                <a:cubicBezTo>
                  <a:pt x="38127" y="33818"/>
                  <a:pt x="36598" y="34670"/>
                  <a:pt x="36258" y="36073"/>
                </a:cubicBezTo>
                <a:cubicBezTo>
                  <a:pt x="36081" y="36782"/>
                  <a:pt x="36249" y="37541"/>
                  <a:pt x="36020" y="38238"/>
                </a:cubicBezTo>
                <a:cubicBezTo>
                  <a:pt x="35729" y="39120"/>
                  <a:pt x="34831" y="39763"/>
                  <a:pt x="33851" y="40050"/>
                </a:cubicBezTo>
                <a:cubicBezTo>
                  <a:pt x="33203" y="40241"/>
                  <a:pt x="32520" y="40299"/>
                  <a:pt x="31833" y="40299"/>
                </a:cubicBezTo>
                <a:cubicBezTo>
                  <a:pt x="31484" y="40299"/>
                  <a:pt x="31134" y="40284"/>
                  <a:pt x="30787" y="40264"/>
                </a:cubicBezTo>
                <a:cubicBezTo>
                  <a:pt x="28977" y="40157"/>
                  <a:pt x="27150" y="39909"/>
                  <a:pt x="25346" y="39909"/>
                </a:cubicBezTo>
                <a:cubicBezTo>
                  <a:pt x="24449" y="39909"/>
                  <a:pt x="23558" y="39970"/>
                  <a:pt x="22677" y="40141"/>
                </a:cubicBezTo>
                <a:cubicBezTo>
                  <a:pt x="20766" y="40510"/>
                  <a:pt x="18892" y="41609"/>
                  <a:pt x="18014" y="43089"/>
                </a:cubicBezTo>
                <a:lnTo>
                  <a:pt x="44446" y="43089"/>
                </a:lnTo>
                <a:cubicBezTo>
                  <a:pt x="47768" y="41412"/>
                  <a:pt x="51401" y="40218"/>
                  <a:pt x="55173" y="39603"/>
                </a:cubicBezTo>
                <a:cubicBezTo>
                  <a:pt x="57990" y="39140"/>
                  <a:pt x="61566" y="39214"/>
                  <a:pt x="63571" y="37098"/>
                </a:cubicBezTo>
                <a:cubicBezTo>
                  <a:pt x="64535" y="36077"/>
                  <a:pt x="65068" y="34597"/>
                  <a:pt x="64272" y="33371"/>
                </a:cubicBezTo>
                <a:cubicBezTo>
                  <a:pt x="63547" y="32251"/>
                  <a:pt x="62091" y="31767"/>
                  <a:pt x="60955" y="31050"/>
                </a:cubicBezTo>
                <a:cubicBezTo>
                  <a:pt x="59315" y="30008"/>
                  <a:pt x="58228" y="27999"/>
                  <a:pt x="60205" y="26748"/>
                </a:cubicBezTo>
                <a:cubicBezTo>
                  <a:pt x="61078" y="26195"/>
                  <a:pt x="62218" y="25949"/>
                  <a:pt x="62952" y="25227"/>
                </a:cubicBezTo>
                <a:cubicBezTo>
                  <a:pt x="64293" y="23898"/>
                  <a:pt x="62919" y="22156"/>
                  <a:pt x="61591" y="21352"/>
                </a:cubicBezTo>
                <a:cubicBezTo>
                  <a:pt x="59577" y="20130"/>
                  <a:pt x="56764" y="19466"/>
                  <a:pt x="56424" y="16956"/>
                </a:cubicBezTo>
                <a:cubicBezTo>
                  <a:pt x="56116" y="14676"/>
                  <a:pt x="57851" y="12774"/>
                  <a:pt x="59905" y="11621"/>
                </a:cubicBezTo>
                <a:cubicBezTo>
                  <a:pt x="63374" y="9673"/>
                  <a:pt x="67611" y="8778"/>
                  <a:pt x="71780" y="8778"/>
                </a:cubicBezTo>
                <a:cubicBezTo>
                  <a:pt x="72358" y="8778"/>
                  <a:pt x="72934" y="8795"/>
                  <a:pt x="73507" y="8829"/>
                </a:cubicBezTo>
                <a:lnTo>
                  <a:pt x="73507" y="890"/>
                </a:lnTo>
                <a:cubicBezTo>
                  <a:pt x="73507" y="402"/>
                  <a:pt x="73060" y="1"/>
                  <a:pt x="72502" y="1"/>
                </a:cubicBezTo>
                <a:close/>
              </a:path>
            </a:pathLst>
          </a:custGeom>
          <a:gradFill>
            <a:gsLst>
              <a:gs pos="0">
                <a:srgbClr val="131263">
                  <a:alpha val="21540"/>
                </a:srgbClr>
              </a:gs>
              <a:gs pos="100000">
                <a:srgbClr val="0C0C33">
                  <a:alpha val="2154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325" y="-128354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4"/>
          <p:cNvSpPr txBox="1"/>
          <p:nvPr>
            <p:ph type="title"/>
          </p:nvPr>
        </p:nvSpPr>
        <p:spPr>
          <a:xfrm>
            <a:off x="568875" y="1560788"/>
            <a:ext cx="4622400" cy="13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4800"/>
              <a:buNone/>
              <a:defRPr sz="4800">
                <a:solidFill>
                  <a:srgbClr val="0F0F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9pPr>
          </a:lstStyle>
          <a:p/>
        </p:txBody>
      </p:sp>
      <p:sp>
        <p:nvSpPr>
          <p:cNvPr id="57" name="Google Shape;5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8" name="Google Shape;58;p4"/>
          <p:cNvSpPr txBox="1"/>
          <p:nvPr>
            <p:ph idx="1" type="subTitle"/>
          </p:nvPr>
        </p:nvSpPr>
        <p:spPr>
          <a:xfrm>
            <a:off x="1047750" y="3297863"/>
            <a:ext cx="3157500" cy="761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200"/>
              <a:buNone/>
              <a:defRPr>
                <a:solidFill>
                  <a:srgbClr val="0F0F4B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232">
          <p15:clr>
            <a:srgbClr val="F9AD4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/>
          <p:nvPr/>
        </p:nvSpPr>
        <p:spPr>
          <a:xfrm>
            <a:off x="-314400" y="2201612"/>
            <a:ext cx="4852807" cy="591428"/>
          </a:xfrm>
          <a:custGeom>
            <a:rect b="b" l="l" r="r" t="t"/>
            <a:pathLst>
              <a:path extrusionOk="0" h="4314" w="19326">
                <a:moveTo>
                  <a:pt x="19018" y="0"/>
                </a:moveTo>
                <a:cubicBezTo>
                  <a:pt x="18985" y="0"/>
                  <a:pt x="18965" y="21"/>
                  <a:pt x="18965" y="49"/>
                </a:cubicBezTo>
                <a:cubicBezTo>
                  <a:pt x="18965" y="82"/>
                  <a:pt x="18994" y="103"/>
                  <a:pt x="19018" y="103"/>
                </a:cubicBezTo>
                <a:lnTo>
                  <a:pt x="19273" y="103"/>
                </a:lnTo>
                <a:cubicBezTo>
                  <a:pt x="19301" y="103"/>
                  <a:pt x="19326" y="78"/>
                  <a:pt x="19326" y="49"/>
                </a:cubicBezTo>
                <a:cubicBezTo>
                  <a:pt x="19326" y="25"/>
                  <a:pt x="19305" y="0"/>
                  <a:pt x="19273" y="0"/>
                </a:cubicBezTo>
                <a:close/>
                <a:moveTo>
                  <a:pt x="18756" y="4"/>
                </a:moveTo>
                <a:cubicBezTo>
                  <a:pt x="18670" y="8"/>
                  <a:pt x="18588" y="16"/>
                  <a:pt x="18502" y="21"/>
                </a:cubicBezTo>
                <a:cubicBezTo>
                  <a:pt x="18473" y="25"/>
                  <a:pt x="18452" y="45"/>
                  <a:pt x="18452" y="78"/>
                </a:cubicBezTo>
                <a:cubicBezTo>
                  <a:pt x="18452" y="103"/>
                  <a:pt x="18481" y="123"/>
                  <a:pt x="18506" y="123"/>
                </a:cubicBezTo>
                <a:cubicBezTo>
                  <a:pt x="18592" y="119"/>
                  <a:pt x="18678" y="111"/>
                  <a:pt x="18756" y="107"/>
                </a:cubicBezTo>
                <a:cubicBezTo>
                  <a:pt x="18789" y="107"/>
                  <a:pt x="18809" y="86"/>
                  <a:pt x="18809" y="57"/>
                </a:cubicBezTo>
                <a:cubicBezTo>
                  <a:pt x="18809" y="25"/>
                  <a:pt x="18780" y="4"/>
                  <a:pt x="18756" y="4"/>
                </a:cubicBezTo>
                <a:close/>
                <a:moveTo>
                  <a:pt x="18254" y="41"/>
                </a:moveTo>
                <a:cubicBezTo>
                  <a:pt x="18252" y="41"/>
                  <a:pt x="18250" y="41"/>
                  <a:pt x="18247" y="41"/>
                </a:cubicBezTo>
                <a:cubicBezTo>
                  <a:pt x="18161" y="45"/>
                  <a:pt x="18079" y="57"/>
                  <a:pt x="17993" y="66"/>
                </a:cubicBezTo>
                <a:cubicBezTo>
                  <a:pt x="17960" y="70"/>
                  <a:pt x="17940" y="98"/>
                  <a:pt x="17948" y="123"/>
                </a:cubicBezTo>
                <a:cubicBezTo>
                  <a:pt x="17952" y="148"/>
                  <a:pt x="17973" y="168"/>
                  <a:pt x="17997" y="168"/>
                </a:cubicBezTo>
                <a:lnTo>
                  <a:pt x="18010" y="168"/>
                </a:lnTo>
                <a:cubicBezTo>
                  <a:pt x="18092" y="160"/>
                  <a:pt x="18174" y="152"/>
                  <a:pt x="18260" y="144"/>
                </a:cubicBezTo>
                <a:cubicBezTo>
                  <a:pt x="18284" y="140"/>
                  <a:pt x="18305" y="111"/>
                  <a:pt x="18305" y="86"/>
                </a:cubicBezTo>
                <a:cubicBezTo>
                  <a:pt x="18301" y="63"/>
                  <a:pt x="18280" y="41"/>
                  <a:pt x="18254" y="41"/>
                </a:cubicBezTo>
                <a:close/>
                <a:moveTo>
                  <a:pt x="17747" y="101"/>
                </a:moveTo>
                <a:cubicBezTo>
                  <a:pt x="17743" y="101"/>
                  <a:pt x="17739" y="102"/>
                  <a:pt x="17735" y="103"/>
                </a:cubicBezTo>
                <a:cubicBezTo>
                  <a:pt x="17649" y="119"/>
                  <a:pt x="17563" y="127"/>
                  <a:pt x="17481" y="144"/>
                </a:cubicBezTo>
                <a:cubicBezTo>
                  <a:pt x="17456" y="144"/>
                  <a:pt x="17435" y="172"/>
                  <a:pt x="17440" y="201"/>
                </a:cubicBezTo>
                <a:cubicBezTo>
                  <a:pt x="17444" y="226"/>
                  <a:pt x="17464" y="242"/>
                  <a:pt x="17489" y="242"/>
                </a:cubicBezTo>
                <a:cubicBezTo>
                  <a:pt x="17489" y="242"/>
                  <a:pt x="17497" y="242"/>
                  <a:pt x="17497" y="246"/>
                </a:cubicBezTo>
                <a:cubicBezTo>
                  <a:pt x="17579" y="230"/>
                  <a:pt x="17665" y="213"/>
                  <a:pt x="17747" y="205"/>
                </a:cubicBezTo>
                <a:cubicBezTo>
                  <a:pt x="17776" y="205"/>
                  <a:pt x="17796" y="172"/>
                  <a:pt x="17792" y="148"/>
                </a:cubicBezTo>
                <a:cubicBezTo>
                  <a:pt x="17792" y="123"/>
                  <a:pt x="17774" y="101"/>
                  <a:pt x="17747" y="101"/>
                </a:cubicBezTo>
                <a:close/>
                <a:moveTo>
                  <a:pt x="17238" y="183"/>
                </a:moveTo>
                <a:cubicBezTo>
                  <a:pt x="17234" y="183"/>
                  <a:pt x="17230" y="184"/>
                  <a:pt x="17226" y="185"/>
                </a:cubicBezTo>
                <a:cubicBezTo>
                  <a:pt x="17144" y="201"/>
                  <a:pt x="17058" y="222"/>
                  <a:pt x="16976" y="234"/>
                </a:cubicBezTo>
                <a:cubicBezTo>
                  <a:pt x="16948" y="238"/>
                  <a:pt x="16931" y="271"/>
                  <a:pt x="16935" y="295"/>
                </a:cubicBezTo>
                <a:cubicBezTo>
                  <a:pt x="16943" y="324"/>
                  <a:pt x="16964" y="336"/>
                  <a:pt x="16989" y="336"/>
                </a:cubicBezTo>
                <a:lnTo>
                  <a:pt x="16997" y="336"/>
                </a:lnTo>
                <a:cubicBezTo>
                  <a:pt x="17079" y="316"/>
                  <a:pt x="17169" y="304"/>
                  <a:pt x="17251" y="287"/>
                </a:cubicBezTo>
                <a:cubicBezTo>
                  <a:pt x="17276" y="283"/>
                  <a:pt x="17296" y="250"/>
                  <a:pt x="17292" y="226"/>
                </a:cubicBezTo>
                <a:cubicBezTo>
                  <a:pt x="17285" y="204"/>
                  <a:pt x="17262" y="183"/>
                  <a:pt x="17238" y="183"/>
                </a:cubicBezTo>
                <a:close/>
                <a:moveTo>
                  <a:pt x="58" y="84"/>
                </a:moveTo>
                <a:cubicBezTo>
                  <a:pt x="53" y="84"/>
                  <a:pt x="47" y="85"/>
                  <a:pt x="41" y="86"/>
                </a:cubicBezTo>
                <a:cubicBezTo>
                  <a:pt x="16" y="98"/>
                  <a:pt x="0" y="127"/>
                  <a:pt x="12" y="152"/>
                </a:cubicBezTo>
                <a:cubicBezTo>
                  <a:pt x="12" y="160"/>
                  <a:pt x="49" y="246"/>
                  <a:pt x="115" y="394"/>
                </a:cubicBezTo>
                <a:cubicBezTo>
                  <a:pt x="123" y="414"/>
                  <a:pt x="139" y="427"/>
                  <a:pt x="160" y="427"/>
                </a:cubicBezTo>
                <a:cubicBezTo>
                  <a:pt x="164" y="427"/>
                  <a:pt x="172" y="427"/>
                  <a:pt x="180" y="418"/>
                </a:cubicBezTo>
                <a:cubicBezTo>
                  <a:pt x="205" y="410"/>
                  <a:pt x="217" y="377"/>
                  <a:pt x="205" y="353"/>
                </a:cubicBezTo>
                <a:cubicBezTo>
                  <a:pt x="139" y="205"/>
                  <a:pt x="111" y="119"/>
                  <a:pt x="111" y="119"/>
                </a:cubicBezTo>
                <a:cubicBezTo>
                  <a:pt x="101" y="96"/>
                  <a:pt x="81" y="84"/>
                  <a:pt x="58" y="84"/>
                </a:cubicBezTo>
                <a:close/>
                <a:moveTo>
                  <a:pt x="16730" y="295"/>
                </a:moveTo>
                <a:cubicBezTo>
                  <a:pt x="16727" y="295"/>
                  <a:pt x="16725" y="295"/>
                  <a:pt x="16722" y="295"/>
                </a:cubicBezTo>
                <a:cubicBezTo>
                  <a:pt x="16636" y="316"/>
                  <a:pt x="16554" y="336"/>
                  <a:pt x="16472" y="357"/>
                </a:cubicBezTo>
                <a:cubicBezTo>
                  <a:pt x="16443" y="365"/>
                  <a:pt x="16431" y="394"/>
                  <a:pt x="16435" y="418"/>
                </a:cubicBezTo>
                <a:cubicBezTo>
                  <a:pt x="16443" y="439"/>
                  <a:pt x="16464" y="455"/>
                  <a:pt x="16484" y="455"/>
                </a:cubicBezTo>
                <a:lnTo>
                  <a:pt x="16501" y="455"/>
                </a:lnTo>
                <a:lnTo>
                  <a:pt x="16747" y="394"/>
                </a:lnTo>
                <a:cubicBezTo>
                  <a:pt x="16771" y="390"/>
                  <a:pt x="16788" y="357"/>
                  <a:pt x="16784" y="332"/>
                </a:cubicBezTo>
                <a:cubicBezTo>
                  <a:pt x="16780" y="310"/>
                  <a:pt x="16753" y="295"/>
                  <a:pt x="16730" y="295"/>
                </a:cubicBezTo>
                <a:close/>
                <a:moveTo>
                  <a:pt x="16241" y="423"/>
                </a:moveTo>
                <a:cubicBezTo>
                  <a:pt x="16236" y="423"/>
                  <a:pt x="16231" y="424"/>
                  <a:pt x="16226" y="427"/>
                </a:cubicBezTo>
                <a:cubicBezTo>
                  <a:pt x="16144" y="447"/>
                  <a:pt x="16062" y="472"/>
                  <a:pt x="15980" y="496"/>
                </a:cubicBezTo>
                <a:cubicBezTo>
                  <a:pt x="15947" y="509"/>
                  <a:pt x="15931" y="537"/>
                  <a:pt x="15943" y="562"/>
                </a:cubicBezTo>
                <a:cubicBezTo>
                  <a:pt x="15951" y="582"/>
                  <a:pt x="15972" y="599"/>
                  <a:pt x="15992" y="599"/>
                </a:cubicBezTo>
                <a:cubicBezTo>
                  <a:pt x="16000" y="599"/>
                  <a:pt x="16004" y="595"/>
                  <a:pt x="16004" y="595"/>
                </a:cubicBezTo>
                <a:cubicBezTo>
                  <a:pt x="16086" y="570"/>
                  <a:pt x="16168" y="550"/>
                  <a:pt x="16250" y="521"/>
                </a:cubicBezTo>
                <a:cubicBezTo>
                  <a:pt x="16275" y="517"/>
                  <a:pt x="16296" y="488"/>
                  <a:pt x="16287" y="459"/>
                </a:cubicBezTo>
                <a:cubicBezTo>
                  <a:pt x="16281" y="440"/>
                  <a:pt x="16261" y="423"/>
                  <a:pt x="16241" y="423"/>
                </a:cubicBezTo>
                <a:close/>
                <a:moveTo>
                  <a:pt x="15751" y="570"/>
                </a:moveTo>
                <a:cubicBezTo>
                  <a:pt x="15745" y="570"/>
                  <a:pt x="15740" y="571"/>
                  <a:pt x="15734" y="574"/>
                </a:cubicBezTo>
                <a:cubicBezTo>
                  <a:pt x="15656" y="599"/>
                  <a:pt x="15574" y="623"/>
                  <a:pt x="15492" y="656"/>
                </a:cubicBezTo>
                <a:cubicBezTo>
                  <a:pt x="15467" y="664"/>
                  <a:pt x="15451" y="697"/>
                  <a:pt x="15459" y="722"/>
                </a:cubicBezTo>
                <a:cubicBezTo>
                  <a:pt x="15467" y="742"/>
                  <a:pt x="15488" y="759"/>
                  <a:pt x="15508" y="759"/>
                </a:cubicBezTo>
                <a:cubicBezTo>
                  <a:pt x="15516" y="759"/>
                  <a:pt x="15521" y="759"/>
                  <a:pt x="15529" y="755"/>
                </a:cubicBezTo>
                <a:cubicBezTo>
                  <a:pt x="15603" y="726"/>
                  <a:pt x="15685" y="697"/>
                  <a:pt x="15767" y="673"/>
                </a:cubicBezTo>
                <a:cubicBezTo>
                  <a:pt x="15795" y="660"/>
                  <a:pt x="15808" y="632"/>
                  <a:pt x="15799" y="603"/>
                </a:cubicBezTo>
                <a:cubicBezTo>
                  <a:pt x="15790" y="584"/>
                  <a:pt x="15771" y="570"/>
                  <a:pt x="15751" y="570"/>
                </a:cubicBezTo>
                <a:close/>
                <a:moveTo>
                  <a:pt x="266" y="558"/>
                </a:moveTo>
                <a:cubicBezTo>
                  <a:pt x="258" y="558"/>
                  <a:pt x="249" y="559"/>
                  <a:pt x="242" y="562"/>
                </a:cubicBezTo>
                <a:cubicBezTo>
                  <a:pt x="217" y="574"/>
                  <a:pt x="213" y="603"/>
                  <a:pt x="221" y="632"/>
                </a:cubicBezTo>
                <a:lnTo>
                  <a:pt x="344" y="861"/>
                </a:lnTo>
                <a:cubicBezTo>
                  <a:pt x="357" y="878"/>
                  <a:pt x="369" y="886"/>
                  <a:pt x="390" y="886"/>
                </a:cubicBezTo>
                <a:cubicBezTo>
                  <a:pt x="402" y="886"/>
                  <a:pt x="406" y="882"/>
                  <a:pt x="406" y="882"/>
                </a:cubicBezTo>
                <a:cubicBezTo>
                  <a:pt x="431" y="865"/>
                  <a:pt x="443" y="837"/>
                  <a:pt x="426" y="808"/>
                </a:cubicBezTo>
                <a:cubicBezTo>
                  <a:pt x="385" y="734"/>
                  <a:pt x="344" y="660"/>
                  <a:pt x="308" y="582"/>
                </a:cubicBezTo>
                <a:cubicBezTo>
                  <a:pt x="302" y="565"/>
                  <a:pt x="284" y="558"/>
                  <a:pt x="266" y="558"/>
                </a:cubicBezTo>
                <a:close/>
                <a:moveTo>
                  <a:pt x="15269" y="744"/>
                </a:moveTo>
                <a:cubicBezTo>
                  <a:pt x="15264" y="744"/>
                  <a:pt x="15259" y="745"/>
                  <a:pt x="15254" y="746"/>
                </a:cubicBezTo>
                <a:cubicBezTo>
                  <a:pt x="15172" y="779"/>
                  <a:pt x="15098" y="808"/>
                  <a:pt x="15016" y="841"/>
                </a:cubicBezTo>
                <a:cubicBezTo>
                  <a:pt x="14987" y="849"/>
                  <a:pt x="14975" y="882"/>
                  <a:pt x="14983" y="906"/>
                </a:cubicBezTo>
                <a:cubicBezTo>
                  <a:pt x="14987" y="927"/>
                  <a:pt x="15008" y="939"/>
                  <a:pt x="15028" y="939"/>
                </a:cubicBezTo>
                <a:cubicBezTo>
                  <a:pt x="15034" y="939"/>
                  <a:pt x="15038" y="935"/>
                  <a:pt x="15042" y="935"/>
                </a:cubicBezTo>
                <a:cubicBezTo>
                  <a:pt x="15044" y="935"/>
                  <a:pt x="15046" y="936"/>
                  <a:pt x="15049" y="939"/>
                </a:cubicBezTo>
                <a:cubicBezTo>
                  <a:pt x="15131" y="906"/>
                  <a:pt x="15209" y="878"/>
                  <a:pt x="15291" y="845"/>
                </a:cubicBezTo>
                <a:cubicBezTo>
                  <a:pt x="15316" y="837"/>
                  <a:pt x="15332" y="804"/>
                  <a:pt x="15324" y="779"/>
                </a:cubicBezTo>
                <a:cubicBezTo>
                  <a:pt x="15314" y="759"/>
                  <a:pt x="15292" y="744"/>
                  <a:pt x="15269" y="744"/>
                </a:cubicBezTo>
                <a:close/>
                <a:moveTo>
                  <a:pt x="14790" y="934"/>
                </a:moveTo>
                <a:cubicBezTo>
                  <a:pt x="14784" y="934"/>
                  <a:pt x="14777" y="936"/>
                  <a:pt x="14770" y="939"/>
                </a:cubicBezTo>
                <a:cubicBezTo>
                  <a:pt x="14692" y="968"/>
                  <a:pt x="14610" y="997"/>
                  <a:pt x="14532" y="1033"/>
                </a:cubicBezTo>
                <a:cubicBezTo>
                  <a:pt x="14508" y="1046"/>
                  <a:pt x="14495" y="1074"/>
                  <a:pt x="14508" y="1099"/>
                </a:cubicBezTo>
                <a:cubicBezTo>
                  <a:pt x="14512" y="1120"/>
                  <a:pt x="14532" y="1132"/>
                  <a:pt x="14553" y="1132"/>
                </a:cubicBezTo>
                <a:cubicBezTo>
                  <a:pt x="14565" y="1132"/>
                  <a:pt x="14569" y="1128"/>
                  <a:pt x="14573" y="1128"/>
                </a:cubicBezTo>
                <a:cubicBezTo>
                  <a:pt x="14651" y="1095"/>
                  <a:pt x="14733" y="1062"/>
                  <a:pt x="14811" y="1029"/>
                </a:cubicBezTo>
                <a:cubicBezTo>
                  <a:pt x="14836" y="1021"/>
                  <a:pt x="14844" y="988"/>
                  <a:pt x="14836" y="964"/>
                </a:cubicBezTo>
                <a:cubicBezTo>
                  <a:pt x="14827" y="946"/>
                  <a:pt x="14809" y="934"/>
                  <a:pt x="14790" y="934"/>
                </a:cubicBezTo>
                <a:close/>
                <a:moveTo>
                  <a:pt x="514" y="1001"/>
                </a:moveTo>
                <a:cubicBezTo>
                  <a:pt x="505" y="1001"/>
                  <a:pt x="496" y="1004"/>
                  <a:pt x="488" y="1009"/>
                </a:cubicBezTo>
                <a:cubicBezTo>
                  <a:pt x="467" y="1025"/>
                  <a:pt x="459" y="1054"/>
                  <a:pt x="472" y="1083"/>
                </a:cubicBezTo>
                <a:cubicBezTo>
                  <a:pt x="521" y="1152"/>
                  <a:pt x="566" y="1230"/>
                  <a:pt x="611" y="1300"/>
                </a:cubicBezTo>
                <a:cubicBezTo>
                  <a:pt x="615" y="1316"/>
                  <a:pt x="636" y="1329"/>
                  <a:pt x="652" y="1329"/>
                </a:cubicBezTo>
                <a:cubicBezTo>
                  <a:pt x="664" y="1329"/>
                  <a:pt x="672" y="1320"/>
                  <a:pt x="677" y="1312"/>
                </a:cubicBezTo>
                <a:cubicBezTo>
                  <a:pt x="705" y="1296"/>
                  <a:pt x="709" y="1267"/>
                  <a:pt x="693" y="1238"/>
                </a:cubicBezTo>
                <a:cubicBezTo>
                  <a:pt x="648" y="1169"/>
                  <a:pt x="603" y="1095"/>
                  <a:pt x="562" y="1025"/>
                </a:cubicBezTo>
                <a:cubicBezTo>
                  <a:pt x="551" y="1011"/>
                  <a:pt x="532" y="1001"/>
                  <a:pt x="514" y="1001"/>
                </a:cubicBezTo>
                <a:close/>
                <a:moveTo>
                  <a:pt x="14322" y="1133"/>
                </a:moveTo>
                <a:cubicBezTo>
                  <a:pt x="14315" y="1133"/>
                  <a:pt x="14309" y="1134"/>
                  <a:pt x="14303" y="1136"/>
                </a:cubicBezTo>
                <a:cubicBezTo>
                  <a:pt x="14221" y="1169"/>
                  <a:pt x="14143" y="1202"/>
                  <a:pt x="14065" y="1238"/>
                </a:cubicBezTo>
                <a:cubicBezTo>
                  <a:pt x="14040" y="1251"/>
                  <a:pt x="14032" y="1279"/>
                  <a:pt x="14040" y="1304"/>
                </a:cubicBezTo>
                <a:cubicBezTo>
                  <a:pt x="14053" y="1325"/>
                  <a:pt x="14065" y="1337"/>
                  <a:pt x="14085" y="1337"/>
                </a:cubicBezTo>
                <a:cubicBezTo>
                  <a:pt x="14094" y="1337"/>
                  <a:pt x="14102" y="1337"/>
                  <a:pt x="14114" y="1333"/>
                </a:cubicBezTo>
                <a:cubicBezTo>
                  <a:pt x="14188" y="1300"/>
                  <a:pt x="14266" y="1267"/>
                  <a:pt x="14344" y="1230"/>
                </a:cubicBezTo>
                <a:cubicBezTo>
                  <a:pt x="14368" y="1218"/>
                  <a:pt x="14381" y="1189"/>
                  <a:pt x="14368" y="1165"/>
                </a:cubicBezTo>
                <a:cubicBezTo>
                  <a:pt x="14362" y="1143"/>
                  <a:pt x="14342" y="1133"/>
                  <a:pt x="14322" y="1133"/>
                </a:cubicBezTo>
                <a:close/>
                <a:moveTo>
                  <a:pt x="13856" y="1344"/>
                </a:moveTo>
                <a:cubicBezTo>
                  <a:pt x="13849" y="1344"/>
                  <a:pt x="13842" y="1346"/>
                  <a:pt x="13835" y="1349"/>
                </a:cubicBezTo>
                <a:lnTo>
                  <a:pt x="13606" y="1456"/>
                </a:lnTo>
                <a:cubicBezTo>
                  <a:pt x="13581" y="1464"/>
                  <a:pt x="13569" y="1497"/>
                  <a:pt x="13581" y="1521"/>
                </a:cubicBezTo>
                <a:cubicBezTo>
                  <a:pt x="13589" y="1542"/>
                  <a:pt x="13606" y="1554"/>
                  <a:pt x="13626" y="1554"/>
                </a:cubicBezTo>
                <a:cubicBezTo>
                  <a:pt x="13630" y="1554"/>
                  <a:pt x="13642" y="1554"/>
                  <a:pt x="13647" y="1546"/>
                </a:cubicBezTo>
                <a:lnTo>
                  <a:pt x="13876" y="1439"/>
                </a:lnTo>
                <a:cubicBezTo>
                  <a:pt x="13901" y="1431"/>
                  <a:pt x="13913" y="1398"/>
                  <a:pt x="13901" y="1374"/>
                </a:cubicBezTo>
                <a:cubicBezTo>
                  <a:pt x="13895" y="1356"/>
                  <a:pt x="13876" y="1344"/>
                  <a:pt x="13856" y="1344"/>
                </a:cubicBezTo>
                <a:close/>
                <a:moveTo>
                  <a:pt x="799" y="1437"/>
                </a:moveTo>
                <a:cubicBezTo>
                  <a:pt x="790" y="1437"/>
                  <a:pt x="780" y="1439"/>
                  <a:pt x="771" y="1443"/>
                </a:cubicBezTo>
                <a:cubicBezTo>
                  <a:pt x="746" y="1460"/>
                  <a:pt x="738" y="1493"/>
                  <a:pt x="755" y="1517"/>
                </a:cubicBezTo>
                <a:cubicBezTo>
                  <a:pt x="800" y="1587"/>
                  <a:pt x="853" y="1661"/>
                  <a:pt x="902" y="1726"/>
                </a:cubicBezTo>
                <a:cubicBezTo>
                  <a:pt x="914" y="1743"/>
                  <a:pt x="931" y="1747"/>
                  <a:pt x="943" y="1747"/>
                </a:cubicBezTo>
                <a:cubicBezTo>
                  <a:pt x="955" y="1747"/>
                  <a:pt x="972" y="1747"/>
                  <a:pt x="980" y="1735"/>
                </a:cubicBezTo>
                <a:cubicBezTo>
                  <a:pt x="1001" y="1722"/>
                  <a:pt x="1005" y="1685"/>
                  <a:pt x="992" y="1665"/>
                </a:cubicBezTo>
                <a:cubicBezTo>
                  <a:pt x="939" y="1599"/>
                  <a:pt x="890" y="1530"/>
                  <a:pt x="841" y="1460"/>
                </a:cubicBezTo>
                <a:cubicBezTo>
                  <a:pt x="833" y="1444"/>
                  <a:pt x="816" y="1437"/>
                  <a:pt x="799" y="1437"/>
                </a:cubicBezTo>
                <a:close/>
                <a:moveTo>
                  <a:pt x="13388" y="1563"/>
                </a:moveTo>
                <a:cubicBezTo>
                  <a:pt x="13382" y="1563"/>
                  <a:pt x="13375" y="1564"/>
                  <a:pt x="13368" y="1566"/>
                </a:cubicBezTo>
                <a:cubicBezTo>
                  <a:pt x="13294" y="1603"/>
                  <a:pt x="13216" y="1644"/>
                  <a:pt x="13138" y="1681"/>
                </a:cubicBezTo>
                <a:cubicBezTo>
                  <a:pt x="13118" y="1689"/>
                  <a:pt x="13109" y="1722"/>
                  <a:pt x="13118" y="1747"/>
                </a:cubicBezTo>
                <a:cubicBezTo>
                  <a:pt x="13130" y="1767"/>
                  <a:pt x="13142" y="1780"/>
                  <a:pt x="13163" y="1780"/>
                </a:cubicBezTo>
                <a:cubicBezTo>
                  <a:pt x="13175" y="1780"/>
                  <a:pt x="13179" y="1780"/>
                  <a:pt x="13179" y="1772"/>
                </a:cubicBezTo>
                <a:cubicBezTo>
                  <a:pt x="13257" y="1735"/>
                  <a:pt x="13335" y="1698"/>
                  <a:pt x="13409" y="1661"/>
                </a:cubicBezTo>
                <a:cubicBezTo>
                  <a:pt x="13437" y="1648"/>
                  <a:pt x="13446" y="1620"/>
                  <a:pt x="13437" y="1595"/>
                </a:cubicBezTo>
                <a:cubicBezTo>
                  <a:pt x="13428" y="1573"/>
                  <a:pt x="13409" y="1563"/>
                  <a:pt x="13388" y="1563"/>
                </a:cubicBezTo>
                <a:close/>
                <a:moveTo>
                  <a:pt x="12933" y="1797"/>
                </a:moveTo>
                <a:cubicBezTo>
                  <a:pt x="12925" y="1797"/>
                  <a:pt x="12916" y="1799"/>
                  <a:pt x="12908" y="1804"/>
                </a:cubicBezTo>
                <a:cubicBezTo>
                  <a:pt x="12835" y="1845"/>
                  <a:pt x="12761" y="1882"/>
                  <a:pt x="12683" y="1923"/>
                </a:cubicBezTo>
                <a:cubicBezTo>
                  <a:pt x="12658" y="1931"/>
                  <a:pt x="12646" y="1964"/>
                  <a:pt x="12662" y="1989"/>
                </a:cubicBezTo>
                <a:cubicBezTo>
                  <a:pt x="12671" y="2005"/>
                  <a:pt x="12687" y="2013"/>
                  <a:pt x="12708" y="2013"/>
                </a:cubicBezTo>
                <a:cubicBezTo>
                  <a:pt x="12720" y="2013"/>
                  <a:pt x="12724" y="2009"/>
                  <a:pt x="12728" y="2009"/>
                </a:cubicBezTo>
                <a:cubicBezTo>
                  <a:pt x="12798" y="1968"/>
                  <a:pt x="12876" y="1931"/>
                  <a:pt x="12954" y="1890"/>
                </a:cubicBezTo>
                <a:cubicBezTo>
                  <a:pt x="12978" y="1882"/>
                  <a:pt x="12991" y="1849"/>
                  <a:pt x="12974" y="1825"/>
                </a:cubicBezTo>
                <a:cubicBezTo>
                  <a:pt x="12968" y="1808"/>
                  <a:pt x="12951" y="1797"/>
                  <a:pt x="12933" y="1797"/>
                </a:cubicBezTo>
                <a:close/>
                <a:moveTo>
                  <a:pt x="1107" y="1850"/>
                </a:moveTo>
                <a:cubicBezTo>
                  <a:pt x="1095" y="1850"/>
                  <a:pt x="1084" y="1854"/>
                  <a:pt x="1074" y="1862"/>
                </a:cubicBezTo>
                <a:cubicBezTo>
                  <a:pt x="1046" y="1874"/>
                  <a:pt x="1046" y="1911"/>
                  <a:pt x="1062" y="1931"/>
                </a:cubicBezTo>
                <a:cubicBezTo>
                  <a:pt x="1115" y="1997"/>
                  <a:pt x="1169" y="2067"/>
                  <a:pt x="1226" y="2132"/>
                </a:cubicBezTo>
                <a:cubicBezTo>
                  <a:pt x="1238" y="2141"/>
                  <a:pt x="1251" y="2149"/>
                  <a:pt x="1267" y="2149"/>
                </a:cubicBezTo>
                <a:cubicBezTo>
                  <a:pt x="1279" y="2149"/>
                  <a:pt x="1288" y="2149"/>
                  <a:pt x="1304" y="2136"/>
                </a:cubicBezTo>
                <a:cubicBezTo>
                  <a:pt x="1324" y="2120"/>
                  <a:pt x="1329" y="2087"/>
                  <a:pt x="1308" y="2067"/>
                </a:cubicBezTo>
                <a:cubicBezTo>
                  <a:pt x="1251" y="2005"/>
                  <a:pt x="1197" y="1936"/>
                  <a:pt x="1144" y="1870"/>
                </a:cubicBezTo>
                <a:cubicBezTo>
                  <a:pt x="1135" y="1856"/>
                  <a:pt x="1121" y="1850"/>
                  <a:pt x="1107" y="1850"/>
                </a:cubicBezTo>
                <a:close/>
                <a:moveTo>
                  <a:pt x="12482" y="2026"/>
                </a:moveTo>
                <a:cubicBezTo>
                  <a:pt x="12474" y="2026"/>
                  <a:pt x="12465" y="2029"/>
                  <a:pt x="12457" y="2034"/>
                </a:cubicBezTo>
                <a:lnTo>
                  <a:pt x="12232" y="2153"/>
                </a:lnTo>
                <a:cubicBezTo>
                  <a:pt x="12207" y="2161"/>
                  <a:pt x="12195" y="2194"/>
                  <a:pt x="12211" y="2218"/>
                </a:cubicBezTo>
                <a:cubicBezTo>
                  <a:pt x="12220" y="2235"/>
                  <a:pt x="12236" y="2243"/>
                  <a:pt x="12257" y="2243"/>
                </a:cubicBezTo>
                <a:cubicBezTo>
                  <a:pt x="12261" y="2243"/>
                  <a:pt x="12273" y="2243"/>
                  <a:pt x="12277" y="2239"/>
                </a:cubicBezTo>
                <a:lnTo>
                  <a:pt x="12503" y="2120"/>
                </a:lnTo>
                <a:cubicBezTo>
                  <a:pt x="12527" y="2112"/>
                  <a:pt x="12539" y="2079"/>
                  <a:pt x="12523" y="2054"/>
                </a:cubicBezTo>
                <a:cubicBezTo>
                  <a:pt x="12517" y="2038"/>
                  <a:pt x="12500" y="2026"/>
                  <a:pt x="12482" y="2026"/>
                </a:cubicBezTo>
                <a:close/>
                <a:moveTo>
                  <a:pt x="12028" y="2263"/>
                </a:moveTo>
                <a:cubicBezTo>
                  <a:pt x="12020" y="2263"/>
                  <a:pt x="12011" y="2266"/>
                  <a:pt x="12002" y="2272"/>
                </a:cubicBezTo>
                <a:lnTo>
                  <a:pt x="11777" y="2387"/>
                </a:lnTo>
                <a:cubicBezTo>
                  <a:pt x="11748" y="2399"/>
                  <a:pt x="11740" y="2428"/>
                  <a:pt x="11756" y="2456"/>
                </a:cubicBezTo>
                <a:cubicBezTo>
                  <a:pt x="11764" y="2469"/>
                  <a:pt x="11781" y="2481"/>
                  <a:pt x="11801" y="2481"/>
                </a:cubicBezTo>
                <a:cubicBezTo>
                  <a:pt x="11805" y="2481"/>
                  <a:pt x="11818" y="2481"/>
                  <a:pt x="11822" y="2477"/>
                </a:cubicBezTo>
                <a:lnTo>
                  <a:pt x="12047" y="2358"/>
                </a:lnTo>
                <a:cubicBezTo>
                  <a:pt x="12072" y="2346"/>
                  <a:pt x="12080" y="2317"/>
                  <a:pt x="12068" y="2292"/>
                </a:cubicBezTo>
                <a:cubicBezTo>
                  <a:pt x="12060" y="2273"/>
                  <a:pt x="12045" y="2263"/>
                  <a:pt x="12028" y="2263"/>
                </a:cubicBezTo>
                <a:close/>
                <a:moveTo>
                  <a:pt x="1438" y="2242"/>
                </a:moveTo>
                <a:cubicBezTo>
                  <a:pt x="1427" y="2242"/>
                  <a:pt x="1416" y="2246"/>
                  <a:pt x="1406" y="2255"/>
                </a:cubicBezTo>
                <a:cubicBezTo>
                  <a:pt x="1386" y="2276"/>
                  <a:pt x="1382" y="2305"/>
                  <a:pt x="1402" y="2325"/>
                </a:cubicBezTo>
                <a:cubicBezTo>
                  <a:pt x="1464" y="2387"/>
                  <a:pt x="1517" y="2448"/>
                  <a:pt x="1579" y="2510"/>
                </a:cubicBezTo>
                <a:cubicBezTo>
                  <a:pt x="1591" y="2522"/>
                  <a:pt x="1599" y="2526"/>
                  <a:pt x="1616" y="2526"/>
                </a:cubicBezTo>
                <a:cubicBezTo>
                  <a:pt x="1628" y="2526"/>
                  <a:pt x="1640" y="2522"/>
                  <a:pt x="1653" y="2518"/>
                </a:cubicBezTo>
                <a:cubicBezTo>
                  <a:pt x="1673" y="2497"/>
                  <a:pt x="1673" y="2464"/>
                  <a:pt x="1653" y="2444"/>
                </a:cubicBezTo>
                <a:cubicBezTo>
                  <a:pt x="1595" y="2382"/>
                  <a:pt x="1534" y="2321"/>
                  <a:pt x="1476" y="2259"/>
                </a:cubicBezTo>
                <a:cubicBezTo>
                  <a:pt x="1465" y="2248"/>
                  <a:pt x="1451" y="2242"/>
                  <a:pt x="1438" y="2242"/>
                </a:cubicBezTo>
                <a:close/>
                <a:moveTo>
                  <a:pt x="11570" y="2494"/>
                </a:moveTo>
                <a:cubicBezTo>
                  <a:pt x="11561" y="2494"/>
                  <a:pt x="11552" y="2496"/>
                  <a:pt x="11543" y="2501"/>
                </a:cubicBezTo>
                <a:cubicBezTo>
                  <a:pt x="11473" y="2542"/>
                  <a:pt x="11395" y="2583"/>
                  <a:pt x="11317" y="2620"/>
                </a:cubicBezTo>
                <a:cubicBezTo>
                  <a:pt x="11293" y="2629"/>
                  <a:pt x="11289" y="2661"/>
                  <a:pt x="11297" y="2686"/>
                </a:cubicBezTo>
                <a:cubicBezTo>
                  <a:pt x="11309" y="2702"/>
                  <a:pt x="11326" y="2711"/>
                  <a:pt x="11346" y="2711"/>
                </a:cubicBezTo>
                <a:cubicBezTo>
                  <a:pt x="11350" y="2711"/>
                  <a:pt x="11358" y="2711"/>
                  <a:pt x="11358" y="2706"/>
                </a:cubicBezTo>
                <a:cubicBezTo>
                  <a:pt x="11436" y="2665"/>
                  <a:pt x="11514" y="2629"/>
                  <a:pt x="11592" y="2588"/>
                </a:cubicBezTo>
                <a:cubicBezTo>
                  <a:pt x="11617" y="2579"/>
                  <a:pt x="11621" y="2547"/>
                  <a:pt x="11613" y="2522"/>
                </a:cubicBezTo>
                <a:cubicBezTo>
                  <a:pt x="11604" y="2505"/>
                  <a:pt x="11588" y="2494"/>
                  <a:pt x="11570" y="2494"/>
                </a:cubicBezTo>
                <a:close/>
                <a:moveTo>
                  <a:pt x="1796" y="2605"/>
                </a:moveTo>
                <a:cubicBezTo>
                  <a:pt x="1783" y="2605"/>
                  <a:pt x="1769" y="2610"/>
                  <a:pt x="1759" y="2620"/>
                </a:cubicBezTo>
                <a:cubicBezTo>
                  <a:pt x="1739" y="2637"/>
                  <a:pt x="1739" y="2670"/>
                  <a:pt x="1759" y="2690"/>
                </a:cubicBezTo>
                <a:cubicBezTo>
                  <a:pt x="1825" y="2752"/>
                  <a:pt x="1886" y="2809"/>
                  <a:pt x="1956" y="2862"/>
                </a:cubicBezTo>
                <a:cubicBezTo>
                  <a:pt x="1964" y="2870"/>
                  <a:pt x="1981" y="2875"/>
                  <a:pt x="1989" y="2875"/>
                </a:cubicBezTo>
                <a:cubicBezTo>
                  <a:pt x="2005" y="2875"/>
                  <a:pt x="2017" y="2870"/>
                  <a:pt x="2026" y="2858"/>
                </a:cubicBezTo>
                <a:cubicBezTo>
                  <a:pt x="2046" y="2838"/>
                  <a:pt x="2042" y="2809"/>
                  <a:pt x="2022" y="2788"/>
                </a:cubicBezTo>
                <a:cubicBezTo>
                  <a:pt x="1960" y="2731"/>
                  <a:pt x="1890" y="2674"/>
                  <a:pt x="1833" y="2620"/>
                </a:cubicBezTo>
                <a:cubicBezTo>
                  <a:pt x="1823" y="2610"/>
                  <a:pt x="1809" y="2605"/>
                  <a:pt x="1796" y="2605"/>
                </a:cubicBezTo>
                <a:close/>
                <a:moveTo>
                  <a:pt x="11113" y="2728"/>
                </a:moveTo>
                <a:cubicBezTo>
                  <a:pt x="11106" y="2728"/>
                  <a:pt x="11099" y="2729"/>
                  <a:pt x="11092" y="2731"/>
                </a:cubicBezTo>
                <a:cubicBezTo>
                  <a:pt x="11018" y="2768"/>
                  <a:pt x="10940" y="2809"/>
                  <a:pt x="10862" y="2846"/>
                </a:cubicBezTo>
                <a:cubicBezTo>
                  <a:pt x="10838" y="2854"/>
                  <a:pt x="10825" y="2887"/>
                  <a:pt x="10838" y="2911"/>
                </a:cubicBezTo>
                <a:cubicBezTo>
                  <a:pt x="10846" y="2932"/>
                  <a:pt x="10862" y="2940"/>
                  <a:pt x="10883" y="2940"/>
                </a:cubicBezTo>
                <a:cubicBezTo>
                  <a:pt x="10895" y="2940"/>
                  <a:pt x="10899" y="2936"/>
                  <a:pt x="10903" y="2936"/>
                </a:cubicBezTo>
                <a:cubicBezTo>
                  <a:pt x="10981" y="2899"/>
                  <a:pt x="11059" y="2858"/>
                  <a:pt x="11133" y="2825"/>
                </a:cubicBezTo>
                <a:cubicBezTo>
                  <a:pt x="11162" y="2813"/>
                  <a:pt x="11170" y="2784"/>
                  <a:pt x="11162" y="2756"/>
                </a:cubicBezTo>
                <a:cubicBezTo>
                  <a:pt x="11152" y="2737"/>
                  <a:pt x="11134" y="2728"/>
                  <a:pt x="11113" y="2728"/>
                </a:cubicBezTo>
                <a:close/>
                <a:moveTo>
                  <a:pt x="10654" y="2952"/>
                </a:moveTo>
                <a:cubicBezTo>
                  <a:pt x="10646" y="2952"/>
                  <a:pt x="10639" y="2953"/>
                  <a:pt x="10633" y="2957"/>
                </a:cubicBezTo>
                <a:lnTo>
                  <a:pt x="10403" y="3063"/>
                </a:lnTo>
                <a:cubicBezTo>
                  <a:pt x="10374" y="3075"/>
                  <a:pt x="10366" y="3104"/>
                  <a:pt x="10374" y="3133"/>
                </a:cubicBezTo>
                <a:cubicBezTo>
                  <a:pt x="10387" y="3149"/>
                  <a:pt x="10403" y="3162"/>
                  <a:pt x="10424" y="3162"/>
                </a:cubicBezTo>
                <a:cubicBezTo>
                  <a:pt x="10432" y="3162"/>
                  <a:pt x="10436" y="3157"/>
                  <a:pt x="10444" y="3157"/>
                </a:cubicBezTo>
                <a:lnTo>
                  <a:pt x="10674" y="3047"/>
                </a:lnTo>
                <a:cubicBezTo>
                  <a:pt x="10698" y="3039"/>
                  <a:pt x="10711" y="3010"/>
                  <a:pt x="10698" y="2981"/>
                </a:cubicBezTo>
                <a:cubicBezTo>
                  <a:pt x="10692" y="2963"/>
                  <a:pt x="10673" y="2952"/>
                  <a:pt x="10654" y="2952"/>
                </a:cubicBezTo>
                <a:close/>
                <a:moveTo>
                  <a:pt x="2188" y="2933"/>
                </a:moveTo>
                <a:cubicBezTo>
                  <a:pt x="2171" y="2933"/>
                  <a:pt x="2155" y="2940"/>
                  <a:pt x="2145" y="2952"/>
                </a:cubicBezTo>
                <a:cubicBezTo>
                  <a:pt x="2128" y="2973"/>
                  <a:pt x="2132" y="3010"/>
                  <a:pt x="2153" y="3022"/>
                </a:cubicBezTo>
                <a:cubicBezTo>
                  <a:pt x="2222" y="3080"/>
                  <a:pt x="2292" y="3133"/>
                  <a:pt x="2358" y="3182"/>
                </a:cubicBezTo>
                <a:cubicBezTo>
                  <a:pt x="2370" y="3186"/>
                  <a:pt x="2378" y="3194"/>
                  <a:pt x="2391" y="3194"/>
                </a:cubicBezTo>
                <a:cubicBezTo>
                  <a:pt x="2407" y="3194"/>
                  <a:pt x="2419" y="3186"/>
                  <a:pt x="2423" y="3166"/>
                </a:cubicBezTo>
                <a:cubicBezTo>
                  <a:pt x="2440" y="3145"/>
                  <a:pt x="2436" y="3108"/>
                  <a:pt x="2415" y="3096"/>
                </a:cubicBezTo>
                <a:lnTo>
                  <a:pt x="2214" y="2940"/>
                </a:lnTo>
                <a:cubicBezTo>
                  <a:pt x="2207" y="2936"/>
                  <a:pt x="2197" y="2933"/>
                  <a:pt x="2188" y="2933"/>
                </a:cubicBezTo>
                <a:close/>
                <a:moveTo>
                  <a:pt x="10190" y="3163"/>
                </a:moveTo>
                <a:cubicBezTo>
                  <a:pt x="10183" y="3163"/>
                  <a:pt x="10176" y="3164"/>
                  <a:pt x="10169" y="3166"/>
                </a:cubicBezTo>
                <a:cubicBezTo>
                  <a:pt x="10087" y="3203"/>
                  <a:pt x="10014" y="3235"/>
                  <a:pt x="9936" y="3268"/>
                </a:cubicBezTo>
                <a:cubicBezTo>
                  <a:pt x="9911" y="3280"/>
                  <a:pt x="9899" y="3309"/>
                  <a:pt x="9911" y="3338"/>
                </a:cubicBezTo>
                <a:cubicBezTo>
                  <a:pt x="9915" y="3354"/>
                  <a:pt x="9936" y="3367"/>
                  <a:pt x="9956" y="3367"/>
                </a:cubicBezTo>
                <a:cubicBezTo>
                  <a:pt x="9960" y="3367"/>
                  <a:pt x="9973" y="3367"/>
                  <a:pt x="9977" y="3363"/>
                </a:cubicBezTo>
                <a:cubicBezTo>
                  <a:pt x="10055" y="3330"/>
                  <a:pt x="10137" y="3297"/>
                  <a:pt x="10210" y="3260"/>
                </a:cubicBezTo>
                <a:cubicBezTo>
                  <a:pt x="10239" y="3248"/>
                  <a:pt x="10247" y="3219"/>
                  <a:pt x="10239" y="3194"/>
                </a:cubicBezTo>
                <a:cubicBezTo>
                  <a:pt x="10230" y="3173"/>
                  <a:pt x="10211" y="3163"/>
                  <a:pt x="10190" y="3163"/>
                </a:cubicBezTo>
                <a:close/>
                <a:moveTo>
                  <a:pt x="2597" y="3241"/>
                </a:moveTo>
                <a:cubicBezTo>
                  <a:pt x="2581" y="3241"/>
                  <a:pt x="2565" y="3248"/>
                  <a:pt x="2555" y="3264"/>
                </a:cubicBezTo>
                <a:cubicBezTo>
                  <a:pt x="2538" y="3289"/>
                  <a:pt x="2542" y="3322"/>
                  <a:pt x="2571" y="3338"/>
                </a:cubicBezTo>
                <a:cubicBezTo>
                  <a:pt x="2641" y="3383"/>
                  <a:pt x="2719" y="3428"/>
                  <a:pt x="2788" y="3473"/>
                </a:cubicBezTo>
                <a:cubicBezTo>
                  <a:pt x="2797" y="3481"/>
                  <a:pt x="2805" y="3481"/>
                  <a:pt x="2817" y="3481"/>
                </a:cubicBezTo>
                <a:cubicBezTo>
                  <a:pt x="2838" y="3481"/>
                  <a:pt x="2850" y="3469"/>
                  <a:pt x="2858" y="3461"/>
                </a:cubicBezTo>
                <a:cubicBezTo>
                  <a:pt x="2870" y="3432"/>
                  <a:pt x="2866" y="3404"/>
                  <a:pt x="2842" y="3387"/>
                </a:cubicBezTo>
                <a:lnTo>
                  <a:pt x="2624" y="3248"/>
                </a:lnTo>
                <a:cubicBezTo>
                  <a:pt x="2616" y="3243"/>
                  <a:pt x="2606" y="3241"/>
                  <a:pt x="2597" y="3241"/>
                </a:cubicBezTo>
                <a:close/>
                <a:moveTo>
                  <a:pt x="9726" y="3362"/>
                </a:moveTo>
                <a:cubicBezTo>
                  <a:pt x="9719" y="3362"/>
                  <a:pt x="9713" y="3363"/>
                  <a:pt x="9706" y="3367"/>
                </a:cubicBezTo>
                <a:cubicBezTo>
                  <a:pt x="9628" y="3404"/>
                  <a:pt x="9546" y="3432"/>
                  <a:pt x="9468" y="3465"/>
                </a:cubicBezTo>
                <a:cubicBezTo>
                  <a:pt x="9444" y="3473"/>
                  <a:pt x="9427" y="3506"/>
                  <a:pt x="9439" y="3531"/>
                </a:cubicBezTo>
                <a:cubicBezTo>
                  <a:pt x="9444" y="3551"/>
                  <a:pt x="9464" y="3559"/>
                  <a:pt x="9485" y="3559"/>
                </a:cubicBezTo>
                <a:cubicBezTo>
                  <a:pt x="9489" y="3559"/>
                  <a:pt x="9493" y="3559"/>
                  <a:pt x="9505" y="3555"/>
                </a:cubicBezTo>
                <a:cubicBezTo>
                  <a:pt x="9587" y="3527"/>
                  <a:pt x="9669" y="3490"/>
                  <a:pt x="9747" y="3457"/>
                </a:cubicBezTo>
                <a:cubicBezTo>
                  <a:pt x="9772" y="3449"/>
                  <a:pt x="9780" y="3420"/>
                  <a:pt x="9772" y="3391"/>
                </a:cubicBezTo>
                <a:cubicBezTo>
                  <a:pt x="9763" y="3373"/>
                  <a:pt x="9745" y="3362"/>
                  <a:pt x="9726" y="3362"/>
                </a:cubicBezTo>
                <a:close/>
                <a:moveTo>
                  <a:pt x="3042" y="3503"/>
                </a:moveTo>
                <a:cubicBezTo>
                  <a:pt x="3024" y="3503"/>
                  <a:pt x="3005" y="3514"/>
                  <a:pt x="2993" y="3531"/>
                </a:cubicBezTo>
                <a:cubicBezTo>
                  <a:pt x="2981" y="3555"/>
                  <a:pt x="2989" y="3588"/>
                  <a:pt x="3014" y="3604"/>
                </a:cubicBezTo>
                <a:cubicBezTo>
                  <a:pt x="3092" y="3645"/>
                  <a:pt x="3170" y="3682"/>
                  <a:pt x="3248" y="3719"/>
                </a:cubicBezTo>
                <a:cubicBezTo>
                  <a:pt x="3252" y="3727"/>
                  <a:pt x="3260" y="3727"/>
                  <a:pt x="3268" y="3727"/>
                </a:cubicBezTo>
                <a:cubicBezTo>
                  <a:pt x="3289" y="3727"/>
                  <a:pt x="3301" y="3715"/>
                  <a:pt x="3317" y="3695"/>
                </a:cubicBezTo>
                <a:cubicBezTo>
                  <a:pt x="3330" y="3670"/>
                  <a:pt x="3317" y="3637"/>
                  <a:pt x="3293" y="3629"/>
                </a:cubicBezTo>
                <a:cubicBezTo>
                  <a:pt x="3215" y="3592"/>
                  <a:pt x="3137" y="3551"/>
                  <a:pt x="3067" y="3510"/>
                </a:cubicBezTo>
                <a:cubicBezTo>
                  <a:pt x="3059" y="3505"/>
                  <a:pt x="3051" y="3503"/>
                  <a:pt x="3042" y="3503"/>
                </a:cubicBezTo>
                <a:close/>
                <a:moveTo>
                  <a:pt x="9246" y="3547"/>
                </a:moveTo>
                <a:cubicBezTo>
                  <a:pt x="9240" y="3547"/>
                  <a:pt x="9233" y="3548"/>
                  <a:pt x="9226" y="3551"/>
                </a:cubicBezTo>
                <a:cubicBezTo>
                  <a:pt x="9144" y="3580"/>
                  <a:pt x="9070" y="3613"/>
                  <a:pt x="8988" y="3637"/>
                </a:cubicBezTo>
                <a:cubicBezTo>
                  <a:pt x="8960" y="3650"/>
                  <a:pt x="8947" y="3678"/>
                  <a:pt x="8956" y="3703"/>
                </a:cubicBezTo>
                <a:cubicBezTo>
                  <a:pt x="8960" y="3727"/>
                  <a:pt x="8980" y="3740"/>
                  <a:pt x="9001" y="3740"/>
                </a:cubicBezTo>
                <a:cubicBezTo>
                  <a:pt x="9009" y="3740"/>
                  <a:pt x="9013" y="3740"/>
                  <a:pt x="9021" y="3736"/>
                </a:cubicBezTo>
                <a:cubicBezTo>
                  <a:pt x="9103" y="3711"/>
                  <a:pt x="9181" y="3678"/>
                  <a:pt x="9263" y="3650"/>
                </a:cubicBezTo>
                <a:cubicBezTo>
                  <a:pt x="9288" y="3637"/>
                  <a:pt x="9304" y="3609"/>
                  <a:pt x="9296" y="3580"/>
                </a:cubicBezTo>
                <a:cubicBezTo>
                  <a:pt x="9286" y="3561"/>
                  <a:pt x="9267" y="3547"/>
                  <a:pt x="9246" y="3547"/>
                </a:cubicBezTo>
                <a:close/>
                <a:moveTo>
                  <a:pt x="8760" y="3721"/>
                </a:moveTo>
                <a:cubicBezTo>
                  <a:pt x="8755" y="3721"/>
                  <a:pt x="8751" y="3722"/>
                  <a:pt x="8746" y="3723"/>
                </a:cubicBezTo>
                <a:lnTo>
                  <a:pt x="8500" y="3801"/>
                </a:lnTo>
                <a:cubicBezTo>
                  <a:pt x="8468" y="3805"/>
                  <a:pt x="8451" y="3838"/>
                  <a:pt x="8464" y="3863"/>
                </a:cubicBezTo>
                <a:cubicBezTo>
                  <a:pt x="8476" y="3883"/>
                  <a:pt x="8496" y="3900"/>
                  <a:pt x="8517" y="3900"/>
                </a:cubicBezTo>
                <a:lnTo>
                  <a:pt x="8537" y="3900"/>
                </a:lnTo>
                <a:lnTo>
                  <a:pt x="8779" y="3822"/>
                </a:lnTo>
                <a:cubicBezTo>
                  <a:pt x="8808" y="3814"/>
                  <a:pt x="8824" y="3781"/>
                  <a:pt x="8812" y="3756"/>
                </a:cubicBezTo>
                <a:cubicBezTo>
                  <a:pt x="8805" y="3736"/>
                  <a:pt x="8782" y="3721"/>
                  <a:pt x="8760" y="3721"/>
                </a:cubicBezTo>
                <a:close/>
                <a:moveTo>
                  <a:pt x="3493" y="3733"/>
                </a:moveTo>
                <a:cubicBezTo>
                  <a:pt x="3472" y="3733"/>
                  <a:pt x="3454" y="3742"/>
                  <a:pt x="3444" y="3760"/>
                </a:cubicBezTo>
                <a:cubicBezTo>
                  <a:pt x="3436" y="3789"/>
                  <a:pt x="3444" y="3818"/>
                  <a:pt x="3473" y="3830"/>
                </a:cubicBezTo>
                <a:cubicBezTo>
                  <a:pt x="3555" y="3863"/>
                  <a:pt x="3629" y="3896"/>
                  <a:pt x="3711" y="3924"/>
                </a:cubicBezTo>
                <a:cubicBezTo>
                  <a:pt x="3723" y="3932"/>
                  <a:pt x="3727" y="3932"/>
                  <a:pt x="3731" y="3932"/>
                </a:cubicBezTo>
                <a:cubicBezTo>
                  <a:pt x="3752" y="3932"/>
                  <a:pt x="3772" y="3916"/>
                  <a:pt x="3781" y="3900"/>
                </a:cubicBezTo>
                <a:cubicBezTo>
                  <a:pt x="3789" y="3875"/>
                  <a:pt x="3772" y="3842"/>
                  <a:pt x="3748" y="3834"/>
                </a:cubicBezTo>
                <a:cubicBezTo>
                  <a:pt x="3666" y="3801"/>
                  <a:pt x="3588" y="3773"/>
                  <a:pt x="3514" y="3736"/>
                </a:cubicBezTo>
                <a:cubicBezTo>
                  <a:pt x="3507" y="3734"/>
                  <a:pt x="3500" y="3733"/>
                  <a:pt x="3493" y="3733"/>
                </a:cubicBezTo>
                <a:close/>
                <a:moveTo>
                  <a:pt x="8261" y="3869"/>
                </a:moveTo>
                <a:cubicBezTo>
                  <a:pt x="8256" y="3869"/>
                  <a:pt x="8251" y="3870"/>
                  <a:pt x="8246" y="3871"/>
                </a:cubicBezTo>
                <a:cubicBezTo>
                  <a:pt x="8168" y="3896"/>
                  <a:pt x="8086" y="3916"/>
                  <a:pt x="8004" y="3937"/>
                </a:cubicBezTo>
                <a:cubicBezTo>
                  <a:pt x="7976" y="3941"/>
                  <a:pt x="7959" y="3973"/>
                  <a:pt x="7967" y="3998"/>
                </a:cubicBezTo>
                <a:cubicBezTo>
                  <a:pt x="7971" y="4023"/>
                  <a:pt x="7996" y="4039"/>
                  <a:pt x="8017" y="4039"/>
                </a:cubicBezTo>
                <a:cubicBezTo>
                  <a:pt x="8025" y="4039"/>
                  <a:pt x="8029" y="4039"/>
                  <a:pt x="8025" y="4035"/>
                </a:cubicBezTo>
                <a:cubicBezTo>
                  <a:pt x="8111" y="4014"/>
                  <a:pt x="8193" y="3986"/>
                  <a:pt x="8275" y="3965"/>
                </a:cubicBezTo>
                <a:cubicBezTo>
                  <a:pt x="8299" y="3961"/>
                  <a:pt x="8316" y="3932"/>
                  <a:pt x="8312" y="3904"/>
                </a:cubicBezTo>
                <a:cubicBezTo>
                  <a:pt x="8305" y="3884"/>
                  <a:pt x="8284" y="3869"/>
                  <a:pt x="8261" y="3869"/>
                </a:cubicBezTo>
                <a:close/>
                <a:moveTo>
                  <a:pt x="3974" y="3912"/>
                </a:moveTo>
                <a:cubicBezTo>
                  <a:pt x="3953" y="3912"/>
                  <a:pt x="3935" y="3926"/>
                  <a:pt x="3928" y="3945"/>
                </a:cubicBezTo>
                <a:cubicBezTo>
                  <a:pt x="3916" y="3978"/>
                  <a:pt x="3932" y="4002"/>
                  <a:pt x="3957" y="4014"/>
                </a:cubicBezTo>
                <a:lnTo>
                  <a:pt x="4203" y="4088"/>
                </a:lnTo>
                <a:lnTo>
                  <a:pt x="4219" y="4088"/>
                </a:lnTo>
                <a:cubicBezTo>
                  <a:pt x="4244" y="4088"/>
                  <a:pt x="4265" y="4072"/>
                  <a:pt x="4273" y="4055"/>
                </a:cubicBezTo>
                <a:cubicBezTo>
                  <a:pt x="4277" y="4027"/>
                  <a:pt x="4260" y="4002"/>
                  <a:pt x="4236" y="3994"/>
                </a:cubicBezTo>
                <a:cubicBezTo>
                  <a:pt x="4158" y="3965"/>
                  <a:pt x="4076" y="3941"/>
                  <a:pt x="3994" y="3916"/>
                </a:cubicBezTo>
                <a:cubicBezTo>
                  <a:pt x="3987" y="3913"/>
                  <a:pt x="3981" y="3912"/>
                  <a:pt x="3974" y="3912"/>
                </a:cubicBezTo>
                <a:close/>
                <a:moveTo>
                  <a:pt x="7776" y="3996"/>
                </a:moveTo>
                <a:cubicBezTo>
                  <a:pt x="7771" y="3996"/>
                  <a:pt x="7767" y="3997"/>
                  <a:pt x="7762" y="3998"/>
                </a:cubicBezTo>
                <a:cubicBezTo>
                  <a:pt x="7680" y="4010"/>
                  <a:pt x="7594" y="4035"/>
                  <a:pt x="7512" y="4047"/>
                </a:cubicBezTo>
                <a:cubicBezTo>
                  <a:pt x="7479" y="4055"/>
                  <a:pt x="7463" y="4084"/>
                  <a:pt x="7471" y="4109"/>
                </a:cubicBezTo>
                <a:cubicBezTo>
                  <a:pt x="7475" y="4138"/>
                  <a:pt x="7496" y="4150"/>
                  <a:pt x="7520" y="4150"/>
                </a:cubicBezTo>
                <a:lnTo>
                  <a:pt x="7533" y="4150"/>
                </a:lnTo>
                <a:cubicBezTo>
                  <a:pt x="7615" y="4138"/>
                  <a:pt x="7701" y="4121"/>
                  <a:pt x="7783" y="4101"/>
                </a:cubicBezTo>
                <a:cubicBezTo>
                  <a:pt x="7812" y="4092"/>
                  <a:pt x="7828" y="4064"/>
                  <a:pt x="7824" y="4039"/>
                </a:cubicBezTo>
                <a:cubicBezTo>
                  <a:pt x="7820" y="4012"/>
                  <a:pt x="7797" y="3996"/>
                  <a:pt x="7776" y="3996"/>
                </a:cubicBezTo>
                <a:close/>
                <a:moveTo>
                  <a:pt x="4469" y="4050"/>
                </a:moveTo>
                <a:cubicBezTo>
                  <a:pt x="4445" y="4050"/>
                  <a:pt x="4424" y="4067"/>
                  <a:pt x="4420" y="4088"/>
                </a:cubicBezTo>
                <a:cubicBezTo>
                  <a:pt x="4408" y="4113"/>
                  <a:pt x="4429" y="4146"/>
                  <a:pt x="4453" y="4150"/>
                </a:cubicBezTo>
                <a:cubicBezTo>
                  <a:pt x="4539" y="4170"/>
                  <a:pt x="4625" y="4191"/>
                  <a:pt x="4707" y="4207"/>
                </a:cubicBezTo>
                <a:lnTo>
                  <a:pt x="4716" y="4207"/>
                </a:lnTo>
                <a:cubicBezTo>
                  <a:pt x="4744" y="4207"/>
                  <a:pt x="4761" y="4191"/>
                  <a:pt x="4769" y="4166"/>
                </a:cubicBezTo>
                <a:cubicBezTo>
                  <a:pt x="4773" y="4133"/>
                  <a:pt x="4753" y="4109"/>
                  <a:pt x="4728" y="4105"/>
                </a:cubicBezTo>
                <a:cubicBezTo>
                  <a:pt x="4646" y="4088"/>
                  <a:pt x="4564" y="4072"/>
                  <a:pt x="4482" y="4051"/>
                </a:cubicBezTo>
                <a:cubicBezTo>
                  <a:pt x="4478" y="4050"/>
                  <a:pt x="4473" y="4050"/>
                  <a:pt x="4469" y="4050"/>
                </a:cubicBezTo>
                <a:close/>
                <a:moveTo>
                  <a:pt x="7265" y="4088"/>
                </a:moveTo>
                <a:cubicBezTo>
                  <a:pt x="7263" y="4088"/>
                  <a:pt x="7260" y="4088"/>
                  <a:pt x="7258" y="4088"/>
                </a:cubicBezTo>
                <a:cubicBezTo>
                  <a:pt x="7176" y="4105"/>
                  <a:pt x="7090" y="4121"/>
                  <a:pt x="7008" y="4129"/>
                </a:cubicBezTo>
                <a:cubicBezTo>
                  <a:pt x="6979" y="4129"/>
                  <a:pt x="6959" y="4162"/>
                  <a:pt x="6963" y="4187"/>
                </a:cubicBezTo>
                <a:cubicBezTo>
                  <a:pt x="6967" y="4211"/>
                  <a:pt x="6987" y="4232"/>
                  <a:pt x="7012" y="4232"/>
                </a:cubicBezTo>
                <a:lnTo>
                  <a:pt x="7024" y="4232"/>
                </a:lnTo>
                <a:cubicBezTo>
                  <a:pt x="7110" y="4220"/>
                  <a:pt x="7196" y="4207"/>
                  <a:pt x="7278" y="4191"/>
                </a:cubicBezTo>
                <a:cubicBezTo>
                  <a:pt x="7307" y="4187"/>
                  <a:pt x="7328" y="4158"/>
                  <a:pt x="7319" y="4129"/>
                </a:cubicBezTo>
                <a:cubicBezTo>
                  <a:pt x="7316" y="4107"/>
                  <a:pt x="7291" y="4088"/>
                  <a:pt x="7265" y="4088"/>
                </a:cubicBezTo>
                <a:close/>
                <a:moveTo>
                  <a:pt x="4967" y="4156"/>
                </a:moveTo>
                <a:cubicBezTo>
                  <a:pt x="4946" y="4156"/>
                  <a:pt x="4928" y="4174"/>
                  <a:pt x="4921" y="4195"/>
                </a:cubicBezTo>
                <a:cubicBezTo>
                  <a:pt x="4917" y="4224"/>
                  <a:pt x="4937" y="4248"/>
                  <a:pt x="4962" y="4252"/>
                </a:cubicBezTo>
                <a:cubicBezTo>
                  <a:pt x="5052" y="4265"/>
                  <a:pt x="5130" y="4273"/>
                  <a:pt x="5220" y="4285"/>
                </a:cubicBezTo>
                <a:lnTo>
                  <a:pt x="5224" y="4285"/>
                </a:lnTo>
                <a:cubicBezTo>
                  <a:pt x="5249" y="4285"/>
                  <a:pt x="5273" y="4265"/>
                  <a:pt x="5273" y="4244"/>
                </a:cubicBezTo>
                <a:cubicBezTo>
                  <a:pt x="5273" y="4211"/>
                  <a:pt x="5257" y="4191"/>
                  <a:pt x="5228" y="4187"/>
                </a:cubicBezTo>
                <a:cubicBezTo>
                  <a:pt x="5146" y="4174"/>
                  <a:pt x="5060" y="4166"/>
                  <a:pt x="4978" y="4158"/>
                </a:cubicBezTo>
                <a:cubicBezTo>
                  <a:pt x="4974" y="4157"/>
                  <a:pt x="4971" y="4156"/>
                  <a:pt x="4967" y="4156"/>
                </a:cubicBezTo>
                <a:close/>
                <a:moveTo>
                  <a:pt x="6758" y="4161"/>
                </a:moveTo>
                <a:cubicBezTo>
                  <a:pt x="6755" y="4161"/>
                  <a:pt x="6752" y="4162"/>
                  <a:pt x="6749" y="4162"/>
                </a:cubicBezTo>
                <a:cubicBezTo>
                  <a:pt x="6667" y="4170"/>
                  <a:pt x="6581" y="4183"/>
                  <a:pt x="6499" y="4187"/>
                </a:cubicBezTo>
                <a:cubicBezTo>
                  <a:pt x="6475" y="4191"/>
                  <a:pt x="6454" y="4211"/>
                  <a:pt x="6454" y="4244"/>
                </a:cubicBezTo>
                <a:cubicBezTo>
                  <a:pt x="6454" y="4269"/>
                  <a:pt x="6479" y="4289"/>
                  <a:pt x="6503" y="4289"/>
                </a:cubicBezTo>
                <a:cubicBezTo>
                  <a:pt x="6594" y="4285"/>
                  <a:pt x="6680" y="4273"/>
                  <a:pt x="6762" y="4265"/>
                </a:cubicBezTo>
                <a:cubicBezTo>
                  <a:pt x="6795" y="4261"/>
                  <a:pt x="6811" y="4232"/>
                  <a:pt x="6807" y="4207"/>
                </a:cubicBezTo>
                <a:cubicBezTo>
                  <a:pt x="6803" y="4178"/>
                  <a:pt x="6783" y="4161"/>
                  <a:pt x="6758" y="4161"/>
                </a:cubicBezTo>
                <a:close/>
                <a:moveTo>
                  <a:pt x="5472" y="4201"/>
                </a:moveTo>
                <a:cubicBezTo>
                  <a:pt x="5447" y="4201"/>
                  <a:pt x="5429" y="4220"/>
                  <a:pt x="5429" y="4248"/>
                </a:cubicBezTo>
                <a:cubicBezTo>
                  <a:pt x="5425" y="4277"/>
                  <a:pt x="5446" y="4306"/>
                  <a:pt x="5474" y="4306"/>
                </a:cubicBezTo>
                <a:cubicBezTo>
                  <a:pt x="5564" y="4310"/>
                  <a:pt x="5651" y="4314"/>
                  <a:pt x="5737" y="4314"/>
                </a:cubicBezTo>
                <a:cubicBezTo>
                  <a:pt x="5761" y="4314"/>
                  <a:pt x="5786" y="4293"/>
                  <a:pt x="5794" y="4265"/>
                </a:cubicBezTo>
                <a:cubicBezTo>
                  <a:pt x="5794" y="4240"/>
                  <a:pt x="5774" y="4211"/>
                  <a:pt x="5741" y="4211"/>
                </a:cubicBezTo>
                <a:cubicBezTo>
                  <a:pt x="5655" y="4211"/>
                  <a:pt x="5569" y="4207"/>
                  <a:pt x="5487" y="4203"/>
                </a:cubicBezTo>
                <a:cubicBezTo>
                  <a:pt x="5482" y="4202"/>
                  <a:pt x="5477" y="4201"/>
                  <a:pt x="5472" y="4201"/>
                </a:cubicBezTo>
                <a:close/>
                <a:moveTo>
                  <a:pt x="6249" y="4203"/>
                </a:moveTo>
                <a:cubicBezTo>
                  <a:pt x="6163" y="4207"/>
                  <a:pt x="6077" y="4211"/>
                  <a:pt x="5991" y="4211"/>
                </a:cubicBezTo>
                <a:cubicBezTo>
                  <a:pt x="5962" y="4211"/>
                  <a:pt x="5942" y="4232"/>
                  <a:pt x="5942" y="4265"/>
                </a:cubicBezTo>
                <a:cubicBezTo>
                  <a:pt x="5942" y="4293"/>
                  <a:pt x="5966" y="4314"/>
                  <a:pt x="5991" y="4314"/>
                </a:cubicBezTo>
                <a:cubicBezTo>
                  <a:pt x="6081" y="4314"/>
                  <a:pt x="6167" y="4314"/>
                  <a:pt x="6253" y="4297"/>
                </a:cubicBezTo>
                <a:cubicBezTo>
                  <a:pt x="6282" y="4297"/>
                  <a:pt x="6298" y="4277"/>
                  <a:pt x="6298" y="4248"/>
                </a:cubicBezTo>
                <a:cubicBezTo>
                  <a:pt x="6298" y="4224"/>
                  <a:pt x="6274" y="4203"/>
                  <a:pt x="6249" y="4203"/>
                </a:cubicBezTo>
                <a:close/>
              </a:path>
            </a:pathLst>
          </a:custGeom>
          <a:solidFill>
            <a:srgbClr val="753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/>
          <p:nvPr/>
        </p:nvSpPr>
        <p:spPr>
          <a:xfrm flipH="1">
            <a:off x="3734850" y="2201612"/>
            <a:ext cx="4852807" cy="591428"/>
          </a:xfrm>
          <a:custGeom>
            <a:rect b="b" l="l" r="r" t="t"/>
            <a:pathLst>
              <a:path extrusionOk="0" h="4314" w="19326">
                <a:moveTo>
                  <a:pt x="19018" y="0"/>
                </a:moveTo>
                <a:cubicBezTo>
                  <a:pt x="18985" y="0"/>
                  <a:pt x="18965" y="21"/>
                  <a:pt x="18965" y="49"/>
                </a:cubicBezTo>
                <a:cubicBezTo>
                  <a:pt x="18965" y="82"/>
                  <a:pt x="18994" y="103"/>
                  <a:pt x="19018" y="103"/>
                </a:cubicBezTo>
                <a:lnTo>
                  <a:pt x="19273" y="103"/>
                </a:lnTo>
                <a:cubicBezTo>
                  <a:pt x="19301" y="103"/>
                  <a:pt x="19326" y="78"/>
                  <a:pt x="19326" y="49"/>
                </a:cubicBezTo>
                <a:cubicBezTo>
                  <a:pt x="19326" y="25"/>
                  <a:pt x="19305" y="0"/>
                  <a:pt x="19273" y="0"/>
                </a:cubicBezTo>
                <a:close/>
                <a:moveTo>
                  <a:pt x="18756" y="4"/>
                </a:moveTo>
                <a:cubicBezTo>
                  <a:pt x="18670" y="8"/>
                  <a:pt x="18588" y="16"/>
                  <a:pt x="18502" y="21"/>
                </a:cubicBezTo>
                <a:cubicBezTo>
                  <a:pt x="18473" y="25"/>
                  <a:pt x="18452" y="45"/>
                  <a:pt x="18452" y="78"/>
                </a:cubicBezTo>
                <a:cubicBezTo>
                  <a:pt x="18452" y="103"/>
                  <a:pt x="18481" y="123"/>
                  <a:pt x="18506" y="123"/>
                </a:cubicBezTo>
                <a:cubicBezTo>
                  <a:pt x="18592" y="119"/>
                  <a:pt x="18678" y="111"/>
                  <a:pt x="18756" y="107"/>
                </a:cubicBezTo>
                <a:cubicBezTo>
                  <a:pt x="18789" y="107"/>
                  <a:pt x="18809" y="86"/>
                  <a:pt x="18809" y="57"/>
                </a:cubicBezTo>
                <a:cubicBezTo>
                  <a:pt x="18809" y="25"/>
                  <a:pt x="18780" y="4"/>
                  <a:pt x="18756" y="4"/>
                </a:cubicBezTo>
                <a:close/>
                <a:moveTo>
                  <a:pt x="18254" y="41"/>
                </a:moveTo>
                <a:cubicBezTo>
                  <a:pt x="18252" y="41"/>
                  <a:pt x="18250" y="41"/>
                  <a:pt x="18247" y="41"/>
                </a:cubicBezTo>
                <a:cubicBezTo>
                  <a:pt x="18161" y="45"/>
                  <a:pt x="18079" y="57"/>
                  <a:pt x="17993" y="66"/>
                </a:cubicBezTo>
                <a:cubicBezTo>
                  <a:pt x="17960" y="70"/>
                  <a:pt x="17940" y="98"/>
                  <a:pt x="17948" y="123"/>
                </a:cubicBezTo>
                <a:cubicBezTo>
                  <a:pt x="17952" y="148"/>
                  <a:pt x="17973" y="168"/>
                  <a:pt x="17997" y="168"/>
                </a:cubicBezTo>
                <a:lnTo>
                  <a:pt x="18010" y="168"/>
                </a:lnTo>
                <a:cubicBezTo>
                  <a:pt x="18092" y="160"/>
                  <a:pt x="18174" y="152"/>
                  <a:pt x="18260" y="144"/>
                </a:cubicBezTo>
                <a:cubicBezTo>
                  <a:pt x="18284" y="140"/>
                  <a:pt x="18305" y="111"/>
                  <a:pt x="18305" y="86"/>
                </a:cubicBezTo>
                <a:cubicBezTo>
                  <a:pt x="18301" y="63"/>
                  <a:pt x="18280" y="41"/>
                  <a:pt x="18254" y="41"/>
                </a:cubicBezTo>
                <a:close/>
                <a:moveTo>
                  <a:pt x="17747" y="101"/>
                </a:moveTo>
                <a:cubicBezTo>
                  <a:pt x="17743" y="101"/>
                  <a:pt x="17739" y="102"/>
                  <a:pt x="17735" y="103"/>
                </a:cubicBezTo>
                <a:cubicBezTo>
                  <a:pt x="17649" y="119"/>
                  <a:pt x="17563" y="127"/>
                  <a:pt x="17481" y="144"/>
                </a:cubicBezTo>
                <a:cubicBezTo>
                  <a:pt x="17456" y="144"/>
                  <a:pt x="17435" y="172"/>
                  <a:pt x="17440" y="201"/>
                </a:cubicBezTo>
                <a:cubicBezTo>
                  <a:pt x="17444" y="226"/>
                  <a:pt x="17464" y="242"/>
                  <a:pt x="17489" y="242"/>
                </a:cubicBezTo>
                <a:cubicBezTo>
                  <a:pt x="17489" y="242"/>
                  <a:pt x="17497" y="242"/>
                  <a:pt x="17497" y="246"/>
                </a:cubicBezTo>
                <a:cubicBezTo>
                  <a:pt x="17579" y="230"/>
                  <a:pt x="17665" y="213"/>
                  <a:pt x="17747" y="205"/>
                </a:cubicBezTo>
                <a:cubicBezTo>
                  <a:pt x="17776" y="205"/>
                  <a:pt x="17796" y="172"/>
                  <a:pt x="17792" y="148"/>
                </a:cubicBezTo>
                <a:cubicBezTo>
                  <a:pt x="17792" y="123"/>
                  <a:pt x="17774" y="101"/>
                  <a:pt x="17747" y="101"/>
                </a:cubicBezTo>
                <a:close/>
                <a:moveTo>
                  <a:pt x="17238" y="183"/>
                </a:moveTo>
                <a:cubicBezTo>
                  <a:pt x="17234" y="183"/>
                  <a:pt x="17230" y="184"/>
                  <a:pt x="17226" y="185"/>
                </a:cubicBezTo>
                <a:cubicBezTo>
                  <a:pt x="17144" y="201"/>
                  <a:pt x="17058" y="222"/>
                  <a:pt x="16976" y="234"/>
                </a:cubicBezTo>
                <a:cubicBezTo>
                  <a:pt x="16948" y="238"/>
                  <a:pt x="16931" y="271"/>
                  <a:pt x="16935" y="295"/>
                </a:cubicBezTo>
                <a:cubicBezTo>
                  <a:pt x="16943" y="324"/>
                  <a:pt x="16964" y="336"/>
                  <a:pt x="16989" y="336"/>
                </a:cubicBezTo>
                <a:lnTo>
                  <a:pt x="16997" y="336"/>
                </a:lnTo>
                <a:cubicBezTo>
                  <a:pt x="17079" y="316"/>
                  <a:pt x="17169" y="304"/>
                  <a:pt x="17251" y="287"/>
                </a:cubicBezTo>
                <a:cubicBezTo>
                  <a:pt x="17276" y="283"/>
                  <a:pt x="17296" y="250"/>
                  <a:pt x="17292" y="226"/>
                </a:cubicBezTo>
                <a:cubicBezTo>
                  <a:pt x="17285" y="204"/>
                  <a:pt x="17262" y="183"/>
                  <a:pt x="17238" y="183"/>
                </a:cubicBezTo>
                <a:close/>
                <a:moveTo>
                  <a:pt x="58" y="84"/>
                </a:moveTo>
                <a:cubicBezTo>
                  <a:pt x="53" y="84"/>
                  <a:pt x="47" y="85"/>
                  <a:pt x="41" y="86"/>
                </a:cubicBezTo>
                <a:cubicBezTo>
                  <a:pt x="16" y="98"/>
                  <a:pt x="0" y="127"/>
                  <a:pt x="12" y="152"/>
                </a:cubicBezTo>
                <a:cubicBezTo>
                  <a:pt x="12" y="160"/>
                  <a:pt x="49" y="246"/>
                  <a:pt x="115" y="394"/>
                </a:cubicBezTo>
                <a:cubicBezTo>
                  <a:pt x="123" y="414"/>
                  <a:pt x="139" y="427"/>
                  <a:pt x="160" y="427"/>
                </a:cubicBezTo>
                <a:cubicBezTo>
                  <a:pt x="164" y="427"/>
                  <a:pt x="172" y="427"/>
                  <a:pt x="180" y="418"/>
                </a:cubicBezTo>
                <a:cubicBezTo>
                  <a:pt x="205" y="410"/>
                  <a:pt x="217" y="377"/>
                  <a:pt x="205" y="353"/>
                </a:cubicBezTo>
                <a:cubicBezTo>
                  <a:pt x="139" y="205"/>
                  <a:pt x="111" y="119"/>
                  <a:pt x="111" y="119"/>
                </a:cubicBezTo>
                <a:cubicBezTo>
                  <a:pt x="101" y="96"/>
                  <a:pt x="81" y="84"/>
                  <a:pt x="58" y="84"/>
                </a:cubicBezTo>
                <a:close/>
                <a:moveTo>
                  <a:pt x="16730" y="295"/>
                </a:moveTo>
                <a:cubicBezTo>
                  <a:pt x="16727" y="295"/>
                  <a:pt x="16725" y="295"/>
                  <a:pt x="16722" y="295"/>
                </a:cubicBezTo>
                <a:cubicBezTo>
                  <a:pt x="16636" y="316"/>
                  <a:pt x="16554" y="336"/>
                  <a:pt x="16472" y="357"/>
                </a:cubicBezTo>
                <a:cubicBezTo>
                  <a:pt x="16443" y="365"/>
                  <a:pt x="16431" y="394"/>
                  <a:pt x="16435" y="418"/>
                </a:cubicBezTo>
                <a:cubicBezTo>
                  <a:pt x="16443" y="439"/>
                  <a:pt x="16464" y="455"/>
                  <a:pt x="16484" y="455"/>
                </a:cubicBezTo>
                <a:lnTo>
                  <a:pt x="16501" y="455"/>
                </a:lnTo>
                <a:lnTo>
                  <a:pt x="16747" y="394"/>
                </a:lnTo>
                <a:cubicBezTo>
                  <a:pt x="16771" y="390"/>
                  <a:pt x="16788" y="357"/>
                  <a:pt x="16784" y="332"/>
                </a:cubicBezTo>
                <a:cubicBezTo>
                  <a:pt x="16780" y="310"/>
                  <a:pt x="16753" y="295"/>
                  <a:pt x="16730" y="295"/>
                </a:cubicBezTo>
                <a:close/>
                <a:moveTo>
                  <a:pt x="16241" y="423"/>
                </a:moveTo>
                <a:cubicBezTo>
                  <a:pt x="16236" y="423"/>
                  <a:pt x="16231" y="424"/>
                  <a:pt x="16226" y="427"/>
                </a:cubicBezTo>
                <a:cubicBezTo>
                  <a:pt x="16144" y="447"/>
                  <a:pt x="16062" y="472"/>
                  <a:pt x="15980" y="496"/>
                </a:cubicBezTo>
                <a:cubicBezTo>
                  <a:pt x="15947" y="509"/>
                  <a:pt x="15931" y="537"/>
                  <a:pt x="15943" y="562"/>
                </a:cubicBezTo>
                <a:cubicBezTo>
                  <a:pt x="15951" y="582"/>
                  <a:pt x="15972" y="599"/>
                  <a:pt x="15992" y="599"/>
                </a:cubicBezTo>
                <a:cubicBezTo>
                  <a:pt x="16000" y="599"/>
                  <a:pt x="16004" y="595"/>
                  <a:pt x="16004" y="595"/>
                </a:cubicBezTo>
                <a:cubicBezTo>
                  <a:pt x="16086" y="570"/>
                  <a:pt x="16168" y="550"/>
                  <a:pt x="16250" y="521"/>
                </a:cubicBezTo>
                <a:cubicBezTo>
                  <a:pt x="16275" y="517"/>
                  <a:pt x="16296" y="488"/>
                  <a:pt x="16287" y="459"/>
                </a:cubicBezTo>
                <a:cubicBezTo>
                  <a:pt x="16281" y="440"/>
                  <a:pt x="16261" y="423"/>
                  <a:pt x="16241" y="423"/>
                </a:cubicBezTo>
                <a:close/>
                <a:moveTo>
                  <a:pt x="15751" y="570"/>
                </a:moveTo>
                <a:cubicBezTo>
                  <a:pt x="15745" y="570"/>
                  <a:pt x="15740" y="571"/>
                  <a:pt x="15734" y="574"/>
                </a:cubicBezTo>
                <a:cubicBezTo>
                  <a:pt x="15656" y="599"/>
                  <a:pt x="15574" y="623"/>
                  <a:pt x="15492" y="656"/>
                </a:cubicBezTo>
                <a:cubicBezTo>
                  <a:pt x="15467" y="664"/>
                  <a:pt x="15451" y="697"/>
                  <a:pt x="15459" y="722"/>
                </a:cubicBezTo>
                <a:cubicBezTo>
                  <a:pt x="15467" y="742"/>
                  <a:pt x="15488" y="759"/>
                  <a:pt x="15508" y="759"/>
                </a:cubicBezTo>
                <a:cubicBezTo>
                  <a:pt x="15516" y="759"/>
                  <a:pt x="15521" y="759"/>
                  <a:pt x="15529" y="755"/>
                </a:cubicBezTo>
                <a:cubicBezTo>
                  <a:pt x="15603" y="726"/>
                  <a:pt x="15685" y="697"/>
                  <a:pt x="15767" y="673"/>
                </a:cubicBezTo>
                <a:cubicBezTo>
                  <a:pt x="15795" y="660"/>
                  <a:pt x="15808" y="632"/>
                  <a:pt x="15799" y="603"/>
                </a:cubicBezTo>
                <a:cubicBezTo>
                  <a:pt x="15790" y="584"/>
                  <a:pt x="15771" y="570"/>
                  <a:pt x="15751" y="570"/>
                </a:cubicBezTo>
                <a:close/>
                <a:moveTo>
                  <a:pt x="266" y="558"/>
                </a:moveTo>
                <a:cubicBezTo>
                  <a:pt x="258" y="558"/>
                  <a:pt x="249" y="559"/>
                  <a:pt x="242" y="562"/>
                </a:cubicBezTo>
                <a:cubicBezTo>
                  <a:pt x="217" y="574"/>
                  <a:pt x="213" y="603"/>
                  <a:pt x="221" y="632"/>
                </a:cubicBezTo>
                <a:lnTo>
                  <a:pt x="344" y="861"/>
                </a:lnTo>
                <a:cubicBezTo>
                  <a:pt x="357" y="878"/>
                  <a:pt x="369" y="886"/>
                  <a:pt x="390" y="886"/>
                </a:cubicBezTo>
                <a:cubicBezTo>
                  <a:pt x="402" y="886"/>
                  <a:pt x="406" y="882"/>
                  <a:pt x="406" y="882"/>
                </a:cubicBezTo>
                <a:cubicBezTo>
                  <a:pt x="431" y="865"/>
                  <a:pt x="443" y="837"/>
                  <a:pt x="426" y="808"/>
                </a:cubicBezTo>
                <a:cubicBezTo>
                  <a:pt x="385" y="734"/>
                  <a:pt x="344" y="660"/>
                  <a:pt x="308" y="582"/>
                </a:cubicBezTo>
                <a:cubicBezTo>
                  <a:pt x="302" y="565"/>
                  <a:pt x="284" y="558"/>
                  <a:pt x="266" y="558"/>
                </a:cubicBezTo>
                <a:close/>
                <a:moveTo>
                  <a:pt x="15269" y="744"/>
                </a:moveTo>
                <a:cubicBezTo>
                  <a:pt x="15264" y="744"/>
                  <a:pt x="15259" y="745"/>
                  <a:pt x="15254" y="746"/>
                </a:cubicBezTo>
                <a:cubicBezTo>
                  <a:pt x="15172" y="779"/>
                  <a:pt x="15098" y="808"/>
                  <a:pt x="15016" y="841"/>
                </a:cubicBezTo>
                <a:cubicBezTo>
                  <a:pt x="14987" y="849"/>
                  <a:pt x="14975" y="882"/>
                  <a:pt x="14983" y="906"/>
                </a:cubicBezTo>
                <a:cubicBezTo>
                  <a:pt x="14987" y="927"/>
                  <a:pt x="15008" y="939"/>
                  <a:pt x="15028" y="939"/>
                </a:cubicBezTo>
                <a:cubicBezTo>
                  <a:pt x="15034" y="939"/>
                  <a:pt x="15038" y="935"/>
                  <a:pt x="15042" y="935"/>
                </a:cubicBezTo>
                <a:cubicBezTo>
                  <a:pt x="15044" y="935"/>
                  <a:pt x="15046" y="936"/>
                  <a:pt x="15049" y="939"/>
                </a:cubicBezTo>
                <a:cubicBezTo>
                  <a:pt x="15131" y="906"/>
                  <a:pt x="15209" y="878"/>
                  <a:pt x="15291" y="845"/>
                </a:cubicBezTo>
                <a:cubicBezTo>
                  <a:pt x="15316" y="837"/>
                  <a:pt x="15332" y="804"/>
                  <a:pt x="15324" y="779"/>
                </a:cubicBezTo>
                <a:cubicBezTo>
                  <a:pt x="15314" y="759"/>
                  <a:pt x="15292" y="744"/>
                  <a:pt x="15269" y="744"/>
                </a:cubicBezTo>
                <a:close/>
                <a:moveTo>
                  <a:pt x="14790" y="934"/>
                </a:moveTo>
                <a:cubicBezTo>
                  <a:pt x="14784" y="934"/>
                  <a:pt x="14777" y="936"/>
                  <a:pt x="14770" y="939"/>
                </a:cubicBezTo>
                <a:cubicBezTo>
                  <a:pt x="14692" y="968"/>
                  <a:pt x="14610" y="997"/>
                  <a:pt x="14532" y="1033"/>
                </a:cubicBezTo>
                <a:cubicBezTo>
                  <a:pt x="14508" y="1046"/>
                  <a:pt x="14495" y="1074"/>
                  <a:pt x="14508" y="1099"/>
                </a:cubicBezTo>
                <a:cubicBezTo>
                  <a:pt x="14512" y="1120"/>
                  <a:pt x="14532" y="1132"/>
                  <a:pt x="14553" y="1132"/>
                </a:cubicBezTo>
                <a:cubicBezTo>
                  <a:pt x="14565" y="1132"/>
                  <a:pt x="14569" y="1128"/>
                  <a:pt x="14573" y="1128"/>
                </a:cubicBezTo>
                <a:cubicBezTo>
                  <a:pt x="14651" y="1095"/>
                  <a:pt x="14733" y="1062"/>
                  <a:pt x="14811" y="1029"/>
                </a:cubicBezTo>
                <a:cubicBezTo>
                  <a:pt x="14836" y="1021"/>
                  <a:pt x="14844" y="988"/>
                  <a:pt x="14836" y="964"/>
                </a:cubicBezTo>
                <a:cubicBezTo>
                  <a:pt x="14827" y="946"/>
                  <a:pt x="14809" y="934"/>
                  <a:pt x="14790" y="934"/>
                </a:cubicBezTo>
                <a:close/>
                <a:moveTo>
                  <a:pt x="514" y="1001"/>
                </a:moveTo>
                <a:cubicBezTo>
                  <a:pt x="505" y="1001"/>
                  <a:pt x="496" y="1004"/>
                  <a:pt x="488" y="1009"/>
                </a:cubicBezTo>
                <a:cubicBezTo>
                  <a:pt x="467" y="1025"/>
                  <a:pt x="459" y="1054"/>
                  <a:pt x="472" y="1083"/>
                </a:cubicBezTo>
                <a:cubicBezTo>
                  <a:pt x="521" y="1152"/>
                  <a:pt x="566" y="1230"/>
                  <a:pt x="611" y="1300"/>
                </a:cubicBezTo>
                <a:cubicBezTo>
                  <a:pt x="615" y="1316"/>
                  <a:pt x="636" y="1329"/>
                  <a:pt x="652" y="1329"/>
                </a:cubicBezTo>
                <a:cubicBezTo>
                  <a:pt x="664" y="1329"/>
                  <a:pt x="672" y="1320"/>
                  <a:pt x="677" y="1312"/>
                </a:cubicBezTo>
                <a:cubicBezTo>
                  <a:pt x="705" y="1296"/>
                  <a:pt x="709" y="1267"/>
                  <a:pt x="693" y="1238"/>
                </a:cubicBezTo>
                <a:cubicBezTo>
                  <a:pt x="648" y="1169"/>
                  <a:pt x="603" y="1095"/>
                  <a:pt x="562" y="1025"/>
                </a:cubicBezTo>
                <a:cubicBezTo>
                  <a:pt x="551" y="1011"/>
                  <a:pt x="532" y="1001"/>
                  <a:pt x="514" y="1001"/>
                </a:cubicBezTo>
                <a:close/>
                <a:moveTo>
                  <a:pt x="14322" y="1133"/>
                </a:moveTo>
                <a:cubicBezTo>
                  <a:pt x="14315" y="1133"/>
                  <a:pt x="14309" y="1134"/>
                  <a:pt x="14303" y="1136"/>
                </a:cubicBezTo>
                <a:cubicBezTo>
                  <a:pt x="14221" y="1169"/>
                  <a:pt x="14143" y="1202"/>
                  <a:pt x="14065" y="1238"/>
                </a:cubicBezTo>
                <a:cubicBezTo>
                  <a:pt x="14040" y="1251"/>
                  <a:pt x="14032" y="1279"/>
                  <a:pt x="14040" y="1304"/>
                </a:cubicBezTo>
                <a:cubicBezTo>
                  <a:pt x="14053" y="1325"/>
                  <a:pt x="14065" y="1337"/>
                  <a:pt x="14085" y="1337"/>
                </a:cubicBezTo>
                <a:cubicBezTo>
                  <a:pt x="14094" y="1337"/>
                  <a:pt x="14102" y="1337"/>
                  <a:pt x="14114" y="1333"/>
                </a:cubicBezTo>
                <a:cubicBezTo>
                  <a:pt x="14188" y="1300"/>
                  <a:pt x="14266" y="1267"/>
                  <a:pt x="14344" y="1230"/>
                </a:cubicBezTo>
                <a:cubicBezTo>
                  <a:pt x="14368" y="1218"/>
                  <a:pt x="14381" y="1189"/>
                  <a:pt x="14368" y="1165"/>
                </a:cubicBezTo>
                <a:cubicBezTo>
                  <a:pt x="14362" y="1143"/>
                  <a:pt x="14342" y="1133"/>
                  <a:pt x="14322" y="1133"/>
                </a:cubicBezTo>
                <a:close/>
                <a:moveTo>
                  <a:pt x="13856" y="1344"/>
                </a:moveTo>
                <a:cubicBezTo>
                  <a:pt x="13849" y="1344"/>
                  <a:pt x="13842" y="1346"/>
                  <a:pt x="13835" y="1349"/>
                </a:cubicBezTo>
                <a:lnTo>
                  <a:pt x="13606" y="1456"/>
                </a:lnTo>
                <a:cubicBezTo>
                  <a:pt x="13581" y="1464"/>
                  <a:pt x="13569" y="1497"/>
                  <a:pt x="13581" y="1521"/>
                </a:cubicBezTo>
                <a:cubicBezTo>
                  <a:pt x="13589" y="1542"/>
                  <a:pt x="13606" y="1554"/>
                  <a:pt x="13626" y="1554"/>
                </a:cubicBezTo>
                <a:cubicBezTo>
                  <a:pt x="13630" y="1554"/>
                  <a:pt x="13642" y="1554"/>
                  <a:pt x="13647" y="1546"/>
                </a:cubicBezTo>
                <a:lnTo>
                  <a:pt x="13876" y="1439"/>
                </a:lnTo>
                <a:cubicBezTo>
                  <a:pt x="13901" y="1431"/>
                  <a:pt x="13913" y="1398"/>
                  <a:pt x="13901" y="1374"/>
                </a:cubicBezTo>
                <a:cubicBezTo>
                  <a:pt x="13895" y="1356"/>
                  <a:pt x="13876" y="1344"/>
                  <a:pt x="13856" y="1344"/>
                </a:cubicBezTo>
                <a:close/>
                <a:moveTo>
                  <a:pt x="799" y="1437"/>
                </a:moveTo>
                <a:cubicBezTo>
                  <a:pt x="790" y="1437"/>
                  <a:pt x="780" y="1439"/>
                  <a:pt x="771" y="1443"/>
                </a:cubicBezTo>
                <a:cubicBezTo>
                  <a:pt x="746" y="1460"/>
                  <a:pt x="738" y="1493"/>
                  <a:pt x="755" y="1517"/>
                </a:cubicBezTo>
                <a:cubicBezTo>
                  <a:pt x="800" y="1587"/>
                  <a:pt x="853" y="1661"/>
                  <a:pt x="902" y="1726"/>
                </a:cubicBezTo>
                <a:cubicBezTo>
                  <a:pt x="914" y="1743"/>
                  <a:pt x="931" y="1747"/>
                  <a:pt x="943" y="1747"/>
                </a:cubicBezTo>
                <a:cubicBezTo>
                  <a:pt x="955" y="1747"/>
                  <a:pt x="972" y="1747"/>
                  <a:pt x="980" y="1735"/>
                </a:cubicBezTo>
                <a:cubicBezTo>
                  <a:pt x="1001" y="1722"/>
                  <a:pt x="1005" y="1685"/>
                  <a:pt x="992" y="1665"/>
                </a:cubicBezTo>
                <a:cubicBezTo>
                  <a:pt x="939" y="1599"/>
                  <a:pt x="890" y="1530"/>
                  <a:pt x="841" y="1460"/>
                </a:cubicBezTo>
                <a:cubicBezTo>
                  <a:pt x="833" y="1444"/>
                  <a:pt x="816" y="1437"/>
                  <a:pt x="799" y="1437"/>
                </a:cubicBezTo>
                <a:close/>
                <a:moveTo>
                  <a:pt x="13388" y="1563"/>
                </a:moveTo>
                <a:cubicBezTo>
                  <a:pt x="13382" y="1563"/>
                  <a:pt x="13375" y="1564"/>
                  <a:pt x="13368" y="1566"/>
                </a:cubicBezTo>
                <a:cubicBezTo>
                  <a:pt x="13294" y="1603"/>
                  <a:pt x="13216" y="1644"/>
                  <a:pt x="13138" y="1681"/>
                </a:cubicBezTo>
                <a:cubicBezTo>
                  <a:pt x="13118" y="1689"/>
                  <a:pt x="13109" y="1722"/>
                  <a:pt x="13118" y="1747"/>
                </a:cubicBezTo>
                <a:cubicBezTo>
                  <a:pt x="13130" y="1767"/>
                  <a:pt x="13142" y="1780"/>
                  <a:pt x="13163" y="1780"/>
                </a:cubicBezTo>
                <a:cubicBezTo>
                  <a:pt x="13175" y="1780"/>
                  <a:pt x="13179" y="1780"/>
                  <a:pt x="13179" y="1772"/>
                </a:cubicBezTo>
                <a:cubicBezTo>
                  <a:pt x="13257" y="1735"/>
                  <a:pt x="13335" y="1698"/>
                  <a:pt x="13409" y="1661"/>
                </a:cubicBezTo>
                <a:cubicBezTo>
                  <a:pt x="13437" y="1648"/>
                  <a:pt x="13446" y="1620"/>
                  <a:pt x="13437" y="1595"/>
                </a:cubicBezTo>
                <a:cubicBezTo>
                  <a:pt x="13428" y="1573"/>
                  <a:pt x="13409" y="1563"/>
                  <a:pt x="13388" y="1563"/>
                </a:cubicBezTo>
                <a:close/>
                <a:moveTo>
                  <a:pt x="12933" y="1797"/>
                </a:moveTo>
                <a:cubicBezTo>
                  <a:pt x="12925" y="1797"/>
                  <a:pt x="12916" y="1799"/>
                  <a:pt x="12908" y="1804"/>
                </a:cubicBezTo>
                <a:cubicBezTo>
                  <a:pt x="12835" y="1845"/>
                  <a:pt x="12761" y="1882"/>
                  <a:pt x="12683" y="1923"/>
                </a:cubicBezTo>
                <a:cubicBezTo>
                  <a:pt x="12658" y="1931"/>
                  <a:pt x="12646" y="1964"/>
                  <a:pt x="12662" y="1989"/>
                </a:cubicBezTo>
                <a:cubicBezTo>
                  <a:pt x="12671" y="2005"/>
                  <a:pt x="12687" y="2013"/>
                  <a:pt x="12708" y="2013"/>
                </a:cubicBezTo>
                <a:cubicBezTo>
                  <a:pt x="12720" y="2013"/>
                  <a:pt x="12724" y="2009"/>
                  <a:pt x="12728" y="2009"/>
                </a:cubicBezTo>
                <a:cubicBezTo>
                  <a:pt x="12798" y="1968"/>
                  <a:pt x="12876" y="1931"/>
                  <a:pt x="12954" y="1890"/>
                </a:cubicBezTo>
                <a:cubicBezTo>
                  <a:pt x="12978" y="1882"/>
                  <a:pt x="12991" y="1849"/>
                  <a:pt x="12974" y="1825"/>
                </a:cubicBezTo>
                <a:cubicBezTo>
                  <a:pt x="12968" y="1808"/>
                  <a:pt x="12951" y="1797"/>
                  <a:pt x="12933" y="1797"/>
                </a:cubicBezTo>
                <a:close/>
                <a:moveTo>
                  <a:pt x="1107" y="1850"/>
                </a:moveTo>
                <a:cubicBezTo>
                  <a:pt x="1095" y="1850"/>
                  <a:pt x="1084" y="1854"/>
                  <a:pt x="1074" y="1862"/>
                </a:cubicBezTo>
                <a:cubicBezTo>
                  <a:pt x="1046" y="1874"/>
                  <a:pt x="1046" y="1911"/>
                  <a:pt x="1062" y="1931"/>
                </a:cubicBezTo>
                <a:cubicBezTo>
                  <a:pt x="1115" y="1997"/>
                  <a:pt x="1169" y="2067"/>
                  <a:pt x="1226" y="2132"/>
                </a:cubicBezTo>
                <a:cubicBezTo>
                  <a:pt x="1238" y="2141"/>
                  <a:pt x="1251" y="2149"/>
                  <a:pt x="1267" y="2149"/>
                </a:cubicBezTo>
                <a:cubicBezTo>
                  <a:pt x="1279" y="2149"/>
                  <a:pt x="1288" y="2149"/>
                  <a:pt x="1304" y="2136"/>
                </a:cubicBezTo>
                <a:cubicBezTo>
                  <a:pt x="1324" y="2120"/>
                  <a:pt x="1329" y="2087"/>
                  <a:pt x="1308" y="2067"/>
                </a:cubicBezTo>
                <a:cubicBezTo>
                  <a:pt x="1251" y="2005"/>
                  <a:pt x="1197" y="1936"/>
                  <a:pt x="1144" y="1870"/>
                </a:cubicBezTo>
                <a:cubicBezTo>
                  <a:pt x="1135" y="1856"/>
                  <a:pt x="1121" y="1850"/>
                  <a:pt x="1107" y="1850"/>
                </a:cubicBezTo>
                <a:close/>
                <a:moveTo>
                  <a:pt x="12482" y="2026"/>
                </a:moveTo>
                <a:cubicBezTo>
                  <a:pt x="12474" y="2026"/>
                  <a:pt x="12465" y="2029"/>
                  <a:pt x="12457" y="2034"/>
                </a:cubicBezTo>
                <a:lnTo>
                  <a:pt x="12232" y="2153"/>
                </a:lnTo>
                <a:cubicBezTo>
                  <a:pt x="12207" y="2161"/>
                  <a:pt x="12195" y="2194"/>
                  <a:pt x="12211" y="2218"/>
                </a:cubicBezTo>
                <a:cubicBezTo>
                  <a:pt x="12220" y="2235"/>
                  <a:pt x="12236" y="2243"/>
                  <a:pt x="12257" y="2243"/>
                </a:cubicBezTo>
                <a:cubicBezTo>
                  <a:pt x="12261" y="2243"/>
                  <a:pt x="12273" y="2243"/>
                  <a:pt x="12277" y="2239"/>
                </a:cubicBezTo>
                <a:lnTo>
                  <a:pt x="12503" y="2120"/>
                </a:lnTo>
                <a:cubicBezTo>
                  <a:pt x="12527" y="2112"/>
                  <a:pt x="12539" y="2079"/>
                  <a:pt x="12523" y="2054"/>
                </a:cubicBezTo>
                <a:cubicBezTo>
                  <a:pt x="12517" y="2038"/>
                  <a:pt x="12500" y="2026"/>
                  <a:pt x="12482" y="2026"/>
                </a:cubicBezTo>
                <a:close/>
                <a:moveTo>
                  <a:pt x="12028" y="2263"/>
                </a:moveTo>
                <a:cubicBezTo>
                  <a:pt x="12020" y="2263"/>
                  <a:pt x="12011" y="2266"/>
                  <a:pt x="12002" y="2272"/>
                </a:cubicBezTo>
                <a:lnTo>
                  <a:pt x="11777" y="2387"/>
                </a:lnTo>
                <a:cubicBezTo>
                  <a:pt x="11748" y="2399"/>
                  <a:pt x="11740" y="2428"/>
                  <a:pt x="11756" y="2456"/>
                </a:cubicBezTo>
                <a:cubicBezTo>
                  <a:pt x="11764" y="2469"/>
                  <a:pt x="11781" y="2481"/>
                  <a:pt x="11801" y="2481"/>
                </a:cubicBezTo>
                <a:cubicBezTo>
                  <a:pt x="11805" y="2481"/>
                  <a:pt x="11818" y="2481"/>
                  <a:pt x="11822" y="2477"/>
                </a:cubicBezTo>
                <a:lnTo>
                  <a:pt x="12047" y="2358"/>
                </a:lnTo>
                <a:cubicBezTo>
                  <a:pt x="12072" y="2346"/>
                  <a:pt x="12080" y="2317"/>
                  <a:pt x="12068" y="2292"/>
                </a:cubicBezTo>
                <a:cubicBezTo>
                  <a:pt x="12060" y="2273"/>
                  <a:pt x="12045" y="2263"/>
                  <a:pt x="12028" y="2263"/>
                </a:cubicBezTo>
                <a:close/>
                <a:moveTo>
                  <a:pt x="1438" y="2242"/>
                </a:moveTo>
                <a:cubicBezTo>
                  <a:pt x="1427" y="2242"/>
                  <a:pt x="1416" y="2246"/>
                  <a:pt x="1406" y="2255"/>
                </a:cubicBezTo>
                <a:cubicBezTo>
                  <a:pt x="1386" y="2276"/>
                  <a:pt x="1382" y="2305"/>
                  <a:pt x="1402" y="2325"/>
                </a:cubicBezTo>
                <a:cubicBezTo>
                  <a:pt x="1464" y="2387"/>
                  <a:pt x="1517" y="2448"/>
                  <a:pt x="1579" y="2510"/>
                </a:cubicBezTo>
                <a:cubicBezTo>
                  <a:pt x="1591" y="2522"/>
                  <a:pt x="1599" y="2526"/>
                  <a:pt x="1616" y="2526"/>
                </a:cubicBezTo>
                <a:cubicBezTo>
                  <a:pt x="1628" y="2526"/>
                  <a:pt x="1640" y="2522"/>
                  <a:pt x="1653" y="2518"/>
                </a:cubicBezTo>
                <a:cubicBezTo>
                  <a:pt x="1673" y="2497"/>
                  <a:pt x="1673" y="2464"/>
                  <a:pt x="1653" y="2444"/>
                </a:cubicBezTo>
                <a:cubicBezTo>
                  <a:pt x="1595" y="2382"/>
                  <a:pt x="1534" y="2321"/>
                  <a:pt x="1476" y="2259"/>
                </a:cubicBezTo>
                <a:cubicBezTo>
                  <a:pt x="1465" y="2248"/>
                  <a:pt x="1451" y="2242"/>
                  <a:pt x="1438" y="2242"/>
                </a:cubicBezTo>
                <a:close/>
                <a:moveTo>
                  <a:pt x="11570" y="2494"/>
                </a:moveTo>
                <a:cubicBezTo>
                  <a:pt x="11561" y="2494"/>
                  <a:pt x="11552" y="2496"/>
                  <a:pt x="11543" y="2501"/>
                </a:cubicBezTo>
                <a:cubicBezTo>
                  <a:pt x="11473" y="2542"/>
                  <a:pt x="11395" y="2583"/>
                  <a:pt x="11317" y="2620"/>
                </a:cubicBezTo>
                <a:cubicBezTo>
                  <a:pt x="11293" y="2629"/>
                  <a:pt x="11289" y="2661"/>
                  <a:pt x="11297" y="2686"/>
                </a:cubicBezTo>
                <a:cubicBezTo>
                  <a:pt x="11309" y="2702"/>
                  <a:pt x="11326" y="2711"/>
                  <a:pt x="11346" y="2711"/>
                </a:cubicBezTo>
                <a:cubicBezTo>
                  <a:pt x="11350" y="2711"/>
                  <a:pt x="11358" y="2711"/>
                  <a:pt x="11358" y="2706"/>
                </a:cubicBezTo>
                <a:cubicBezTo>
                  <a:pt x="11436" y="2665"/>
                  <a:pt x="11514" y="2629"/>
                  <a:pt x="11592" y="2588"/>
                </a:cubicBezTo>
                <a:cubicBezTo>
                  <a:pt x="11617" y="2579"/>
                  <a:pt x="11621" y="2547"/>
                  <a:pt x="11613" y="2522"/>
                </a:cubicBezTo>
                <a:cubicBezTo>
                  <a:pt x="11604" y="2505"/>
                  <a:pt x="11588" y="2494"/>
                  <a:pt x="11570" y="2494"/>
                </a:cubicBezTo>
                <a:close/>
                <a:moveTo>
                  <a:pt x="1796" y="2605"/>
                </a:moveTo>
                <a:cubicBezTo>
                  <a:pt x="1783" y="2605"/>
                  <a:pt x="1769" y="2610"/>
                  <a:pt x="1759" y="2620"/>
                </a:cubicBezTo>
                <a:cubicBezTo>
                  <a:pt x="1739" y="2637"/>
                  <a:pt x="1739" y="2670"/>
                  <a:pt x="1759" y="2690"/>
                </a:cubicBezTo>
                <a:cubicBezTo>
                  <a:pt x="1825" y="2752"/>
                  <a:pt x="1886" y="2809"/>
                  <a:pt x="1956" y="2862"/>
                </a:cubicBezTo>
                <a:cubicBezTo>
                  <a:pt x="1964" y="2870"/>
                  <a:pt x="1981" y="2875"/>
                  <a:pt x="1989" y="2875"/>
                </a:cubicBezTo>
                <a:cubicBezTo>
                  <a:pt x="2005" y="2875"/>
                  <a:pt x="2017" y="2870"/>
                  <a:pt x="2026" y="2858"/>
                </a:cubicBezTo>
                <a:cubicBezTo>
                  <a:pt x="2046" y="2838"/>
                  <a:pt x="2042" y="2809"/>
                  <a:pt x="2022" y="2788"/>
                </a:cubicBezTo>
                <a:cubicBezTo>
                  <a:pt x="1960" y="2731"/>
                  <a:pt x="1890" y="2674"/>
                  <a:pt x="1833" y="2620"/>
                </a:cubicBezTo>
                <a:cubicBezTo>
                  <a:pt x="1823" y="2610"/>
                  <a:pt x="1809" y="2605"/>
                  <a:pt x="1796" y="2605"/>
                </a:cubicBezTo>
                <a:close/>
                <a:moveTo>
                  <a:pt x="11113" y="2728"/>
                </a:moveTo>
                <a:cubicBezTo>
                  <a:pt x="11106" y="2728"/>
                  <a:pt x="11099" y="2729"/>
                  <a:pt x="11092" y="2731"/>
                </a:cubicBezTo>
                <a:cubicBezTo>
                  <a:pt x="11018" y="2768"/>
                  <a:pt x="10940" y="2809"/>
                  <a:pt x="10862" y="2846"/>
                </a:cubicBezTo>
                <a:cubicBezTo>
                  <a:pt x="10838" y="2854"/>
                  <a:pt x="10825" y="2887"/>
                  <a:pt x="10838" y="2911"/>
                </a:cubicBezTo>
                <a:cubicBezTo>
                  <a:pt x="10846" y="2932"/>
                  <a:pt x="10862" y="2940"/>
                  <a:pt x="10883" y="2940"/>
                </a:cubicBezTo>
                <a:cubicBezTo>
                  <a:pt x="10895" y="2940"/>
                  <a:pt x="10899" y="2936"/>
                  <a:pt x="10903" y="2936"/>
                </a:cubicBezTo>
                <a:cubicBezTo>
                  <a:pt x="10981" y="2899"/>
                  <a:pt x="11059" y="2858"/>
                  <a:pt x="11133" y="2825"/>
                </a:cubicBezTo>
                <a:cubicBezTo>
                  <a:pt x="11162" y="2813"/>
                  <a:pt x="11170" y="2784"/>
                  <a:pt x="11162" y="2756"/>
                </a:cubicBezTo>
                <a:cubicBezTo>
                  <a:pt x="11152" y="2737"/>
                  <a:pt x="11134" y="2728"/>
                  <a:pt x="11113" y="2728"/>
                </a:cubicBezTo>
                <a:close/>
                <a:moveTo>
                  <a:pt x="10654" y="2952"/>
                </a:moveTo>
                <a:cubicBezTo>
                  <a:pt x="10646" y="2952"/>
                  <a:pt x="10639" y="2953"/>
                  <a:pt x="10633" y="2957"/>
                </a:cubicBezTo>
                <a:lnTo>
                  <a:pt x="10403" y="3063"/>
                </a:lnTo>
                <a:cubicBezTo>
                  <a:pt x="10374" y="3075"/>
                  <a:pt x="10366" y="3104"/>
                  <a:pt x="10374" y="3133"/>
                </a:cubicBezTo>
                <a:cubicBezTo>
                  <a:pt x="10387" y="3149"/>
                  <a:pt x="10403" y="3162"/>
                  <a:pt x="10424" y="3162"/>
                </a:cubicBezTo>
                <a:cubicBezTo>
                  <a:pt x="10432" y="3162"/>
                  <a:pt x="10436" y="3157"/>
                  <a:pt x="10444" y="3157"/>
                </a:cubicBezTo>
                <a:lnTo>
                  <a:pt x="10674" y="3047"/>
                </a:lnTo>
                <a:cubicBezTo>
                  <a:pt x="10698" y="3039"/>
                  <a:pt x="10711" y="3010"/>
                  <a:pt x="10698" y="2981"/>
                </a:cubicBezTo>
                <a:cubicBezTo>
                  <a:pt x="10692" y="2963"/>
                  <a:pt x="10673" y="2952"/>
                  <a:pt x="10654" y="2952"/>
                </a:cubicBezTo>
                <a:close/>
                <a:moveTo>
                  <a:pt x="2188" y="2933"/>
                </a:moveTo>
                <a:cubicBezTo>
                  <a:pt x="2171" y="2933"/>
                  <a:pt x="2155" y="2940"/>
                  <a:pt x="2145" y="2952"/>
                </a:cubicBezTo>
                <a:cubicBezTo>
                  <a:pt x="2128" y="2973"/>
                  <a:pt x="2132" y="3010"/>
                  <a:pt x="2153" y="3022"/>
                </a:cubicBezTo>
                <a:cubicBezTo>
                  <a:pt x="2222" y="3080"/>
                  <a:pt x="2292" y="3133"/>
                  <a:pt x="2358" y="3182"/>
                </a:cubicBezTo>
                <a:cubicBezTo>
                  <a:pt x="2370" y="3186"/>
                  <a:pt x="2378" y="3194"/>
                  <a:pt x="2391" y="3194"/>
                </a:cubicBezTo>
                <a:cubicBezTo>
                  <a:pt x="2407" y="3194"/>
                  <a:pt x="2419" y="3186"/>
                  <a:pt x="2423" y="3166"/>
                </a:cubicBezTo>
                <a:cubicBezTo>
                  <a:pt x="2440" y="3145"/>
                  <a:pt x="2436" y="3108"/>
                  <a:pt x="2415" y="3096"/>
                </a:cubicBezTo>
                <a:lnTo>
                  <a:pt x="2214" y="2940"/>
                </a:lnTo>
                <a:cubicBezTo>
                  <a:pt x="2207" y="2936"/>
                  <a:pt x="2197" y="2933"/>
                  <a:pt x="2188" y="2933"/>
                </a:cubicBezTo>
                <a:close/>
                <a:moveTo>
                  <a:pt x="10190" y="3163"/>
                </a:moveTo>
                <a:cubicBezTo>
                  <a:pt x="10183" y="3163"/>
                  <a:pt x="10176" y="3164"/>
                  <a:pt x="10169" y="3166"/>
                </a:cubicBezTo>
                <a:cubicBezTo>
                  <a:pt x="10087" y="3203"/>
                  <a:pt x="10014" y="3235"/>
                  <a:pt x="9936" y="3268"/>
                </a:cubicBezTo>
                <a:cubicBezTo>
                  <a:pt x="9911" y="3280"/>
                  <a:pt x="9899" y="3309"/>
                  <a:pt x="9911" y="3338"/>
                </a:cubicBezTo>
                <a:cubicBezTo>
                  <a:pt x="9915" y="3354"/>
                  <a:pt x="9936" y="3367"/>
                  <a:pt x="9956" y="3367"/>
                </a:cubicBezTo>
                <a:cubicBezTo>
                  <a:pt x="9960" y="3367"/>
                  <a:pt x="9973" y="3367"/>
                  <a:pt x="9977" y="3363"/>
                </a:cubicBezTo>
                <a:cubicBezTo>
                  <a:pt x="10055" y="3330"/>
                  <a:pt x="10137" y="3297"/>
                  <a:pt x="10210" y="3260"/>
                </a:cubicBezTo>
                <a:cubicBezTo>
                  <a:pt x="10239" y="3248"/>
                  <a:pt x="10247" y="3219"/>
                  <a:pt x="10239" y="3194"/>
                </a:cubicBezTo>
                <a:cubicBezTo>
                  <a:pt x="10230" y="3173"/>
                  <a:pt x="10211" y="3163"/>
                  <a:pt x="10190" y="3163"/>
                </a:cubicBezTo>
                <a:close/>
                <a:moveTo>
                  <a:pt x="2597" y="3241"/>
                </a:moveTo>
                <a:cubicBezTo>
                  <a:pt x="2581" y="3241"/>
                  <a:pt x="2565" y="3248"/>
                  <a:pt x="2555" y="3264"/>
                </a:cubicBezTo>
                <a:cubicBezTo>
                  <a:pt x="2538" y="3289"/>
                  <a:pt x="2542" y="3322"/>
                  <a:pt x="2571" y="3338"/>
                </a:cubicBezTo>
                <a:cubicBezTo>
                  <a:pt x="2641" y="3383"/>
                  <a:pt x="2719" y="3428"/>
                  <a:pt x="2788" y="3473"/>
                </a:cubicBezTo>
                <a:cubicBezTo>
                  <a:pt x="2797" y="3481"/>
                  <a:pt x="2805" y="3481"/>
                  <a:pt x="2817" y="3481"/>
                </a:cubicBezTo>
                <a:cubicBezTo>
                  <a:pt x="2838" y="3481"/>
                  <a:pt x="2850" y="3469"/>
                  <a:pt x="2858" y="3461"/>
                </a:cubicBezTo>
                <a:cubicBezTo>
                  <a:pt x="2870" y="3432"/>
                  <a:pt x="2866" y="3404"/>
                  <a:pt x="2842" y="3387"/>
                </a:cubicBezTo>
                <a:lnTo>
                  <a:pt x="2624" y="3248"/>
                </a:lnTo>
                <a:cubicBezTo>
                  <a:pt x="2616" y="3243"/>
                  <a:pt x="2606" y="3241"/>
                  <a:pt x="2597" y="3241"/>
                </a:cubicBezTo>
                <a:close/>
                <a:moveTo>
                  <a:pt x="9726" y="3362"/>
                </a:moveTo>
                <a:cubicBezTo>
                  <a:pt x="9719" y="3362"/>
                  <a:pt x="9713" y="3363"/>
                  <a:pt x="9706" y="3367"/>
                </a:cubicBezTo>
                <a:cubicBezTo>
                  <a:pt x="9628" y="3404"/>
                  <a:pt x="9546" y="3432"/>
                  <a:pt x="9468" y="3465"/>
                </a:cubicBezTo>
                <a:cubicBezTo>
                  <a:pt x="9444" y="3473"/>
                  <a:pt x="9427" y="3506"/>
                  <a:pt x="9439" y="3531"/>
                </a:cubicBezTo>
                <a:cubicBezTo>
                  <a:pt x="9444" y="3551"/>
                  <a:pt x="9464" y="3559"/>
                  <a:pt x="9485" y="3559"/>
                </a:cubicBezTo>
                <a:cubicBezTo>
                  <a:pt x="9489" y="3559"/>
                  <a:pt x="9493" y="3559"/>
                  <a:pt x="9505" y="3555"/>
                </a:cubicBezTo>
                <a:cubicBezTo>
                  <a:pt x="9587" y="3527"/>
                  <a:pt x="9669" y="3490"/>
                  <a:pt x="9747" y="3457"/>
                </a:cubicBezTo>
                <a:cubicBezTo>
                  <a:pt x="9772" y="3449"/>
                  <a:pt x="9780" y="3420"/>
                  <a:pt x="9772" y="3391"/>
                </a:cubicBezTo>
                <a:cubicBezTo>
                  <a:pt x="9763" y="3373"/>
                  <a:pt x="9745" y="3362"/>
                  <a:pt x="9726" y="3362"/>
                </a:cubicBezTo>
                <a:close/>
                <a:moveTo>
                  <a:pt x="3042" y="3503"/>
                </a:moveTo>
                <a:cubicBezTo>
                  <a:pt x="3024" y="3503"/>
                  <a:pt x="3005" y="3514"/>
                  <a:pt x="2993" y="3531"/>
                </a:cubicBezTo>
                <a:cubicBezTo>
                  <a:pt x="2981" y="3555"/>
                  <a:pt x="2989" y="3588"/>
                  <a:pt x="3014" y="3604"/>
                </a:cubicBezTo>
                <a:cubicBezTo>
                  <a:pt x="3092" y="3645"/>
                  <a:pt x="3170" y="3682"/>
                  <a:pt x="3248" y="3719"/>
                </a:cubicBezTo>
                <a:cubicBezTo>
                  <a:pt x="3252" y="3727"/>
                  <a:pt x="3260" y="3727"/>
                  <a:pt x="3268" y="3727"/>
                </a:cubicBezTo>
                <a:cubicBezTo>
                  <a:pt x="3289" y="3727"/>
                  <a:pt x="3301" y="3715"/>
                  <a:pt x="3317" y="3695"/>
                </a:cubicBezTo>
                <a:cubicBezTo>
                  <a:pt x="3330" y="3670"/>
                  <a:pt x="3317" y="3637"/>
                  <a:pt x="3293" y="3629"/>
                </a:cubicBezTo>
                <a:cubicBezTo>
                  <a:pt x="3215" y="3592"/>
                  <a:pt x="3137" y="3551"/>
                  <a:pt x="3067" y="3510"/>
                </a:cubicBezTo>
                <a:cubicBezTo>
                  <a:pt x="3059" y="3505"/>
                  <a:pt x="3051" y="3503"/>
                  <a:pt x="3042" y="3503"/>
                </a:cubicBezTo>
                <a:close/>
                <a:moveTo>
                  <a:pt x="9246" y="3547"/>
                </a:moveTo>
                <a:cubicBezTo>
                  <a:pt x="9240" y="3547"/>
                  <a:pt x="9233" y="3548"/>
                  <a:pt x="9226" y="3551"/>
                </a:cubicBezTo>
                <a:cubicBezTo>
                  <a:pt x="9144" y="3580"/>
                  <a:pt x="9070" y="3613"/>
                  <a:pt x="8988" y="3637"/>
                </a:cubicBezTo>
                <a:cubicBezTo>
                  <a:pt x="8960" y="3650"/>
                  <a:pt x="8947" y="3678"/>
                  <a:pt x="8956" y="3703"/>
                </a:cubicBezTo>
                <a:cubicBezTo>
                  <a:pt x="8960" y="3727"/>
                  <a:pt x="8980" y="3740"/>
                  <a:pt x="9001" y="3740"/>
                </a:cubicBezTo>
                <a:cubicBezTo>
                  <a:pt x="9009" y="3740"/>
                  <a:pt x="9013" y="3740"/>
                  <a:pt x="9021" y="3736"/>
                </a:cubicBezTo>
                <a:cubicBezTo>
                  <a:pt x="9103" y="3711"/>
                  <a:pt x="9181" y="3678"/>
                  <a:pt x="9263" y="3650"/>
                </a:cubicBezTo>
                <a:cubicBezTo>
                  <a:pt x="9288" y="3637"/>
                  <a:pt x="9304" y="3609"/>
                  <a:pt x="9296" y="3580"/>
                </a:cubicBezTo>
                <a:cubicBezTo>
                  <a:pt x="9286" y="3561"/>
                  <a:pt x="9267" y="3547"/>
                  <a:pt x="9246" y="3547"/>
                </a:cubicBezTo>
                <a:close/>
                <a:moveTo>
                  <a:pt x="8760" y="3721"/>
                </a:moveTo>
                <a:cubicBezTo>
                  <a:pt x="8755" y="3721"/>
                  <a:pt x="8751" y="3722"/>
                  <a:pt x="8746" y="3723"/>
                </a:cubicBezTo>
                <a:lnTo>
                  <a:pt x="8500" y="3801"/>
                </a:lnTo>
                <a:cubicBezTo>
                  <a:pt x="8468" y="3805"/>
                  <a:pt x="8451" y="3838"/>
                  <a:pt x="8464" y="3863"/>
                </a:cubicBezTo>
                <a:cubicBezTo>
                  <a:pt x="8476" y="3883"/>
                  <a:pt x="8496" y="3900"/>
                  <a:pt x="8517" y="3900"/>
                </a:cubicBezTo>
                <a:lnTo>
                  <a:pt x="8537" y="3900"/>
                </a:lnTo>
                <a:lnTo>
                  <a:pt x="8779" y="3822"/>
                </a:lnTo>
                <a:cubicBezTo>
                  <a:pt x="8808" y="3814"/>
                  <a:pt x="8824" y="3781"/>
                  <a:pt x="8812" y="3756"/>
                </a:cubicBezTo>
                <a:cubicBezTo>
                  <a:pt x="8805" y="3736"/>
                  <a:pt x="8782" y="3721"/>
                  <a:pt x="8760" y="3721"/>
                </a:cubicBezTo>
                <a:close/>
                <a:moveTo>
                  <a:pt x="3493" y="3733"/>
                </a:moveTo>
                <a:cubicBezTo>
                  <a:pt x="3472" y="3733"/>
                  <a:pt x="3454" y="3742"/>
                  <a:pt x="3444" y="3760"/>
                </a:cubicBezTo>
                <a:cubicBezTo>
                  <a:pt x="3436" y="3789"/>
                  <a:pt x="3444" y="3818"/>
                  <a:pt x="3473" y="3830"/>
                </a:cubicBezTo>
                <a:cubicBezTo>
                  <a:pt x="3555" y="3863"/>
                  <a:pt x="3629" y="3896"/>
                  <a:pt x="3711" y="3924"/>
                </a:cubicBezTo>
                <a:cubicBezTo>
                  <a:pt x="3723" y="3932"/>
                  <a:pt x="3727" y="3932"/>
                  <a:pt x="3731" y="3932"/>
                </a:cubicBezTo>
                <a:cubicBezTo>
                  <a:pt x="3752" y="3932"/>
                  <a:pt x="3772" y="3916"/>
                  <a:pt x="3781" y="3900"/>
                </a:cubicBezTo>
                <a:cubicBezTo>
                  <a:pt x="3789" y="3875"/>
                  <a:pt x="3772" y="3842"/>
                  <a:pt x="3748" y="3834"/>
                </a:cubicBezTo>
                <a:cubicBezTo>
                  <a:pt x="3666" y="3801"/>
                  <a:pt x="3588" y="3773"/>
                  <a:pt x="3514" y="3736"/>
                </a:cubicBezTo>
                <a:cubicBezTo>
                  <a:pt x="3507" y="3734"/>
                  <a:pt x="3500" y="3733"/>
                  <a:pt x="3493" y="3733"/>
                </a:cubicBezTo>
                <a:close/>
                <a:moveTo>
                  <a:pt x="8261" y="3869"/>
                </a:moveTo>
                <a:cubicBezTo>
                  <a:pt x="8256" y="3869"/>
                  <a:pt x="8251" y="3870"/>
                  <a:pt x="8246" y="3871"/>
                </a:cubicBezTo>
                <a:cubicBezTo>
                  <a:pt x="8168" y="3896"/>
                  <a:pt x="8086" y="3916"/>
                  <a:pt x="8004" y="3937"/>
                </a:cubicBezTo>
                <a:cubicBezTo>
                  <a:pt x="7976" y="3941"/>
                  <a:pt x="7959" y="3973"/>
                  <a:pt x="7967" y="3998"/>
                </a:cubicBezTo>
                <a:cubicBezTo>
                  <a:pt x="7971" y="4023"/>
                  <a:pt x="7996" y="4039"/>
                  <a:pt x="8017" y="4039"/>
                </a:cubicBezTo>
                <a:cubicBezTo>
                  <a:pt x="8025" y="4039"/>
                  <a:pt x="8029" y="4039"/>
                  <a:pt x="8025" y="4035"/>
                </a:cubicBezTo>
                <a:cubicBezTo>
                  <a:pt x="8111" y="4014"/>
                  <a:pt x="8193" y="3986"/>
                  <a:pt x="8275" y="3965"/>
                </a:cubicBezTo>
                <a:cubicBezTo>
                  <a:pt x="8299" y="3961"/>
                  <a:pt x="8316" y="3932"/>
                  <a:pt x="8312" y="3904"/>
                </a:cubicBezTo>
                <a:cubicBezTo>
                  <a:pt x="8305" y="3884"/>
                  <a:pt x="8284" y="3869"/>
                  <a:pt x="8261" y="3869"/>
                </a:cubicBezTo>
                <a:close/>
                <a:moveTo>
                  <a:pt x="3974" y="3912"/>
                </a:moveTo>
                <a:cubicBezTo>
                  <a:pt x="3953" y="3912"/>
                  <a:pt x="3935" y="3926"/>
                  <a:pt x="3928" y="3945"/>
                </a:cubicBezTo>
                <a:cubicBezTo>
                  <a:pt x="3916" y="3978"/>
                  <a:pt x="3932" y="4002"/>
                  <a:pt x="3957" y="4014"/>
                </a:cubicBezTo>
                <a:lnTo>
                  <a:pt x="4203" y="4088"/>
                </a:lnTo>
                <a:lnTo>
                  <a:pt x="4219" y="4088"/>
                </a:lnTo>
                <a:cubicBezTo>
                  <a:pt x="4244" y="4088"/>
                  <a:pt x="4265" y="4072"/>
                  <a:pt x="4273" y="4055"/>
                </a:cubicBezTo>
                <a:cubicBezTo>
                  <a:pt x="4277" y="4027"/>
                  <a:pt x="4260" y="4002"/>
                  <a:pt x="4236" y="3994"/>
                </a:cubicBezTo>
                <a:cubicBezTo>
                  <a:pt x="4158" y="3965"/>
                  <a:pt x="4076" y="3941"/>
                  <a:pt x="3994" y="3916"/>
                </a:cubicBezTo>
                <a:cubicBezTo>
                  <a:pt x="3987" y="3913"/>
                  <a:pt x="3981" y="3912"/>
                  <a:pt x="3974" y="3912"/>
                </a:cubicBezTo>
                <a:close/>
                <a:moveTo>
                  <a:pt x="7776" y="3996"/>
                </a:moveTo>
                <a:cubicBezTo>
                  <a:pt x="7771" y="3996"/>
                  <a:pt x="7767" y="3997"/>
                  <a:pt x="7762" y="3998"/>
                </a:cubicBezTo>
                <a:cubicBezTo>
                  <a:pt x="7680" y="4010"/>
                  <a:pt x="7594" y="4035"/>
                  <a:pt x="7512" y="4047"/>
                </a:cubicBezTo>
                <a:cubicBezTo>
                  <a:pt x="7479" y="4055"/>
                  <a:pt x="7463" y="4084"/>
                  <a:pt x="7471" y="4109"/>
                </a:cubicBezTo>
                <a:cubicBezTo>
                  <a:pt x="7475" y="4138"/>
                  <a:pt x="7496" y="4150"/>
                  <a:pt x="7520" y="4150"/>
                </a:cubicBezTo>
                <a:lnTo>
                  <a:pt x="7533" y="4150"/>
                </a:lnTo>
                <a:cubicBezTo>
                  <a:pt x="7615" y="4138"/>
                  <a:pt x="7701" y="4121"/>
                  <a:pt x="7783" y="4101"/>
                </a:cubicBezTo>
                <a:cubicBezTo>
                  <a:pt x="7812" y="4092"/>
                  <a:pt x="7828" y="4064"/>
                  <a:pt x="7824" y="4039"/>
                </a:cubicBezTo>
                <a:cubicBezTo>
                  <a:pt x="7820" y="4012"/>
                  <a:pt x="7797" y="3996"/>
                  <a:pt x="7776" y="3996"/>
                </a:cubicBezTo>
                <a:close/>
                <a:moveTo>
                  <a:pt x="4469" y="4050"/>
                </a:moveTo>
                <a:cubicBezTo>
                  <a:pt x="4445" y="4050"/>
                  <a:pt x="4424" y="4067"/>
                  <a:pt x="4420" y="4088"/>
                </a:cubicBezTo>
                <a:cubicBezTo>
                  <a:pt x="4408" y="4113"/>
                  <a:pt x="4429" y="4146"/>
                  <a:pt x="4453" y="4150"/>
                </a:cubicBezTo>
                <a:cubicBezTo>
                  <a:pt x="4539" y="4170"/>
                  <a:pt x="4625" y="4191"/>
                  <a:pt x="4707" y="4207"/>
                </a:cubicBezTo>
                <a:lnTo>
                  <a:pt x="4716" y="4207"/>
                </a:lnTo>
                <a:cubicBezTo>
                  <a:pt x="4744" y="4207"/>
                  <a:pt x="4761" y="4191"/>
                  <a:pt x="4769" y="4166"/>
                </a:cubicBezTo>
                <a:cubicBezTo>
                  <a:pt x="4773" y="4133"/>
                  <a:pt x="4753" y="4109"/>
                  <a:pt x="4728" y="4105"/>
                </a:cubicBezTo>
                <a:cubicBezTo>
                  <a:pt x="4646" y="4088"/>
                  <a:pt x="4564" y="4072"/>
                  <a:pt x="4482" y="4051"/>
                </a:cubicBezTo>
                <a:cubicBezTo>
                  <a:pt x="4478" y="4050"/>
                  <a:pt x="4473" y="4050"/>
                  <a:pt x="4469" y="4050"/>
                </a:cubicBezTo>
                <a:close/>
                <a:moveTo>
                  <a:pt x="7265" y="4088"/>
                </a:moveTo>
                <a:cubicBezTo>
                  <a:pt x="7263" y="4088"/>
                  <a:pt x="7260" y="4088"/>
                  <a:pt x="7258" y="4088"/>
                </a:cubicBezTo>
                <a:cubicBezTo>
                  <a:pt x="7176" y="4105"/>
                  <a:pt x="7090" y="4121"/>
                  <a:pt x="7008" y="4129"/>
                </a:cubicBezTo>
                <a:cubicBezTo>
                  <a:pt x="6979" y="4129"/>
                  <a:pt x="6959" y="4162"/>
                  <a:pt x="6963" y="4187"/>
                </a:cubicBezTo>
                <a:cubicBezTo>
                  <a:pt x="6967" y="4211"/>
                  <a:pt x="6987" y="4232"/>
                  <a:pt x="7012" y="4232"/>
                </a:cubicBezTo>
                <a:lnTo>
                  <a:pt x="7024" y="4232"/>
                </a:lnTo>
                <a:cubicBezTo>
                  <a:pt x="7110" y="4220"/>
                  <a:pt x="7196" y="4207"/>
                  <a:pt x="7278" y="4191"/>
                </a:cubicBezTo>
                <a:cubicBezTo>
                  <a:pt x="7307" y="4187"/>
                  <a:pt x="7328" y="4158"/>
                  <a:pt x="7319" y="4129"/>
                </a:cubicBezTo>
                <a:cubicBezTo>
                  <a:pt x="7316" y="4107"/>
                  <a:pt x="7291" y="4088"/>
                  <a:pt x="7265" y="4088"/>
                </a:cubicBezTo>
                <a:close/>
                <a:moveTo>
                  <a:pt x="4967" y="4156"/>
                </a:moveTo>
                <a:cubicBezTo>
                  <a:pt x="4946" y="4156"/>
                  <a:pt x="4928" y="4174"/>
                  <a:pt x="4921" y="4195"/>
                </a:cubicBezTo>
                <a:cubicBezTo>
                  <a:pt x="4917" y="4224"/>
                  <a:pt x="4937" y="4248"/>
                  <a:pt x="4962" y="4252"/>
                </a:cubicBezTo>
                <a:cubicBezTo>
                  <a:pt x="5052" y="4265"/>
                  <a:pt x="5130" y="4273"/>
                  <a:pt x="5220" y="4285"/>
                </a:cubicBezTo>
                <a:lnTo>
                  <a:pt x="5224" y="4285"/>
                </a:lnTo>
                <a:cubicBezTo>
                  <a:pt x="5249" y="4285"/>
                  <a:pt x="5273" y="4265"/>
                  <a:pt x="5273" y="4244"/>
                </a:cubicBezTo>
                <a:cubicBezTo>
                  <a:pt x="5273" y="4211"/>
                  <a:pt x="5257" y="4191"/>
                  <a:pt x="5228" y="4187"/>
                </a:cubicBezTo>
                <a:cubicBezTo>
                  <a:pt x="5146" y="4174"/>
                  <a:pt x="5060" y="4166"/>
                  <a:pt x="4978" y="4158"/>
                </a:cubicBezTo>
                <a:cubicBezTo>
                  <a:pt x="4974" y="4157"/>
                  <a:pt x="4971" y="4156"/>
                  <a:pt x="4967" y="4156"/>
                </a:cubicBezTo>
                <a:close/>
                <a:moveTo>
                  <a:pt x="6758" y="4161"/>
                </a:moveTo>
                <a:cubicBezTo>
                  <a:pt x="6755" y="4161"/>
                  <a:pt x="6752" y="4162"/>
                  <a:pt x="6749" y="4162"/>
                </a:cubicBezTo>
                <a:cubicBezTo>
                  <a:pt x="6667" y="4170"/>
                  <a:pt x="6581" y="4183"/>
                  <a:pt x="6499" y="4187"/>
                </a:cubicBezTo>
                <a:cubicBezTo>
                  <a:pt x="6475" y="4191"/>
                  <a:pt x="6454" y="4211"/>
                  <a:pt x="6454" y="4244"/>
                </a:cubicBezTo>
                <a:cubicBezTo>
                  <a:pt x="6454" y="4269"/>
                  <a:pt x="6479" y="4289"/>
                  <a:pt x="6503" y="4289"/>
                </a:cubicBezTo>
                <a:cubicBezTo>
                  <a:pt x="6594" y="4285"/>
                  <a:pt x="6680" y="4273"/>
                  <a:pt x="6762" y="4265"/>
                </a:cubicBezTo>
                <a:cubicBezTo>
                  <a:pt x="6795" y="4261"/>
                  <a:pt x="6811" y="4232"/>
                  <a:pt x="6807" y="4207"/>
                </a:cubicBezTo>
                <a:cubicBezTo>
                  <a:pt x="6803" y="4178"/>
                  <a:pt x="6783" y="4161"/>
                  <a:pt x="6758" y="4161"/>
                </a:cubicBezTo>
                <a:close/>
                <a:moveTo>
                  <a:pt x="5472" y="4201"/>
                </a:moveTo>
                <a:cubicBezTo>
                  <a:pt x="5447" y="4201"/>
                  <a:pt x="5429" y="4220"/>
                  <a:pt x="5429" y="4248"/>
                </a:cubicBezTo>
                <a:cubicBezTo>
                  <a:pt x="5425" y="4277"/>
                  <a:pt x="5446" y="4306"/>
                  <a:pt x="5474" y="4306"/>
                </a:cubicBezTo>
                <a:cubicBezTo>
                  <a:pt x="5564" y="4310"/>
                  <a:pt x="5651" y="4314"/>
                  <a:pt x="5737" y="4314"/>
                </a:cubicBezTo>
                <a:cubicBezTo>
                  <a:pt x="5761" y="4314"/>
                  <a:pt x="5786" y="4293"/>
                  <a:pt x="5794" y="4265"/>
                </a:cubicBezTo>
                <a:cubicBezTo>
                  <a:pt x="5794" y="4240"/>
                  <a:pt x="5774" y="4211"/>
                  <a:pt x="5741" y="4211"/>
                </a:cubicBezTo>
                <a:cubicBezTo>
                  <a:pt x="5655" y="4211"/>
                  <a:pt x="5569" y="4207"/>
                  <a:pt x="5487" y="4203"/>
                </a:cubicBezTo>
                <a:cubicBezTo>
                  <a:pt x="5482" y="4202"/>
                  <a:pt x="5477" y="4201"/>
                  <a:pt x="5472" y="4201"/>
                </a:cubicBezTo>
                <a:close/>
                <a:moveTo>
                  <a:pt x="6249" y="4203"/>
                </a:moveTo>
                <a:cubicBezTo>
                  <a:pt x="6163" y="4207"/>
                  <a:pt x="6077" y="4211"/>
                  <a:pt x="5991" y="4211"/>
                </a:cubicBezTo>
                <a:cubicBezTo>
                  <a:pt x="5962" y="4211"/>
                  <a:pt x="5942" y="4232"/>
                  <a:pt x="5942" y="4265"/>
                </a:cubicBezTo>
                <a:cubicBezTo>
                  <a:pt x="5942" y="4293"/>
                  <a:pt x="5966" y="4314"/>
                  <a:pt x="5991" y="4314"/>
                </a:cubicBezTo>
                <a:cubicBezTo>
                  <a:pt x="6081" y="4314"/>
                  <a:pt x="6167" y="4314"/>
                  <a:pt x="6253" y="4297"/>
                </a:cubicBezTo>
                <a:cubicBezTo>
                  <a:pt x="6282" y="4297"/>
                  <a:pt x="6298" y="4277"/>
                  <a:pt x="6298" y="4248"/>
                </a:cubicBezTo>
                <a:cubicBezTo>
                  <a:pt x="6298" y="4224"/>
                  <a:pt x="6274" y="4203"/>
                  <a:pt x="6249" y="4203"/>
                </a:cubicBezTo>
                <a:close/>
              </a:path>
            </a:pathLst>
          </a:custGeom>
          <a:solidFill>
            <a:srgbClr val="753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/>
          <p:nvPr/>
        </p:nvSpPr>
        <p:spPr>
          <a:xfrm flipH="1">
            <a:off x="-91009" y="-47625"/>
            <a:ext cx="9449141" cy="5238761"/>
          </a:xfrm>
          <a:custGeom>
            <a:rect b="b" l="l" r="r" t="t"/>
            <a:pathLst>
              <a:path extrusionOk="0" h="43089" w="73507">
                <a:moveTo>
                  <a:pt x="1001" y="1"/>
                </a:moveTo>
                <a:cubicBezTo>
                  <a:pt x="448" y="1"/>
                  <a:pt x="1" y="398"/>
                  <a:pt x="1" y="890"/>
                </a:cubicBezTo>
                <a:lnTo>
                  <a:pt x="1" y="6332"/>
                </a:lnTo>
                <a:cubicBezTo>
                  <a:pt x="357" y="6725"/>
                  <a:pt x="759" y="7090"/>
                  <a:pt x="1198" y="7410"/>
                </a:cubicBezTo>
                <a:cubicBezTo>
                  <a:pt x="3256" y="8915"/>
                  <a:pt x="5946" y="9584"/>
                  <a:pt x="8599" y="9850"/>
                </a:cubicBezTo>
                <a:cubicBezTo>
                  <a:pt x="9758" y="9966"/>
                  <a:pt x="10920" y="10012"/>
                  <a:pt x="12084" y="10012"/>
                </a:cubicBezTo>
                <a:cubicBezTo>
                  <a:pt x="16890" y="10012"/>
                  <a:pt x="21739" y="9219"/>
                  <a:pt x="26527" y="9219"/>
                </a:cubicBezTo>
                <a:cubicBezTo>
                  <a:pt x="28273" y="9219"/>
                  <a:pt x="30010" y="9325"/>
                  <a:pt x="31735" y="9612"/>
                </a:cubicBezTo>
                <a:cubicBezTo>
                  <a:pt x="33584" y="9920"/>
                  <a:pt x="35466" y="10477"/>
                  <a:pt x="36774" y="11679"/>
                </a:cubicBezTo>
                <a:cubicBezTo>
                  <a:pt x="37365" y="12220"/>
                  <a:pt x="37824" y="12925"/>
                  <a:pt x="37840" y="13676"/>
                </a:cubicBezTo>
                <a:cubicBezTo>
                  <a:pt x="37849" y="14299"/>
                  <a:pt x="37557" y="14894"/>
                  <a:pt x="37221" y="15435"/>
                </a:cubicBezTo>
                <a:cubicBezTo>
                  <a:pt x="36200" y="17079"/>
                  <a:pt x="34650" y="18732"/>
                  <a:pt x="34999" y="20581"/>
                </a:cubicBezTo>
                <a:cubicBezTo>
                  <a:pt x="35257" y="21930"/>
                  <a:pt x="36487" y="22972"/>
                  <a:pt x="37820" y="23652"/>
                </a:cubicBezTo>
                <a:cubicBezTo>
                  <a:pt x="39153" y="24333"/>
                  <a:pt x="40637" y="24768"/>
                  <a:pt x="41937" y="25498"/>
                </a:cubicBezTo>
                <a:cubicBezTo>
                  <a:pt x="43126" y="26170"/>
                  <a:pt x="44225" y="27339"/>
                  <a:pt x="43876" y="28548"/>
                </a:cubicBezTo>
                <a:cubicBezTo>
                  <a:pt x="43753" y="28983"/>
                  <a:pt x="43454" y="29360"/>
                  <a:pt x="43138" y="29717"/>
                </a:cubicBezTo>
                <a:cubicBezTo>
                  <a:pt x="42068" y="30935"/>
                  <a:pt x="40817" y="32026"/>
                  <a:pt x="39419" y="32956"/>
                </a:cubicBezTo>
                <a:cubicBezTo>
                  <a:pt x="38127" y="33818"/>
                  <a:pt x="36598" y="34670"/>
                  <a:pt x="36258" y="36073"/>
                </a:cubicBezTo>
                <a:cubicBezTo>
                  <a:pt x="36081" y="36782"/>
                  <a:pt x="36249" y="37541"/>
                  <a:pt x="36020" y="38238"/>
                </a:cubicBezTo>
                <a:cubicBezTo>
                  <a:pt x="35729" y="39120"/>
                  <a:pt x="34831" y="39763"/>
                  <a:pt x="33851" y="40050"/>
                </a:cubicBezTo>
                <a:cubicBezTo>
                  <a:pt x="33203" y="40241"/>
                  <a:pt x="32520" y="40299"/>
                  <a:pt x="31833" y="40299"/>
                </a:cubicBezTo>
                <a:cubicBezTo>
                  <a:pt x="31484" y="40299"/>
                  <a:pt x="31134" y="40284"/>
                  <a:pt x="30787" y="40264"/>
                </a:cubicBezTo>
                <a:cubicBezTo>
                  <a:pt x="28977" y="40157"/>
                  <a:pt x="27150" y="39909"/>
                  <a:pt x="25346" y="39909"/>
                </a:cubicBezTo>
                <a:cubicBezTo>
                  <a:pt x="24449" y="39909"/>
                  <a:pt x="23558" y="39970"/>
                  <a:pt x="22677" y="40141"/>
                </a:cubicBezTo>
                <a:cubicBezTo>
                  <a:pt x="20766" y="40510"/>
                  <a:pt x="18892" y="41609"/>
                  <a:pt x="18014" y="43089"/>
                </a:cubicBezTo>
                <a:lnTo>
                  <a:pt x="44446" y="43089"/>
                </a:lnTo>
                <a:cubicBezTo>
                  <a:pt x="47768" y="41412"/>
                  <a:pt x="51401" y="40218"/>
                  <a:pt x="55173" y="39603"/>
                </a:cubicBezTo>
                <a:cubicBezTo>
                  <a:pt x="57990" y="39140"/>
                  <a:pt x="61566" y="39214"/>
                  <a:pt x="63571" y="37098"/>
                </a:cubicBezTo>
                <a:cubicBezTo>
                  <a:pt x="64535" y="36077"/>
                  <a:pt x="65068" y="34597"/>
                  <a:pt x="64272" y="33371"/>
                </a:cubicBezTo>
                <a:cubicBezTo>
                  <a:pt x="63547" y="32251"/>
                  <a:pt x="62091" y="31767"/>
                  <a:pt x="60955" y="31050"/>
                </a:cubicBezTo>
                <a:cubicBezTo>
                  <a:pt x="59315" y="30008"/>
                  <a:pt x="58228" y="27999"/>
                  <a:pt x="60205" y="26748"/>
                </a:cubicBezTo>
                <a:cubicBezTo>
                  <a:pt x="61078" y="26195"/>
                  <a:pt x="62218" y="25949"/>
                  <a:pt x="62952" y="25227"/>
                </a:cubicBezTo>
                <a:cubicBezTo>
                  <a:pt x="64293" y="23898"/>
                  <a:pt x="62919" y="22156"/>
                  <a:pt x="61591" y="21352"/>
                </a:cubicBezTo>
                <a:cubicBezTo>
                  <a:pt x="59577" y="20130"/>
                  <a:pt x="56764" y="19466"/>
                  <a:pt x="56424" y="16956"/>
                </a:cubicBezTo>
                <a:cubicBezTo>
                  <a:pt x="56116" y="14676"/>
                  <a:pt x="57851" y="12774"/>
                  <a:pt x="59905" y="11621"/>
                </a:cubicBezTo>
                <a:cubicBezTo>
                  <a:pt x="63374" y="9673"/>
                  <a:pt x="67611" y="8778"/>
                  <a:pt x="71780" y="8778"/>
                </a:cubicBezTo>
                <a:cubicBezTo>
                  <a:pt x="72358" y="8778"/>
                  <a:pt x="72934" y="8795"/>
                  <a:pt x="73507" y="8829"/>
                </a:cubicBezTo>
                <a:lnTo>
                  <a:pt x="73507" y="890"/>
                </a:lnTo>
                <a:cubicBezTo>
                  <a:pt x="73507" y="402"/>
                  <a:pt x="73060" y="1"/>
                  <a:pt x="72502" y="1"/>
                </a:cubicBezTo>
                <a:close/>
              </a:path>
            </a:pathLst>
          </a:custGeom>
          <a:gradFill>
            <a:gsLst>
              <a:gs pos="0">
                <a:srgbClr val="131263">
                  <a:alpha val="21540"/>
                </a:srgbClr>
              </a:gs>
              <a:gs pos="100000">
                <a:srgbClr val="0C0C33">
                  <a:alpha val="2154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325" y="-128354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5"/>
          <p:cNvSpPr txBox="1"/>
          <p:nvPr>
            <p:ph type="title"/>
          </p:nvPr>
        </p:nvSpPr>
        <p:spPr>
          <a:xfrm flipH="1">
            <a:off x="3850057" y="1141688"/>
            <a:ext cx="4622400" cy="13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3600"/>
              <a:buNone/>
              <a:defRPr sz="3600">
                <a:solidFill>
                  <a:srgbClr val="0F0F4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1" type="subTitle"/>
          </p:nvPr>
        </p:nvSpPr>
        <p:spPr>
          <a:xfrm flipH="1">
            <a:off x="5400475" y="2978050"/>
            <a:ext cx="28647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200"/>
              <a:buNone/>
              <a:defRPr>
                <a:solidFill>
                  <a:srgbClr val="0F0F4B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/>
        </p:txBody>
      </p:sp>
      <p:sp>
        <p:nvSpPr>
          <p:cNvPr id="66" name="Google Shape;66;p5"/>
          <p:cNvSpPr txBox="1"/>
          <p:nvPr>
            <p:ph idx="2" type="title"/>
          </p:nvPr>
        </p:nvSpPr>
        <p:spPr>
          <a:xfrm flipH="1">
            <a:off x="5400525" y="2726375"/>
            <a:ext cx="6063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/>
        </p:txBody>
      </p:sp>
      <p:sp>
        <p:nvSpPr>
          <p:cNvPr id="67" name="Google Shape;67;p5"/>
          <p:cNvSpPr txBox="1"/>
          <p:nvPr>
            <p:ph idx="3" type="subTitle"/>
          </p:nvPr>
        </p:nvSpPr>
        <p:spPr>
          <a:xfrm flipH="1">
            <a:off x="5400475" y="3608550"/>
            <a:ext cx="28647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200"/>
              <a:buNone/>
              <a:defRPr>
                <a:solidFill>
                  <a:srgbClr val="0F0F4B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/>
        </p:txBody>
      </p:sp>
      <p:sp>
        <p:nvSpPr>
          <p:cNvPr id="68" name="Google Shape;68;p5"/>
          <p:cNvSpPr txBox="1"/>
          <p:nvPr>
            <p:ph idx="4" type="title"/>
          </p:nvPr>
        </p:nvSpPr>
        <p:spPr>
          <a:xfrm flipH="1">
            <a:off x="5400525" y="3356875"/>
            <a:ext cx="6063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/>
        </p:txBody>
      </p:sp>
      <p:sp>
        <p:nvSpPr>
          <p:cNvPr id="69" name="Google Shape;69;p5"/>
          <p:cNvSpPr txBox="1"/>
          <p:nvPr>
            <p:ph idx="5" type="subTitle"/>
          </p:nvPr>
        </p:nvSpPr>
        <p:spPr>
          <a:xfrm flipH="1">
            <a:off x="5400475" y="4239050"/>
            <a:ext cx="28647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200"/>
              <a:buNone/>
              <a:defRPr>
                <a:solidFill>
                  <a:srgbClr val="0F0F4B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/>
        </p:txBody>
      </p:sp>
      <p:sp>
        <p:nvSpPr>
          <p:cNvPr id="70" name="Google Shape;70;p5"/>
          <p:cNvSpPr txBox="1"/>
          <p:nvPr>
            <p:ph idx="6" type="title"/>
          </p:nvPr>
        </p:nvSpPr>
        <p:spPr>
          <a:xfrm flipH="1">
            <a:off x="5400525" y="3987375"/>
            <a:ext cx="6063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7" type="title"/>
          </p:nvPr>
        </p:nvSpPr>
        <p:spPr>
          <a:xfrm flipH="1">
            <a:off x="-705000" y="2726375"/>
            <a:ext cx="6063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8" type="title"/>
          </p:nvPr>
        </p:nvSpPr>
        <p:spPr>
          <a:xfrm flipH="1">
            <a:off x="-705000" y="3356875"/>
            <a:ext cx="6063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>
            <p:ph idx="9" type="title"/>
          </p:nvPr>
        </p:nvSpPr>
        <p:spPr>
          <a:xfrm flipH="1">
            <a:off x="-705000" y="3987375"/>
            <a:ext cx="6063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/>
          <p:nvPr/>
        </p:nvSpPr>
        <p:spPr>
          <a:xfrm>
            <a:off x="-53675" y="-14175"/>
            <a:ext cx="9265825" cy="5243926"/>
          </a:xfrm>
          <a:custGeom>
            <a:rect b="b" l="l" r="r" t="t"/>
            <a:pathLst>
              <a:path extrusionOk="0" h="25530" w="43967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6"/>
          <p:cNvGrpSpPr/>
          <p:nvPr/>
        </p:nvGrpSpPr>
        <p:grpSpPr>
          <a:xfrm>
            <a:off x="-39710" y="-14172"/>
            <a:ext cx="9252075" cy="5165294"/>
            <a:chOff x="3655900" y="1642950"/>
            <a:chExt cx="1299175" cy="751250"/>
          </a:xfrm>
        </p:grpSpPr>
        <p:sp>
          <p:nvSpPr>
            <p:cNvPr id="77" name="Google Shape;77;p6"/>
            <p:cNvSpPr/>
            <p:nvPr/>
          </p:nvSpPr>
          <p:spPr>
            <a:xfrm>
              <a:off x="3655900" y="1891900"/>
              <a:ext cx="1299075" cy="436175"/>
            </a:xfrm>
            <a:custGeom>
              <a:rect b="b" l="l" r="r" t="t"/>
              <a:pathLst>
                <a:path extrusionOk="0" h="17447" w="51963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4039825" y="1642950"/>
              <a:ext cx="915250" cy="258475"/>
            </a:xfrm>
            <a:custGeom>
              <a:rect b="b" l="l" r="r" t="t"/>
              <a:pathLst>
                <a:path extrusionOk="0" h="10339" w="3661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3742950" y="2287000"/>
              <a:ext cx="725400" cy="107200"/>
            </a:xfrm>
            <a:custGeom>
              <a:rect b="b" l="l" r="r" t="t"/>
              <a:pathLst>
                <a:path extrusionOk="0" h="4288" w="29016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6"/>
          <p:cNvGrpSpPr/>
          <p:nvPr/>
        </p:nvGrpSpPr>
        <p:grpSpPr>
          <a:xfrm>
            <a:off x="-33384" y="24104"/>
            <a:ext cx="9191800" cy="5125321"/>
            <a:chOff x="5820575" y="792900"/>
            <a:chExt cx="1357625" cy="786925"/>
          </a:xfrm>
        </p:grpSpPr>
        <p:sp>
          <p:nvSpPr>
            <p:cNvPr id="81" name="Google Shape;81;p6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6"/>
          <p:cNvGrpSpPr/>
          <p:nvPr/>
        </p:nvGrpSpPr>
        <p:grpSpPr>
          <a:xfrm>
            <a:off x="59" y="24104"/>
            <a:ext cx="9191800" cy="5125321"/>
            <a:chOff x="5820575" y="792900"/>
            <a:chExt cx="1357625" cy="786925"/>
          </a:xfrm>
        </p:grpSpPr>
        <p:sp>
          <p:nvSpPr>
            <p:cNvPr id="86" name="Google Shape;86;p6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0" name="Google Shape;9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325" y="-128354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2" name="Google Shape;92;p6"/>
          <p:cNvSpPr txBox="1"/>
          <p:nvPr>
            <p:ph type="ctrTitle"/>
          </p:nvPr>
        </p:nvSpPr>
        <p:spPr>
          <a:xfrm>
            <a:off x="3709825" y="2906100"/>
            <a:ext cx="33909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753E9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3" name="Google Shape;93;p6"/>
          <p:cNvSpPr txBox="1"/>
          <p:nvPr>
            <p:ph idx="1" type="subTitle"/>
          </p:nvPr>
        </p:nvSpPr>
        <p:spPr>
          <a:xfrm>
            <a:off x="2043150" y="1963200"/>
            <a:ext cx="50577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6"/>
          <p:cNvSpPr/>
          <p:nvPr/>
        </p:nvSpPr>
        <p:spPr>
          <a:xfrm>
            <a:off x="525550" y="2593875"/>
            <a:ext cx="650" cy="625"/>
          </a:xfrm>
          <a:custGeom>
            <a:rect b="b" l="l" r="r" t="t"/>
            <a:pathLst>
              <a:path extrusionOk="0" h="25" w="26">
                <a:moveTo>
                  <a:pt x="26" y="0"/>
                </a:moveTo>
                <a:cubicBezTo>
                  <a:pt x="17" y="4"/>
                  <a:pt x="9" y="16"/>
                  <a:pt x="1" y="25"/>
                </a:cubicBezTo>
                <a:lnTo>
                  <a:pt x="26" y="0"/>
                </a:lnTo>
                <a:close/>
              </a:path>
            </a:pathLst>
          </a:custGeom>
          <a:solidFill>
            <a:srgbClr val="3330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AND 1">
  <p:cSld name="CUSTOM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/>
          <p:nvPr/>
        </p:nvSpPr>
        <p:spPr>
          <a:xfrm>
            <a:off x="-53675" y="-14175"/>
            <a:ext cx="9265825" cy="5243926"/>
          </a:xfrm>
          <a:custGeom>
            <a:rect b="b" l="l" r="r" t="t"/>
            <a:pathLst>
              <a:path extrusionOk="0" h="25530" w="43967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7"/>
          <p:cNvGrpSpPr/>
          <p:nvPr/>
        </p:nvGrpSpPr>
        <p:grpSpPr>
          <a:xfrm>
            <a:off x="-39710" y="-14172"/>
            <a:ext cx="9252075" cy="5165294"/>
            <a:chOff x="3655900" y="1642950"/>
            <a:chExt cx="1299175" cy="751250"/>
          </a:xfrm>
        </p:grpSpPr>
        <p:sp>
          <p:nvSpPr>
            <p:cNvPr id="98" name="Google Shape;98;p7"/>
            <p:cNvSpPr/>
            <p:nvPr/>
          </p:nvSpPr>
          <p:spPr>
            <a:xfrm>
              <a:off x="3655900" y="1891900"/>
              <a:ext cx="1299075" cy="436175"/>
            </a:xfrm>
            <a:custGeom>
              <a:rect b="b" l="l" r="r" t="t"/>
              <a:pathLst>
                <a:path extrusionOk="0" h="17447" w="51963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4039825" y="1642950"/>
              <a:ext cx="915250" cy="258475"/>
            </a:xfrm>
            <a:custGeom>
              <a:rect b="b" l="l" r="r" t="t"/>
              <a:pathLst>
                <a:path extrusionOk="0" h="10339" w="3661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3742950" y="2287000"/>
              <a:ext cx="725400" cy="107200"/>
            </a:xfrm>
            <a:custGeom>
              <a:rect b="b" l="l" r="r" t="t"/>
              <a:pathLst>
                <a:path extrusionOk="0" h="4288" w="29016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7"/>
          <p:cNvGrpSpPr/>
          <p:nvPr/>
        </p:nvGrpSpPr>
        <p:grpSpPr>
          <a:xfrm>
            <a:off x="-33384" y="24104"/>
            <a:ext cx="9191800" cy="5125321"/>
            <a:chOff x="5820575" y="792900"/>
            <a:chExt cx="1357625" cy="786925"/>
          </a:xfrm>
        </p:grpSpPr>
        <p:sp>
          <p:nvSpPr>
            <p:cNvPr id="102" name="Google Shape;102;p7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7"/>
          <p:cNvGrpSpPr/>
          <p:nvPr/>
        </p:nvGrpSpPr>
        <p:grpSpPr>
          <a:xfrm>
            <a:off x="59" y="24104"/>
            <a:ext cx="9191800" cy="5125321"/>
            <a:chOff x="5820575" y="792900"/>
            <a:chExt cx="1357625" cy="786925"/>
          </a:xfrm>
        </p:grpSpPr>
        <p:sp>
          <p:nvSpPr>
            <p:cNvPr id="107" name="Google Shape;107;p7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2" name="Google Shape;112;p7"/>
          <p:cNvSpPr txBox="1"/>
          <p:nvPr>
            <p:ph type="title"/>
          </p:nvPr>
        </p:nvSpPr>
        <p:spPr>
          <a:xfrm>
            <a:off x="-1676400" y="2206575"/>
            <a:ext cx="800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3" name="Google Shape;113;p7"/>
          <p:cNvSpPr txBox="1"/>
          <p:nvPr>
            <p:ph idx="1" type="subTitle"/>
          </p:nvPr>
        </p:nvSpPr>
        <p:spPr>
          <a:xfrm>
            <a:off x="952500" y="3723425"/>
            <a:ext cx="27432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14" name="Google Shape;114;p7"/>
          <p:cNvCxnSpPr/>
          <p:nvPr/>
        </p:nvCxnSpPr>
        <p:spPr>
          <a:xfrm>
            <a:off x="2324100" y="-66675"/>
            <a:ext cx="0" cy="2171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7"/>
          <p:cNvCxnSpPr/>
          <p:nvPr/>
        </p:nvCxnSpPr>
        <p:spPr>
          <a:xfrm>
            <a:off x="2035950" y="2105025"/>
            <a:ext cx="576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7"/>
          <p:cNvSpPr txBox="1"/>
          <p:nvPr>
            <p:ph idx="2" type="title"/>
          </p:nvPr>
        </p:nvSpPr>
        <p:spPr>
          <a:xfrm>
            <a:off x="163125" y="2781250"/>
            <a:ext cx="43218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7"/>
          <p:cNvSpPr/>
          <p:nvPr/>
        </p:nvSpPr>
        <p:spPr>
          <a:xfrm rot="10800000">
            <a:off x="-43050" y="-19639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56000">
                <a:srgbClr val="3F2767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"/>
          <p:cNvSpPr/>
          <p:nvPr/>
        </p:nvSpPr>
        <p:spPr>
          <a:xfrm>
            <a:off x="5247279" y="2339798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56000">
                <a:srgbClr val="3F2767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325" y="-128354"/>
            <a:ext cx="9251902" cy="5486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AND 1 1">
  <p:cSld name="CUSTOM_3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/>
          <p:nvPr/>
        </p:nvSpPr>
        <p:spPr>
          <a:xfrm>
            <a:off x="-53675" y="-14175"/>
            <a:ext cx="9265825" cy="5243926"/>
          </a:xfrm>
          <a:custGeom>
            <a:rect b="b" l="l" r="r" t="t"/>
            <a:pathLst>
              <a:path extrusionOk="0" h="25530" w="43967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" name="Google Shape;122;p8"/>
          <p:cNvGrpSpPr/>
          <p:nvPr/>
        </p:nvGrpSpPr>
        <p:grpSpPr>
          <a:xfrm>
            <a:off x="-39710" y="-14172"/>
            <a:ext cx="9252075" cy="5165294"/>
            <a:chOff x="3655900" y="1642950"/>
            <a:chExt cx="1299175" cy="751250"/>
          </a:xfrm>
        </p:grpSpPr>
        <p:sp>
          <p:nvSpPr>
            <p:cNvPr id="123" name="Google Shape;123;p8"/>
            <p:cNvSpPr/>
            <p:nvPr/>
          </p:nvSpPr>
          <p:spPr>
            <a:xfrm>
              <a:off x="3655900" y="1891900"/>
              <a:ext cx="1299075" cy="436175"/>
            </a:xfrm>
            <a:custGeom>
              <a:rect b="b" l="l" r="r" t="t"/>
              <a:pathLst>
                <a:path extrusionOk="0" h="17447" w="51963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4039825" y="1642950"/>
              <a:ext cx="915250" cy="258475"/>
            </a:xfrm>
            <a:custGeom>
              <a:rect b="b" l="l" r="r" t="t"/>
              <a:pathLst>
                <a:path extrusionOk="0" h="10339" w="3661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3742950" y="2287000"/>
              <a:ext cx="725400" cy="107200"/>
            </a:xfrm>
            <a:custGeom>
              <a:rect b="b" l="l" r="r" t="t"/>
              <a:pathLst>
                <a:path extrusionOk="0" h="4288" w="29016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8"/>
          <p:cNvGrpSpPr/>
          <p:nvPr/>
        </p:nvGrpSpPr>
        <p:grpSpPr>
          <a:xfrm>
            <a:off x="-33384" y="24104"/>
            <a:ext cx="9191800" cy="5125321"/>
            <a:chOff x="5820575" y="792900"/>
            <a:chExt cx="1357625" cy="786925"/>
          </a:xfrm>
        </p:grpSpPr>
        <p:sp>
          <p:nvSpPr>
            <p:cNvPr id="127" name="Google Shape;127;p8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8"/>
          <p:cNvGrpSpPr/>
          <p:nvPr/>
        </p:nvGrpSpPr>
        <p:grpSpPr>
          <a:xfrm>
            <a:off x="59" y="24104"/>
            <a:ext cx="9191800" cy="5125321"/>
            <a:chOff x="5820575" y="792900"/>
            <a:chExt cx="1357625" cy="786925"/>
          </a:xfrm>
        </p:grpSpPr>
        <p:sp>
          <p:nvSpPr>
            <p:cNvPr id="132" name="Google Shape;132;p8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6" name="Google Shape;136;p8"/>
          <p:cNvCxnSpPr/>
          <p:nvPr/>
        </p:nvCxnSpPr>
        <p:spPr>
          <a:xfrm>
            <a:off x="2324100" y="-66675"/>
            <a:ext cx="0" cy="2171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8"/>
          <p:cNvSpPr/>
          <p:nvPr/>
        </p:nvSpPr>
        <p:spPr>
          <a:xfrm>
            <a:off x="349275" y="2105025"/>
            <a:ext cx="3949500" cy="24939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9" name="Google Shape;139;p8"/>
          <p:cNvSpPr txBox="1"/>
          <p:nvPr>
            <p:ph type="title"/>
          </p:nvPr>
        </p:nvSpPr>
        <p:spPr>
          <a:xfrm>
            <a:off x="-1676400" y="2206575"/>
            <a:ext cx="800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0" name="Google Shape;140;p8"/>
          <p:cNvSpPr txBox="1"/>
          <p:nvPr>
            <p:ph idx="1" type="subTitle"/>
          </p:nvPr>
        </p:nvSpPr>
        <p:spPr>
          <a:xfrm>
            <a:off x="952500" y="3723425"/>
            <a:ext cx="27432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1" name="Google Shape;141;p8"/>
          <p:cNvSpPr txBox="1"/>
          <p:nvPr>
            <p:ph idx="2" type="title"/>
          </p:nvPr>
        </p:nvSpPr>
        <p:spPr>
          <a:xfrm>
            <a:off x="130250" y="2781250"/>
            <a:ext cx="43875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2" name="Google Shape;142;p8"/>
          <p:cNvSpPr/>
          <p:nvPr/>
        </p:nvSpPr>
        <p:spPr>
          <a:xfrm rot="10800000">
            <a:off x="-43050" y="-19639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56000">
                <a:srgbClr val="3F2767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"/>
          <p:cNvSpPr/>
          <p:nvPr/>
        </p:nvSpPr>
        <p:spPr>
          <a:xfrm>
            <a:off x="5247279" y="2339798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56000">
                <a:srgbClr val="3F2767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325" y="-128354"/>
            <a:ext cx="9251902" cy="5486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WO COLUMNS">
  <p:cSld name="ONE_COLUM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oogle Shape;146;p9"/>
          <p:cNvCxnSpPr/>
          <p:nvPr/>
        </p:nvCxnSpPr>
        <p:spPr>
          <a:xfrm>
            <a:off x="2989350" y="330150"/>
            <a:ext cx="60318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9"/>
          <p:cNvCxnSpPr/>
          <p:nvPr/>
        </p:nvCxnSpPr>
        <p:spPr>
          <a:xfrm>
            <a:off x="6005250" y="-99550"/>
            <a:ext cx="0" cy="4296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9"/>
          <p:cNvSpPr txBox="1"/>
          <p:nvPr>
            <p:ph idx="12" type="sldNum"/>
          </p:nvPr>
        </p:nvSpPr>
        <p:spPr>
          <a:xfrm>
            <a:off x="8458144" y="4652968"/>
            <a:ext cx="560400" cy="4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9" name="Google Shape;149;p9"/>
          <p:cNvSpPr txBox="1"/>
          <p:nvPr>
            <p:ph type="title"/>
          </p:nvPr>
        </p:nvSpPr>
        <p:spPr>
          <a:xfrm>
            <a:off x="3300150" y="1008750"/>
            <a:ext cx="54102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400"/>
              <a:buNone/>
              <a:defRPr sz="2400">
                <a:solidFill>
                  <a:srgbClr val="0F0F4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9pPr>
          </a:lstStyle>
          <a:p/>
        </p:txBody>
      </p:sp>
      <p:cxnSp>
        <p:nvCxnSpPr>
          <p:cNvPr id="150" name="Google Shape;150;p9"/>
          <p:cNvCxnSpPr/>
          <p:nvPr/>
        </p:nvCxnSpPr>
        <p:spPr>
          <a:xfrm rot="10800000">
            <a:off x="5044150" y="4781475"/>
            <a:ext cx="0" cy="4287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9"/>
          <p:cNvCxnSpPr/>
          <p:nvPr/>
        </p:nvCxnSpPr>
        <p:spPr>
          <a:xfrm rot="10800000">
            <a:off x="4756000" y="4781550"/>
            <a:ext cx="5763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9"/>
          <p:cNvCxnSpPr/>
          <p:nvPr/>
        </p:nvCxnSpPr>
        <p:spPr>
          <a:xfrm rot="10800000">
            <a:off x="2219325" y="4781475"/>
            <a:ext cx="0" cy="4287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9"/>
          <p:cNvCxnSpPr/>
          <p:nvPr/>
        </p:nvCxnSpPr>
        <p:spPr>
          <a:xfrm rot="10800000">
            <a:off x="1931175" y="4781550"/>
            <a:ext cx="5763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9"/>
          <p:cNvSpPr/>
          <p:nvPr/>
        </p:nvSpPr>
        <p:spPr>
          <a:xfrm rot="10800000">
            <a:off x="-43050" y="-19639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56000">
                <a:srgbClr val="3F2767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"/>
          <p:cNvSpPr/>
          <p:nvPr/>
        </p:nvSpPr>
        <p:spPr>
          <a:xfrm>
            <a:off x="5247279" y="2339798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56000">
                <a:srgbClr val="3F2767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325" y="-128354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9"/>
          <p:cNvSpPr/>
          <p:nvPr/>
        </p:nvSpPr>
        <p:spPr>
          <a:xfrm>
            <a:off x="995350" y="1847850"/>
            <a:ext cx="2448000" cy="2805000"/>
          </a:xfrm>
          <a:prstGeom prst="roundRect">
            <a:avLst>
              <a:gd fmla="val 16667" name="adj"/>
            </a:avLst>
          </a:prstGeom>
          <a:solidFill>
            <a:srgbClr val="0F0F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3820138" y="1847850"/>
            <a:ext cx="2448000" cy="2805000"/>
          </a:xfrm>
          <a:prstGeom prst="roundRect">
            <a:avLst>
              <a:gd fmla="val 16667" name="adj"/>
            </a:avLst>
          </a:prstGeom>
          <a:solidFill>
            <a:srgbClr val="4849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"/>
          <p:cNvSpPr txBox="1"/>
          <p:nvPr>
            <p:ph idx="2" type="title"/>
          </p:nvPr>
        </p:nvSpPr>
        <p:spPr>
          <a:xfrm flipH="1">
            <a:off x="1273475" y="2786850"/>
            <a:ext cx="189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0" name="Google Shape;160;p9"/>
          <p:cNvSpPr txBox="1"/>
          <p:nvPr>
            <p:ph idx="3" type="title"/>
          </p:nvPr>
        </p:nvSpPr>
        <p:spPr>
          <a:xfrm flipH="1">
            <a:off x="4098250" y="2786850"/>
            <a:ext cx="189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1" name="Google Shape;161;p9"/>
          <p:cNvSpPr txBox="1"/>
          <p:nvPr>
            <p:ph idx="1" type="subTitle"/>
          </p:nvPr>
        </p:nvSpPr>
        <p:spPr>
          <a:xfrm flipH="1">
            <a:off x="1226025" y="3054250"/>
            <a:ext cx="19866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2" name="Google Shape;162;p9"/>
          <p:cNvSpPr txBox="1"/>
          <p:nvPr>
            <p:ph idx="4" type="subTitle"/>
          </p:nvPr>
        </p:nvSpPr>
        <p:spPr>
          <a:xfrm flipH="1">
            <a:off x="4050850" y="3054250"/>
            <a:ext cx="19866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HREE COLUMNS">
  <p:cSld name="MAIN_POIN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10"/>
          <p:cNvCxnSpPr/>
          <p:nvPr/>
        </p:nvCxnSpPr>
        <p:spPr>
          <a:xfrm>
            <a:off x="2989350" y="330150"/>
            <a:ext cx="60318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0"/>
          <p:cNvSpPr/>
          <p:nvPr/>
        </p:nvSpPr>
        <p:spPr>
          <a:xfrm rot="10800000">
            <a:off x="-43050" y="-19639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56000">
                <a:srgbClr val="3F2767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325" y="-128354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0"/>
          <p:cNvSpPr/>
          <p:nvPr/>
        </p:nvSpPr>
        <p:spPr>
          <a:xfrm>
            <a:off x="523200" y="1847850"/>
            <a:ext cx="2448000" cy="2805000"/>
          </a:xfrm>
          <a:prstGeom prst="roundRect">
            <a:avLst>
              <a:gd fmla="val 16667" name="adj"/>
            </a:avLst>
          </a:prstGeom>
          <a:solidFill>
            <a:srgbClr val="4F2F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>
            <a:off x="3347988" y="1847850"/>
            <a:ext cx="2448000" cy="2805000"/>
          </a:xfrm>
          <a:prstGeom prst="roundRect">
            <a:avLst>
              <a:gd fmla="val 16667" name="adj"/>
            </a:avLst>
          </a:prstGeom>
          <a:solidFill>
            <a:srgbClr val="753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>
            <a:off x="6172788" y="1847850"/>
            <a:ext cx="2448000" cy="28050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"/>
          <p:cNvSpPr txBox="1"/>
          <p:nvPr>
            <p:ph type="title"/>
          </p:nvPr>
        </p:nvSpPr>
        <p:spPr>
          <a:xfrm>
            <a:off x="3300150" y="330150"/>
            <a:ext cx="54102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400"/>
              <a:buNone/>
              <a:defRPr sz="2400">
                <a:solidFill>
                  <a:srgbClr val="0F0F4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9pPr>
          </a:lstStyle>
          <a:p/>
        </p:txBody>
      </p:sp>
      <p:cxnSp>
        <p:nvCxnSpPr>
          <p:cNvPr id="171" name="Google Shape;171;p10"/>
          <p:cNvCxnSpPr/>
          <p:nvPr/>
        </p:nvCxnSpPr>
        <p:spPr>
          <a:xfrm>
            <a:off x="6005250" y="-112825"/>
            <a:ext cx="0" cy="4431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0"/>
          <p:cNvCxnSpPr/>
          <p:nvPr/>
        </p:nvCxnSpPr>
        <p:spPr>
          <a:xfrm rot="10800000">
            <a:off x="4572000" y="4781475"/>
            <a:ext cx="0" cy="4287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0"/>
          <p:cNvCxnSpPr/>
          <p:nvPr/>
        </p:nvCxnSpPr>
        <p:spPr>
          <a:xfrm rot="10800000">
            <a:off x="4283850" y="4781550"/>
            <a:ext cx="5763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0"/>
          <p:cNvCxnSpPr/>
          <p:nvPr/>
        </p:nvCxnSpPr>
        <p:spPr>
          <a:xfrm rot="10800000">
            <a:off x="1747175" y="4781475"/>
            <a:ext cx="0" cy="4287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0"/>
          <p:cNvCxnSpPr/>
          <p:nvPr/>
        </p:nvCxnSpPr>
        <p:spPr>
          <a:xfrm rot="10800000">
            <a:off x="1459025" y="4781550"/>
            <a:ext cx="5763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10"/>
          <p:cNvSpPr txBox="1"/>
          <p:nvPr>
            <p:ph idx="2" type="title"/>
          </p:nvPr>
        </p:nvSpPr>
        <p:spPr>
          <a:xfrm flipH="1">
            <a:off x="801325" y="2786850"/>
            <a:ext cx="189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7" name="Google Shape;177;p10"/>
          <p:cNvSpPr txBox="1"/>
          <p:nvPr>
            <p:ph idx="3" type="title"/>
          </p:nvPr>
        </p:nvSpPr>
        <p:spPr>
          <a:xfrm flipH="1">
            <a:off x="3626100" y="2786850"/>
            <a:ext cx="189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8" name="Google Shape;178;p10"/>
          <p:cNvSpPr txBox="1"/>
          <p:nvPr>
            <p:ph idx="1" type="subTitle"/>
          </p:nvPr>
        </p:nvSpPr>
        <p:spPr>
          <a:xfrm flipH="1">
            <a:off x="753875" y="3054250"/>
            <a:ext cx="19866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9" name="Google Shape;179;p10"/>
          <p:cNvSpPr txBox="1"/>
          <p:nvPr>
            <p:ph idx="4" type="subTitle"/>
          </p:nvPr>
        </p:nvSpPr>
        <p:spPr>
          <a:xfrm flipH="1">
            <a:off x="3578700" y="3054250"/>
            <a:ext cx="19866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80" name="Google Shape;180;p10"/>
          <p:cNvCxnSpPr/>
          <p:nvPr/>
        </p:nvCxnSpPr>
        <p:spPr>
          <a:xfrm rot="10800000">
            <a:off x="7396800" y="4781475"/>
            <a:ext cx="0" cy="4287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0"/>
          <p:cNvCxnSpPr/>
          <p:nvPr/>
        </p:nvCxnSpPr>
        <p:spPr>
          <a:xfrm rot="10800000">
            <a:off x="7108650" y="4781550"/>
            <a:ext cx="5763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10"/>
          <p:cNvSpPr txBox="1"/>
          <p:nvPr>
            <p:ph idx="5" type="title"/>
          </p:nvPr>
        </p:nvSpPr>
        <p:spPr>
          <a:xfrm flipH="1">
            <a:off x="6450900" y="2786850"/>
            <a:ext cx="189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3" name="Google Shape;183;p10"/>
          <p:cNvSpPr txBox="1"/>
          <p:nvPr>
            <p:ph idx="6" type="subTitle"/>
          </p:nvPr>
        </p:nvSpPr>
        <p:spPr>
          <a:xfrm flipH="1">
            <a:off x="6403500" y="3054250"/>
            <a:ext cx="19866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nica One"/>
              <a:buNone/>
              <a:defRPr b="1" sz="28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38800" y="14764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●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○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■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●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○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■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●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○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cope One"/>
              <a:buChar char="■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9"/>
          <p:cNvSpPr txBox="1"/>
          <p:nvPr>
            <p:ph type="ctrTitle"/>
          </p:nvPr>
        </p:nvSpPr>
        <p:spPr>
          <a:xfrm>
            <a:off x="1586675" y="1226800"/>
            <a:ext cx="6417900" cy="14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Projet 5 - Mise à niveau du site web solicode.co</a:t>
            </a:r>
            <a:endParaRPr/>
          </a:p>
        </p:txBody>
      </p:sp>
      <p:sp>
        <p:nvSpPr>
          <p:cNvPr id="574" name="Google Shape;574;p19"/>
          <p:cNvSpPr txBox="1"/>
          <p:nvPr>
            <p:ph idx="1" type="subTitle"/>
          </p:nvPr>
        </p:nvSpPr>
        <p:spPr>
          <a:xfrm>
            <a:off x="1738975" y="4073550"/>
            <a:ext cx="47193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latin typeface="Muli"/>
                <a:ea typeface="Muli"/>
                <a:cs typeface="Muli"/>
                <a:sym typeface="Muli"/>
              </a:rPr>
              <a:t>NOM DE STAGER : AJBAR OMAR</a:t>
            </a:r>
            <a:endParaRPr sz="2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Nom de encadrent : </a:t>
            </a:r>
            <a:r>
              <a:rPr b="1" lang="es" sz="1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Fouad ES-SARRAJ</a:t>
            </a:r>
            <a:endParaRPr b="1" sz="1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5" name="Google Shape;575;p19"/>
          <p:cNvGrpSpPr/>
          <p:nvPr/>
        </p:nvGrpSpPr>
        <p:grpSpPr>
          <a:xfrm>
            <a:off x="1864784" y="3106012"/>
            <a:ext cx="1956593" cy="897079"/>
            <a:chOff x="1807600" y="2503350"/>
            <a:chExt cx="934425" cy="428425"/>
          </a:xfrm>
        </p:grpSpPr>
        <p:sp>
          <p:nvSpPr>
            <p:cNvPr id="576" name="Google Shape;576;p19"/>
            <p:cNvSpPr/>
            <p:nvPr/>
          </p:nvSpPr>
          <p:spPr>
            <a:xfrm>
              <a:off x="1936550" y="2606050"/>
              <a:ext cx="778725" cy="325725"/>
            </a:xfrm>
            <a:custGeom>
              <a:rect b="b" l="l" r="r" t="t"/>
              <a:pathLst>
                <a:path extrusionOk="0" fill="none" h="13029" w="31149">
                  <a:moveTo>
                    <a:pt x="1" y="6328"/>
                  </a:moveTo>
                  <a:cubicBezTo>
                    <a:pt x="1" y="6328"/>
                    <a:pt x="5311" y="846"/>
                    <a:pt x="9498" y="4315"/>
                  </a:cubicBezTo>
                  <a:cubicBezTo>
                    <a:pt x="13684" y="7784"/>
                    <a:pt x="16263" y="13028"/>
                    <a:pt x="22914" y="11523"/>
                  </a:cubicBezTo>
                  <a:cubicBezTo>
                    <a:pt x="29570" y="10014"/>
                    <a:pt x="31148" y="2871"/>
                    <a:pt x="29656" y="1"/>
                  </a:cubicBezTo>
                </a:path>
              </a:pathLst>
            </a:custGeom>
            <a:noFill/>
            <a:ln cap="flat" cmpd="sng" w="2575">
              <a:solidFill>
                <a:srgbClr val="DCDCDC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2617850" y="2549775"/>
              <a:ext cx="88925" cy="74775"/>
            </a:xfrm>
            <a:custGeom>
              <a:rect b="b" l="l" r="r" t="t"/>
              <a:pathLst>
                <a:path extrusionOk="0" h="2991" w="3557">
                  <a:moveTo>
                    <a:pt x="924" y="1"/>
                  </a:moveTo>
                  <a:cubicBezTo>
                    <a:pt x="776" y="1"/>
                    <a:pt x="633" y="74"/>
                    <a:pt x="550" y="210"/>
                  </a:cubicBezTo>
                  <a:lnTo>
                    <a:pt x="128" y="887"/>
                  </a:lnTo>
                  <a:cubicBezTo>
                    <a:pt x="1" y="1096"/>
                    <a:pt x="62" y="1370"/>
                    <a:pt x="271" y="1502"/>
                  </a:cubicBezTo>
                  <a:lnTo>
                    <a:pt x="2670" y="2990"/>
                  </a:lnTo>
                  <a:lnTo>
                    <a:pt x="3556" y="1555"/>
                  </a:lnTo>
                  <a:lnTo>
                    <a:pt x="1157" y="66"/>
                  </a:lnTo>
                  <a:cubicBezTo>
                    <a:pt x="1084" y="22"/>
                    <a:pt x="1003" y="1"/>
                    <a:pt x="924" y="1"/>
                  </a:cubicBezTo>
                  <a:close/>
                </a:path>
              </a:pathLst>
            </a:custGeom>
            <a:solidFill>
              <a:srgbClr val="F3F2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2620125" y="2549775"/>
              <a:ext cx="86650" cy="44525"/>
            </a:xfrm>
            <a:custGeom>
              <a:rect b="b" l="l" r="r" t="t"/>
              <a:pathLst>
                <a:path extrusionOk="0" h="1781" w="3466">
                  <a:moveTo>
                    <a:pt x="833" y="1"/>
                  </a:moveTo>
                  <a:cubicBezTo>
                    <a:pt x="685" y="1"/>
                    <a:pt x="542" y="74"/>
                    <a:pt x="459" y="210"/>
                  </a:cubicBezTo>
                  <a:lnTo>
                    <a:pt x="37" y="887"/>
                  </a:lnTo>
                  <a:cubicBezTo>
                    <a:pt x="21" y="911"/>
                    <a:pt x="12" y="932"/>
                    <a:pt x="0" y="960"/>
                  </a:cubicBezTo>
                  <a:lnTo>
                    <a:pt x="324" y="435"/>
                  </a:lnTo>
                  <a:cubicBezTo>
                    <a:pt x="407" y="300"/>
                    <a:pt x="553" y="226"/>
                    <a:pt x="702" y="226"/>
                  </a:cubicBezTo>
                  <a:cubicBezTo>
                    <a:pt x="782" y="226"/>
                    <a:pt x="863" y="247"/>
                    <a:pt x="935" y="292"/>
                  </a:cubicBezTo>
                  <a:lnTo>
                    <a:pt x="3330" y="1780"/>
                  </a:lnTo>
                  <a:lnTo>
                    <a:pt x="3465" y="1555"/>
                  </a:lnTo>
                  <a:lnTo>
                    <a:pt x="1066" y="66"/>
                  </a:lnTo>
                  <a:cubicBezTo>
                    <a:pt x="993" y="22"/>
                    <a:pt x="912" y="1"/>
                    <a:pt x="8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2684600" y="2588625"/>
              <a:ext cx="34675" cy="39800"/>
            </a:xfrm>
            <a:custGeom>
              <a:rect b="b" l="l" r="r" t="t"/>
              <a:pathLst>
                <a:path extrusionOk="0" h="1592" w="1387">
                  <a:moveTo>
                    <a:pt x="886" y="1"/>
                  </a:moveTo>
                  <a:lnTo>
                    <a:pt x="431" y="739"/>
                  </a:lnTo>
                  <a:lnTo>
                    <a:pt x="0" y="1436"/>
                  </a:lnTo>
                  <a:lnTo>
                    <a:pt x="853" y="1592"/>
                  </a:lnTo>
                  <a:lnTo>
                    <a:pt x="1120" y="1161"/>
                  </a:lnTo>
                  <a:lnTo>
                    <a:pt x="1386" y="731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2705825" y="2606775"/>
              <a:ext cx="18975" cy="25050"/>
            </a:xfrm>
            <a:custGeom>
              <a:rect b="b" l="l" r="r" t="t"/>
              <a:pathLst>
                <a:path extrusionOk="0" h="1002" w="759">
                  <a:moveTo>
                    <a:pt x="537" y="1"/>
                  </a:moveTo>
                  <a:lnTo>
                    <a:pt x="0" y="866"/>
                  </a:lnTo>
                  <a:lnTo>
                    <a:pt x="222" y="1001"/>
                  </a:lnTo>
                  <a:lnTo>
                    <a:pt x="759" y="140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DB16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2711350" y="2610275"/>
              <a:ext cx="28525" cy="33850"/>
            </a:xfrm>
            <a:custGeom>
              <a:rect b="b" l="l" r="r" t="t"/>
              <a:pathLst>
                <a:path extrusionOk="0" h="1354" w="1141">
                  <a:moveTo>
                    <a:pt x="534" y="0"/>
                  </a:moveTo>
                  <a:lnTo>
                    <a:pt x="283" y="410"/>
                  </a:lnTo>
                  <a:lnTo>
                    <a:pt x="267" y="431"/>
                  </a:lnTo>
                  <a:lnTo>
                    <a:pt x="1" y="865"/>
                  </a:lnTo>
                  <a:lnTo>
                    <a:pt x="382" y="1353"/>
                  </a:lnTo>
                  <a:lnTo>
                    <a:pt x="759" y="738"/>
                  </a:lnTo>
                  <a:lnTo>
                    <a:pt x="1141" y="12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2684600" y="2588625"/>
              <a:ext cx="55275" cy="35925"/>
            </a:xfrm>
            <a:custGeom>
              <a:rect b="b" l="l" r="r" t="t"/>
              <a:pathLst>
                <a:path extrusionOk="0" h="1437" w="2211">
                  <a:moveTo>
                    <a:pt x="886" y="1"/>
                  </a:moveTo>
                  <a:lnTo>
                    <a:pt x="751" y="219"/>
                  </a:lnTo>
                  <a:lnTo>
                    <a:pt x="751" y="219"/>
                  </a:lnTo>
                  <a:lnTo>
                    <a:pt x="1247" y="948"/>
                  </a:lnTo>
                  <a:lnTo>
                    <a:pt x="1468" y="1092"/>
                  </a:lnTo>
                  <a:lnTo>
                    <a:pt x="2075" y="1215"/>
                  </a:lnTo>
                  <a:lnTo>
                    <a:pt x="2211" y="993"/>
                  </a:lnTo>
                  <a:lnTo>
                    <a:pt x="1604" y="866"/>
                  </a:lnTo>
                  <a:lnTo>
                    <a:pt x="1386" y="723"/>
                  </a:lnTo>
                  <a:lnTo>
                    <a:pt x="886" y="1"/>
                  </a:lnTo>
                  <a:close/>
                  <a:moveTo>
                    <a:pt x="751" y="218"/>
                  </a:moveTo>
                  <a:lnTo>
                    <a:pt x="291" y="956"/>
                  </a:lnTo>
                  <a:lnTo>
                    <a:pt x="0" y="1436"/>
                  </a:lnTo>
                  <a:lnTo>
                    <a:pt x="431" y="739"/>
                  </a:lnTo>
                  <a:lnTo>
                    <a:pt x="751" y="219"/>
                  </a:lnTo>
                  <a:lnTo>
                    <a:pt x="751" y="219"/>
                  </a:lnTo>
                  <a:lnTo>
                    <a:pt x="751" y="218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2726625" y="26340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" y="0"/>
                  </a:moveTo>
                  <a:lnTo>
                    <a:pt x="13" y="13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2628100" y="2552200"/>
              <a:ext cx="30175" cy="43600"/>
            </a:xfrm>
            <a:custGeom>
              <a:rect b="b" l="l" r="r" t="t"/>
              <a:pathLst>
                <a:path extrusionOk="0" h="1744" w="1207">
                  <a:moveTo>
                    <a:pt x="1079" y="0"/>
                  </a:moveTo>
                  <a:cubicBezTo>
                    <a:pt x="1041" y="0"/>
                    <a:pt x="1003" y="19"/>
                    <a:pt x="981" y="51"/>
                  </a:cubicBezTo>
                  <a:lnTo>
                    <a:pt x="38" y="1573"/>
                  </a:lnTo>
                  <a:cubicBezTo>
                    <a:pt x="1" y="1626"/>
                    <a:pt x="21" y="1696"/>
                    <a:pt x="71" y="1729"/>
                  </a:cubicBezTo>
                  <a:cubicBezTo>
                    <a:pt x="89" y="1739"/>
                    <a:pt x="110" y="1744"/>
                    <a:pt x="130" y="1744"/>
                  </a:cubicBezTo>
                  <a:cubicBezTo>
                    <a:pt x="168" y="1744"/>
                    <a:pt x="205" y="1726"/>
                    <a:pt x="226" y="1692"/>
                  </a:cubicBezTo>
                  <a:lnTo>
                    <a:pt x="1170" y="170"/>
                  </a:lnTo>
                  <a:cubicBezTo>
                    <a:pt x="1206" y="117"/>
                    <a:pt x="1186" y="47"/>
                    <a:pt x="1133" y="15"/>
                  </a:cubicBezTo>
                  <a:cubicBezTo>
                    <a:pt x="1116" y="5"/>
                    <a:pt x="1098" y="0"/>
                    <a:pt x="1079" y="0"/>
                  </a:cubicBezTo>
                  <a:close/>
                </a:path>
              </a:pathLst>
            </a:custGeom>
            <a:solidFill>
              <a:srgbClr val="DB16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2630675" y="2552175"/>
              <a:ext cx="27600" cy="43550"/>
            </a:xfrm>
            <a:custGeom>
              <a:rect b="b" l="l" r="r" t="t"/>
              <a:pathLst>
                <a:path extrusionOk="0" h="1742" w="1104">
                  <a:moveTo>
                    <a:pt x="971" y="0"/>
                  </a:moveTo>
                  <a:cubicBezTo>
                    <a:pt x="952" y="0"/>
                    <a:pt x="933" y="5"/>
                    <a:pt x="919" y="16"/>
                  </a:cubicBezTo>
                  <a:cubicBezTo>
                    <a:pt x="927" y="24"/>
                    <a:pt x="939" y="24"/>
                    <a:pt x="948" y="28"/>
                  </a:cubicBezTo>
                  <a:cubicBezTo>
                    <a:pt x="1001" y="57"/>
                    <a:pt x="1021" y="130"/>
                    <a:pt x="985" y="180"/>
                  </a:cubicBezTo>
                  <a:lnTo>
                    <a:pt x="41" y="1705"/>
                  </a:lnTo>
                  <a:cubicBezTo>
                    <a:pt x="29" y="1717"/>
                    <a:pt x="17" y="1730"/>
                    <a:pt x="0" y="1738"/>
                  </a:cubicBezTo>
                  <a:cubicBezTo>
                    <a:pt x="10" y="1740"/>
                    <a:pt x="20" y="1742"/>
                    <a:pt x="31" y="1742"/>
                  </a:cubicBezTo>
                  <a:cubicBezTo>
                    <a:pt x="67" y="1742"/>
                    <a:pt x="104" y="1725"/>
                    <a:pt x="123" y="1693"/>
                  </a:cubicBezTo>
                  <a:lnTo>
                    <a:pt x="1067" y="171"/>
                  </a:lnTo>
                  <a:cubicBezTo>
                    <a:pt x="1103" y="118"/>
                    <a:pt x="1087" y="52"/>
                    <a:pt x="1030" y="16"/>
                  </a:cubicBezTo>
                  <a:cubicBezTo>
                    <a:pt x="1011" y="5"/>
                    <a:pt x="991" y="0"/>
                    <a:pt x="971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2604025" y="2604625"/>
              <a:ext cx="69225" cy="73025"/>
            </a:xfrm>
            <a:custGeom>
              <a:rect b="b" l="l" r="r" t="t"/>
              <a:pathLst>
                <a:path extrusionOk="0" fill="none" h="2921" w="2769">
                  <a:moveTo>
                    <a:pt x="2744" y="940"/>
                  </a:moveTo>
                  <a:cubicBezTo>
                    <a:pt x="2764" y="948"/>
                    <a:pt x="2768" y="972"/>
                    <a:pt x="2756" y="989"/>
                  </a:cubicBezTo>
                  <a:lnTo>
                    <a:pt x="1575" y="2900"/>
                  </a:lnTo>
                  <a:cubicBezTo>
                    <a:pt x="1563" y="2916"/>
                    <a:pt x="1538" y="2920"/>
                    <a:pt x="1517" y="2912"/>
                  </a:cubicBezTo>
                  <a:lnTo>
                    <a:pt x="25" y="1985"/>
                  </a:lnTo>
                  <a:cubicBezTo>
                    <a:pt x="4" y="1973"/>
                    <a:pt x="0" y="1948"/>
                    <a:pt x="8" y="1932"/>
                  </a:cubicBezTo>
                  <a:lnTo>
                    <a:pt x="1194" y="21"/>
                  </a:lnTo>
                  <a:cubicBezTo>
                    <a:pt x="1206" y="5"/>
                    <a:pt x="1230" y="1"/>
                    <a:pt x="1251" y="9"/>
                  </a:cubicBezTo>
                  <a:close/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2610775" y="2608725"/>
              <a:ext cx="30575" cy="49225"/>
            </a:xfrm>
            <a:custGeom>
              <a:rect b="b" l="l" r="r" t="t"/>
              <a:pathLst>
                <a:path extrusionOk="0" fill="none" h="1969" w="1223">
                  <a:moveTo>
                    <a:pt x="1" y="1969"/>
                  </a:moveTo>
                  <a:lnTo>
                    <a:pt x="1223" y="1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2618475" y="2613450"/>
              <a:ext cx="30675" cy="49325"/>
            </a:xfrm>
            <a:custGeom>
              <a:rect b="b" l="l" r="r" t="t"/>
              <a:pathLst>
                <a:path extrusionOk="0" fill="none" h="1973" w="1227">
                  <a:moveTo>
                    <a:pt x="0" y="1973"/>
                  </a:moveTo>
                  <a:lnTo>
                    <a:pt x="1227" y="0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2626275" y="2618250"/>
              <a:ext cx="30575" cy="49350"/>
            </a:xfrm>
            <a:custGeom>
              <a:rect b="b" l="l" r="r" t="t"/>
              <a:pathLst>
                <a:path extrusionOk="0" fill="none" h="1974" w="1223">
                  <a:moveTo>
                    <a:pt x="0" y="1973"/>
                  </a:moveTo>
                  <a:lnTo>
                    <a:pt x="1222" y="1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2633950" y="2623175"/>
              <a:ext cx="30675" cy="49250"/>
            </a:xfrm>
            <a:custGeom>
              <a:rect b="b" l="l" r="r" t="t"/>
              <a:pathLst>
                <a:path extrusionOk="0" fill="none" h="1970" w="1227">
                  <a:moveTo>
                    <a:pt x="1" y="1969"/>
                  </a:moveTo>
                  <a:lnTo>
                    <a:pt x="1227" y="1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2608950" y="2645225"/>
              <a:ext cx="39175" cy="24225"/>
            </a:xfrm>
            <a:custGeom>
              <a:rect b="b" l="l" r="r" t="t"/>
              <a:pathLst>
                <a:path extrusionOk="0" fill="none" h="969" w="1567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2613975" y="2637025"/>
              <a:ext cx="39275" cy="24225"/>
            </a:xfrm>
            <a:custGeom>
              <a:rect b="b" l="l" r="r" t="t"/>
              <a:pathLst>
                <a:path extrusionOk="0" fill="none" h="969" w="1571">
                  <a:moveTo>
                    <a:pt x="0" y="0"/>
                  </a:moveTo>
                  <a:lnTo>
                    <a:pt x="1571" y="968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2619100" y="2628825"/>
              <a:ext cx="39075" cy="24225"/>
            </a:xfrm>
            <a:custGeom>
              <a:rect b="b" l="l" r="r" t="t"/>
              <a:pathLst>
                <a:path extrusionOk="0" fill="none" h="969" w="1563">
                  <a:moveTo>
                    <a:pt x="0" y="0"/>
                  </a:moveTo>
                  <a:lnTo>
                    <a:pt x="1562" y="968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2624225" y="2620625"/>
              <a:ext cx="39075" cy="24425"/>
            </a:xfrm>
            <a:custGeom>
              <a:rect b="b" l="l" r="r" t="t"/>
              <a:pathLst>
                <a:path extrusionOk="0" fill="none" h="977" w="1563">
                  <a:moveTo>
                    <a:pt x="0" y="0"/>
                  </a:moveTo>
                  <a:lnTo>
                    <a:pt x="1562" y="976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2629250" y="2612425"/>
              <a:ext cx="39175" cy="24425"/>
            </a:xfrm>
            <a:custGeom>
              <a:rect b="b" l="l" r="r" t="t"/>
              <a:pathLst>
                <a:path extrusionOk="0" fill="none" h="977" w="1567">
                  <a:moveTo>
                    <a:pt x="0" y="0"/>
                  </a:moveTo>
                  <a:lnTo>
                    <a:pt x="1566" y="976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2652100" y="2607300"/>
              <a:ext cx="4950" cy="8125"/>
            </a:xfrm>
            <a:custGeom>
              <a:rect b="b" l="l" r="r" t="t"/>
              <a:pathLst>
                <a:path extrusionOk="0" fill="none" h="325" w="198">
                  <a:moveTo>
                    <a:pt x="0" y="324"/>
                  </a:moveTo>
                  <a:lnTo>
                    <a:pt x="197" y="0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2666750" y="2503350"/>
              <a:ext cx="69225" cy="73100"/>
            </a:xfrm>
            <a:custGeom>
              <a:rect b="b" l="l" r="r" t="t"/>
              <a:pathLst>
                <a:path extrusionOk="0" fill="none" h="2924" w="2769">
                  <a:moveTo>
                    <a:pt x="1518" y="2912"/>
                  </a:moveTo>
                  <a:cubicBezTo>
                    <a:pt x="1539" y="2924"/>
                    <a:pt x="1567" y="2924"/>
                    <a:pt x="1575" y="2903"/>
                  </a:cubicBezTo>
                  <a:lnTo>
                    <a:pt x="2760" y="993"/>
                  </a:lnTo>
                  <a:cubicBezTo>
                    <a:pt x="2769" y="976"/>
                    <a:pt x="2760" y="952"/>
                    <a:pt x="2744" y="939"/>
                  </a:cubicBezTo>
                  <a:lnTo>
                    <a:pt x="1251" y="13"/>
                  </a:lnTo>
                  <a:cubicBezTo>
                    <a:pt x="1231" y="0"/>
                    <a:pt x="1206" y="0"/>
                    <a:pt x="1198" y="17"/>
                  </a:cubicBezTo>
                  <a:lnTo>
                    <a:pt x="13" y="1928"/>
                  </a:lnTo>
                  <a:cubicBezTo>
                    <a:pt x="1" y="1944"/>
                    <a:pt x="9" y="1969"/>
                    <a:pt x="30" y="1981"/>
                  </a:cubicBezTo>
                  <a:close/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2673525" y="2507550"/>
              <a:ext cx="30575" cy="49225"/>
            </a:xfrm>
            <a:custGeom>
              <a:rect b="b" l="l" r="r" t="t"/>
              <a:pathLst>
                <a:path extrusionOk="0" fill="none" h="1969" w="1223">
                  <a:moveTo>
                    <a:pt x="1222" y="0"/>
                  </a:moveTo>
                  <a:lnTo>
                    <a:pt x="0" y="1969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2681200" y="2512375"/>
              <a:ext cx="30700" cy="49325"/>
            </a:xfrm>
            <a:custGeom>
              <a:rect b="b" l="l" r="r" t="t"/>
              <a:pathLst>
                <a:path extrusionOk="0" fill="none" h="1973" w="1228">
                  <a:moveTo>
                    <a:pt x="1227" y="0"/>
                  </a:moveTo>
                  <a:lnTo>
                    <a:pt x="1" y="1972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2689100" y="2517175"/>
              <a:ext cx="30475" cy="49250"/>
            </a:xfrm>
            <a:custGeom>
              <a:rect b="b" l="l" r="r" t="t"/>
              <a:pathLst>
                <a:path extrusionOk="0" fill="none" h="1970" w="1219">
                  <a:moveTo>
                    <a:pt x="1219" y="1"/>
                  </a:moveTo>
                  <a:lnTo>
                    <a:pt x="1" y="1969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2696800" y="2522000"/>
              <a:ext cx="30575" cy="49325"/>
            </a:xfrm>
            <a:custGeom>
              <a:rect b="b" l="l" r="r" t="t"/>
              <a:pathLst>
                <a:path extrusionOk="0" fill="none" h="1973" w="1223">
                  <a:moveTo>
                    <a:pt x="1222" y="1"/>
                  </a:moveTo>
                  <a:lnTo>
                    <a:pt x="0" y="1973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2691875" y="2511550"/>
              <a:ext cx="39175" cy="24225"/>
            </a:xfrm>
            <a:custGeom>
              <a:rect b="b" l="l" r="r" t="t"/>
              <a:pathLst>
                <a:path extrusionOk="0" fill="none" h="969" w="1567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2686750" y="2519750"/>
              <a:ext cx="39175" cy="24225"/>
            </a:xfrm>
            <a:custGeom>
              <a:rect b="b" l="l" r="r" t="t"/>
              <a:pathLst>
                <a:path extrusionOk="0" fill="none" h="969" w="1567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2681625" y="2527950"/>
              <a:ext cx="39275" cy="24325"/>
            </a:xfrm>
            <a:custGeom>
              <a:rect b="b" l="l" r="r" t="t"/>
              <a:pathLst>
                <a:path extrusionOk="0" fill="none" h="973" w="1571">
                  <a:moveTo>
                    <a:pt x="0" y="0"/>
                  </a:moveTo>
                  <a:lnTo>
                    <a:pt x="1571" y="972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2676700" y="2536150"/>
              <a:ext cx="39075" cy="24325"/>
            </a:xfrm>
            <a:custGeom>
              <a:rect b="b" l="l" r="r" t="t"/>
              <a:pathLst>
                <a:path extrusionOk="0" fill="none" h="973" w="1563">
                  <a:moveTo>
                    <a:pt x="1" y="0"/>
                  </a:moveTo>
                  <a:lnTo>
                    <a:pt x="1563" y="972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2671575" y="2544350"/>
              <a:ext cx="39075" cy="24325"/>
            </a:xfrm>
            <a:custGeom>
              <a:rect b="b" l="l" r="r" t="t"/>
              <a:pathLst>
                <a:path extrusionOk="0" fill="none" h="973" w="1563">
                  <a:moveTo>
                    <a:pt x="1" y="0"/>
                  </a:moveTo>
                  <a:lnTo>
                    <a:pt x="1563" y="972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2679375" y="2563525"/>
              <a:ext cx="5050" cy="8025"/>
            </a:xfrm>
            <a:custGeom>
              <a:rect b="b" l="l" r="r" t="t"/>
              <a:pathLst>
                <a:path extrusionOk="0" fill="none" h="321" w="202">
                  <a:moveTo>
                    <a:pt x="201" y="0"/>
                  </a:moveTo>
                  <a:lnTo>
                    <a:pt x="0" y="320"/>
                  </a:lnTo>
                </a:path>
              </a:pathLst>
            </a:custGeom>
            <a:noFill/>
            <a:ln cap="flat" cmpd="sng" w="1325">
              <a:solidFill>
                <a:srgbClr val="DB1604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2730325" y="2628725"/>
              <a:ext cx="11700" cy="7200"/>
            </a:xfrm>
            <a:custGeom>
              <a:rect b="b" l="l" r="r" t="t"/>
              <a:pathLst>
                <a:path extrusionOk="0" fill="none" h="288" w="468">
                  <a:moveTo>
                    <a:pt x="0" y="0"/>
                  </a:moveTo>
                  <a:lnTo>
                    <a:pt x="468" y="287"/>
                  </a:lnTo>
                </a:path>
              </a:pathLst>
            </a:custGeom>
            <a:noFill/>
            <a:ln cap="flat" cmpd="sng" w="1325">
              <a:solidFill>
                <a:srgbClr val="71717B"/>
              </a:solidFill>
              <a:prstDash val="solid"/>
              <a:miter lim="41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2641950" y="2590850"/>
              <a:ext cx="23300" cy="15125"/>
            </a:xfrm>
            <a:custGeom>
              <a:rect b="b" l="l" r="r" t="t"/>
              <a:pathLst>
                <a:path extrusionOk="0" h="605" w="932">
                  <a:moveTo>
                    <a:pt x="60" y="0"/>
                  </a:moveTo>
                  <a:cubicBezTo>
                    <a:pt x="43" y="0"/>
                    <a:pt x="25" y="9"/>
                    <a:pt x="17" y="23"/>
                  </a:cubicBezTo>
                  <a:cubicBezTo>
                    <a:pt x="0" y="43"/>
                    <a:pt x="9" y="76"/>
                    <a:pt x="29" y="88"/>
                  </a:cubicBezTo>
                  <a:lnTo>
                    <a:pt x="849" y="597"/>
                  </a:lnTo>
                  <a:cubicBezTo>
                    <a:pt x="856" y="602"/>
                    <a:pt x="864" y="604"/>
                    <a:pt x="872" y="604"/>
                  </a:cubicBezTo>
                  <a:cubicBezTo>
                    <a:pt x="889" y="604"/>
                    <a:pt x="908" y="594"/>
                    <a:pt x="919" y="580"/>
                  </a:cubicBezTo>
                  <a:cubicBezTo>
                    <a:pt x="931" y="560"/>
                    <a:pt x="923" y="531"/>
                    <a:pt x="903" y="515"/>
                  </a:cubicBezTo>
                  <a:lnTo>
                    <a:pt x="82" y="6"/>
                  </a:lnTo>
                  <a:cubicBezTo>
                    <a:pt x="76" y="2"/>
                    <a:pt x="68" y="0"/>
                    <a:pt x="60" y="0"/>
                  </a:cubicBezTo>
                  <a:close/>
                </a:path>
              </a:pathLst>
            </a:custGeom>
            <a:solidFill>
              <a:srgbClr val="7171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1825425" y="2680375"/>
              <a:ext cx="46875" cy="50150"/>
            </a:xfrm>
            <a:custGeom>
              <a:rect b="b" l="l" r="r" t="t"/>
              <a:pathLst>
                <a:path extrusionOk="0" h="2006" w="1875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0"/>
                    <a:pt x="608" y="1510"/>
                  </a:cubicBezTo>
                  <a:cubicBezTo>
                    <a:pt x="957" y="1918"/>
                    <a:pt x="1322" y="2006"/>
                    <a:pt x="1570" y="2006"/>
                  </a:cubicBezTo>
                  <a:cubicBezTo>
                    <a:pt x="1755" y="2006"/>
                    <a:pt x="1875" y="1957"/>
                    <a:pt x="1875" y="1957"/>
                  </a:cubicBezTo>
                  <a:lnTo>
                    <a:pt x="1620" y="1506"/>
                  </a:lnTo>
                  <a:cubicBezTo>
                    <a:pt x="1620" y="1506"/>
                    <a:pt x="694" y="1407"/>
                    <a:pt x="784" y="349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1825425" y="2680475"/>
              <a:ext cx="46875" cy="50225"/>
            </a:xfrm>
            <a:custGeom>
              <a:rect b="b" l="l" r="r" t="t"/>
              <a:pathLst>
                <a:path extrusionOk="0" h="2009" w="1875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1"/>
                    <a:pt x="612" y="1514"/>
                  </a:cubicBezTo>
                  <a:cubicBezTo>
                    <a:pt x="955" y="1920"/>
                    <a:pt x="1315" y="2009"/>
                    <a:pt x="1562" y="2009"/>
                  </a:cubicBezTo>
                  <a:cubicBezTo>
                    <a:pt x="1751" y="2009"/>
                    <a:pt x="1875" y="1957"/>
                    <a:pt x="1875" y="1957"/>
                  </a:cubicBezTo>
                  <a:lnTo>
                    <a:pt x="1830" y="1875"/>
                  </a:lnTo>
                  <a:cubicBezTo>
                    <a:pt x="1790" y="1880"/>
                    <a:pt x="1745" y="1884"/>
                    <a:pt x="1697" y="1884"/>
                  </a:cubicBezTo>
                  <a:cubicBezTo>
                    <a:pt x="1447" y="1884"/>
                    <a:pt x="1089" y="1792"/>
                    <a:pt x="743" y="1391"/>
                  </a:cubicBezTo>
                  <a:cubicBezTo>
                    <a:pt x="312" y="887"/>
                    <a:pt x="386" y="337"/>
                    <a:pt x="468" y="62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1858550" y="2663675"/>
              <a:ext cx="144675" cy="143650"/>
            </a:xfrm>
            <a:custGeom>
              <a:rect b="b" l="l" r="r" t="t"/>
              <a:pathLst>
                <a:path extrusionOk="0" h="5746" w="5787">
                  <a:moveTo>
                    <a:pt x="2339" y="0"/>
                  </a:moveTo>
                  <a:cubicBezTo>
                    <a:pt x="2075" y="0"/>
                    <a:pt x="1809" y="89"/>
                    <a:pt x="1591" y="271"/>
                  </a:cubicBezTo>
                  <a:lnTo>
                    <a:pt x="554" y="1145"/>
                  </a:lnTo>
                  <a:cubicBezTo>
                    <a:pt x="66" y="1555"/>
                    <a:pt x="0" y="2289"/>
                    <a:pt x="410" y="2781"/>
                  </a:cubicBezTo>
                  <a:lnTo>
                    <a:pt x="2559" y="5331"/>
                  </a:lnTo>
                  <a:cubicBezTo>
                    <a:pt x="2787" y="5605"/>
                    <a:pt x="3116" y="5746"/>
                    <a:pt x="3447" y="5746"/>
                  </a:cubicBezTo>
                  <a:cubicBezTo>
                    <a:pt x="3711" y="5746"/>
                    <a:pt x="3977" y="5656"/>
                    <a:pt x="4195" y="5475"/>
                  </a:cubicBezTo>
                  <a:lnTo>
                    <a:pt x="5232" y="4605"/>
                  </a:lnTo>
                  <a:cubicBezTo>
                    <a:pt x="5725" y="4195"/>
                    <a:pt x="5786" y="3461"/>
                    <a:pt x="5376" y="2969"/>
                  </a:cubicBezTo>
                  <a:lnTo>
                    <a:pt x="3227" y="415"/>
                  </a:lnTo>
                  <a:cubicBezTo>
                    <a:pt x="2999" y="141"/>
                    <a:pt x="2670" y="0"/>
                    <a:pt x="233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1860275" y="2702125"/>
              <a:ext cx="138950" cy="105200"/>
            </a:xfrm>
            <a:custGeom>
              <a:rect b="b" l="l" r="r" t="t"/>
              <a:pathLst>
                <a:path extrusionOk="0" h="4208" w="5558">
                  <a:moveTo>
                    <a:pt x="190" y="0"/>
                  </a:moveTo>
                  <a:lnTo>
                    <a:pt x="190" y="0"/>
                  </a:lnTo>
                  <a:cubicBezTo>
                    <a:pt x="1" y="402"/>
                    <a:pt x="50" y="882"/>
                    <a:pt x="349" y="1234"/>
                  </a:cubicBezTo>
                  <a:lnTo>
                    <a:pt x="2490" y="3793"/>
                  </a:lnTo>
                  <a:cubicBezTo>
                    <a:pt x="2723" y="4067"/>
                    <a:pt x="3051" y="4208"/>
                    <a:pt x="3381" y="4208"/>
                  </a:cubicBezTo>
                  <a:cubicBezTo>
                    <a:pt x="3644" y="4208"/>
                    <a:pt x="3908" y="4118"/>
                    <a:pt x="4126" y="3937"/>
                  </a:cubicBezTo>
                  <a:lnTo>
                    <a:pt x="5163" y="3067"/>
                  </a:lnTo>
                  <a:cubicBezTo>
                    <a:pt x="5377" y="2879"/>
                    <a:pt x="5512" y="2637"/>
                    <a:pt x="5557" y="2378"/>
                  </a:cubicBezTo>
                  <a:lnTo>
                    <a:pt x="5557" y="2378"/>
                  </a:lnTo>
                  <a:cubicBezTo>
                    <a:pt x="5492" y="2526"/>
                    <a:pt x="5389" y="2661"/>
                    <a:pt x="5254" y="2772"/>
                  </a:cubicBezTo>
                  <a:lnTo>
                    <a:pt x="4220" y="3646"/>
                  </a:lnTo>
                  <a:cubicBezTo>
                    <a:pt x="4002" y="3827"/>
                    <a:pt x="3737" y="3916"/>
                    <a:pt x="3473" y="3916"/>
                  </a:cubicBezTo>
                  <a:cubicBezTo>
                    <a:pt x="3141" y="3916"/>
                    <a:pt x="2813" y="3776"/>
                    <a:pt x="2584" y="3502"/>
                  </a:cubicBezTo>
                  <a:lnTo>
                    <a:pt x="440" y="947"/>
                  </a:lnTo>
                  <a:cubicBezTo>
                    <a:pt x="214" y="677"/>
                    <a:pt x="132" y="328"/>
                    <a:pt x="19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1809025" y="2554325"/>
              <a:ext cx="156050" cy="136625"/>
            </a:xfrm>
            <a:custGeom>
              <a:rect b="b" l="l" r="r" t="t"/>
              <a:pathLst>
                <a:path extrusionOk="0" h="5465" w="6242">
                  <a:moveTo>
                    <a:pt x="3072" y="0"/>
                  </a:moveTo>
                  <a:cubicBezTo>
                    <a:pt x="1530" y="0"/>
                    <a:pt x="240" y="1067"/>
                    <a:pt x="124" y="2484"/>
                  </a:cubicBezTo>
                  <a:cubicBezTo>
                    <a:pt x="1" y="3985"/>
                    <a:pt x="1239" y="5313"/>
                    <a:pt x="2896" y="5453"/>
                  </a:cubicBezTo>
                  <a:cubicBezTo>
                    <a:pt x="2988" y="5460"/>
                    <a:pt x="3079" y="5464"/>
                    <a:pt x="3169" y="5464"/>
                  </a:cubicBezTo>
                  <a:cubicBezTo>
                    <a:pt x="4708" y="5464"/>
                    <a:pt x="6002" y="4398"/>
                    <a:pt x="6119" y="2980"/>
                  </a:cubicBezTo>
                  <a:cubicBezTo>
                    <a:pt x="6242" y="1480"/>
                    <a:pt x="5003" y="151"/>
                    <a:pt x="3347" y="12"/>
                  </a:cubicBezTo>
                  <a:cubicBezTo>
                    <a:pt x="3254" y="4"/>
                    <a:pt x="3163" y="0"/>
                    <a:pt x="307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1822550" y="2568100"/>
              <a:ext cx="137400" cy="127500"/>
            </a:xfrm>
            <a:custGeom>
              <a:rect b="b" l="l" r="r" t="t"/>
              <a:pathLst>
                <a:path extrusionOk="0" h="5100" w="5496">
                  <a:moveTo>
                    <a:pt x="2728" y="0"/>
                  </a:moveTo>
                  <a:cubicBezTo>
                    <a:pt x="1372" y="0"/>
                    <a:pt x="228" y="1004"/>
                    <a:pt x="120" y="2331"/>
                  </a:cubicBezTo>
                  <a:cubicBezTo>
                    <a:pt x="1" y="3737"/>
                    <a:pt x="1088" y="4972"/>
                    <a:pt x="2539" y="5091"/>
                  </a:cubicBezTo>
                  <a:cubicBezTo>
                    <a:pt x="2615" y="5097"/>
                    <a:pt x="2690" y="5100"/>
                    <a:pt x="2765" y="5100"/>
                  </a:cubicBezTo>
                  <a:cubicBezTo>
                    <a:pt x="4120" y="5100"/>
                    <a:pt x="5268" y="4095"/>
                    <a:pt x="5381" y="2770"/>
                  </a:cubicBezTo>
                  <a:cubicBezTo>
                    <a:pt x="5496" y="1363"/>
                    <a:pt x="4409" y="129"/>
                    <a:pt x="2961" y="10"/>
                  </a:cubicBezTo>
                  <a:cubicBezTo>
                    <a:pt x="2883" y="3"/>
                    <a:pt x="2805" y="0"/>
                    <a:pt x="2728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1807600" y="2588125"/>
              <a:ext cx="139550" cy="113375"/>
            </a:xfrm>
            <a:custGeom>
              <a:rect b="b" l="l" r="r" t="t"/>
              <a:pathLst>
                <a:path extrusionOk="0" h="4535" w="5582">
                  <a:moveTo>
                    <a:pt x="570" y="0"/>
                  </a:moveTo>
                  <a:lnTo>
                    <a:pt x="570" y="0"/>
                  </a:lnTo>
                  <a:cubicBezTo>
                    <a:pt x="332" y="382"/>
                    <a:pt x="181" y="833"/>
                    <a:pt x="140" y="1321"/>
                  </a:cubicBezTo>
                  <a:cubicBezTo>
                    <a:pt x="4" y="2928"/>
                    <a:pt x="755" y="4089"/>
                    <a:pt x="2313" y="4437"/>
                  </a:cubicBezTo>
                  <a:cubicBezTo>
                    <a:pt x="2611" y="4503"/>
                    <a:pt x="2891" y="4534"/>
                    <a:pt x="3153" y="4534"/>
                  </a:cubicBezTo>
                  <a:cubicBezTo>
                    <a:pt x="4336" y="4534"/>
                    <a:pt x="5155" y="3910"/>
                    <a:pt x="5581" y="3104"/>
                  </a:cubicBezTo>
                  <a:lnTo>
                    <a:pt x="5581" y="3104"/>
                  </a:lnTo>
                  <a:cubicBezTo>
                    <a:pt x="5581" y="3105"/>
                    <a:pt x="5012" y="3852"/>
                    <a:pt x="3592" y="3852"/>
                  </a:cubicBezTo>
                  <a:cubicBezTo>
                    <a:pt x="3265" y="3852"/>
                    <a:pt x="2893" y="3813"/>
                    <a:pt x="2473" y="3715"/>
                  </a:cubicBezTo>
                  <a:cubicBezTo>
                    <a:pt x="0" y="3137"/>
                    <a:pt x="570" y="1"/>
                    <a:pt x="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1815800" y="2663325"/>
              <a:ext cx="29850" cy="24575"/>
            </a:xfrm>
            <a:custGeom>
              <a:rect b="b" l="l" r="r" t="t"/>
              <a:pathLst>
                <a:path extrusionOk="0" h="983" w="1194">
                  <a:moveTo>
                    <a:pt x="359" y="0"/>
                  </a:moveTo>
                  <a:cubicBezTo>
                    <a:pt x="272" y="0"/>
                    <a:pt x="201" y="26"/>
                    <a:pt x="160" y="80"/>
                  </a:cubicBezTo>
                  <a:lnTo>
                    <a:pt x="0" y="293"/>
                  </a:lnTo>
                  <a:lnTo>
                    <a:pt x="927" y="982"/>
                  </a:lnTo>
                  <a:lnTo>
                    <a:pt x="1095" y="757"/>
                  </a:lnTo>
                  <a:cubicBezTo>
                    <a:pt x="1194" y="621"/>
                    <a:pt x="1066" y="359"/>
                    <a:pt x="812" y="170"/>
                  </a:cubicBezTo>
                  <a:cubicBezTo>
                    <a:pt x="657" y="59"/>
                    <a:pt x="490" y="0"/>
                    <a:pt x="35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1813425" y="2668575"/>
              <a:ext cx="28425" cy="21000"/>
            </a:xfrm>
            <a:custGeom>
              <a:rect b="b" l="l" r="r" t="t"/>
              <a:pathLst>
                <a:path extrusionOk="0" h="840" w="1137">
                  <a:moveTo>
                    <a:pt x="298" y="0"/>
                  </a:moveTo>
                  <a:cubicBezTo>
                    <a:pt x="210" y="0"/>
                    <a:pt x="139" y="27"/>
                    <a:pt x="99" y="83"/>
                  </a:cubicBezTo>
                  <a:cubicBezTo>
                    <a:pt x="1" y="219"/>
                    <a:pt x="132" y="481"/>
                    <a:pt x="386" y="670"/>
                  </a:cubicBezTo>
                  <a:cubicBezTo>
                    <a:pt x="542" y="781"/>
                    <a:pt x="709" y="840"/>
                    <a:pt x="840" y="840"/>
                  </a:cubicBezTo>
                  <a:cubicBezTo>
                    <a:pt x="927" y="840"/>
                    <a:pt x="998" y="814"/>
                    <a:pt x="1038" y="760"/>
                  </a:cubicBezTo>
                  <a:cubicBezTo>
                    <a:pt x="1137" y="620"/>
                    <a:pt x="1010" y="358"/>
                    <a:pt x="751" y="169"/>
                  </a:cubicBezTo>
                  <a:cubicBezTo>
                    <a:pt x="595" y="59"/>
                    <a:pt x="42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1887000" y="2576025"/>
              <a:ext cx="40350" cy="13650"/>
            </a:xfrm>
            <a:custGeom>
              <a:rect b="b" l="l" r="r" t="t"/>
              <a:pathLst>
                <a:path extrusionOk="0" h="546" w="1614">
                  <a:moveTo>
                    <a:pt x="300" y="0"/>
                  </a:moveTo>
                  <a:cubicBezTo>
                    <a:pt x="172" y="0"/>
                    <a:pt x="51" y="25"/>
                    <a:pt x="43" y="115"/>
                  </a:cubicBezTo>
                  <a:cubicBezTo>
                    <a:pt x="43" y="115"/>
                    <a:pt x="1" y="303"/>
                    <a:pt x="357" y="303"/>
                  </a:cubicBezTo>
                  <a:cubicBezTo>
                    <a:pt x="384" y="303"/>
                    <a:pt x="413" y="302"/>
                    <a:pt x="445" y="300"/>
                  </a:cubicBezTo>
                  <a:cubicBezTo>
                    <a:pt x="443" y="300"/>
                    <a:pt x="498" y="295"/>
                    <a:pt x="589" y="295"/>
                  </a:cubicBezTo>
                  <a:cubicBezTo>
                    <a:pt x="817" y="295"/>
                    <a:pt x="1271" y="326"/>
                    <a:pt x="1614" y="546"/>
                  </a:cubicBezTo>
                  <a:cubicBezTo>
                    <a:pt x="1614" y="546"/>
                    <a:pt x="1306" y="165"/>
                    <a:pt x="609" y="33"/>
                  </a:cubicBezTo>
                  <a:cubicBezTo>
                    <a:pt x="609" y="33"/>
                    <a:pt x="450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2028825" y="2623325"/>
              <a:ext cx="41025" cy="40250"/>
            </a:xfrm>
            <a:custGeom>
              <a:rect b="b" l="l" r="r" t="t"/>
              <a:pathLst>
                <a:path extrusionOk="0" h="1610" w="1641">
                  <a:moveTo>
                    <a:pt x="732" y="0"/>
                  </a:moveTo>
                  <a:cubicBezTo>
                    <a:pt x="631" y="0"/>
                    <a:pt x="529" y="24"/>
                    <a:pt x="435" y="73"/>
                  </a:cubicBezTo>
                  <a:cubicBezTo>
                    <a:pt x="115" y="241"/>
                    <a:pt x="0" y="634"/>
                    <a:pt x="168" y="958"/>
                  </a:cubicBezTo>
                  <a:lnTo>
                    <a:pt x="320" y="1258"/>
                  </a:lnTo>
                  <a:cubicBezTo>
                    <a:pt x="441" y="1482"/>
                    <a:pt x="670" y="1609"/>
                    <a:pt x="905" y="1609"/>
                  </a:cubicBezTo>
                  <a:cubicBezTo>
                    <a:pt x="1005" y="1609"/>
                    <a:pt x="1107" y="1586"/>
                    <a:pt x="1202" y="1537"/>
                  </a:cubicBezTo>
                  <a:cubicBezTo>
                    <a:pt x="1521" y="1368"/>
                    <a:pt x="1640" y="975"/>
                    <a:pt x="1468" y="651"/>
                  </a:cubicBezTo>
                  <a:lnTo>
                    <a:pt x="1316" y="356"/>
                  </a:lnTo>
                  <a:cubicBezTo>
                    <a:pt x="1199" y="129"/>
                    <a:pt x="968" y="0"/>
                    <a:pt x="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2056500" y="2631075"/>
              <a:ext cx="27300" cy="16925"/>
            </a:xfrm>
            <a:custGeom>
              <a:rect b="b" l="l" r="r" t="t"/>
              <a:pathLst>
                <a:path extrusionOk="0" h="677" w="1092">
                  <a:moveTo>
                    <a:pt x="847" y="0"/>
                  </a:moveTo>
                  <a:cubicBezTo>
                    <a:pt x="819" y="0"/>
                    <a:pt x="791" y="6"/>
                    <a:pt x="763" y="17"/>
                  </a:cubicBezTo>
                  <a:lnTo>
                    <a:pt x="164" y="259"/>
                  </a:lnTo>
                  <a:cubicBezTo>
                    <a:pt x="50" y="304"/>
                    <a:pt x="0" y="427"/>
                    <a:pt x="45" y="542"/>
                  </a:cubicBezTo>
                  <a:cubicBezTo>
                    <a:pt x="80" y="626"/>
                    <a:pt x="159" y="677"/>
                    <a:pt x="245" y="677"/>
                  </a:cubicBezTo>
                  <a:cubicBezTo>
                    <a:pt x="272" y="677"/>
                    <a:pt x="301" y="672"/>
                    <a:pt x="328" y="661"/>
                  </a:cubicBezTo>
                  <a:lnTo>
                    <a:pt x="927" y="419"/>
                  </a:lnTo>
                  <a:cubicBezTo>
                    <a:pt x="1038" y="370"/>
                    <a:pt x="1091" y="251"/>
                    <a:pt x="1046" y="136"/>
                  </a:cubicBezTo>
                  <a:cubicBezTo>
                    <a:pt x="1009" y="50"/>
                    <a:pt x="930" y="0"/>
                    <a:pt x="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2053625" y="2616750"/>
              <a:ext cx="28325" cy="20950"/>
            </a:xfrm>
            <a:custGeom>
              <a:rect b="b" l="l" r="r" t="t"/>
              <a:pathLst>
                <a:path extrusionOk="0" h="838" w="1133">
                  <a:moveTo>
                    <a:pt x="892" y="0"/>
                  </a:moveTo>
                  <a:cubicBezTo>
                    <a:pt x="845" y="0"/>
                    <a:pt x="795" y="15"/>
                    <a:pt x="751" y="45"/>
                  </a:cubicBezTo>
                  <a:lnTo>
                    <a:pt x="148" y="434"/>
                  </a:lnTo>
                  <a:cubicBezTo>
                    <a:pt x="42" y="504"/>
                    <a:pt x="1" y="643"/>
                    <a:pt x="66" y="746"/>
                  </a:cubicBezTo>
                  <a:cubicBezTo>
                    <a:pt x="108" y="805"/>
                    <a:pt x="175" y="838"/>
                    <a:pt x="246" y="838"/>
                  </a:cubicBezTo>
                  <a:cubicBezTo>
                    <a:pt x="292" y="838"/>
                    <a:pt x="341" y="824"/>
                    <a:pt x="386" y="795"/>
                  </a:cubicBezTo>
                  <a:lnTo>
                    <a:pt x="985" y="405"/>
                  </a:lnTo>
                  <a:cubicBezTo>
                    <a:pt x="1091" y="336"/>
                    <a:pt x="1132" y="196"/>
                    <a:pt x="1067" y="94"/>
                  </a:cubicBezTo>
                  <a:cubicBezTo>
                    <a:pt x="1027" y="32"/>
                    <a:pt x="962" y="0"/>
                    <a:pt x="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2044800" y="2607200"/>
              <a:ext cx="23300" cy="25750"/>
            </a:xfrm>
            <a:custGeom>
              <a:rect b="b" l="l" r="r" t="t"/>
              <a:pathLst>
                <a:path extrusionOk="0" h="1030" w="932">
                  <a:moveTo>
                    <a:pt x="697" y="0"/>
                  </a:moveTo>
                  <a:cubicBezTo>
                    <a:pt x="626" y="0"/>
                    <a:pt x="552" y="36"/>
                    <a:pt x="501" y="103"/>
                  </a:cubicBezTo>
                  <a:lnTo>
                    <a:pt x="79" y="673"/>
                  </a:lnTo>
                  <a:cubicBezTo>
                    <a:pt x="1" y="775"/>
                    <a:pt x="9" y="919"/>
                    <a:pt x="107" y="988"/>
                  </a:cubicBezTo>
                  <a:cubicBezTo>
                    <a:pt x="145" y="1016"/>
                    <a:pt x="188" y="1029"/>
                    <a:pt x="231" y="1029"/>
                  </a:cubicBezTo>
                  <a:cubicBezTo>
                    <a:pt x="302" y="1029"/>
                    <a:pt x="373" y="993"/>
                    <a:pt x="419" y="927"/>
                  </a:cubicBezTo>
                  <a:lnTo>
                    <a:pt x="850" y="357"/>
                  </a:lnTo>
                  <a:cubicBezTo>
                    <a:pt x="932" y="254"/>
                    <a:pt x="919" y="111"/>
                    <a:pt x="821" y="41"/>
                  </a:cubicBezTo>
                  <a:cubicBezTo>
                    <a:pt x="784" y="13"/>
                    <a:pt x="741" y="0"/>
                    <a:pt x="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2035475" y="2612675"/>
              <a:ext cx="13350" cy="25725"/>
            </a:xfrm>
            <a:custGeom>
              <a:rect b="b" l="l" r="r" t="t"/>
              <a:pathLst>
                <a:path extrusionOk="0" h="1029" w="534">
                  <a:moveTo>
                    <a:pt x="298" y="0"/>
                  </a:moveTo>
                  <a:cubicBezTo>
                    <a:pt x="192" y="0"/>
                    <a:pt x="102" y="78"/>
                    <a:pt x="87" y="179"/>
                  </a:cubicBezTo>
                  <a:lnTo>
                    <a:pt x="13" y="794"/>
                  </a:lnTo>
                  <a:cubicBezTo>
                    <a:pt x="1" y="909"/>
                    <a:pt x="87" y="1011"/>
                    <a:pt x="206" y="1028"/>
                  </a:cubicBezTo>
                  <a:cubicBezTo>
                    <a:pt x="213" y="1028"/>
                    <a:pt x="221" y="1029"/>
                    <a:pt x="229" y="1029"/>
                  </a:cubicBezTo>
                  <a:cubicBezTo>
                    <a:pt x="335" y="1029"/>
                    <a:pt x="432" y="951"/>
                    <a:pt x="444" y="847"/>
                  </a:cubicBezTo>
                  <a:lnTo>
                    <a:pt x="517" y="232"/>
                  </a:lnTo>
                  <a:cubicBezTo>
                    <a:pt x="534" y="117"/>
                    <a:pt x="444" y="15"/>
                    <a:pt x="329" y="3"/>
                  </a:cubicBezTo>
                  <a:cubicBezTo>
                    <a:pt x="319" y="1"/>
                    <a:pt x="30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2052200" y="2645725"/>
              <a:ext cx="26050" cy="11425"/>
            </a:xfrm>
            <a:custGeom>
              <a:rect b="b" l="l" r="r" t="t"/>
              <a:pathLst>
                <a:path extrusionOk="0" h="457" w="1042">
                  <a:moveTo>
                    <a:pt x="214" y="1"/>
                  </a:moveTo>
                  <a:cubicBezTo>
                    <a:pt x="107" y="1"/>
                    <a:pt x="12" y="90"/>
                    <a:pt x="8" y="206"/>
                  </a:cubicBezTo>
                  <a:cubicBezTo>
                    <a:pt x="0" y="325"/>
                    <a:pt x="90" y="427"/>
                    <a:pt x="201" y="431"/>
                  </a:cubicBezTo>
                  <a:lnTo>
                    <a:pt x="820" y="456"/>
                  </a:lnTo>
                  <a:cubicBezTo>
                    <a:pt x="825" y="456"/>
                    <a:pt x="830" y="457"/>
                    <a:pt x="834" y="457"/>
                  </a:cubicBezTo>
                  <a:cubicBezTo>
                    <a:pt x="943" y="457"/>
                    <a:pt x="1030" y="365"/>
                    <a:pt x="1038" y="251"/>
                  </a:cubicBezTo>
                  <a:cubicBezTo>
                    <a:pt x="1042" y="136"/>
                    <a:pt x="956" y="34"/>
                    <a:pt x="841" y="25"/>
                  </a:cubicBezTo>
                  <a:lnTo>
                    <a:pt x="222" y="1"/>
                  </a:lnTo>
                  <a:cubicBezTo>
                    <a:pt x="219" y="1"/>
                    <a:pt x="217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2058025" y="2608425"/>
              <a:ext cx="10075" cy="18775"/>
            </a:xfrm>
            <a:custGeom>
              <a:rect b="b" l="l" r="r" t="t"/>
              <a:pathLst>
                <a:path extrusionOk="0" h="751" w="403">
                  <a:moveTo>
                    <a:pt x="300" y="0"/>
                  </a:moveTo>
                  <a:lnTo>
                    <a:pt x="300" y="0"/>
                  </a:lnTo>
                  <a:cubicBezTo>
                    <a:pt x="337" y="74"/>
                    <a:pt x="317" y="144"/>
                    <a:pt x="271" y="242"/>
                  </a:cubicBezTo>
                  <a:lnTo>
                    <a:pt x="1" y="751"/>
                  </a:lnTo>
                  <a:lnTo>
                    <a:pt x="329" y="312"/>
                  </a:lnTo>
                  <a:cubicBezTo>
                    <a:pt x="403" y="209"/>
                    <a:pt x="394" y="74"/>
                    <a:pt x="30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2045025" y="2613025"/>
              <a:ext cx="5000" cy="9475"/>
            </a:xfrm>
            <a:custGeom>
              <a:rect b="b" l="l" r="r" t="t"/>
              <a:pathLst>
                <a:path extrusionOk="0" h="379" w="200">
                  <a:moveTo>
                    <a:pt x="0" y="1"/>
                  </a:moveTo>
                  <a:cubicBezTo>
                    <a:pt x="7" y="3"/>
                    <a:pt x="13" y="6"/>
                    <a:pt x="19" y="9"/>
                  </a:cubicBezTo>
                  <a:lnTo>
                    <a:pt x="19" y="9"/>
                  </a:lnTo>
                  <a:cubicBezTo>
                    <a:pt x="13" y="6"/>
                    <a:pt x="7" y="3"/>
                    <a:pt x="0" y="1"/>
                  </a:cubicBezTo>
                  <a:close/>
                  <a:moveTo>
                    <a:pt x="19" y="9"/>
                  </a:moveTo>
                  <a:cubicBezTo>
                    <a:pt x="61" y="35"/>
                    <a:pt x="74" y="101"/>
                    <a:pt x="78" y="144"/>
                  </a:cubicBezTo>
                  <a:lnTo>
                    <a:pt x="115" y="378"/>
                  </a:lnTo>
                  <a:cubicBezTo>
                    <a:pt x="119" y="311"/>
                    <a:pt x="200" y="97"/>
                    <a:pt x="19" y="9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2037625" y="2647575"/>
              <a:ext cx="40625" cy="16075"/>
            </a:xfrm>
            <a:custGeom>
              <a:rect b="b" l="l" r="r" t="t"/>
              <a:pathLst>
                <a:path extrusionOk="0" h="643" w="1625">
                  <a:moveTo>
                    <a:pt x="1543" y="1"/>
                  </a:moveTo>
                  <a:lnTo>
                    <a:pt x="1543" y="1"/>
                  </a:lnTo>
                  <a:cubicBezTo>
                    <a:pt x="1559" y="34"/>
                    <a:pt x="1563" y="70"/>
                    <a:pt x="1563" y="107"/>
                  </a:cubicBezTo>
                  <a:cubicBezTo>
                    <a:pt x="1559" y="220"/>
                    <a:pt x="1465" y="312"/>
                    <a:pt x="1357" y="312"/>
                  </a:cubicBezTo>
                  <a:cubicBezTo>
                    <a:pt x="1355" y="312"/>
                    <a:pt x="1352" y="312"/>
                    <a:pt x="1350" y="312"/>
                  </a:cubicBezTo>
                  <a:lnTo>
                    <a:pt x="1022" y="296"/>
                  </a:lnTo>
                  <a:cubicBezTo>
                    <a:pt x="964" y="378"/>
                    <a:pt x="887" y="444"/>
                    <a:pt x="796" y="497"/>
                  </a:cubicBezTo>
                  <a:cubicBezTo>
                    <a:pt x="701" y="547"/>
                    <a:pt x="598" y="571"/>
                    <a:pt x="498" y="571"/>
                  </a:cubicBezTo>
                  <a:cubicBezTo>
                    <a:pt x="309" y="571"/>
                    <a:pt x="126" y="488"/>
                    <a:pt x="1" y="341"/>
                  </a:cubicBezTo>
                  <a:lnTo>
                    <a:pt x="1" y="341"/>
                  </a:lnTo>
                  <a:cubicBezTo>
                    <a:pt x="126" y="533"/>
                    <a:pt x="337" y="642"/>
                    <a:pt x="551" y="642"/>
                  </a:cubicBezTo>
                  <a:cubicBezTo>
                    <a:pt x="653" y="642"/>
                    <a:pt x="755" y="618"/>
                    <a:pt x="850" y="567"/>
                  </a:cubicBezTo>
                  <a:cubicBezTo>
                    <a:pt x="944" y="517"/>
                    <a:pt x="1022" y="448"/>
                    <a:pt x="1075" y="370"/>
                  </a:cubicBezTo>
                  <a:lnTo>
                    <a:pt x="1403" y="382"/>
                  </a:lnTo>
                  <a:cubicBezTo>
                    <a:pt x="1406" y="382"/>
                    <a:pt x="1408" y="382"/>
                    <a:pt x="1411" y="382"/>
                  </a:cubicBezTo>
                  <a:cubicBezTo>
                    <a:pt x="1522" y="382"/>
                    <a:pt x="1617" y="293"/>
                    <a:pt x="1621" y="177"/>
                  </a:cubicBezTo>
                  <a:cubicBezTo>
                    <a:pt x="1625" y="107"/>
                    <a:pt x="1596" y="38"/>
                    <a:pt x="154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2063775" y="2617950"/>
              <a:ext cx="18075" cy="18175"/>
            </a:xfrm>
            <a:custGeom>
              <a:rect b="b" l="l" r="r" t="t"/>
              <a:pathLst>
                <a:path extrusionOk="0" h="727" w="723">
                  <a:moveTo>
                    <a:pt x="616" y="1"/>
                  </a:moveTo>
                  <a:cubicBezTo>
                    <a:pt x="657" y="99"/>
                    <a:pt x="616" y="185"/>
                    <a:pt x="517" y="284"/>
                  </a:cubicBezTo>
                  <a:lnTo>
                    <a:pt x="0" y="726"/>
                  </a:lnTo>
                  <a:lnTo>
                    <a:pt x="575" y="357"/>
                  </a:lnTo>
                  <a:cubicBezTo>
                    <a:pt x="685" y="288"/>
                    <a:pt x="722" y="148"/>
                    <a:pt x="657" y="46"/>
                  </a:cubicBezTo>
                  <a:cubicBezTo>
                    <a:pt x="644" y="25"/>
                    <a:pt x="632" y="9"/>
                    <a:pt x="61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2067975" y="2632300"/>
              <a:ext cx="15825" cy="13875"/>
            </a:xfrm>
            <a:custGeom>
              <a:rect b="b" l="l" r="r" t="t"/>
              <a:pathLst>
                <a:path extrusionOk="0" h="555" w="633">
                  <a:moveTo>
                    <a:pt x="525" y="1"/>
                  </a:moveTo>
                  <a:cubicBezTo>
                    <a:pt x="525" y="5"/>
                    <a:pt x="530" y="5"/>
                    <a:pt x="530" y="9"/>
                  </a:cubicBezTo>
                  <a:cubicBezTo>
                    <a:pt x="575" y="124"/>
                    <a:pt x="517" y="222"/>
                    <a:pt x="411" y="292"/>
                  </a:cubicBezTo>
                  <a:lnTo>
                    <a:pt x="1" y="554"/>
                  </a:lnTo>
                  <a:lnTo>
                    <a:pt x="1" y="554"/>
                  </a:lnTo>
                  <a:lnTo>
                    <a:pt x="156" y="493"/>
                  </a:lnTo>
                  <a:lnTo>
                    <a:pt x="468" y="366"/>
                  </a:lnTo>
                  <a:cubicBezTo>
                    <a:pt x="575" y="316"/>
                    <a:pt x="632" y="193"/>
                    <a:pt x="587" y="83"/>
                  </a:cubicBezTo>
                  <a:cubicBezTo>
                    <a:pt x="571" y="50"/>
                    <a:pt x="550" y="21"/>
                    <a:pt x="52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1978800" y="2639075"/>
              <a:ext cx="58750" cy="49250"/>
            </a:xfrm>
            <a:custGeom>
              <a:rect b="b" l="l" r="r" t="t"/>
              <a:pathLst>
                <a:path extrusionOk="0" h="1970" w="2350">
                  <a:moveTo>
                    <a:pt x="1763" y="0"/>
                  </a:moveTo>
                  <a:lnTo>
                    <a:pt x="1763" y="0"/>
                  </a:lnTo>
                  <a:cubicBezTo>
                    <a:pt x="1191" y="313"/>
                    <a:pt x="688" y="374"/>
                    <a:pt x="383" y="374"/>
                  </a:cubicBezTo>
                  <a:cubicBezTo>
                    <a:pt x="188" y="374"/>
                    <a:pt x="74" y="349"/>
                    <a:pt x="74" y="349"/>
                  </a:cubicBezTo>
                  <a:lnTo>
                    <a:pt x="0" y="1841"/>
                  </a:lnTo>
                  <a:cubicBezTo>
                    <a:pt x="108" y="1932"/>
                    <a:pt x="249" y="1970"/>
                    <a:pt x="410" y="1970"/>
                  </a:cubicBezTo>
                  <a:cubicBezTo>
                    <a:pt x="1168" y="1970"/>
                    <a:pt x="2350" y="1132"/>
                    <a:pt x="2350" y="1132"/>
                  </a:cubicBezTo>
                  <a:lnTo>
                    <a:pt x="2083" y="718"/>
                  </a:lnTo>
                  <a:cubicBezTo>
                    <a:pt x="1706" y="82"/>
                    <a:pt x="1763" y="0"/>
                    <a:pt x="1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9"/>
            <p:cNvSpPr/>
            <p:nvPr/>
          </p:nvSpPr>
          <p:spPr>
            <a:xfrm>
              <a:off x="1978800" y="2661925"/>
              <a:ext cx="58750" cy="26550"/>
            </a:xfrm>
            <a:custGeom>
              <a:rect b="b" l="l" r="r" t="t"/>
              <a:pathLst>
                <a:path extrusionOk="0" h="1062" w="2350">
                  <a:moveTo>
                    <a:pt x="2206" y="1"/>
                  </a:moveTo>
                  <a:cubicBezTo>
                    <a:pt x="1965" y="162"/>
                    <a:pt x="976" y="801"/>
                    <a:pt x="317" y="801"/>
                  </a:cubicBezTo>
                  <a:cubicBezTo>
                    <a:pt x="204" y="801"/>
                    <a:pt x="101" y="782"/>
                    <a:pt x="12" y="739"/>
                  </a:cubicBezTo>
                  <a:lnTo>
                    <a:pt x="0" y="932"/>
                  </a:lnTo>
                  <a:cubicBezTo>
                    <a:pt x="108" y="1024"/>
                    <a:pt x="251" y="1062"/>
                    <a:pt x="413" y="1062"/>
                  </a:cubicBezTo>
                  <a:cubicBezTo>
                    <a:pt x="1172" y="1062"/>
                    <a:pt x="2350" y="226"/>
                    <a:pt x="2350" y="226"/>
                  </a:cubicBezTo>
                  <a:lnTo>
                    <a:pt x="2206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2022450" y="2639175"/>
              <a:ext cx="350" cy="750"/>
            </a:xfrm>
            <a:custGeom>
              <a:rect b="b" l="l" r="r" t="t"/>
              <a:pathLst>
                <a:path extrusionOk="0" h="30" w="14">
                  <a:moveTo>
                    <a:pt x="13" y="0"/>
                  </a:moveTo>
                  <a:lnTo>
                    <a:pt x="13" y="0"/>
                  </a:lnTo>
                  <a:cubicBezTo>
                    <a:pt x="13" y="1"/>
                    <a:pt x="9" y="9"/>
                    <a:pt x="1" y="9"/>
                  </a:cubicBezTo>
                  <a:cubicBezTo>
                    <a:pt x="7" y="11"/>
                    <a:pt x="10" y="16"/>
                    <a:pt x="12" y="21"/>
                  </a:cubicBezTo>
                  <a:lnTo>
                    <a:pt x="12" y="21"/>
                  </a:lnTo>
                  <a:cubicBezTo>
                    <a:pt x="10" y="7"/>
                    <a:pt x="13" y="1"/>
                    <a:pt x="13" y="0"/>
                  </a:cubicBezTo>
                  <a:close/>
                  <a:moveTo>
                    <a:pt x="12" y="21"/>
                  </a:moveTo>
                  <a:cubicBezTo>
                    <a:pt x="12" y="24"/>
                    <a:pt x="13" y="26"/>
                    <a:pt x="13" y="29"/>
                  </a:cubicBezTo>
                  <a:cubicBezTo>
                    <a:pt x="13" y="27"/>
                    <a:pt x="13" y="24"/>
                    <a:pt x="1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2021850" y="2634975"/>
              <a:ext cx="25125" cy="33525"/>
            </a:xfrm>
            <a:custGeom>
              <a:rect b="b" l="l" r="r" t="t"/>
              <a:pathLst>
                <a:path extrusionOk="0" h="1341" w="1005">
                  <a:moveTo>
                    <a:pt x="243" y="0"/>
                  </a:moveTo>
                  <a:cubicBezTo>
                    <a:pt x="209" y="0"/>
                    <a:pt x="175" y="8"/>
                    <a:pt x="144" y="25"/>
                  </a:cubicBezTo>
                  <a:cubicBezTo>
                    <a:pt x="33" y="86"/>
                    <a:pt x="0" y="242"/>
                    <a:pt x="74" y="369"/>
                  </a:cubicBezTo>
                  <a:lnTo>
                    <a:pt x="533" y="1194"/>
                  </a:lnTo>
                  <a:cubicBezTo>
                    <a:pt x="587" y="1288"/>
                    <a:pt x="678" y="1340"/>
                    <a:pt x="765" y="1340"/>
                  </a:cubicBezTo>
                  <a:cubicBezTo>
                    <a:pt x="799" y="1340"/>
                    <a:pt x="832" y="1333"/>
                    <a:pt x="861" y="1317"/>
                  </a:cubicBezTo>
                  <a:cubicBezTo>
                    <a:pt x="976" y="1255"/>
                    <a:pt x="1005" y="1103"/>
                    <a:pt x="935" y="976"/>
                  </a:cubicBezTo>
                  <a:lnTo>
                    <a:pt x="472" y="148"/>
                  </a:lnTo>
                  <a:cubicBezTo>
                    <a:pt x="421" y="56"/>
                    <a:pt x="332" y="0"/>
                    <a:pt x="2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2025950" y="2635150"/>
              <a:ext cx="21025" cy="33400"/>
            </a:xfrm>
            <a:custGeom>
              <a:rect b="b" l="l" r="r" t="t"/>
              <a:pathLst>
                <a:path extrusionOk="0" h="1336" w="841">
                  <a:moveTo>
                    <a:pt x="76" y="0"/>
                  </a:moveTo>
                  <a:cubicBezTo>
                    <a:pt x="50" y="0"/>
                    <a:pt x="24" y="5"/>
                    <a:pt x="0" y="14"/>
                  </a:cubicBezTo>
                  <a:cubicBezTo>
                    <a:pt x="66" y="34"/>
                    <a:pt x="136" y="79"/>
                    <a:pt x="177" y="153"/>
                  </a:cubicBezTo>
                  <a:lnTo>
                    <a:pt x="636" y="977"/>
                  </a:lnTo>
                  <a:cubicBezTo>
                    <a:pt x="710" y="1105"/>
                    <a:pt x="677" y="1260"/>
                    <a:pt x="566" y="1322"/>
                  </a:cubicBezTo>
                  <a:cubicBezTo>
                    <a:pt x="558" y="1322"/>
                    <a:pt x="550" y="1326"/>
                    <a:pt x="538" y="1326"/>
                  </a:cubicBezTo>
                  <a:cubicBezTo>
                    <a:pt x="560" y="1332"/>
                    <a:pt x="582" y="1336"/>
                    <a:pt x="603" y="1336"/>
                  </a:cubicBezTo>
                  <a:cubicBezTo>
                    <a:pt x="637" y="1336"/>
                    <a:pt x="670" y="1327"/>
                    <a:pt x="697" y="1310"/>
                  </a:cubicBezTo>
                  <a:cubicBezTo>
                    <a:pt x="812" y="1248"/>
                    <a:pt x="841" y="1096"/>
                    <a:pt x="771" y="969"/>
                  </a:cubicBezTo>
                  <a:lnTo>
                    <a:pt x="308" y="141"/>
                  </a:lnTo>
                  <a:cubicBezTo>
                    <a:pt x="257" y="52"/>
                    <a:pt x="165" y="0"/>
                    <a:pt x="7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1871050" y="2639950"/>
              <a:ext cx="174400" cy="172900"/>
            </a:xfrm>
            <a:custGeom>
              <a:rect b="b" l="l" r="r" t="t"/>
              <a:pathLst>
                <a:path extrusionOk="0" h="6916" w="6976">
                  <a:moveTo>
                    <a:pt x="3363" y="0"/>
                  </a:moveTo>
                  <a:cubicBezTo>
                    <a:pt x="3277" y="0"/>
                    <a:pt x="3169" y="15"/>
                    <a:pt x="3043" y="60"/>
                  </a:cubicBezTo>
                  <a:cubicBezTo>
                    <a:pt x="2703" y="183"/>
                    <a:pt x="1444" y="642"/>
                    <a:pt x="1444" y="642"/>
                  </a:cubicBezTo>
                  <a:cubicBezTo>
                    <a:pt x="1444" y="642"/>
                    <a:pt x="1054" y="769"/>
                    <a:pt x="825" y="1212"/>
                  </a:cubicBezTo>
                  <a:cubicBezTo>
                    <a:pt x="595" y="1659"/>
                    <a:pt x="132" y="2426"/>
                    <a:pt x="132" y="2426"/>
                  </a:cubicBezTo>
                  <a:cubicBezTo>
                    <a:pt x="132" y="2426"/>
                    <a:pt x="0" y="2651"/>
                    <a:pt x="189" y="2889"/>
                  </a:cubicBezTo>
                  <a:cubicBezTo>
                    <a:pt x="378" y="3123"/>
                    <a:pt x="2051" y="4984"/>
                    <a:pt x="2051" y="4984"/>
                  </a:cubicBezTo>
                  <a:cubicBezTo>
                    <a:pt x="2051" y="4984"/>
                    <a:pt x="2354" y="5235"/>
                    <a:pt x="2321" y="5505"/>
                  </a:cubicBezTo>
                  <a:cubicBezTo>
                    <a:pt x="2299" y="5751"/>
                    <a:pt x="2497" y="5764"/>
                    <a:pt x="2539" y="5764"/>
                  </a:cubicBezTo>
                  <a:cubicBezTo>
                    <a:pt x="2544" y="5764"/>
                    <a:pt x="2547" y="5763"/>
                    <a:pt x="2547" y="5763"/>
                  </a:cubicBezTo>
                  <a:cubicBezTo>
                    <a:pt x="2547" y="5763"/>
                    <a:pt x="2557" y="5761"/>
                    <a:pt x="2574" y="5761"/>
                  </a:cubicBezTo>
                  <a:cubicBezTo>
                    <a:pt x="2627" y="5761"/>
                    <a:pt x="2739" y="5783"/>
                    <a:pt x="2752" y="5964"/>
                  </a:cubicBezTo>
                  <a:cubicBezTo>
                    <a:pt x="2765" y="6151"/>
                    <a:pt x="3308" y="6916"/>
                    <a:pt x="3828" y="6916"/>
                  </a:cubicBezTo>
                  <a:cubicBezTo>
                    <a:pt x="3971" y="6916"/>
                    <a:pt x="4112" y="6858"/>
                    <a:pt x="4240" y="6715"/>
                  </a:cubicBezTo>
                  <a:cubicBezTo>
                    <a:pt x="4835" y="6051"/>
                    <a:pt x="6631" y="4205"/>
                    <a:pt x="6631" y="4205"/>
                  </a:cubicBezTo>
                  <a:cubicBezTo>
                    <a:pt x="6631" y="4205"/>
                    <a:pt x="6975" y="3865"/>
                    <a:pt x="6578" y="3484"/>
                  </a:cubicBezTo>
                  <a:cubicBezTo>
                    <a:pt x="6176" y="3098"/>
                    <a:pt x="6098" y="3381"/>
                    <a:pt x="6065" y="2918"/>
                  </a:cubicBezTo>
                  <a:cubicBezTo>
                    <a:pt x="6065" y="2918"/>
                    <a:pt x="6057" y="2672"/>
                    <a:pt x="5881" y="2635"/>
                  </a:cubicBezTo>
                  <a:cubicBezTo>
                    <a:pt x="5700" y="2606"/>
                    <a:pt x="5778" y="2483"/>
                    <a:pt x="5778" y="2483"/>
                  </a:cubicBezTo>
                  <a:cubicBezTo>
                    <a:pt x="5778" y="2483"/>
                    <a:pt x="5889" y="2344"/>
                    <a:pt x="5778" y="2217"/>
                  </a:cubicBezTo>
                  <a:cubicBezTo>
                    <a:pt x="5663" y="2094"/>
                    <a:pt x="5885" y="1843"/>
                    <a:pt x="5434" y="1802"/>
                  </a:cubicBezTo>
                  <a:lnTo>
                    <a:pt x="3597" y="43"/>
                  </a:lnTo>
                  <a:cubicBezTo>
                    <a:pt x="3597" y="43"/>
                    <a:pt x="3513" y="0"/>
                    <a:pt x="3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1871675" y="2639900"/>
              <a:ext cx="146500" cy="70025"/>
            </a:xfrm>
            <a:custGeom>
              <a:rect b="b" l="l" r="r" t="t"/>
              <a:pathLst>
                <a:path extrusionOk="0" h="2801" w="5860">
                  <a:moveTo>
                    <a:pt x="3333" y="1"/>
                  </a:moveTo>
                  <a:cubicBezTo>
                    <a:pt x="3247" y="1"/>
                    <a:pt x="3140" y="15"/>
                    <a:pt x="3014" y="62"/>
                  </a:cubicBezTo>
                  <a:cubicBezTo>
                    <a:pt x="2670" y="185"/>
                    <a:pt x="1415" y="644"/>
                    <a:pt x="1415" y="644"/>
                  </a:cubicBezTo>
                  <a:cubicBezTo>
                    <a:pt x="1415" y="644"/>
                    <a:pt x="1025" y="767"/>
                    <a:pt x="796" y="1214"/>
                  </a:cubicBezTo>
                  <a:cubicBezTo>
                    <a:pt x="566" y="1653"/>
                    <a:pt x="103" y="2428"/>
                    <a:pt x="103" y="2428"/>
                  </a:cubicBezTo>
                  <a:cubicBezTo>
                    <a:pt x="103" y="2428"/>
                    <a:pt x="0" y="2600"/>
                    <a:pt x="103" y="2801"/>
                  </a:cubicBezTo>
                  <a:lnTo>
                    <a:pt x="123" y="2760"/>
                  </a:lnTo>
                  <a:cubicBezTo>
                    <a:pt x="123" y="2760"/>
                    <a:pt x="586" y="1993"/>
                    <a:pt x="816" y="1546"/>
                  </a:cubicBezTo>
                  <a:cubicBezTo>
                    <a:pt x="1046" y="1107"/>
                    <a:pt x="1435" y="976"/>
                    <a:pt x="1435" y="976"/>
                  </a:cubicBezTo>
                  <a:cubicBezTo>
                    <a:pt x="1435" y="976"/>
                    <a:pt x="2690" y="517"/>
                    <a:pt x="3034" y="394"/>
                  </a:cubicBezTo>
                  <a:cubicBezTo>
                    <a:pt x="3160" y="349"/>
                    <a:pt x="3268" y="335"/>
                    <a:pt x="3355" y="335"/>
                  </a:cubicBezTo>
                  <a:cubicBezTo>
                    <a:pt x="3504" y="335"/>
                    <a:pt x="3588" y="377"/>
                    <a:pt x="3588" y="377"/>
                  </a:cubicBezTo>
                  <a:lnTo>
                    <a:pt x="5417" y="2145"/>
                  </a:lnTo>
                  <a:cubicBezTo>
                    <a:pt x="5819" y="2178"/>
                    <a:pt x="5696" y="2378"/>
                    <a:pt x="5737" y="2510"/>
                  </a:cubicBezTo>
                  <a:cubicBezTo>
                    <a:pt x="5741" y="2497"/>
                    <a:pt x="5745" y="2493"/>
                    <a:pt x="5745" y="2493"/>
                  </a:cubicBezTo>
                  <a:cubicBezTo>
                    <a:pt x="5745" y="2493"/>
                    <a:pt x="5860" y="2350"/>
                    <a:pt x="5741" y="2227"/>
                  </a:cubicBezTo>
                  <a:cubicBezTo>
                    <a:pt x="5630" y="2100"/>
                    <a:pt x="5856" y="1849"/>
                    <a:pt x="5396" y="1813"/>
                  </a:cubicBezTo>
                  <a:lnTo>
                    <a:pt x="3568" y="45"/>
                  </a:lnTo>
                  <a:cubicBezTo>
                    <a:pt x="3568" y="45"/>
                    <a:pt x="3483" y="1"/>
                    <a:pt x="33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2013950" y="2705600"/>
              <a:ext cx="26875" cy="34775"/>
            </a:xfrm>
            <a:custGeom>
              <a:rect b="b" l="l" r="r" t="t"/>
              <a:pathLst>
                <a:path extrusionOk="0" h="1391" w="1075">
                  <a:moveTo>
                    <a:pt x="115" y="1"/>
                  </a:moveTo>
                  <a:cubicBezTo>
                    <a:pt x="148" y="103"/>
                    <a:pt x="74" y="193"/>
                    <a:pt x="74" y="193"/>
                  </a:cubicBezTo>
                  <a:cubicBezTo>
                    <a:pt x="74" y="193"/>
                    <a:pt x="1" y="316"/>
                    <a:pt x="177" y="349"/>
                  </a:cubicBezTo>
                  <a:cubicBezTo>
                    <a:pt x="357" y="386"/>
                    <a:pt x="361" y="632"/>
                    <a:pt x="361" y="632"/>
                  </a:cubicBezTo>
                  <a:cubicBezTo>
                    <a:pt x="398" y="1091"/>
                    <a:pt x="476" y="808"/>
                    <a:pt x="874" y="1194"/>
                  </a:cubicBezTo>
                  <a:cubicBezTo>
                    <a:pt x="948" y="1259"/>
                    <a:pt x="993" y="1329"/>
                    <a:pt x="1030" y="1391"/>
                  </a:cubicBezTo>
                  <a:cubicBezTo>
                    <a:pt x="1075" y="1255"/>
                    <a:pt x="1075" y="1063"/>
                    <a:pt x="862" y="858"/>
                  </a:cubicBezTo>
                  <a:cubicBezTo>
                    <a:pt x="460" y="472"/>
                    <a:pt x="382" y="755"/>
                    <a:pt x="349" y="292"/>
                  </a:cubicBezTo>
                  <a:cubicBezTo>
                    <a:pt x="349" y="292"/>
                    <a:pt x="341" y="42"/>
                    <a:pt x="165" y="9"/>
                  </a:cubicBezTo>
                  <a:cubicBezTo>
                    <a:pt x="144" y="9"/>
                    <a:pt x="128" y="5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1932550" y="2661525"/>
              <a:ext cx="80600" cy="64075"/>
            </a:xfrm>
            <a:custGeom>
              <a:rect b="b" l="l" r="r" t="t"/>
              <a:pathLst>
                <a:path extrusionOk="0" h="2563" w="3224">
                  <a:moveTo>
                    <a:pt x="128" y="0"/>
                  </a:moveTo>
                  <a:lnTo>
                    <a:pt x="9" y="615"/>
                  </a:lnTo>
                  <a:cubicBezTo>
                    <a:pt x="1" y="693"/>
                    <a:pt x="17" y="779"/>
                    <a:pt x="70" y="849"/>
                  </a:cubicBezTo>
                  <a:lnTo>
                    <a:pt x="1178" y="2448"/>
                  </a:lnTo>
                  <a:cubicBezTo>
                    <a:pt x="1240" y="2530"/>
                    <a:pt x="1317" y="2563"/>
                    <a:pt x="1404" y="2563"/>
                  </a:cubicBezTo>
                  <a:cubicBezTo>
                    <a:pt x="1460" y="2563"/>
                    <a:pt x="1521" y="2549"/>
                    <a:pt x="1584" y="2526"/>
                  </a:cubicBezTo>
                  <a:lnTo>
                    <a:pt x="3064" y="1907"/>
                  </a:lnTo>
                  <a:cubicBezTo>
                    <a:pt x="3138" y="1850"/>
                    <a:pt x="3175" y="1764"/>
                    <a:pt x="3175" y="1677"/>
                  </a:cubicBezTo>
                  <a:lnTo>
                    <a:pt x="3224" y="125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1936350" y="2716900"/>
              <a:ext cx="15925" cy="14125"/>
            </a:xfrm>
            <a:custGeom>
              <a:rect b="b" l="l" r="r" t="t"/>
              <a:pathLst>
                <a:path extrusionOk="0" h="565" w="637">
                  <a:moveTo>
                    <a:pt x="227" y="1"/>
                  </a:moveTo>
                  <a:cubicBezTo>
                    <a:pt x="176" y="1"/>
                    <a:pt x="129" y="16"/>
                    <a:pt x="95" y="49"/>
                  </a:cubicBezTo>
                  <a:cubicBezTo>
                    <a:pt x="0" y="143"/>
                    <a:pt x="33" y="315"/>
                    <a:pt x="156" y="447"/>
                  </a:cubicBezTo>
                  <a:cubicBezTo>
                    <a:pt x="231" y="524"/>
                    <a:pt x="327" y="565"/>
                    <a:pt x="410" y="565"/>
                  </a:cubicBezTo>
                  <a:cubicBezTo>
                    <a:pt x="464" y="565"/>
                    <a:pt x="512" y="548"/>
                    <a:pt x="546" y="512"/>
                  </a:cubicBezTo>
                  <a:cubicBezTo>
                    <a:pt x="636" y="426"/>
                    <a:pt x="607" y="246"/>
                    <a:pt x="484" y="119"/>
                  </a:cubicBezTo>
                  <a:cubicBezTo>
                    <a:pt x="408" y="42"/>
                    <a:pt x="311" y="1"/>
                    <a:pt x="2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1920775" y="2690225"/>
              <a:ext cx="13350" cy="11750"/>
            </a:xfrm>
            <a:custGeom>
              <a:rect b="b" l="l" r="r" t="t"/>
              <a:pathLst>
                <a:path extrusionOk="0" h="470" w="534">
                  <a:moveTo>
                    <a:pt x="187" y="0"/>
                  </a:moveTo>
                  <a:cubicBezTo>
                    <a:pt x="144" y="0"/>
                    <a:pt x="106" y="13"/>
                    <a:pt x="78" y="42"/>
                  </a:cubicBezTo>
                  <a:cubicBezTo>
                    <a:pt x="0" y="119"/>
                    <a:pt x="25" y="263"/>
                    <a:pt x="127" y="370"/>
                  </a:cubicBezTo>
                  <a:cubicBezTo>
                    <a:pt x="190" y="435"/>
                    <a:pt x="270" y="469"/>
                    <a:pt x="340" y="469"/>
                  </a:cubicBezTo>
                  <a:cubicBezTo>
                    <a:pt x="385" y="469"/>
                    <a:pt x="425" y="456"/>
                    <a:pt x="455" y="427"/>
                  </a:cubicBezTo>
                  <a:cubicBezTo>
                    <a:pt x="533" y="349"/>
                    <a:pt x="509" y="206"/>
                    <a:pt x="406" y="99"/>
                  </a:cubicBezTo>
                  <a:cubicBezTo>
                    <a:pt x="338" y="35"/>
                    <a:pt x="256" y="0"/>
                    <a:pt x="18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1937575" y="2716850"/>
              <a:ext cx="14575" cy="11950"/>
            </a:xfrm>
            <a:custGeom>
              <a:rect b="b" l="l" r="r" t="t"/>
              <a:pathLst>
                <a:path extrusionOk="0" h="478" w="583">
                  <a:moveTo>
                    <a:pt x="189" y="0"/>
                  </a:moveTo>
                  <a:cubicBezTo>
                    <a:pt x="136" y="0"/>
                    <a:pt x="87" y="17"/>
                    <a:pt x="50" y="51"/>
                  </a:cubicBezTo>
                  <a:cubicBezTo>
                    <a:pt x="21" y="84"/>
                    <a:pt x="5" y="121"/>
                    <a:pt x="1" y="162"/>
                  </a:cubicBezTo>
                  <a:cubicBezTo>
                    <a:pt x="5" y="145"/>
                    <a:pt x="13" y="133"/>
                    <a:pt x="25" y="125"/>
                  </a:cubicBezTo>
                  <a:cubicBezTo>
                    <a:pt x="59" y="88"/>
                    <a:pt x="107" y="70"/>
                    <a:pt x="160" y="70"/>
                  </a:cubicBezTo>
                  <a:cubicBezTo>
                    <a:pt x="244" y="70"/>
                    <a:pt x="340" y="113"/>
                    <a:pt x="415" y="190"/>
                  </a:cubicBezTo>
                  <a:cubicBezTo>
                    <a:pt x="501" y="276"/>
                    <a:pt x="542" y="387"/>
                    <a:pt x="526" y="477"/>
                  </a:cubicBezTo>
                  <a:cubicBezTo>
                    <a:pt x="583" y="379"/>
                    <a:pt x="554" y="231"/>
                    <a:pt x="439" y="121"/>
                  </a:cubicBezTo>
                  <a:cubicBezTo>
                    <a:pt x="365" y="41"/>
                    <a:pt x="272" y="0"/>
                    <a:pt x="1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9"/>
            <p:cNvSpPr/>
            <p:nvPr/>
          </p:nvSpPr>
          <p:spPr>
            <a:xfrm>
              <a:off x="1921475" y="2690125"/>
              <a:ext cx="12325" cy="10075"/>
            </a:xfrm>
            <a:custGeom>
              <a:rect b="b" l="l" r="r" t="t"/>
              <a:pathLst>
                <a:path extrusionOk="0" h="403" w="493">
                  <a:moveTo>
                    <a:pt x="158" y="0"/>
                  </a:moveTo>
                  <a:cubicBezTo>
                    <a:pt x="113" y="0"/>
                    <a:pt x="72" y="15"/>
                    <a:pt x="42" y="46"/>
                  </a:cubicBezTo>
                  <a:cubicBezTo>
                    <a:pt x="17" y="70"/>
                    <a:pt x="5" y="107"/>
                    <a:pt x="1" y="144"/>
                  </a:cubicBezTo>
                  <a:cubicBezTo>
                    <a:pt x="9" y="132"/>
                    <a:pt x="13" y="128"/>
                    <a:pt x="21" y="115"/>
                  </a:cubicBezTo>
                  <a:cubicBezTo>
                    <a:pt x="52" y="87"/>
                    <a:pt x="92" y="73"/>
                    <a:pt x="137" y="73"/>
                  </a:cubicBezTo>
                  <a:cubicBezTo>
                    <a:pt x="207" y="73"/>
                    <a:pt x="287" y="107"/>
                    <a:pt x="349" y="173"/>
                  </a:cubicBezTo>
                  <a:cubicBezTo>
                    <a:pt x="423" y="246"/>
                    <a:pt x="452" y="333"/>
                    <a:pt x="444" y="402"/>
                  </a:cubicBezTo>
                  <a:cubicBezTo>
                    <a:pt x="493" y="320"/>
                    <a:pt x="464" y="193"/>
                    <a:pt x="370" y="103"/>
                  </a:cubicBezTo>
                  <a:cubicBezTo>
                    <a:pt x="305" y="36"/>
                    <a:pt x="227" y="0"/>
                    <a:pt x="15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1934500" y="2644200"/>
              <a:ext cx="79275" cy="67150"/>
            </a:xfrm>
            <a:custGeom>
              <a:rect b="b" l="l" r="r" t="t"/>
              <a:pathLst>
                <a:path extrusionOk="0" h="2686" w="3171">
                  <a:moveTo>
                    <a:pt x="1656" y="1"/>
                  </a:moveTo>
                  <a:cubicBezTo>
                    <a:pt x="1610" y="1"/>
                    <a:pt x="1561" y="13"/>
                    <a:pt x="1510" y="37"/>
                  </a:cubicBezTo>
                  <a:lnTo>
                    <a:pt x="116" y="591"/>
                  </a:lnTo>
                  <a:cubicBezTo>
                    <a:pt x="13" y="669"/>
                    <a:pt x="1" y="825"/>
                    <a:pt x="91" y="948"/>
                  </a:cubicBezTo>
                  <a:lnTo>
                    <a:pt x="1305" y="2580"/>
                  </a:lnTo>
                  <a:cubicBezTo>
                    <a:pt x="1363" y="2656"/>
                    <a:pt x="1436" y="2685"/>
                    <a:pt x="1515" y="2685"/>
                  </a:cubicBezTo>
                  <a:cubicBezTo>
                    <a:pt x="1562" y="2685"/>
                    <a:pt x="1612" y="2675"/>
                    <a:pt x="1661" y="2658"/>
                  </a:cubicBezTo>
                  <a:lnTo>
                    <a:pt x="3056" y="2104"/>
                  </a:lnTo>
                  <a:cubicBezTo>
                    <a:pt x="3158" y="2026"/>
                    <a:pt x="3170" y="1866"/>
                    <a:pt x="3080" y="1743"/>
                  </a:cubicBezTo>
                  <a:lnTo>
                    <a:pt x="1866" y="115"/>
                  </a:lnTo>
                  <a:cubicBezTo>
                    <a:pt x="1807" y="37"/>
                    <a:pt x="1736" y="1"/>
                    <a:pt x="165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1941875" y="2707000"/>
              <a:ext cx="19925" cy="19675"/>
            </a:xfrm>
            <a:custGeom>
              <a:rect b="b" l="l" r="r" t="t"/>
              <a:pathLst>
                <a:path extrusionOk="0" h="787" w="797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4"/>
                    <a:pt x="5" y="683"/>
                    <a:pt x="67" y="740"/>
                  </a:cubicBezTo>
                  <a:cubicBezTo>
                    <a:pt x="97" y="771"/>
                    <a:pt x="137" y="786"/>
                    <a:pt x="177" y="786"/>
                  </a:cubicBezTo>
                  <a:cubicBezTo>
                    <a:pt x="216" y="786"/>
                    <a:pt x="255" y="771"/>
                    <a:pt x="284" y="740"/>
                  </a:cubicBezTo>
                  <a:lnTo>
                    <a:pt x="739" y="260"/>
                  </a:lnTo>
                  <a:cubicBezTo>
                    <a:pt x="796" y="199"/>
                    <a:pt x="792" y="105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1941875" y="2707000"/>
              <a:ext cx="19100" cy="18725"/>
            </a:xfrm>
            <a:custGeom>
              <a:rect b="b" l="l" r="r" t="t"/>
              <a:pathLst>
                <a:path extrusionOk="0" h="749" w="764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0"/>
                    <a:pt x="5" y="679"/>
                    <a:pt x="67" y="740"/>
                  </a:cubicBezTo>
                  <a:cubicBezTo>
                    <a:pt x="75" y="744"/>
                    <a:pt x="79" y="744"/>
                    <a:pt x="83" y="748"/>
                  </a:cubicBezTo>
                  <a:cubicBezTo>
                    <a:pt x="58" y="691"/>
                    <a:pt x="67" y="629"/>
                    <a:pt x="108" y="584"/>
                  </a:cubicBezTo>
                  <a:lnTo>
                    <a:pt x="567" y="109"/>
                  </a:lnTo>
                  <a:cubicBezTo>
                    <a:pt x="593" y="80"/>
                    <a:pt x="631" y="65"/>
                    <a:pt x="669" y="65"/>
                  </a:cubicBezTo>
                  <a:cubicBezTo>
                    <a:pt x="702" y="65"/>
                    <a:pt x="735" y="76"/>
                    <a:pt x="764" y="96"/>
                  </a:cubicBezTo>
                  <a:cubicBezTo>
                    <a:pt x="755" y="76"/>
                    <a:pt x="743" y="64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1947425" y="2652125"/>
              <a:ext cx="38675" cy="27775"/>
            </a:xfrm>
            <a:custGeom>
              <a:rect b="b" l="l" r="r" t="t"/>
              <a:pathLst>
                <a:path extrusionOk="0" h="1111" w="1547">
                  <a:moveTo>
                    <a:pt x="1070" y="0"/>
                  </a:moveTo>
                  <a:cubicBezTo>
                    <a:pt x="1036" y="0"/>
                    <a:pt x="996" y="11"/>
                    <a:pt x="948" y="32"/>
                  </a:cubicBezTo>
                  <a:lnTo>
                    <a:pt x="99" y="380"/>
                  </a:lnTo>
                  <a:cubicBezTo>
                    <a:pt x="21" y="438"/>
                    <a:pt x="0" y="536"/>
                    <a:pt x="50" y="602"/>
                  </a:cubicBezTo>
                  <a:lnTo>
                    <a:pt x="378" y="1053"/>
                  </a:lnTo>
                  <a:cubicBezTo>
                    <a:pt x="405" y="1090"/>
                    <a:pt x="450" y="1110"/>
                    <a:pt x="497" y="1110"/>
                  </a:cubicBezTo>
                  <a:cubicBezTo>
                    <a:pt x="532" y="1110"/>
                    <a:pt x="569" y="1098"/>
                    <a:pt x="599" y="1073"/>
                  </a:cubicBezTo>
                  <a:lnTo>
                    <a:pt x="1448" y="725"/>
                  </a:lnTo>
                  <a:cubicBezTo>
                    <a:pt x="1526" y="668"/>
                    <a:pt x="1546" y="569"/>
                    <a:pt x="1497" y="503"/>
                  </a:cubicBezTo>
                  <a:lnTo>
                    <a:pt x="1169" y="52"/>
                  </a:lnTo>
                  <a:cubicBezTo>
                    <a:pt x="1142" y="17"/>
                    <a:pt x="1110" y="0"/>
                    <a:pt x="1070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1932750" y="2751775"/>
              <a:ext cx="77950" cy="66400"/>
            </a:xfrm>
            <a:custGeom>
              <a:rect b="b" l="l" r="r" t="t"/>
              <a:pathLst>
                <a:path extrusionOk="0" h="2656" w="3118">
                  <a:moveTo>
                    <a:pt x="1446" y="1"/>
                  </a:moveTo>
                  <a:cubicBezTo>
                    <a:pt x="1054" y="1"/>
                    <a:pt x="576" y="203"/>
                    <a:pt x="1" y="794"/>
                  </a:cubicBezTo>
                  <a:lnTo>
                    <a:pt x="2187" y="2619"/>
                  </a:lnTo>
                  <a:cubicBezTo>
                    <a:pt x="2187" y="2619"/>
                    <a:pt x="2265" y="2656"/>
                    <a:pt x="2360" y="2656"/>
                  </a:cubicBezTo>
                  <a:cubicBezTo>
                    <a:pt x="2432" y="2656"/>
                    <a:pt x="2514" y="2634"/>
                    <a:pt x="2576" y="2558"/>
                  </a:cubicBezTo>
                  <a:cubicBezTo>
                    <a:pt x="2720" y="2373"/>
                    <a:pt x="3015" y="1368"/>
                    <a:pt x="3015" y="1368"/>
                  </a:cubicBezTo>
                  <a:cubicBezTo>
                    <a:pt x="3015" y="1368"/>
                    <a:pt x="3117" y="1213"/>
                    <a:pt x="2777" y="856"/>
                  </a:cubicBezTo>
                  <a:cubicBezTo>
                    <a:pt x="2557" y="626"/>
                    <a:pt x="2135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1969450" y="2752350"/>
              <a:ext cx="31400" cy="26175"/>
            </a:xfrm>
            <a:custGeom>
              <a:rect b="b" l="l" r="r" t="t"/>
              <a:pathLst>
                <a:path extrusionOk="0" h="1047" w="1256">
                  <a:moveTo>
                    <a:pt x="214" y="0"/>
                  </a:moveTo>
                  <a:cubicBezTo>
                    <a:pt x="185" y="25"/>
                    <a:pt x="149" y="58"/>
                    <a:pt x="124" y="95"/>
                  </a:cubicBezTo>
                  <a:cubicBezTo>
                    <a:pt x="1" y="263"/>
                    <a:pt x="26" y="488"/>
                    <a:pt x="181" y="599"/>
                  </a:cubicBezTo>
                  <a:lnTo>
                    <a:pt x="702" y="985"/>
                  </a:lnTo>
                  <a:cubicBezTo>
                    <a:pt x="759" y="1027"/>
                    <a:pt x="826" y="1047"/>
                    <a:pt x="893" y="1047"/>
                  </a:cubicBezTo>
                  <a:cubicBezTo>
                    <a:pt x="1009" y="1047"/>
                    <a:pt x="1126" y="987"/>
                    <a:pt x="1198" y="878"/>
                  </a:cubicBezTo>
                  <a:cubicBezTo>
                    <a:pt x="1227" y="845"/>
                    <a:pt x="1239" y="804"/>
                    <a:pt x="1256" y="771"/>
                  </a:cubicBezTo>
                  <a:cubicBezTo>
                    <a:pt x="1055" y="546"/>
                    <a:pt x="723" y="107"/>
                    <a:pt x="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1932975" y="2751775"/>
              <a:ext cx="77725" cy="41000"/>
            </a:xfrm>
            <a:custGeom>
              <a:rect b="b" l="l" r="r" t="t"/>
              <a:pathLst>
                <a:path extrusionOk="0" h="1640" w="3109">
                  <a:moveTo>
                    <a:pt x="1443" y="1"/>
                  </a:moveTo>
                  <a:cubicBezTo>
                    <a:pt x="1051" y="1"/>
                    <a:pt x="574" y="203"/>
                    <a:pt x="0" y="794"/>
                  </a:cubicBezTo>
                  <a:cubicBezTo>
                    <a:pt x="466" y="372"/>
                    <a:pt x="872" y="221"/>
                    <a:pt x="1219" y="221"/>
                  </a:cubicBezTo>
                  <a:cubicBezTo>
                    <a:pt x="1953" y="221"/>
                    <a:pt x="2427" y="896"/>
                    <a:pt x="2649" y="1126"/>
                  </a:cubicBezTo>
                  <a:cubicBezTo>
                    <a:pt x="2971" y="1468"/>
                    <a:pt x="2891" y="1625"/>
                    <a:pt x="2883" y="1638"/>
                  </a:cubicBezTo>
                  <a:lnTo>
                    <a:pt x="2883" y="1638"/>
                  </a:lnTo>
                  <a:cubicBezTo>
                    <a:pt x="3035" y="1389"/>
                    <a:pt x="3014" y="1368"/>
                    <a:pt x="3014" y="1368"/>
                  </a:cubicBezTo>
                  <a:cubicBezTo>
                    <a:pt x="3014" y="1368"/>
                    <a:pt x="3108" y="1213"/>
                    <a:pt x="2772" y="856"/>
                  </a:cubicBezTo>
                  <a:cubicBezTo>
                    <a:pt x="2555" y="626"/>
                    <a:pt x="2132" y="1"/>
                    <a:pt x="1443" y="1"/>
                  </a:cubicBezTo>
                  <a:close/>
                  <a:moveTo>
                    <a:pt x="2883" y="1638"/>
                  </a:moveTo>
                  <a:lnTo>
                    <a:pt x="2883" y="1638"/>
                  </a:lnTo>
                  <a:cubicBezTo>
                    <a:pt x="2883" y="1638"/>
                    <a:pt x="2883" y="1639"/>
                    <a:pt x="2883" y="1639"/>
                  </a:cubicBezTo>
                  <a:cubicBezTo>
                    <a:pt x="2883" y="1639"/>
                    <a:pt x="2883" y="1639"/>
                    <a:pt x="2883" y="1638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1992150" y="2773550"/>
              <a:ext cx="70100" cy="62675"/>
            </a:xfrm>
            <a:custGeom>
              <a:rect b="b" l="l" r="r" t="t"/>
              <a:pathLst>
                <a:path extrusionOk="0" h="2507" w="2804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1992150" y="2773550"/>
              <a:ext cx="70100" cy="62675"/>
            </a:xfrm>
            <a:custGeom>
              <a:rect b="b" l="l" r="r" t="t"/>
              <a:pathLst>
                <a:path extrusionOk="0" h="2507" w="2804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2046450" y="2773550"/>
              <a:ext cx="15800" cy="62475"/>
            </a:xfrm>
            <a:custGeom>
              <a:rect b="b" l="l" r="r" t="t"/>
              <a:pathLst>
                <a:path extrusionOk="0" h="2499" w="632">
                  <a:moveTo>
                    <a:pt x="323" y="0"/>
                  </a:moveTo>
                  <a:cubicBezTo>
                    <a:pt x="221" y="0"/>
                    <a:pt x="106" y="63"/>
                    <a:pt x="0" y="264"/>
                  </a:cubicBezTo>
                  <a:cubicBezTo>
                    <a:pt x="63" y="210"/>
                    <a:pt x="124" y="190"/>
                    <a:pt x="182" y="190"/>
                  </a:cubicBezTo>
                  <a:cubicBezTo>
                    <a:pt x="353" y="190"/>
                    <a:pt x="488" y="366"/>
                    <a:pt x="488" y="366"/>
                  </a:cubicBezTo>
                  <a:lnTo>
                    <a:pt x="99" y="2498"/>
                  </a:lnTo>
                  <a:cubicBezTo>
                    <a:pt x="177" y="2486"/>
                    <a:pt x="210" y="2457"/>
                    <a:pt x="210" y="2457"/>
                  </a:cubicBezTo>
                  <a:lnTo>
                    <a:pt x="632" y="178"/>
                  </a:lnTo>
                  <a:cubicBezTo>
                    <a:pt x="632" y="178"/>
                    <a:pt x="495" y="0"/>
                    <a:pt x="32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2004000" y="2782800"/>
              <a:ext cx="32125" cy="21350"/>
            </a:xfrm>
            <a:custGeom>
              <a:rect b="b" l="l" r="r" t="t"/>
              <a:pathLst>
                <a:path extrusionOk="0" h="854" w="1285">
                  <a:moveTo>
                    <a:pt x="199" y="0"/>
                  </a:moveTo>
                  <a:cubicBezTo>
                    <a:pt x="113" y="0"/>
                    <a:pt x="95" y="49"/>
                    <a:pt x="95" y="49"/>
                  </a:cubicBezTo>
                  <a:cubicBezTo>
                    <a:pt x="95" y="49"/>
                    <a:pt x="58" y="107"/>
                    <a:pt x="1" y="197"/>
                  </a:cubicBezTo>
                  <a:cubicBezTo>
                    <a:pt x="14" y="191"/>
                    <a:pt x="32" y="187"/>
                    <a:pt x="54" y="187"/>
                  </a:cubicBezTo>
                  <a:cubicBezTo>
                    <a:pt x="92" y="187"/>
                    <a:pt x="144" y="199"/>
                    <a:pt x="214" y="230"/>
                  </a:cubicBezTo>
                  <a:cubicBezTo>
                    <a:pt x="440" y="320"/>
                    <a:pt x="792" y="447"/>
                    <a:pt x="1165" y="853"/>
                  </a:cubicBezTo>
                  <a:cubicBezTo>
                    <a:pt x="1165" y="853"/>
                    <a:pt x="1198" y="804"/>
                    <a:pt x="1284" y="640"/>
                  </a:cubicBezTo>
                  <a:cubicBezTo>
                    <a:pt x="915" y="246"/>
                    <a:pt x="571" y="131"/>
                    <a:pt x="358" y="37"/>
                  </a:cubicBezTo>
                  <a:cubicBezTo>
                    <a:pt x="289" y="10"/>
                    <a:pt x="237" y="0"/>
                    <a:pt x="19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2043775" y="2776600"/>
              <a:ext cx="22475" cy="58450"/>
            </a:xfrm>
            <a:custGeom>
              <a:rect b="b" l="l" r="r" t="t"/>
              <a:pathLst>
                <a:path extrusionOk="0" h="2338" w="899">
                  <a:moveTo>
                    <a:pt x="611" y="0"/>
                  </a:moveTo>
                  <a:cubicBezTo>
                    <a:pt x="455" y="0"/>
                    <a:pt x="294" y="210"/>
                    <a:pt x="251" y="482"/>
                  </a:cubicBezTo>
                  <a:lnTo>
                    <a:pt x="46" y="1761"/>
                  </a:lnTo>
                  <a:cubicBezTo>
                    <a:pt x="1" y="2057"/>
                    <a:pt x="99" y="2311"/>
                    <a:pt x="263" y="2335"/>
                  </a:cubicBezTo>
                  <a:cubicBezTo>
                    <a:pt x="273" y="2337"/>
                    <a:pt x="283" y="2338"/>
                    <a:pt x="293" y="2338"/>
                  </a:cubicBezTo>
                  <a:cubicBezTo>
                    <a:pt x="447" y="2338"/>
                    <a:pt x="602" y="2129"/>
                    <a:pt x="645" y="1856"/>
                  </a:cubicBezTo>
                  <a:lnTo>
                    <a:pt x="850" y="580"/>
                  </a:lnTo>
                  <a:cubicBezTo>
                    <a:pt x="899" y="285"/>
                    <a:pt x="800" y="31"/>
                    <a:pt x="636" y="2"/>
                  </a:cubicBezTo>
                  <a:cubicBezTo>
                    <a:pt x="628" y="1"/>
                    <a:pt x="619" y="0"/>
                    <a:pt x="6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2044000" y="2776775"/>
              <a:ext cx="20525" cy="57500"/>
            </a:xfrm>
            <a:custGeom>
              <a:rect b="b" l="l" r="r" t="t"/>
              <a:pathLst>
                <a:path extrusionOk="0" h="2300" w="821">
                  <a:moveTo>
                    <a:pt x="594" y="0"/>
                  </a:moveTo>
                  <a:cubicBezTo>
                    <a:pt x="440" y="0"/>
                    <a:pt x="284" y="208"/>
                    <a:pt x="242" y="479"/>
                  </a:cubicBezTo>
                  <a:lnTo>
                    <a:pt x="37" y="1754"/>
                  </a:lnTo>
                  <a:cubicBezTo>
                    <a:pt x="0" y="2000"/>
                    <a:pt x="62" y="2218"/>
                    <a:pt x="180" y="2300"/>
                  </a:cubicBezTo>
                  <a:cubicBezTo>
                    <a:pt x="144" y="2197"/>
                    <a:pt x="135" y="2070"/>
                    <a:pt x="156" y="1931"/>
                  </a:cubicBezTo>
                  <a:lnTo>
                    <a:pt x="361" y="647"/>
                  </a:lnTo>
                  <a:cubicBezTo>
                    <a:pt x="404" y="375"/>
                    <a:pt x="564" y="170"/>
                    <a:pt x="720" y="170"/>
                  </a:cubicBezTo>
                  <a:cubicBezTo>
                    <a:pt x="729" y="170"/>
                    <a:pt x="738" y="170"/>
                    <a:pt x="746" y="172"/>
                  </a:cubicBezTo>
                  <a:cubicBezTo>
                    <a:pt x="771" y="176"/>
                    <a:pt x="796" y="188"/>
                    <a:pt x="820" y="208"/>
                  </a:cubicBezTo>
                  <a:cubicBezTo>
                    <a:pt x="779" y="94"/>
                    <a:pt x="714" y="20"/>
                    <a:pt x="627" y="3"/>
                  </a:cubicBezTo>
                  <a:cubicBezTo>
                    <a:pt x="616" y="1"/>
                    <a:pt x="605" y="0"/>
                    <a:pt x="59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1865400" y="2779375"/>
              <a:ext cx="43500" cy="33925"/>
            </a:xfrm>
            <a:custGeom>
              <a:rect b="b" l="l" r="r" t="t"/>
              <a:pathLst>
                <a:path extrusionOk="0" h="1357" w="1740">
                  <a:moveTo>
                    <a:pt x="701" y="0"/>
                  </a:moveTo>
                  <a:cubicBezTo>
                    <a:pt x="352" y="0"/>
                    <a:pt x="57" y="264"/>
                    <a:pt x="26" y="617"/>
                  </a:cubicBezTo>
                  <a:cubicBezTo>
                    <a:pt x="1" y="982"/>
                    <a:pt x="276" y="1298"/>
                    <a:pt x="653" y="1331"/>
                  </a:cubicBezTo>
                  <a:lnTo>
                    <a:pt x="989" y="1355"/>
                  </a:lnTo>
                  <a:cubicBezTo>
                    <a:pt x="1005" y="1356"/>
                    <a:pt x="1021" y="1357"/>
                    <a:pt x="1036" y="1357"/>
                  </a:cubicBezTo>
                  <a:cubicBezTo>
                    <a:pt x="1389" y="1357"/>
                    <a:pt x="1687" y="1094"/>
                    <a:pt x="1711" y="740"/>
                  </a:cubicBezTo>
                  <a:cubicBezTo>
                    <a:pt x="1740" y="375"/>
                    <a:pt x="1461" y="59"/>
                    <a:pt x="1088" y="27"/>
                  </a:cubicBezTo>
                  <a:lnTo>
                    <a:pt x="747" y="2"/>
                  </a:lnTo>
                  <a:cubicBezTo>
                    <a:pt x="732" y="1"/>
                    <a:pt x="716" y="0"/>
                    <a:pt x="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1872075" y="2802775"/>
              <a:ext cx="14775" cy="27375"/>
            </a:xfrm>
            <a:custGeom>
              <a:rect b="b" l="l" r="r" t="t"/>
              <a:pathLst>
                <a:path extrusionOk="0" h="1095" w="591">
                  <a:moveTo>
                    <a:pt x="346" y="0"/>
                  </a:moveTo>
                  <a:cubicBezTo>
                    <a:pt x="243" y="0"/>
                    <a:pt x="150" y="74"/>
                    <a:pt x="132" y="181"/>
                  </a:cubicBezTo>
                  <a:lnTo>
                    <a:pt x="21" y="833"/>
                  </a:lnTo>
                  <a:cubicBezTo>
                    <a:pt x="0" y="952"/>
                    <a:pt x="74" y="1071"/>
                    <a:pt x="201" y="1092"/>
                  </a:cubicBezTo>
                  <a:cubicBezTo>
                    <a:pt x="213" y="1094"/>
                    <a:pt x="225" y="1095"/>
                    <a:pt x="237" y="1095"/>
                  </a:cubicBezTo>
                  <a:cubicBezTo>
                    <a:pt x="340" y="1095"/>
                    <a:pt x="437" y="1018"/>
                    <a:pt x="456" y="911"/>
                  </a:cubicBezTo>
                  <a:lnTo>
                    <a:pt x="570" y="259"/>
                  </a:lnTo>
                  <a:cubicBezTo>
                    <a:pt x="591" y="140"/>
                    <a:pt x="509" y="25"/>
                    <a:pt x="390" y="5"/>
                  </a:cubicBezTo>
                  <a:cubicBezTo>
                    <a:pt x="375" y="2"/>
                    <a:pt x="360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1885500" y="2806050"/>
              <a:ext cx="11725" cy="30275"/>
            </a:xfrm>
            <a:custGeom>
              <a:rect b="b" l="l" r="r" t="t"/>
              <a:pathLst>
                <a:path extrusionOk="0" h="1211" w="469">
                  <a:moveTo>
                    <a:pt x="229" y="1"/>
                  </a:moveTo>
                  <a:cubicBezTo>
                    <a:pt x="227" y="1"/>
                    <a:pt x="224" y="1"/>
                    <a:pt x="222" y="1"/>
                  </a:cubicBezTo>
                  <a:cubicBezTo>
                    <a:pt x="99" y="1"/>
                    <a:pt x="1" y="112"/>
                    <a:pt x="5" y="247"/>
                  </a:cubicBezTo>
                  <a:lnTo>
                    <a:pt x="21" y="973"/>
                  </a:lnTo>
                  <a:cubicBezTo>
                    <a:pt x="21" y="1106"/>
                    <a:pt x="120" y="1211"/>
                    <a:pt x="240" y="1211"/>
                  </a:cubicBezTo>
                  <a:cubicBezTo>
                    <a:pt x="242" y="1211"/>
                    <a:pt x="244" y="1211"/>
                    <a:pt x="247" y="1211"/>
                  </a:cubicBezTo>
                  <a:cubicBezTo>
                    <a:pt x="370" y="1211"/>
                    <a:pt x="468" y="1096"/>
                    <a:pt x="460" y="965"/>
                  </a:cubicBezTo>
                  <a:lnTo>
                    <a:pt x="448" y="235"/>
                  </a:lnTo>
                  <a:cubicBezTo>
                    <a:pt x="448" y="106"/>
                    <a:pt x="349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1893800" y="2800725"/>
              <a:ext cx="19400" cy="28850"/>
            </a:xfrm>
            <a:custGeom>
              <a:rect b="b" l="l" r="r" t="t"/>
              <a:pathLst>
                <a:path extrusionOk="0" h="1154" w="776">
                  <a:moveTo>
                    <a:pt x="240" y="1"/>
                  </a:moveTo>
                  <a:cubicBezTo>
                    <a:pt x="216" y="1"/>
                    <a:pt x="192" y="5"/>
                    <a:pt x="169" y="13"/>
                  </a:cubicBezTo>
                  <a:cubicBezTo>
                    <a:pt x="58" y="54"/>
                    <a:pt x="1" y="194"/>
                    <a:pt x="54" y="317"/>
                  </a:cubicBezTo>
                  <a:lnTo>
                    <a:pt x="312" y="993"/>
                  </a:lnTo>
                  <a:cubicBezTo>
                    <a:pt x="352" y="1091"/>
                    <a:pt x="443" y="1153"/>
                    <a:pt x="537" y="1153"/>
                  </a:cubicBezTo>
                  <a:cubicBezTo>
                    <a:pt x="561" y="1153"/>
                    <a:pt x="584" y="1149"/>
                    <a:pt x="608" y="1141"/>
                  </a:cubicBezTo>
                  <a:cubicBezTo>
                    <a:pt x="718" y="1096"/>
                    <a:pt x="776" y="960"/>
                    <a:pt x="722" y="833"/>
                  </a:cubicBezTo>
                  <a:lnTo>
                    <a:pt x="464" y="161"/>
                  </a:lnTo>
                  <a:cubicBezTo>
                    <a:pt x="425" y="63"/>
                    <a:pt x="333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1894325" y="2789450"/>
              <a:ext cx="24425" cy="20675"/>
            </a:xfrm>
            <a:custGeom>
              <a:rect b="b" l="l" r="r" t="t"/>
              <a:pathLst>
                <a:path extrusionOk="0" h="827" w="977">
                  <a:moveTo>
                    <a:pt x="251" y="0"/>
                  </a:moveTo>
                  <a:cubicBezTo>
                    <a:pt x="187" y="0"/>
                    <a:pt x="124" y="30"/>
                    <a:pt x="78" y="87"/>
                  </a:cubicBezTo>
                  <a:cubicBezTo>
                    <a:pt x="0" y="177"/>
                    <a:pt x="13" y="317"/>
                    <a:pt x="103" y="386"/>
                  </a:cubicBezTo>
                  <a:lnTo>
                    <a:pt x="595" y="784"/>
                  </a:lnTo>
                  <a:cubicBezTo>
                    <a:pt x="634" y="813"/>
                    <a:pt x="679" y="827"/>
                    <a:pt x="724" y="827"/>
                  </a:cubicBezTo>
                  <a:cubicBezTo>
                    <a:pt x="788" y="827"/>
                    <a:pt x="853" y="798"/>
                    <a:pt x="898" y="743"/>
                  </a:cubicBezTo>
                  <a:cubicBezTo>
                    <a:pt x="976" y="645"/>
                    <a:pt x="964" y="509"/>
                    <a:pt x="874" y="440"/>
                  </a:cubicBezTo>
                  <a:lnTo>
                    <a:pt x="382" y="46"/>
                  </a:lnTo>
                  <a:cubicBezTo>
                    <a:pt x="342" y="15"/>
                    <a:pt x="297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1860900" y="2794050"/>
              <a:ext cx="21450" cy="23650"/>
            </a:xfrm>
            <a:custGeom>
              <a:rect b="b" l="l" r="r" t="t"/>
              <a:pathLst>
                <a:path extrusionOk="0" h="946" w="858">
                  <a:moveTo>
                    <a:pt x="602" y="0"/>
                  </a:moveTo>
                  <a:cubicBezTo>
                    <a:pt x="534" y="0"/>
                    <a:pt x="467" y="30"/>
                    <a:pt x="427" y="87"/>
                  </a:cubicBezTo>
                  <a:lnTo>
                    <a:pt x="66" y="608"/>
                  </a:lnTo>
                  <a:cubicBezTo>
                    <a:pt x="0" y="707"/>
                    <a:pt x="29" y="838"/>
                    <a:pt x="128" y="908"/>
                  </a:cubicBezTo>
                  <a:cubicBezTo>
                    <a:pt x="167" y="933"/>
                    <a:pt x="212" y="946"/>
                    <a:pt x="256" y="946"/>
                  </a:cubicBezTo>
                  <a:cubicBezTo>
                    <a:pt x="325" y="946"/>
                    <a:pt x="391" y="914"/>
                    <a:pt x="431" y="854"/>
                  </a:cubicBezTo>
                  <a:lnTo>
                    <a:pt x="792" y="338"/>
                  </a:lnTo>
                  <a:cubicBezTo>
                    <a:pt x="858" y="239"/>
                    <a:pt x="829" y="108"/>
                    <a:pt x="726" y="38"/>
                  </a:cubicBezTo>
                  <a:cubicBezTo>
                    <a:pt x="689" y="13"/>
                    <a:pt x="645" y="0"/>
                    <a:pt x="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1895025" y="2780425"/>
              <a:ext cx="23825" cy="29775"/>
            </a:xfrm>
            <a:custGeom>
              <a:rect b="b" l="l" r="r" t="t"/>
              <a:pathLst>
                <a:path extrusionOk="0" h="1191" w="953">
                  <a:moveTo>
                    <a:pt x="1" y="1"/>
                  </a:moveTo>
                  <a:lnTo>
                    <a:pt x="1" y="1"/>
                  </a:lnTo>
                  <a:cubicBezTo>
                    <a:pt x="194" y="91"/>
                    <a:pt x="337" y="272"/>
                    <a:pt x="374" y="489"/>
                  </a:cubicBezTo>
                  <a:lnTo>
                    <a:pt x="702" y="755"/>
                  </a:lnTo>
                  <a:cubicBezTo>
                    <a:pt x="792" y="825"/>
                    <a:pt x="805" y="960"/>
                    <a:pt x="727" y="1055"/>
                  </a:cubicBezTo>
                  <a:cubicBezTo>
                    <a:pt x="682" y="1108"/>
                    <a:pt x="624" y="1137"/>
                    <a:pt x="567" y="1145"/>
                  </a:cubicBezTo>
                  <a:lnTo>
                    <a:pt x="575" y="1149"/>
                  </a:lnTo>
                  <a:cubicBezTo>
                    <a:pt x="612" y="1177"/>
                    <a:pt x="656" y="1191"/>
                    <a:pt x="700" y="1191"/>
                  </a:cubicBezTo>
                  <a:cubicBezTo>
                    <a:pt x="765" y="1191"/>
                    <a:pt x="830" y="1162"/>
                    <a:pt x="874" y="1108"/>
                  </a:cubicBezTo>
                  <a:cubicBezTo>
                    <a:pt x="952" y="1014"/>
                    <a:pt x="944" y="878"/>
                    <a:pt x="850" y="805"/>
                  </a:cubicBezTo>
                  <a:lnTo>
                    <a:pt x="522" y="538"/>
                  </a:lnTo>
                  <a:cubicBezTo>
                    <a:pt x="477" y="272"/>
                    <a:pt x="272" y="54"/>
                    <a:pt x="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1903550" y="2806425"/>
              <a:ext cx="9450" cy="23150"/>
            </a:xfrm>
            <a:custGeom>
              <a:rect b="b" l="l" r="r" t="t"/>
              <a:pathLst>
                <a:path extrusionOk="0" h="926" w="378">
                  <a:moveTo>
                    <a:pt x="93" y="0"/>
                  </a:moveTo>
                  <a:cubicBezTo>
                    <a:pt x="91" y="0"/>
                    <a:pt x="96" y="3"/>
                    <a:pt x="99" y="5"/>
                  </a:cubicBezTo>
                  <a:lnTo>
                    <a:pt x="99" y="5"/>
                  </a:lnTo>
                  <a:lnTo>
                    <a:pt x="185" y="560"/>
                  </a:lnTo>
                  <a:cubicBezTo>
                    <a:pt x="205" y="753"/>
                    <a:pt x="181" y="823"/>
                    <a:pt x="70" y="868"/>
                  </a:cubicBezTo>
                  <a:cubicBezTo>
                    <a:pt x="45" y="872"/>
                    <a:pt x="29" y="876"/>
                    <a:pt x="0" y="876"/>
                  </a:cubicBezTo>
                  <a:cubicBezTo>
                    <a:pt x="39" y="909"/>
                    <a:pt x="88" y="925"/>
                    <a:pt x="138" y="925"/>
                  </a:cubicBezTo>
                  <a:cubicBezTo>
                    <a:pt x="163" y="925"/>
                    <a:pt x="189" y="921"/>
                    <a:pt x="214" y="913"/>
                  </a:cubicBezTo>
                  <a:cubicBezTo>
                    <a:pt x="324" y="868"/>
                    <a:pt x="378" y="728"/>
                    <a:pt x="328" y="605"/>
                  </a:cubicBezTo>
                  <a:lnTo>
                    <a:pt x="100" y="5"/>
                  </a:lnTo>
                  <a:lnTo>
                    <a:pt x="100" y="5"/>
                  </a:lnTo>
                  <a:cubicBezTo>
                    <a:pt x="101" y="6"/>
                    <a:pt x="102" y="7"/>
                    <a:pt x="103" y="7"/>
                  </a:cubicBezTo>
                  <a:cubicBezTo>
                    <a:pt x="104" y="7"/>
                    <a:pt x="103" y="5"/>
                    <a:pt x="99" y="2"/>
                  </a:cubicBezTo>
                  <a:lnTo>
                    <a:pt x="99" y="2"/>
                  </a:lnTo>
                  <a:lnTo>
                    <a:pt x="99" y="2"/>
                  </a:lnTo>
                  <a:cubicBezTo>
                    <a:pt x="95" y="1"/>
                    <a:pt x="93" y="0"/>
                    <a:pt x="9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1874625" y="2813150"/>
              <a:ext cx="11000" cy="17000"/>
            </a:xfrm>
            <a:custGeom>
              <a:rect b="b" l="l" r="r" t="t"/>
              <a:pathLst>
                <a:path extrusionOk="0" h="680" w="440">
                  <a:moveTo>
                    <a:pt x="440" y="0"/>
                  </a:moveTo>
                  <a:lnTo>
                    <a:pt x="227" y="492"/>
                  </a:lnTo>
                  <a:cubicBezTo>
                    <a:pt x="169" y="582"/>
                    <a:pt x="99" y="623"/>
                    <a:pt x="1" y="627"/>
                  </a:cubicBezTo>
                  <a:cubicBezTo>
                    <a:pt x="26" y="648"/>
                    <a:pt x="62" y="668"/>
                    <a:pt x="99" y="677"/>
                  </a:cubicBezTo>
                  <a:cubicBezTo>
                    <a:pt x="110" y="678"/>
                    <a:pt x="122" y="679"/>
                    <a:pt x="134" y="679"/>
                  </a:cubicBezTo>
                  <a:cubicBezTo>
                    <a:pt x="213" y="679"/>
                    <a:pt x="310" y="641"/>
                    <a:pt x="350" y="517"/>
                  </a:cubicBezTo>
                  <a:lnTo>
                    <a:pt x="440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1863975" y="2811100"/>
              <a:ext cx="10800" cy="6675"/>
            </a:xfrm>
            <a:custGeom>
              <a:rect b="b" l="l" r="r" t="t"/>
              <a:pathLst>
                <a:path extrusionOk="0" h="267" w="432">
                  <a:moveTo>
                    <a:pt x="431" y="0"/>
                  </a:moveTo>
                  <a:lnTo>
                    <a:pt x="238" y="148"/>
                  </a:lnTo>
                  <a:cubicBezTo>
                    <a:pt x="149" y="212"/>
                    <a:pt x="95" y="217"/>
                    <a:pt x="47" y="217"/>
                  </a:cubicBezTo>
                  <a:cubicBezTo>
                    <a:pt x="39" y="217"/>
                    <a:pt x="31" y="217"/>
                    <a:pt x="24" y="217"/>
                  </a:cubicBezTo>
                  <a:cubicBezTo>
                    <a:pt x="16" y="217"/>
                    <a:pt x="8" y="217"/>
                    <a:pt x="1" y="217"/>
                  </a:cubicBezTo>
                  <a:cubicBezTo>
                    <a:pt x="1" y="226"/>
                    <a:pt x="5" y="226"/>
                    <a:pt x="13" y="230"/>
                  </a:cubicBezTo>
                  <a:cubicBezTo>
                    <a:pt x="44" y="251"/>
                    <a:pt x="89" y="267"/>
                    <a:pt x="138" y="267"/>
                  </a:cubicBezTo>
                  <a:cubicBezTo>
                    <a:pt x="193" y="267"/>
                    <a:pt x="252" y="247"/>
                    <a:pt x="300" y="193"/>
                  </a:cubicBezTo>
                  <a:lnTo>
                    <a:pt x="431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1888175" y="2812725"/>
              <a:ext cx="8825" cy="23600"/>
            </a:xfrm>
            <a:custGeom>
              <a:rect b="b" l="l" r="r" t="t"/>
              <a:pathLst>
                <a:path extrusionOk="0" h="944" w="353">
                  <a:moveTo>
                    <a:pt x="341" y="1"/>
                  </a:moveTo>
                  <a:lnTo>
                    <a:pt x="205" y="644"/>
                  </a:lnTo>
                  <a:cubicBezTo>
                    <a:pt x="160" y="837"/>
                    <a:pt x="115" y="882"/>
                    <a:pt x="0" y="890"/>
                  </a:cubicBezTo>
                  <a:cubicBezTo>
                    <a:pt x="41" y="923"/>
                    <a:pt x="86" y="944"/>
                    <a:pt x="140" y="944"/>
                  </a:cubicBezTo>
                  <a:cubicBezTo>
                    <a:pt x="263" y="944"/>
                    <a:pt x="353" y="829"/>
                    <a:pt x="353" y="698"/>
                  </a:cubicBezTo>
                  <a:lnTo>
                    <a:pt x="341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1865625" y="2694850"/>
              <a:ext cx="43900" cy="80375"/>
            </a:xfrm>
            <a:custGeom>
              <a:rect b="b" l="l" r="r" t="t"/>
              <a:pathLst>
                <a:path extrusionOk="0" h="3215" w="1756">
                  <a:moveTo>
                    <a:pt x="926" y="1"/>
                  </a:moveTo>
                  <a:cubicBezTo>
                    <a:pt x="522" y="1"/>
                    <a:pt x="178" y="308"/>
                    <a:pt x="140" y="718"/>
                  </a:cubicBezTo>
                  <a:lnTo>
                    <a:pt x="70" y="1452"/>
                  </a:lnTo>
                  <a:cubicBezTo>
                    <a:pt x="0" y="2858"/>
                    <a:pt x="283" y="3215"/>
                    <a:pt x="283" y="3215"/>
                  </a:cubicBezTo>
                  <a:lnTo>
                    <a:pt x="1349" y="3141"/>
                  </a:lnTo>
                  <a:cubicBezTo>
                    <a:pt x="1743" y="1821"/>
                    <a:pt x="1714" y="865"/>
                    <a:pt x="1714" y="865"/>
                  </a:cubicBezTo>
                  <a:cubicBezTo>
                    <a:pt x="1755" y="431"/>
                    <a:pt x="1435" y="45"/>
                    <a:pt x="1001" y="4"/>
                  </a:cubicBezTo>
                  <a:cubicBezTo>
                    <a:pt x="975" y="2"/>
                    <a:pt x="950" y="1"/>
                    <a:pt x="9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1880800" y="2694900"/>
              <a:ext cx="28725" cy="79100"/>
            </a:xfrm>
            <a:custGeom>
              <a:rect b="b" l="l" r="r" t="t"/>
              <a:pathLst>
                <a:path extrusionOk="0" h="3164" w="1149">
                  <a:moveTo>
                    <a:pt x="341" y="1"/>
                  </a:moveTo>
                  <a:cubicBezTo>
                    <a:pt x="219" y="1"/>
                    <a:pt x="100" y="25"/>
                    <a:pt x="0" y="68"/>
                  </a:cubicBezTo>
                  <a:lnTo>
                    <a:pt x="41" y="68"/>
                  </a:lnTo>
                  <a:cubicBezTo>
                    <a:pt x="476" y="109"/>
                    <a:pt x="791" y="494"/>
                    <a:pt x="750" y="929"/>
                  </a:cubicBezTo>
                  <a:cubicBezTo>
                    <a:pt x="750" y="929"/>
                    <a:pt x="783" y="1864"/>
                    <a:pt x="406" y="3164"/>
                  </a:cubicBezTo>
                  <a:lnTo>
                    <a:pt x="742" y="3139"/>
                  </a:lnTo>
                  <a:cubicBezTo>
                    <a:pt x="1136" y="1819"/>
                    <a:pt x="1107" y="863"/>
                    <a:pt x="1107" y="863"/>
                  </a:cubicBezTo>
                  <a:cubicBezTo>
                    <a:pt x="1148" y="429"/>
                    <a:pt x="828" y="43"/>
                    <a:pt x="394" y="2"/>
                  </a:cubicBezTo>
                  <a:cubicBezTo>
                    <a:pt x="376" y="1"/>
                    <a:pt x="358" y="1"/>
                    <a:pt x="34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1866950" y="2720050"/>
              <a:ext cx="16625" cy="33350"/>
            </a:xfrm>
            <a:custGeom>
              <a:rect b="b" l="l" r="r" t="t"/>
              <a:pathLst>
                <a:path extrusionOk="0" h="1334" w="665">
                  <a:moveTo>
                    <a:pt x="287" y="1"/>
                  </a:moveTo>
                  <a:cubicBezTo>
                    <a:pt x="193" y="1"/>
                    <a:pt x="115" y="34"/>
                    <a:pt x="50" y="79"/>
                  </a:cubicBezTo>
                  <a:lnTo>
                    <a:pt x="13" y="444"/>
                  </a:lnTo>
                  <a:cubicBezTo>
                    <a:pt x="0" y="755"/>
                    <a:pt x="0" y="1018"/>
                    <a:pt x="13" y="1231"/>
                  </a:cubicBezTo>
                  <a:cubicBezTo>
                    <a:pt x="87" y="1292"/>
                    <a:pt x="177" y="1333"/>
                    <a:pt x="287" y="1333"/>
                  </a:cubicBezTo>
                  <a:cubicBezTo>
                    <a:pt x="497" y="1333"/>
                    <a:pt x="665" y="1182"/>
                    <a:pt x="665" y="989"/>
                  </a:cubicBezTo>
                  <a:lnTo>
                    <a:pt x="665" y="345"/>
                  </a:lnTo>
                  <a:cubicBezTo>
                    <a:pt x="665" y="157"/>
                    <a:pt x="497" y="1"/>
                    <a:pt x="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1866950" y="2772950"/>
              <a:ext cx="37350" cy="13600"/>
            </a:xfrm>
            <a:custGeom>
              <a:rect b="b" l="l" r="r" t="t"/>
              <a:pathLst>
                <a:path extrusionOk="0" h="544" w="1494">
                  <a:moveTo>
                    <a:pt x="1216" y="0"/>
                  </a:moveTo>
                  <a:cubicBezTo>
                    <a:pt x="1210" y="0"/>
                    <a:pt x="1204" y="0"/>
                    <a:pt x="1198" y="1"/>
                  </a:cubicBezTo>
                  <a:lnTo>
                    <a:pt x="255" y="79"/>
                  </a:lnTo>
                  <a:cubicBezTo>
                    <a:pt x="107" y="99"/>
                    <a:pt x="0" y="214"/>
                    <a:pt x="9" y="337"/>
                  </a:cubicBezTo>
                  <a:cubicBezTo>
                    <a:pt x="20" y="456"/>
                    <a:pt x="133" y="543"/>
                    <a:pt x="265" y="543"/>
                  </a:cubicBezTo>
                  <a:cubicBezTo>
                    <a:pt x="274" y="543"/>
                    <a:pt x="283" y="543"/>
                    <a:pt x="292" y="542"/>
                  </a:cubicBezTo>
                  <a:lnTo>
                    <a:pt x="1235" y="464"/>
                  </a:lnTo>
                  <a:cubicBezTo>
                    <a:pt x="1382" y="452"/>
                    <a:pt x="1493" y="341"/>
                    <a:pt x="1481" y="214"/>
                  </a:cubicBezTo>
                  <a:cubicBezTo>
                    <a:pt x="1473" y="88"/>
                    <a:pt x="1352" y="0"/>
                    <a:pt x="1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1867675" y="2773225"/>
              <a:ext cx="36500" cy="10200"/>
            </a:xfrm>
            <a:custGeom>
              <a:rect b="b" l="l" r="r" t="t"/>
              <a:pathLst>
                <a:path extrusionOk="0" h="408" w="1460">
                  <a:moveTo>
                    <a:pt x="1199" y="1"/>
                  </a:moveTo>
                  <a:cubicBezTo>
                    <a:pt x="1191" y="1"/>
                    <a:pt x="1182" y="1"/>
                    <a:pt x="1173" y="2"/>
                  </a:cubicBezTo>
                  <a:lnTo>
                    <a:pt x="230" y="80"/>
                  </a:lnTo>
                  <a:cubicBezTo>
                    <a:pt x="123" y="88"/>
                    <a:pt x="37" y="154"/>
                    <a:pt x="0" y="236"/>
                  </a:cubicBezTo>
                  <a:cubicBezTo>
                    <a:pt x="41" y="207"/>
                    <a:pt x="94" y="186"/>
                    <a:pt x="148" y="182"/>
                  </a:cubicBezTo>
                  <a:lnTo>
                    <a:pt x="1095" y="104"/>
                  </a:lnTo>
                  <a:cubicBezTo>
                    <a:pt x="1106" y="103"/>
                    <a:pt x="1117" y="103"/>
                    <a:pt x="1127" y="103"/>
                  </a:cubicBezTo>
                  <a:cubicBezTo>
                    <a:pt x="1257" y="103"/>
                    <a:pt x="1366" y="192"/>
                    <a:pt x="1374" y="309"/>
                  </a:cubicBezTo>
                  <a:cubicBezTo>
                    <a:pt x="1374" y="338"/>
                    <a:pt x="1370" y="371"/>
                    <a:pt x="1357" y="408"/>
                  </a:cubicBezTo>
                  <a:cubicBezTo>
                    <a:pt x="1427" y="359"/>
                    <a:pt x="1460" y="289"/>
                    <a:pt x="1456" y="211"/>
                  </a:cubicBezTo>
                  <a:cubicBezTo>
                    <a:pt x="1448" y="91"/>
                    <a:pt x="1339" y="1"/>
                    <a:pt x="119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1992925" y="2710800"/>
              <a:ext cx="93525" cy="54725"/>
            </a:xfrm>
            <a:custGeom>
              <a:rect b="b" l="l" r="r" t="t"/>
              <a:pathLst>
                <a:path extrusionOk="0" h="2189" w="3741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0" y="641"/>
                    <a:pt x="1" y="855"/>
                    <a:pt x="1" y="855"/>
                  </a:cubicBezTo>
                  <a:lnTo>
                    <a:pt x="719" y="2187"/>
                  </a:lnTo>
                  <a:cubicBezTo>
                    <a:pt x="719" y="2187"/>
                    <a:pt x="1362" y="2025"/>
                    <a:pt x="2079" y="2025"/>
                  </a:cubicBezTo>
                  <a:cubicBezTo>
                    <a:pt x="2425" y="2025"/>
                    <a:pt x="2789" y="2063"/>
                    <a:pt x="3105" y="2175"/>
                  </a:cubicBezTo>
                  <a:cubicBezTo>
                    <a:pt x="3105" y="2175"/>
                    <a:pt x="3152" y="2188"/>
                    <a:pt x="3213" y="2188"/>
                  </a:cubicBezTo>
                  <a:cubicBezTo>
                    <a:pt x="3284" y="2188"/>
                    <a:pt x="3374" y="2170"/>
                    <a:pt x="3429" y="2093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2046050" y="2711350"/>
              <a:ext cx="31700" cy="16950"/>
            </a:xfrm>
            <a:custGeom>
              <a:rect b="b" l="l" r="r" t="t"/>
              <a:pathLst>
                <a:path extrusionOk="0" h="678" w="1268">
                  <a:moveTo>
                    <a:pt x="53" y="0"/>
                  </a:moveTo>
                  <a:lnTo>
                    <a:pt x="53" y="0"/>
                  </a:lnTo>
                  <a:cubicBezTo>
                    <a:pt x="0" y="189"/>
                    <a:pt x="90" y="382"/>
                    <a:pt x="258" y="443"/>
                  </a:cubicBezTo>
                  <a:lnTo>
                    <a:pt x="869" y="656"/>
                  </a:lnTo>
                  <a:cubicBezTo>
                    <a:pt x="905" y="670"/>
                    <a:pt x="941" y="677"/>
                    <a:pt x="978" y="677"/>
                  </a:cubicBezTo>
                  <a:cubicBezTo>
                    <a:pt x="1089" y="677"/>
                    <a:pt x="1199" y="615"/>
                    <a:pt x="1267" y="513"/>
                  </a:cubicBezTo>
                  <a:cubicBezTo>
                    <a:pt x="988" y="312"/>
                    <a:pt x="566" y="74"/>
                    <a:pt x="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1992925" y="2710800"/>
              <a:ext cx="93525" cy="26600"/>
            </a:xfrm>
            <a:custGeom>
              <a:rect b="b" l="l" r="r" t="t"/>
              <a:pathLst>
                <a:path extrusionOk="0" h="1064" w="3741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4" y="641"/>
                    <a:pt x="1" y="855"/>
                    <a:pt x="1" y="855"/>
                  </a:cubicBezTo>
                  <a:cubicBezTo>
                    <a:pt x="116" y="760"/>
                    <a:pt x="440" y="658"/>
                    <a:pt x="866" y="465"/>
                  </a:cubicBezTo>
                  <a:cubicBezTo>
                    <a:pt x="1192" y="313"/>
                    <a:pt x="1506" y="253"/>
                    <a:pt x="1801" y="253"/>
                  </a:cubicBezTo>
                  <a:cubicBezTo>
                    <a:pt x="2753" y="253"/>
                    <a:pt x="3492" y="882"/>
                    <a:pt x="3683" y="1064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2076075" y="2718275"/>
              <a:ext cx="67375" cy="62875"/>
            </a:xfrm>
            <a:custGeom>
              <a:rect b="b" l="l" r="r" t="t"/>
              <a:pathLst>
                <a:path extrusionOk="0" h="2515" w="2695">
                  <a:moveTo>
                    <a:pt x="2390" y="1"/>
                  </a:moveTo>
                  <a:cubicBezTo>
                    <a:pt x="2283" y="1"/>
                    <a:pt x="2162" y="71"/>
                    <a:pt x="2051" y="301"/>
                  </a:cubicBezTo>
                  <a:cubicBezTo>
                    <a:pt x="1764" y="896"/>
                    <a:pt x="1678" y="1031"/>
                    <a:pt x="1678" y="1031"/>
                  </a:cubicBezTo>
                  <a:cubicBezTo>
                    <a:pt x="1296" y="625"/>
                    <a:pt x="817" y="588"/>
                    <a:pt x="595" y="498"/>
                  </a:cubicBezTo>
                  <a:cubicBezTo>
                    <a:pt x="525" y="469"/>
                    <a:pt x="473" y="458"/>
                    <a:pt x="435" y="458"/>
                  </a:cubicBezTo>
                  <a:cubicBezTo>
                    <a:pt x="352" y="458"/>
                    <a:pt x="333" y="506"/>
                    <a:pt x="333" y="506"/>
                  </a:cubicBezTo>
                  <a:cubicBezTo>
                    <a:pt x="333" y="506"/>
                    <a:pt x="9" y="1425"/>
                    <a:pt x="5" y="1687"/>
                  </a:cubicBezTo>
                  <a:cubicBezTo>
                    <a:pt x="1" y="1926"/>
                    <a:pt x="196" y="1933"/>
                    <a:pt x="220" y="1933"/>
                  </a:cubicBezTo>
                  <a:cubicBezTo>
                    <a:pt x="221" y="1933"/>
                    <a:pt x="222" y="1933"/>
                    <a:pt x="222" y="1933"/>
                  </a:cubicBezTo>
                  <a:cubicBezTo>
                    <a:pt x="271" y="1928"/>
                    <a:pt x="319" y="1926"/>
                    <a:pt x="366" y="1926"/>
                  </a:cubicBezTo>
                  <a:cubicBezTo>
                    <a:pt x="816" y="1926"/>
                    <a:pt x="1186" y="2134"/>
                    <a:pt x="1186" y="2134"/>
                  </a:cubicBezTo>
                  <a:cubicBezTo>
                    <a:pt x="1603" y="2444"/>
                    <a:pt x="1891" y="2514"/>
                    <a:pt x="2065" y="2514"/>
                  </a:cubicBezTo>
                  <a:cubicBezTo>
                    <a:pt x="2209" y="2514"/>
                    <a:pt x="2276" y="2466"/>
                    <a:pt x="2276" y="2466"/>
                  </a:cubicBezTo>
                  <a:lnTo>
                    <a:pt x="2695" y="178"/>
                  </a:lnTo>
                  <a:cubicBezTo>
                    <a:pt x="2695" y="178"/>
                    <a:pt x="2560" y="1"/>
                    <a:pt x="23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2083250" y="2718275"/>
              <a:ext cx="60300" cy="62075"/>
            </a:xfrm>
            <a:custGeom>
              <a:rect b="b" l="l" r="r" t="t"/>
              <a:pathLst>
                <a:path extrusionOk="0" h="2483" w="2412">
                  <a:moveTo>
                    <a:pt x="2107" y="1"/>
                  </a:moveTo>
                  <a:cubicBezTo>
                    <a:pt x="2000" y="1"/>
                    <a:pt x="1879" y="71"/>
                    <a:pt x="1768" y="301"/>
                  </a:cubicBezTo>
                  <a:cubicBezTo>
                    <a:pt x="1481" y="896"/>
                    <a:pt x="1395" y="1031"/>
                    <a:pt x="1395" y="1031"/>
                  </a:cubicBezTo>
                  <a:cubicBezTo>
                    <a:pt x="1013" y="625"/>
                    <a:pt x="534" y="588"/>
                    <a:pt x="312" y="498"/>
                  </a:cubicBezTo>
                  <a:cubicBezTo>
                    <a:pt x="242" y="469"/>
                    <a:pt x="191" y="458"/>
                    <a:pt x="152" y="458"/>
                  </a:cubicBezTo>
                  <a:cubicBezTo>
                    <a:pt x="69" y="458"/>
                    <a:pt x="50" y="506"/>
                    <a:pt x="50" y="506"/>
                  </a:cubicBezTo>
                  <a:cubicBezTo>
                    <a:pt x="50" y="506"/>
                    <a:pt x="29" y="564"/>
                    <a:pt x="1" y="650"/>
                  </a:cubicBezTo>
                  <a:cubicBezTo>
                    <a:pt x="16" y="639"/>
                    <a:pt x="42" y="627"/>
                    <a:pt x="84" y="627"/>
                  </a:cubicBezTo>
                  <a:cubicBezTo>
                    <a:pt x="123" y="627"/>
                    <a:pt x="174" y="637"/>
                    <a:pt x="242" y="666"/>
                  </a:cubicBezTo>
                  <a:cubicBezTo>
                    <a:pt x="460" y="761"/>
                    <a:pt x="1013" y="748"/>
                    <a:pt x="1391" y="1154"/>
                  </a:cubicBezTo>
                  <a:cubicBezTo>
                    <a:pt x="1391" y="1154"/>
                    <a:pt x="1403" y="1068"/>
                    <a:pt x="1690" y="474"/>
                  </a:cubicBezTo>
                  <a:cubicBezTo>
                    <a:pt x="1801" y="244"/>
                    <a:pt x="1923" y="173"/>
                    <a:pt x="2031" y="173"/>
                  </a:cubicBezTo>
                  <a:cubicBezTo>
                    <a:pt x="2202" y="173"/>
                    <a:pt x="2338" y="351"/>
                    <a:pt x="2338" y="351"/>
                  </a:cubicBezTo>
                  <a:lnTo>
                    <a:pt x="1952" y="2483"/>
                  </a:lnTo>
                  <a:cubicBezTo>
                    <a:pt x="1977" y="2471"/>
                    <a:pt x="1993" y="2462"/>
                    <a:pt x="1993" y="2462"/>
                  </a:cubicBezTo>
                  <a:lnTo>
                    <a:pt x="2412" y="178"/>
                  </a:lnTo>
                  <a:cubicBezTo>
                    <a:pt x="2412" y="178"/>
                    <a:pt x="2277" y="1"/>
                    <a:pt x="2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2125175" y="2721550"/>
              <a:ext cx="22375" cy="58450"/>
            </a:xfrm>
            <a:custGeom>
              <a:rect b="b" l="l" r="r" t="t"/>
              <a:pathLst>
                <a:path extrusionOk="0" h="2338" w="895">
                  <a:moveTo>
                    <a:pt x="610" y="0"/>
                  </a:moveTo>
                  <a:cubicBezTo>
                    <a:pt x="454" y="0"/>
                    <a:pt x="294" y="206"/>
                    <a:pt x="251" y="478"/>
                  </a:cubicBezTo>
                  <a:lnTo>
                    <a:pt x="46" y="1761"/>
                  </a:lnTo>
                  <a:cubicBezTo>
                    <a:pt x="1" y="2053"/>
                    <a:pt x="95" y="2311"/>
                    <a:pt x="259" y="2335"/>
                  </a:cubicBezTo>
                  <a:cubicBezTo>
                    <a:pt x="268" y="2337"/>
                    <a:pt x="276" y="2337"/>
                    <a:pt x="285" y="2337"/>
                  </a:cubicBezTo>
                  <a:cubicBezTo>
                    <a:pt x="441" y="2337"/>
                    <a:pt x="602" y="2131"/>
                    <a:pt x="644" y="1852"/>
                  </a:cubicBezTo>
                  <a:lnTo>
                    <a:pt x="849" y="576"/>
                  </a:lnTo>
                  <a:cubicBezTo>
                    <a:pt x="895" y="285"/>
                    <a:pt x="800" y="27"/>
                    <a:pt x="636" y="2"/>
                  </a:cubicBezTo>
                  <a:cubicBezTo>
                    <a:pt x="628" y="1"/>
                    <a:pt x="619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2125375" y="2721400"/>
              <a:ext cx="20850" cy="57125"/>
            </a:xfrm>
            <a:custGeom>
              <a:rect b="b" l="l" r="r" t="t"/>
              <a:pathLst>
                <a:path extrusionOk="0" h="2285" w="834">
                  <a:moveTo>
                    <a:pt x="595" y="1"/>
                  </a:moveTo>
                  <a:cubicBezTo>
                    <a:pt x="441" y="1"/>
                    <a:pt x="285" y="208"/>
                    <a:pt x="243" y="480"/>
                  </a:cubicBezTo>
                  <a:lnTo>
                    <a:pt x="38" y="1763"/>
                  </a:lnTo>
                  <a:cubicBezTo>
                    <a:pt x="1" y="1989"/>
                    <a:pt x="54" y="2194"/>
                    <a:pt x="157" y="2284"/>
                  </a:cubicBezTo>
                  <a:cubicBezTo>
                    <a:pt x="128" y="2194"/>
                    <a:pt x="120" y="2075"/>
                    <a:pt x="140" y="1952"/>
                  </a:cubicBezTo>
                  <a:lnTo>
                    <a:pt x="345" y="677"/>
                  </a:lnTo>
                  <a:cubicBezTo>
                    <a:pt x="388" y="404"/>
                    <a:pt x="549" y="195"/>
                    <a:pt x="705" y="195"/>
                  </a:cubicBezTo>
                  <a:cubicBezTo>
                    <a:pt x="714" y="195"/>
                    <a:pt x="722" y="196"/>
                    <a:pt x="731" y="197"/>
                  </a:cubicBezTo>
                  <a:cubicBezTo>
                    <a:pt x="764" y="205"/>
                    <a:pt x="796" y="226"/>
                    <a:pt x="833" y="246"/>
                  </a:cubicBezTo>
                  <a:cubicBezTo>
                    <a:pt x="796" y="111"/>
                    <a:pt x="723" y="21"/>
                    <a:pt x="628" y="4"/>
                  </a:cubicBezTo>
                  <a:cubicBezTo>
                    <a:pt x="617" y="2"/>
                    <a:pt x="606" y="1"/>
                    <a:pt x="59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1924975" y="2681725"/>
              <a:ext cx="16525" cy="16300"/>
            </a:xfrm>
            <a:custGeom>
              <a:rect b="b" l="l" r="r" t="t"/>
              <a:pathLst>
                <a:path extrusionOk="0" h="652" w="661">
                  <a:moveTo>
                    <a:pt x="514" y="0"/>
                  </a:moveTo>
                  <a:cubicBezTo>
                    <a:pt x="481" y="0"/>
                    <a:pt x="449" y="12"/>
                    <a:pt x="427" y="37"/>
                  </a:cubicBezTo>
                  <a:lnTo>
                    <a:pt x="45" y="431"/>
                  </a:lnTo>
                  <a:cubicBezTo>
                    <a:pt x="0" y="484"/>
                    <a:pt x="0" y="562"/>
                    <a:pt x="58" y="611"/>
                  </a:cubicBezTo>
                  <a:cubicBezTo>
                    <a:pt x="82" y="638"/>
                    <a:pt x="115" y="651"/>
                    <a:pt x="148" y="651"/>
                  </a:cubicBezTo>
                  <a:cubicBezTo>
                    <a:pt x="181" y="651"/>
                    <a:pt x="214" y="638"/>
                    <a:pt x="238" y="611"/>
                  </a:cubicBezTo>
                  <a:lnTo>
                    <a:pt x="615" y="217"/>
                  </a:lnTo>
                  <a:cubicBezTo>
                    <a:pt x="661" y="164"/>
                    <a:pt x="661" y="90"/>
                    <a:pt x="607" y="37"/>
                  </a:cubicBezTo>
                  <a:cubicBezTo>
                    <a:pt x="581" y="12"/>
                    <a:pt x="547" y="0"/>
                    <a:pt x="51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1925075" y="2681525"/>
              <a:ext cx="16125" cy="14875"/>
            </a:xfrm>
            <a:custGeom>
              <a:rect b="b" l="l" r="r" t="t"/>
              <a:pathLst>
                <a:path extrusionOk="0" h="595" w="645">
                  <a:moveTo>
                    <a:pt x="510" y="1"/>
                  </a:moveTo>
                  <a:cubicBezTo>
                    <a:pt x="477" y="1"/>
                    <a:pt x="445" y="14"/>
                    <a:pt x="423" y="41"/>
                  </a:cubicBezTo>
                  <a:lnTo>
                    <a:pt x="41" y="435"/>
                  </a:lnTo>
                  <a:cubicBezTo>
                    <a:pt x="0" y="480"/>
                    <a:pt x="0" y="541"/>
                    <a:pt x="33" y="595"/>
                  </a:cubicBezTo>
                  <a:cubicBezTo>
                    <a:pt x="33" y="570"/>
                    <a:pt x="41" y="537"/>
                    <a:pt x="62" y="517"/>
                  </a:cubicBezTo>
                  <a:lnTo>
                    <a:pt x="443" y="123"/>
                  </a:lnTo>
                  <a:cubicBezTo>
                    <a:pt x="466" y="96"/>
                    <a:pt x="498" y="83"/>
                    <a:pt x="530" y="83"/>
                  </a:cubicBezTo>
                  <a:cubicBezTo>
                    <a:pt x="563" y="83"/>
                    <a:pt x="597" y="96"/>
                    <a:pt x="624" y="123"/>
                  </a:cubicBezTo>
                  <a:lnTo>
                    <a:pt x="644" y="143"/>
                  </a:lnTo>
                  <a:cubicBezTo>
                    <a:pt x="644" y="107"/>
                    <a:pt x="632" y="66"/>
                    <a:pt x="603" y="41"/>
                  </a:cubicBezTo>
                  <a:cubicBezTo>
                    <a:pt x="577" y="14"/>
                    <a:pt x="543" y="1"/>
                    <a:pt x="51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1960850" y="2687550"/>
              <a:ext cx="10375" cy="6825"/>
            </a:xfrm>
            <a:custGeom>
              <a:rect b="b" l="l" r="r" t="t"/>
              <a:pathLst>
                <a:path extrusionOk="0" h="273" w="415">
                  <a:moveTo>
                    <a:pt x="13" y="1"/>
                  </a:moveTo>
                  <a:lnTo>
                    <a:pt x="13" y="46"/>
                  </a:lnTo>
                  <a:cubicBezTo>
                    <a:pt x="1" y="157"/>
                    <a:pt x="78" y="255"/>
                    <a:pt x="189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3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1960850" y="2683425"/>
              <a:ext cx="10675" cy="9025"/>
            </a:xfrm>
            <a:custGeom>
              <a:rect b="b" l="l" r="r" t="t"/>
              <a:pathLst>
                <a:path extrusionOk="0" h="361" w="427">
                  <a:moveTo>
                    <a:pt x="206" y="1"/>
                  </a:moveTo>
                  <a:cubicBezTo>
                    <a:pt x="105" y="1"/>
                    <a:pt x="20" y="70"/>
                    <a:pt x="13" y="158"/>
                  </a:cubicBezTo>
                  <a:cubicBezTo>
                    <a:pt x="1" y="256"/>
                    <a:pt x="83" y="350"/>
                    <a:pt x="193" y="359"/>
                  </a:cubicBezTo>
                  <a:cubicBezTo>
                    <a:pt x="202" y="360"/>
                    <a:pt x="211" y="360"/>
                    <a:pt x="219" y="360"/>
                  </a:cubicBezTo>
                  <a:cubicBezTo>
                    <a:pt x="323" y="360"/>
                    <a:pt x="407" y="293"/>
                    <a:pt x="415" y="199"/>
                  </a:cubicBezTo>
                  <a:cubicBezTo>
                    <a:pt x="427" y="104"/>
                    <a:pt x="345" y="10"/>
                    <a:pt x="230" y="2"/>
                  </a:cubicBezTo>
                  <a:cubicBezTo>
                    <a:pt x="222" y="1"/>
                    <a:pt x="214" y="1"/>
                    <a:pt x="2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1975725" y="2700475"/>
              <a:ext cx="8225" cy="5400"/>
            </a:xfrm>
            <a:custGeom>
              <a:rect b="b" l="l" r="r" t="t"/>
              <a:pathLst>
                <a:path extrusionOk="0" h="216" w="329">
                  <a:moveTo>
                    <a:pt x="12" y="1"/>
                  </a:moveTo>
                  <a:lnTo>
                    <a:pt x="12" y="42"/>
                  </a:lnTo>
                  <a:cubicBezTo>
                    <a:pt x="0" y="128"/>
                    <a:pt x="66" y="206"/>
                    <a:pt x="156" y="214"/>
                  </a:cubicBezTo>
                  <a:cubicBezTo>
                    <a:pt x="163" y="215"/>
                    <a:pt x="170" y="215"/>
                    <a:pt x="177" y="215"/>
                  </a:cubicBezTo>
                  <a:cubicBezTo>
                    <a:pt x="254" y="215"/>
                    <a:pt x="321" y="153"/>
                    <a:pt x="328" y="70"/>
                  </a:cubicBezTo>
                  <a:lnTo>
                    <a:pt x="328" y="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1975725" y="2697400"/>
              <a:ext cx="8525" cy="7125"/>
            </a:xfrm>
            <a:custGeom>
              <a:rect b="b" l="l" r="r" t="t"/>
              <a:pathLst>
                <a:path extrusionOk="0" h="285" w="341">
                  <a:moveTo>
                    <a:pt x="175" y="0"/>
                  </a:moveTo>
                  <a:cubicBezTo>
                    <a:pt x="93" y="0"/>
                    <a:pt x="20" y="49"/>
                    <a:pt x="12" y="124"/>
                  </a:cubicBezTo>
                  <a:cubicBezTo>
                    <a:pt x="0" y="201"/>
                    <a:pt x="66" y="271"/>
                    <a:pt x="156" y="283"/>
                  </a:cubicBezTo>
                  <a:cubicBezTo>
                    <a:pt x="161" y="284"/>
                    <a:pt x="167" y="284"/>
                    <a:pt x="172" y="284"/>
                  </a:cubicBezTo>
                  <a:cubicBezTo>
                    <a:pt x="252" y="284"/>
                    <a:pt x="320" y="230"/>
                    <a:pt x="328" y="160"/>
                  </a:cubicBezTo>
                  <a:cubicBezTo>
                    <a:pt x="340" y="83"/>
                    <a:pt x="271" y="9"/>
                    <a:pt x="185" y="1"/>
                  </a:cubicBezTo>
                  <a:cubicBezTo>
                    <a:pt x="181" y="0"/>
                    <a:pt x="178" y="0"/>
                    <a:pt x="175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1991500" y="2693925"/>
              <a:ext cx="8225" cy="5475"/>
            </a:xfrm>
            <a:custGeom>
              <a:rect b="b" l="l" r="r" t="t"/>
              <a:pathLst>
                <a:path extrusionOk="0" h="219" w="329">
                  <a:moveTo>
                    <a:pt x="9" y="0"/>
                  </a:moveTo>
                  <a:lnTo>
                    <a:pt x="9" y="41"/>
                  </a:lnTo>
                  <a:cubicBezTo>
                    <a:pt x="1" y="127"/>
                    <a:pt x="66" y="205"/>
                    <a:pt x="152" y="217"/>
                  </a:cubicBezTo>
                  <a:cubicBezTo>
                    <a:pt x="157" y="218"/>
                    <a:pt x="162" y="218"/>
                    <a:pt x="167" y="218"/>
                  </a:cubicBezTo>
                  <a:cubicBezTo>
                    <a:pt x="251" y="218"/>
                    <a:pt x="317" y="155"/>
                    <a:pt x="329" y="74"/>
                  </a:cubicBezTo>
                  <a:lnTo>
                    <a:pt x="329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1991500" y="2690825"/>
              <a:ext cx="8425" cy="7125"/>
            </a:xfrm>
            <a:custGeom>
              <a:rect b="b" l="l" r="r" t="t"/>
              <a:pathLst>
                <a:path extrusionOk="0" h="285" w="337">
                  <a:moveTo>
                    <a:pt x="168" y="0"/>
                  </a:moveTo>
                  <a:cubicBezTo>
                    <a:pt x="89" y="0"/>
                    <a:pt x="20" y="52"/>
                    <a:pt x="9" y="124"/>
                  </a:cubicBezTo>
                  <a:cubicBezTo>
                    <a:pt x="1" y="202"/>
                    <a:pt x="66" y="272"/>
                    <a:pt x="152" y="284"/>
                  </a:cubicBezTo>
                  <a:cubicBezTo>
                    <a:pt x="158" y="285"/>
                    <a:pt x="164" y="285"/>
                    <a:pt x="169" y="285"/>
                  </a:cubicBezTo>
                  <a:cubicBezTo>
                    <a:pt x="252" y="285"/>
                    <a:pt x="317" y="230"/>
                    <a:pt x="329" y="161"/>
                  </a:cubicBezTo>
                  <a:cubicBezTo>
                    <a:pt x="337" y="83"/>
                    <a:pt x="271" y="9"/>
                    <a:pt x="185" y="1"/>
                  </a:cubicBezTo>
                  <a:cubicBezTo>
                    <a:pt x="179" y="1"/>
                    <a:pt x="173" y="0"/>
                    <a:pt x="168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1985050" y="2677825"/>
              <a:ext cx="10475" cy="6800"/>
            </a:xfrm>
            <a:custGeom>
              <a:rect b="b" l="l" r="r" t="t"/>
              <a:pathLst>
                <a:path extrusionOk="0" h="272" w="419">
                  <a:moveTo>
                    <a:pt x="13" y="0"/>
                  </a:moveTo>
                  <a:lnTo>
                    <a:pt x="13" y="45"/>
                  </a:lnTo>
                  <a:cubicBezTo>
                    <a:pt x="0" y="156"/>
                    <a:pt x="82" y="255"/>
                    <a:pt x="193" y="271"/>
                  </a:cubicBezTo>
                  <a:cubicBezTo>
                    <a:pt x="198" y="271"/>
                    <a:pt x="203" y="272"/>
                    <a:pt x="208" y="272"/>
                  </a:cubicBezTo>
                  <a:cubicBezTo>
                    <a:pt x="313" y="272"/>
                    <a:pt x="403" y="192"/>
                    <a:pt x="419" y="91"/>
                  </a:cubicBezTo>
                  <a:lnTo>
                    <a:pt x="419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1985050" y="2673675"/>
              <a:ext cx="10675" cy="9025"/>
            </a:xfrm>
            <a:custGeom>
              <a:rect b="b" l="l" r="r" t="t"/>
              <a:pathLst>
                <a:path extrusionOk="0" h="361" w="427">
                  <a:moveTo>
                    <a:pt x="207" y="1"/>
                  </a:moveTo>
                  <a:cubicBezTo>
                    <a:pt x="104" y="1"/>
                    <a:pt x="20" y="64"/>
                    <a:pt x="13" y="158"/>
                  </a:cubicBezTo>
                  <a:cubicBezTo>
                    <a:pt x="0" y="257"/>
                    <a:pt x="82" y="351"/>
                    <a:pt x="197" y="359"/>
                  </a:cubicBezTo>
                  <a:cubicBezTo>
                    <a:pt x="206" y="360"/>
                    <a:pt x="214" y="360"/>
                    <a:pt x="222" y="360"/>
                  </a:cubicBezTo>
                  <a:cubicBezTo>
                    <a:pt x="322" y="360"/>
                    <a:pt x="407" y="294"/>
                    <a:pt x="419" y="199"/>
                  </a:cubicBezTo>
                  <a:cubicBezTo>
                    <a:pt x="427" y="105"/>
                    <a:pt x="345" y="11"/>
                    <a:pt x="234" y="2"/>
                  </a:cubicBezTo>
                  <a:cubicBezTo>
                    <a:pt x="225" y="1"/>
                    <a:pt x="216" y="1"/>
                    <a:pt x="2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1973450" y="2682425"/>
              <a:ext cx="10400" cy="6825"/>
            </a:xfrm>
            <a:custGeom>
              <a:rect b="b" l="l" r="r" t="t"/>
              <a:pathLst>
                <a:path extrusionOk="0" h="273" w="416">
                  <a:moveTo>
                    <a:pt x="9" y="1"/>
                  </a:moveTo>
                  <a:lnTo>
                    <a:pt x="9" y="46"/>
                  </a:lnTo>
                  <a:cubicBezTo>
                    <a:pt x="1" y="157"/>
                    <a:pt x="75" y="255"/>
                    <a:pt x="190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0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1973450" y="2678300"/>
              <a:ext cx="10600" cy="9000"/>
            </a:xfrm>
            <a:custGeom>
              <a:rect b="b" l="l" r="r" t="t"/>
              <a:pathLst>
                <a:path extrusionOk="0" h="360" w="424">
                  <a:moveTo>
                    <a:pt x="207" y="1"/>
                  </a:moveTo>
                  <a:cubicBezTo>
                    <a:pt x="109" y="1"/>
                    <a:pt x="20" y="70"/>
                    <a:pt x="9" y="158"/>
                  </a:cubicBezTo>
                  <a:cubicBezTo>
                    <a:pt x="1" y="256"/>
                    <a:pt x="83" y="350"/>
                    <a:pt x="194" y="359"/>
                  </a:cubicBezTo>
                  <a:cubicBezTo>
                    <a:pt x="202" y="360"/>
                    <a:pt x="211" y="360"/>
                    <a:pt x="220" y="360"/>
                  </a:cubicBezTo>
                  <a:cubicBezTo>
                    <a:pt x="322" y="360"/>
                    <a:pt x="404" y="293"/>
                    <a:pt x="415" y="199"/>
                  </a:cubicBezTo>
                  <a:cubicBezTo>
                    <a:pt x="423" y="104"/>
                    <a:pt x="341" y="10"/>
                    <a:pt x="231" y="2"/>
                  </a:cubicBezTo>
                  <a:cubicBezTo>
                    <a:pt x="223" y="1"/>
                    <a:pt x="215" y="1"/>
                    <a:pt x="2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1874325" y="2577875"/>
              <a:ext cx="7725" cy="7700"/>
            </a:xfrm>
            <a:custGeom>
              <a:rect b="b" l="l" r="r" t="t"/>
              <a:pathLst>
                <a:path extrusionOk="0" h="308" w="309">
                  <a:moveTo>
                    <a:pt x="156" y="0"/>
                  </a:moveTo>
                  <a:cubicBezTo>
                    <a:pt x="70" y="0"/>
                    <a:pt x="1" y="70"/>
                    <a:pt x="1" y="152"/>
                  </a:cubicBezTo>
                  <a:cubicBezTo>
                    <a:pt x="1" y="238"/>
                    <a:pt x="74" y="308"/>
                    <a:pt x="156" y="308"/>
                  </a:cubicBezTo>
                  <a:cubicBezTo>
                    <a:pt x="243" y="308"/>
                    <a:pt x="308" y="234"/>
                    <a:pt x="308" y="152"/>
                  </a:cubicBezTo>
                  <a:cubicBezTo>
                    <a:pt x="308" y="70"/>
                    <a:pt x="243" y="4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93" name="Google Shape;6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375" y="184660"/>
            <a:ext cx="2453075" cy="637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4650"/>
            <a:ext cx="1332322" cy="897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5" name="Google Shape;695;p19"/>
          <p:cNvGrpSpPr/>
          <p:nvPr/>
        </p:nvGrpSpPr>
        <p:grpSpPr>
          <a:xfrm rot="-7566479">
            <a:off x="7958095" y="-41699"/>
            <a:ext cx="1243143" cy="1231799"/>
            <a:chOff x="1977150" y="891025"/>
            <a:chExt cx="255500" cy="258050"/>
          </a:xfrm>
        </p:grpSpPr>
        <p:sp>
          <p:nvSpPr>
            <p:cNvPr id="696" name="Google Shape;696;p19"/>
            <p:cNvSpPr/>
            <p:nvPr/>
          </p:nvSpPr>
          <p:spPr>
            <a:xfrm>
              <a:off x="2058550" y="1111325"/>
              <a:ext cx="41325" cy="37750"/>
            </a:xfrm>
            <a:custGeom>
              <a:rect b="b" l="l" r="r" t="t"/>
              <a:pathLst>
                <a:path extrusionOk="0" h="1510" w="1653">
                  <a:moveTo>
                    <a:pt x="641" y="0"/>
                  </a:moveTo>
                  <a:cubicBezTo>
                    <a:pt x="353" y="0"/>
                    <a:pt x="104" y="212"/>
                    <a:pt x="70" y="505"/>
                  </a:cubicBezTo>
                  <a:lnTo>
                    <a:pt x="33" y="812"/>
                  </a:lnTo>
                  <a:cubicBezTo>
                    <a:pt x="0" y="1124"/>
                    <a:pt x="226" y="1411"/>
                    <a:pt x="538" y="1452"/>
                  </a:cubicBezTo>
                  <a:lnTo>
                    <a:pt x="943" y="1505"/>
                  </a:lnTo>
                  <a:cubicBezTo>
                    <a:pt x="966" y="1508"/>
                    <a:pt x="988" y="1509"/>
                    <a:pt x="1010" y="1509"/>
                  </a:cubicBezTo>
                  <a:cubicBezTo>
                    <a:pt x="1295" y="1509"/>
                    <a:pt x="1545" y="1294"/>
                    <a:pt x="1583" y="1001"/>
                  </a:cubicBezTo>
                  <a:lnTo>
                    <a:pt x="1620" y="693"/>
                  </a:lnTo>
                  <a:cubicBezTo>
                    <a:pt x="1653" y="382"/>
                    <a:pt x="1427" y="95"/>
                    <a:pt x="1116" y="54"/>
                  </a:cubicBezTo>
                  <a:lnTo>
                    <a:pt x="710" y="4"/>
                  </a:lnTo>
                  <a:cubicBezTo>
                    <a:pt x="687" y="2"/>
                    <a:pt x="664" y="0"/>
                    <a:pt x="64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2186900" y="1026575"/>
              <a:ext cx="45750" cy="45275"/>
            </a:xfrm>
            <a:custGeom>
              <a:rect b="b" l="l" r="r" t="t"/>
              <a:pathLst>
                <a:path extrusionOk="0" h="1811" w="1830">
                  <a:moveTo>
                    <a:pt x="678" y="1"/>
                  </a:moveTo>
                  <a:cubicBezTo>
                    <a:pt x="563" y="1"/>
                    <a:pt x="455" y="73"/>
                    <a:pt x="410" y="184"/>
                  </a:cubicBezTo>
                  <a:lnTo>
                    <a:pt x="58" y="1106"/>
                  </a:lnTo>
                  <a:cubicBezTo>
                    <a:pt x="0" y="1250"/>
                    <a:pt x="78" y="1418"/>
                    <a:pt x="222" y="1475"/>
                  </a:cubicBezTo>
                  <a:lnTo>
                    <a:pt x="1050" y="1791"/>
                  </a:lnTo>
                  <a:cubicBezTo>
                    <a:pt x="1085" y="1804"/>
                    <a:pt x="1121" y="1811"/>
                    <a:pt x="1156" y="1811"/>
                  </a:cubicBezTo>
                  <a:cubicBezTo>
                    <a:pt x="1272" y="1811"/>
                    <a:pt x="1378" y="1742"/>
                    <a:pt x="1419" y="1631"/>
                  </a:cubicBezTo>
                  <a:lnTo>
                    <a:pt x="1776" y="709"/>
                  </a:lnTo>
                  <a:cubicBezTo>
                    <a:pt x="1829" y="557"/>
                    <a:pt x="1755" y="393"/>
                    <a:pt x="1612" y="340"/>
                  </a:cubicBezTo>
                  <a:lnTo>
                    <a:pt x="779" y="20"/>
                  </a:lnTo>
                  <a:cubicBezTo>
                    <a:pt x="746" y="7"/>
                    <a:pt x="712" y="1"/>
                    <a:pt x="678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2169475" y="934025"/>
              <a:ext cx="44500" cy="40975"/>
            </a:xfrm>
            <a:custGeom>
              <a:rect b="b" l="l" r="r" t="t"/>
              <a:pathLst>
                <a:path extrusionOk="0" h="1639" w="1780">
                  <a:moveTo>
                    <a:pt x="887" y="1"/>
                  </a:moveTo>
                  <a:cubicBezTo>
                    <a:pt x="762" y="1"/>
                    <a:pt x="636" y="39"/>
                    <a:pt x="529" y="117"/>
                  </a:cubicBezTo>
                  <a:lnTo>
                    <a:pt x="324" y="273"/>
                  </a:lnTo>
                  <a:cubicBezTo>
                    <a:pt x="58" y="466"/>
                    <a:pt x="0" y="847"/>
                    <a:pt x="201" y="1114"/>
                  </a:cubicBezTo>
                  <a:lnTo>
                    <a:pt x="410" y="1397"/>
                  </a:lnTo>
                  <a:cubicBezTo>
                    <a:pt x="527" y="1555"/>
                    <a:pt x="708" y="1638"/>
                    <a:pt x="891" y="1638"/>
                  </a:cubicBezTo>
                  <a:cubicBezTo>
                    <a:pt x="1016" y="1638"/>
                    <a:pt x="1143" y="1600"/>
                    <a:pt x="1251" y="1520"/>
                  </a:cubicBezTo>
                  <a:lnTo>
                    <a:pt x="1456" y="1364"/>
                  </a:lnTo>
                  <a:cubicBezTo>
                    <a:pt x="1722" y="1171"/>
                    <a:pt x="1780" y="790"/>
                    <a:pt x="1579" y="523"/>
                  </a:cubicBezTo>
                  <a:lnTo>
                    <a:pt x="1370" y="240"/>
                  </a:lnTo>
                  <a:cubicBezTo>
                    <a:pt x="1250" y="82"/>
                    <a:pt x="1069" y="1"/>
                    <a:pt x="887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2073400" y="891025"/>
              <a:ext cx="40025" cy="37450"/>
            </a:xfrm>
            <a:custGeom>
              <a:rect b="b" l="l" r="r" t="t"/>
              <a:pathLst>
                <a:path extrusionOk="0" h="1498" w="1601">
                  <a:moveTo>
                    <a:pt x="323" y="0"/>
                  </a:moveTo>
                  <a:cubicBezTo>
                    <a:pt x="165" y="0"/>
                    <a:pt x="42" y="128"/>
                    <a:pt x="34" y="279"/>
                  </a:cubicBezTo>
                  <a:lnTo>
                    <a:pt x="5" y="1157"/>
                  </a:lnTo>
                  <a:cubicBezTo>
                    <a:pt x="1" y="1321"/>
                    <a:pt x="128" y="1456"/>
                    <a:pt x="288" y="1460"/>
                  </a:cubicBezTo>
                  <a:lnTo>
                    <a:pt x="1260" y="1497"/>
                  </a:lnTo>
                  <a:cubicBezTo>
                    <a:pt x="1262" y="1497"/>
                    <a:pt x="1265" y="1497"/>
                    <a:pt x="1267" y="1497"/>
                  </a:cubicBezTo>
                  <a:cubicBezTo>
                    <a:pt x="1428" y="1497"/>
                    <a:pt x="1559" y="1372"/>
                    <a:pt x="1563" y="1214"/>
                  </a:cubicBezTo>
                  <a:lnTo>
                    <a:pt x="1592" y="337"/>
                  </a:lnTo>
                  <a:cubicBezTo>
                    <a:pt x="1600" y="173"/>
                    <a:pt x="1469" y="41"/>
                    <a:pt x="1313" y="33"/>
                  </a:cubicBezTo>
                  <a:lnTo>
                    <a:pt x="337" y="0"/>
                  </a:lnTo>
                  <a:cubicBezTo>
                    <a:pt x="332" y="0"/>
                    <a:pt x="327" y="0"/>
                    <a:pt x="323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1986900" y="933675"/>
              <a:ext cx="46350" cy="43400"/>
            </a:xfrm>
            <a:custGeom>
              <a:rect b="b" l="l" r="r" t="t"/>
              <a:pathLst>
                <a:path extrusionOk="0" h="1736" w="1854">
                  <a:moveTo>
                    <a:pt x="1042" y="0"/>
                  </a:moveTo>
                  <a:cubicBezTo>
                    <a:pt x="827" y="0"/>
                    <a:pt x="616" y="96"/>
                    <a:pt x="472" y="275"/>
                  </a:cubicBezTo>
                  <a:lnTo>
                    <a:pt x="250" y="554"/>
                  </a:lnTo>
                  <a:cubicBezTo>
                    <a:pt x="0" y="865"/>
                    <a:pt x="57" y="1329"/>
                    <a:pt x="369" y="1579"/>
                  </a:cubicBezTo>
                  <a:cubicBezTo>
                    <a:pt x="501" y="1684"/>
                    <a:pt x="659" y="1735"/>
                    <a:pt x="816" y="1735"/>
                  </a:cubicBezTo>
                  <a:cubicBezTo>
                    <a:pt x="1032" y="1735"/>
                    <a:pt x="1247" y="1640"/>
                    <a:pt x="1394" y="1460"/>
                  </a:cubicBezTo>
                  <a:lnTo>
                    <a:pt x="1607" y="1185"/>
                  </a:lnTo>
                  <a:cubicBezTo>
                    <a:pt x="1854" y="869"/>
                    <a:pt x="1804" y="410"/>
                    <a:pt x="1497" y="160"/>
                  </a:cubicBezTo>
                  <a:cubicBezTo>
                    <a:pt x="1361" y="52"/>
                    <a:pt x="1201" y="0"/>
                    <a:pt x="104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1977250" y="898100"/>
              <a:ext cx="247600" cy="247600"/>
            </a:xfrm>
            <a:custGeom>
              <a:rect b="b" l="l" r="r" t="t"/>
              <a:pathLst>
                <a:path extrusionOk="0" h="9904" w="9904">
                  <a:moveTo>
                    <a:pt x="4962" y="0"/>
                  </a:moveTo>
                  <a:cubicBezTo>
                    <a:pt x="4959" y="0"/>
                    <a:pt x="4957" y="0"/>
                    <a:pt x="4954" y="0"/>
                  </a:cubicBezTo>
                  <a:cubicBezTo>
                    <a:pt x="2219" y="0"/>
                    <a:pt x="1" y="2215"/>
                    <a:pt x="1" y="4954"/>
                  </a:cubicBezTo>
                  <a:cubicBezTo>
                    <a:pt x="1" y="7685"/>
                    <a:pt x="2215" y="9903"/>
                    <a:pt x="4954" y="9903"/>
                  </a:cubicBezTo>
                  <a:cubicBezTo>
                    <a:pt x="7685" y="9903"/>
                    <a:pt x="9903" y="7693"/>
                    <a:pt x="9903" y="4954"/>
                  </a:cubicBezTo>
                  <a:cubicBezTo>
                    <a:pt x="9903" y="2221"/>
                    <a:pt x="7689" y="0"/>
                    <a:pt x="496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1977150" y="996300"/>
              <a:ext cx="247600" cy="149400"/>
            </a:xfrm>
            <a:custGeom>
              <a:rect b="b" l="l" r="r" t="t"/>
              <a:pathLst>
                <a:path extrusionOk="0" h="5976" w="9904">
                  <a:moveTo>
                    <a:pt x="107" y="1"/>
                  </a:moveTo>
                  <a:cubicBezTo>
                    <a:pt x="37" y="333"/>
                    <a:pt x="1" y="677"/>
                    <a:pt x="1" y="1026"/>
                  </a:cubicBezTo>
                  <a:cubicBezTo>
                    <a:pt x="1" y="3765"/>
                    <a:pt x="2219" y="5975"/>
                    <a:pt x="4950" y="5975"/>
                  </a:cubicBezTo>
                  <a:cubicBezTo>
                    <a:pt x="7689" y="5975"/>
                    <a:pt x="9903" y="3757"/>
                    <a:pt x="9903" y="1026"/>
                  </a:cubicBezTo>
                  <a:cubicBezTo>
                    <a:pt x="9903" y="673"/>
                    <a:pt x="9866" y="329"/>
                    <a:pt x="9797" y="1"/>
                  </a:cubicBezTo>
                  <a:cubicBezTo>
                    <a:pt x="9329" y="2239"/>
                    <a:pt x="7336" y="3929"/>
                    <a:pt x="4950" y="3929"/>
                  </a:cubicBezTo>
                  <a:cubicBezTo>
                    <a:pt x="2567" y="3929"/>
                    <a:pt x="579" y="2248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2042150" y="945550"/>
              <a:ext cx="31075" cy="21500"/>
            </a:xfrm>
            <a:custGeom>
              <a:rect b="b" l="l" r="r" t="t"/>
              <a:pathLst>
                <a:path extrusionOk="0" h="860" w="1243">
                  <a:moveTo>
                    <a:pt x="778" y="0"/>
                  </a:moveTo>
                  <a:cubicBezTo>
                    <a:pt x="681" y="0"/>
                    <a:pt x="576" y="22"/>
                    <a:pt x="472" y="66"/>
                  </a:cubicBezTo>
                  <a:cubicBezTo>
                    <a:pt x="172" y="189"/>
                    <a:pt x="0" y="456"/>
                    <a:pt x="82" y="657"/>
                  </a:cubicBezTo>
                  <a:cubicBezTo>
                    <a:pt x="136" y="788"/>
                    <a:pt x="287" y="860"/>
                    <a:pt x="467" y="860"/>
                  </a:cubicBezTo>
                  <a:cubicBezTo>
                    <a:pt x="564" y="860"/>
                    <a:pt x="668" y="839"/>
                    <a:pt x="771" y="796"/>
                  </a:cubicBezTo>
                  <a:cubicBezTo>
                    <a:pt x="1075" y="673"/>
                    <a:pt x="1243" y="407"/>
                    <a:pt x="1161" y="206"/>
                  </a:cubicBezTo>
                  <a:cubicBezTo>
                    <a:pt x="1105" y="73"/>
                    <a:pt x="956" y="0"/>
                    <a:pt x="77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2034150" y="940200"/>
              <a:ext cx="41850" cy="29475"/>
            </a:xfrm>
            <a:custGeom>
              <a:rect b="b" l="l" r="r" t="t"/>
              <a:pathLst>
                <a:path extrusionOk="0" h="1179" w="1674">
                  <a:moveTo>
                    <a:pt x="1174" y="1"/>
                  </a:moveTo>
                  <a:cubicBezTo>
                    <a:pt x="1028" y="1"/>
                    <a:pt x="870" y="31"/>
                    <a:pt x="714" y="96"/>
                  </a:cubicBezTo>
                  <a:cubicBezTo>
                    <a:pt x="263" y="280"/>
                    <a:pt x="0" y="682"/>
                    <a:pt x="128" y="986"/>
                  </a:cubicBezTo>
                  <a:cubicBezTo>
                    <a:pt x="160" y="1060"/>
                    <a:pt x="218" y="1129"/>
                    <a:pt x="292" y="1178"/>
                  </a:cubicBezTo>
                  <a:cubicBezTo>
                    <a:pt x="251" y="1137"/>
                    <a:pt x="226" y="1096"/>
                    <a:pt x="205" y="1047"/>
                  </a:cubicBezTo>
                  <a:cubicBezTo>
                    <a:pt x="78" y="744"/>
                    <a:pt x="337" y="342"/>
                    <a:pt x="792" y="157"/>
                  </a:cubicBezTo>
                  <a:cubicBezTo>
                    <a:pt x="948" y="94"/>
                    <a:pt x="1105" y="63"/>
                    <a:pt x="1250" y="63"/>
                  </a:cubicBezTo>
                  <a:cubicBezTo>
                    <a:pt x="1413" y="63"/>
                    <a:pt x="1561" y="102"/>
                    <a:pt x="1673" y="178"/>
                  </a:cubicBezTo>
                  <a:cubicBezTo>
                    <a:pt x="1560" y="63"/>
                    <a:pt x="1380" y="1"/>
                    <a:pt x="117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2043875" y="947600"/>
              <a:ext cx="29350" cy="19350"/>
            </a:xfrm>
            <a:custGeom>
              <a:rect b="b" l="l" r="r" t="t"/>
              <a:pathLst>
                <a:path extrusionOk="0" h="774" w="1174">
                  <a:moveTo>
                    <a:pt x="997" y="1"/>
                  </a:moveTo>
                  <a:lnTo>
                    <a:pt x="997" y="1"/>
                  </a:lnTo>
                  <a:cubicBezTo>
                    <a:pt x="1051" y="198"/>
                    <a:pt x="883" y="440"/>
                    <a:pt x="596" y="559"/>
                  </a:cubicBezTo>
                  <a:cubicBezTo>
                    <a:pt x="492" y="602"/>
                    <a:pt x="388" y="623"/>
                    <a:pt x="292" y="623"/>
                  </a:cubicBezTo>
                  <a:cubicBezTo>
                    <a:pt x="178" y="623"/>
                    <a:pt x="76" y="594"/>
                    <a:pt x="1" y="538"/>
                  </a:cubicBezTo>
                  <a:lnTo>
                    <a:pt x="1" y="538"/>
                  </a:lnTo>
                  <a:cubicBezTo>
                    <a:pt x="5" y="550"/>
                    <a:pt x="5" y="559"/>
                    <a:pt x="13" y="571"/>
                  </a:cubicBezTo>
                  <a:cubicBezTo>
                    <a:pt x="67" y="699"/>
                    <a:pt x="217" y="773"/>
                    <a:pt x="398" y="773"/>
                  </a:cubicBezTo>
                  <a:cubicBezTo>
                    <a:pt x="494" y="773"/>
                    <a:pt x="599" y="752"/>
                    <a:pt x="702" y="706"/>
                  </a:cubicBezTo>
                  <a:cubicBezTo>
                    <a:pt x="1001" y="583"/>
                    <a:pt x="1174" y="325"/>
                    <a:pt x="1092" y="124"/>
                  </a:cubicBezTo>
                  <a:cubicBezTo>
                    <a:pt x="1071" y="71"/>
                    <a:pt x="1038" y="30"/>
                    <a:pt x="9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2093925" y="917650"/>
              <a:ext cx="20200" cy="11125"/>
            </a:xfrm>
            <a:custGeom>
              <a:rect b="b" l="l" r="r" t="t"/>
              <a:pathLst>
                <a:path extrusionOk="0" h="445" w="808">
                  <a:moveTo>
                    <a:pt x="461" y="1"/>
                  </a:moveTo>
                  <a:cubicBezTo>
                    <a:pt x="434" y="1"/>
                    <a:pt x="406" y="2"/>
                    <a:pt x="377" y="6"/>
                  </a:cubicBezTo>
                  <a:cubicBezTo>
                    <a:pt x="164" y="30"/>
                    <a:pt x="0" y="149"/>
                    <a:pt x="12" y="268"/>
                  </a:cubicBezTo>
                  <a:cubicBezTo>
                    <a:pt x="27" y="369"/>
                    <a:pt x="171" y="445"/>
                    <a:pt x="354" y="445"/>
                  </a:cubicBezTo>
                  <a:cubicBezTo>
                    <a:pt x="379" y="445"/>
                    <a:pt x="404" y="443"/>
                    <a:pt x="431" y="440"/>
                  </a:cubicBezTo>
                  <a:cubicBezTo>
                    <a:pt x="644" y="416"/>
                    <a:pt x="808" y="297"/>
                    <a:pt x="791" y="178"/>
                  </a:cubicBezTo>
                  <a:cubicBezTo>
                    <a:pt x="784" y="71"/>
                    <a:pt x="643" y="1"/>
                    <a:pt x="46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2135225" y="957850"/>
              <a:ext cx="12225" cy="11225"/>
            </a:xfrm>
            <a:custGeom>
              <a:rect b="b" l="l" r="r" t="t"/>
              <a:pathLst>
                <a:path extrusionOk="0" h="449" w="489">
                  <a:moveTo>
                    <a:pt x="115" y="1"/>
                  </a:moveTo>
                  <a:cubicBezTo>
                    <a:pt x="103" y="13"/>
                    <a:pt x="95" y="26"/>
                    <a:pt x="91" y="42"/>
                  </a:cubicBezTo>
                  <a:cubicBezTo>
                    <a:pt x="1" y="198"/>
                    <a:pt x="13" y="370"/>
                    <a:pt x="119" y="427"/>
                  </a:cubicBezTo>
                  <a:cubicBezTo>
                    <a:pt x="143" y="442"/>
                    <a:pt x="170" y="448"/>
                    <a:pt x="199" y="448"/>
                  </a:cubicBezTo>
                  <a:cubicBezTo>
                    <a:pt x="293" y="448"/>
                    <a:pt x="402" y="376"/>
                    <a:pt x="468" y="259"/>
                  </a:cubicBezTo>
                  <a:cubicBezTo>
                    <a:pt x="480" y="243"/>
                    <a:pt x="484" y="231"/>
                    <a:pt x="488" y="218"/>
                  </a:cubicBezTo>
                  <a:lnTo>
                    <a:pt x="488" y="218"/>
                  </a:lnTo>
                  <a:cubicBezTo>
                    <a:pt x="425" y="312"/>
                    <a:pt x="333" y="368"/>
                    <a:pt x="249" y="368"/>
                  </a:cubicBezTo>
                  <a:cubicBezTo>
                    <a:pt x="219" y="368"/>
                    <a:pt x="191" y="360"/>
                    <a:pt x="165" y="345"/>
                  </a:cubicBezTo>
                  <a:cubicBezTo>
                    <a:pt x="70" y="288"/>
                    <a:pt x="54" y="140"/>
                    <a:pt x="11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2087975" y="914225"/>
              <a:ext cx="27175" cy="16800"/>
            </a:xfrm>
            <a:custGeom>
              <a:rect b="b" l="l" r="r" t="t"/>
              <a:pathLst>
                <a:path extrusionOk="0" h="672" w="1087">
                  <a:moveTo>
                    <a:pt x="726" y="1"/>
                  </a:moveTo>
                  <a:cubicBezTo>
                    <a:pt x="688" y="1"/>
                    <a:pt x="648" y="3"/>
                    <a:pt x="607" y="7"/>
                  </a:cubicBezTo>
                  <a:cubicBezTo>
                    <a:pt x="263" y="44"/>
                    <a:pt x="0" y="233"/>
                    <a:pt x="21" y="426"/>
                  </a:cubicBezTo>
                  <a:cubicBezTo>
                    <a:pt x="33" y="536"/>
                    <a:pt x="140" y="622"/>
                    <a:pt x="287" y="672"/>
                  </a:cubicBezTo>
                  <a:cubicBezTo>
                    <a:pt x="185" y="622"/>
                    <a:pt x="119" y="553"/>
                    <a:pt x="107" y="458"/>
                  </a:cubicBezTo>
                  <a:cubicBezTo>
                    <a:pt x="86" y="266"/>
                    <a:pt x="349" y="81"/>
                    <a:pt x="693" y="44"/>
                  </a:cubicBezTo>
                  <a:cubicBezTo>
                    <a:pt x="735" y="39"/>
                    <a:pt x="777" y="37"/>
                    <a:pt x="817" y="37"/>
                  </a:cubicBezTo>
                  <a:cubicBezTo>
                    <a:pt x="916" y="37"/>
                    <a:pt x="1008" y="51"/>
                    <a:pt x="1087" y="77"/>
                  </a:cubicBezTo>
                  <a:cubicBezTo>
                    <a:pt x="990" y="29"/>
                    <a:pt x="866" y="1"/>
                    <a:pt x="7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2098625" y="917675"/>
              <a:ext cx="15500" cy="11075"/>
            </a:xfrm>
            <a:custGeom>
              <a:rect b="b" l="l" r="r" t="t"/>
              <a:pathLst>
                <a:path extrusionOk="0" h="443" w="620">
                  <a:moveTo>
                    <a:pt x="275" y="1"/>
                  </a:moveTo>
                  <a:cubicBezTo>
                    <a:pt x="374" y="29"/>
                    <a:pt x="439" y="87"/>
                    <a:pt x="452" y="152"/>
                  </a:cubicBezTo>
                  <a:cubicBezTo>
                    <a:pt x="468" y="271"/>
                    <a:pt x="304" y="390"/>
                    <a:pt x="87" y="415"/>
                  </a:cubicBezTo>
                  <a:cubicBezTo>
                    <a:pt x="58" y="419"/>
                    <a:pt x="29" y="419"/>
                    <a:pt x="1" y="419"/>
                  </a:cubicBezTo>
                  <a:cubicBezTo>
                    <a:pt x="49" y="434"/>
                    <a:pt x="109" y="442"/>
                    <a:pt x="174" y="442"/>
                  </a:cubicBezTo>
                  <a:cubicBezTo>
                    <a:pt x="196" y="442"/>
                    <a:pt x="219" y="441"/>
                    <a:pt x="243" y="439"/>
                  </a:cubicBezTo>
                  <a:cubicBezTo>
                    <a:pt x="456" y="415"/>
                    <a:pt x="620" y="296"/>
                    <a:pt x="603" y="177"/>
                  </a:cubicBezTo>
                  <a:cubicBezTo>
                    <a:pt x="595" y="74"/>
                    <a:pt x="452" y="5"/>
                    <a:pt x="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1990675" y="994325"/>
              <a:ext cx="25350" cy="26525"/>
            </a:xfrm>
            <a:custGeom>
              <a:rect b="b" l="l" r="r" t="t"/>
              <a:pathLst>
                <a:path extrusionOk="0" h="1061" w="1014">
                  <a:moveTo>
                    <a:pt x="658" y="0"/>
                  </a:moveTo>
                  <a:cubicBezTo>
                    <a:pt x="492" y="0"/>
                    <a:pt x="299" y="122"/>
                    <a:pt x="173" y="322"/>
                  </a:cubicBezTo>
                  <a:cubicBezTo>
                    <a:pt x="1" y="592"/>
                    <a:pt x="17" y="900"/>
                    <a:pt x="202" y="1019"/>
                  </a:cubicBezTo>
                  <a:cubicBezTo>
                    <a:pt x="248" y="1047"/>
                    <a:pt x="301" y="1061"/>
                    <a:pt x="356" y="1061"/>
                  </a:cubicBezTo>
                  <a:cubicBezTo>
                    <a:pt x="523" y="1061"/>
                    <a:pt x="715" y="940"/>
                    <a:pt x="841" y="740"/>
                  </a:cubicBezTo>
                  <a:cubicBezTo>
                    <a:pt x="1014" y="469"/>
                    <a:pt x="997" y="162"/>
                    <a:pt x="813" y="43"/>
                  </a:cubicBezTo>
                  <a:cubicBezTo>
                    <a:pt x="766" y="14"/>
                    <a:pt x="714" y="0"/>
                    <a:pt x="65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2006050" y="989875"/>
              <a:ext cx="14800" cy="20075"/>
            </a:xfrm>
            <a:custGeom>
              <a:rect b="b" l="l" r="r" t="t"/>
              <a:pathLst>
                <a:path extrusionOk="0" h="803" w="592">
                  <a:moveTo>
                    <a:pt x="198" y="0"/>
                  </a:moveTo>
                  <a:cubicBezTo>
                    <a:pt x="135" y="0"/>
                    <a:pt x="69" y="16"/>
                    <a:pt x="1" y="44"/>
                  </a:cubicBezTo>
                  <a:cubicBezTo>
                    <a:pt x="39" y="34"/>
                    <a:pt x="77" y="29"/>
                    <a:pt x="113" y="29"/>
                  </a:cubicBezTo>
                  <a:cubicBezTo>
                    <a:pt x="183" y="29"/>
                    <a:pt x="248" y="48"/>
                    <a:pt x="304" y="85"/>
                  </a:cubicBezTo>
                  <a:cubicBezTo>
                    <a:pt x="505" y="208"/>
                    <a:pt x="546" y="508"/>
                    <a:pt x="423" y="803"/>
                  </a:cubicBezTo>
                  <a:cubicBezTo>
                    <a:pt x="591" y="504"/>
                    <a:pt x="571" y="171"/>
                    <a:pt x="370" y="48"/>
                  </a:cubicBezTo>
                  <a:cubicBezTo>
                    <a:pt x="319" y="16"/>
                    <a:pt x="260" y="0"/>
                    <a:pt x="1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1982375" y="998775"/>
              <a:ext cx="32425" cy="29500"/>
            </a:xfrm>
            <a:custGeom>
              <a:rect b="b" l="l" r="r" t="t"/>
              <a:pathLst>
                <a:path extrusionOk="0" h="1180" w="1297">
                  <a:moveTo>
                    <a:pt x="312" y="0"/>
                  </a:moveTo>
                  <a:lnTo>
                    <a:pt x="312" y="0"/>
                  </a:lnTo>
                  <a:cubicBezTo>
                    <a:pt x="292" y="25"/>
                    <a:pt x="271" y="57"/>
                    <a:pt x="251" y="86"/>
                  </a:cubicBezTo>
                  <a:cubicBezTo>
                    <a:pt x="1" y="488"/>
                    <a:pt x="21" y="947"/>
                    <a:pt x="300" y="1115"/>
                  </a:cubicBezTo>
                  <a:cubicBezTo>
                    <a:pt x="369" y="1159"/>
                    <a:pt x="448" y="1179"/>
                    <a:pt x="531" y="1179"/>
                  </a:cubicBezTo>
                  <a:cubicBezTo>
                    <a:pt x="777" y="1179"/>
                    <a:pt x="1060" y="1000"/>
                    <a:pt x="1247" y="705"/>
                  </a:cubicBezTo>
                  <a:cubicBezTo>
                    <a:pt x="1268" y="677"/>
                    <a:pt x="1284" y="644"/>
                    <a:pt x="1296" y="615"/>
                  </a:cubicBezTo>
                  <a:lnTo>
                    <a:pt x="1296" y="615"/>
                  </a:lnTo>
                  <a:cubicBezTo>
                    <a:pt x="1115" y="864"/>
                    <a:pt x="868" y="1008"/>
                    <a:pt x="647" y="1008"/>
                  </a:cubicBezTo>
                  <a:cubicBezTo>
                    <a:pt x="563" y="1008"/>
                    <a:pt x="482" y="987"/>
                    <a:pt x="411" y="943"/>
                  </a:cubicBezTo>
                  <a:cubicBezTo>
                    <a:pt x="161" y="783"/>
                    <a:pt x="124" y="377"/>
                    <a:pt x="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1993250" y="994325"/>
              <a:ext cx="22775" cy="21375"/>
            </a:xfrm>
            <a:custGeom>
              <a:rect b="b" l="l" r="r" t="t"/>
              <a:pathLst>
                <a:path extrusionOk="0" h="855" w="911">
                  <a:moveTo>
                    <a:pt x="555" y="0"/>
                  </a:moveTo>
                  <a:cubicBezTo>
                    <a:pt x="389" y="0"/>
                    <a:pt x="196" y="122"/>
                    <a:pt x="70" y="322"/>
                  </a:cubicBezTo>
                  <a:cubicBezTo>
                    <a:pt x="41" y="363"/>
                    <a:pt x="21" y="408"/>
                    <a:pt x="0" y="449"/>
                  </a:cubicBezTo>
                  <a:cubicBezTo>
                    <a:pt x="121" y="319"/>
                    <a:pt x="269" y="242"/>
                    <a:pt x="400" y="242"/>
                  </a:cubicBezTo>
                  <a:cubicBezTo>
                    <a:pt x="455" y="242"/>
                    <a:pt x="508" y="255"/>
                    <a:pt x="554" y="285"/>
                  </a:cubicBezTo>
                  <a:cubicBezTo>
                    <a:pt x="710" y="383"/>
                    <a:pt x="747" y="617"/>
                    <a:pt x="652" y="855"/>
                  </a:cubicBezTo>
                  <a:cubicBezTo>
                    <a:pt x="685" y="818"/>
                    <a:pt x="714" y="781"/>
                    <a:pt x="738" y="740"/>
                  </a:cubicBezTo>
                  <a:cubicBezTo>
                    <a:pt x="911" y="469"/>
                    <a:pt x="894" y="158"/>
                    <a:pt x="710" y="43"/>
                  </a:cubicBezTo>
                  <a:cubicBezTo>
                    <a:pt x="663" y="14"/>
                    <a:pt x="611" y="0"/>
                    <a:pt x="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2014675" y="1040825"/>
              <a:ext cx="46550" cy="37250"/>
            </a:xfrm>
            <a:custGeom>
              <a:rect b="b" l="l" r="r" t="t"/>
              <a:pathLst>
                <a:path extrusionOk="0" h="1490" w="1862">
                  <a:moveTo>
                    <a:pt x="786" y="0"/>
                  </a:moveTo>
                  <a:cubicBezTo>
                    <a:pt x="544" y="0"/>
                    <a:pt x="326" y="100"/>
                    <a:pt x="205" y="290"/>
                  </a:cubicBezTo>
                  <a:cubicBezTo>
                    <a:pt x="0" y="618"/>
                    <a:pt x="160" y="1086"/>
                    <a:pt x="558" y="1336"/>
                  </a:cubicBezTo>
                  <a:cubicBezTo>
                    <a:pt x="724" y="1439"/>
                    <a:pt x="906" y="1490"/>
                    <a:pt x="1076" y="1490"/>
                  </a:cubicBezTo>
                  <a:cubicBezTo>
                    <a:pt x="1318" y="1490"/>
                    <a:pt x="1537" y="1389"/>
                    <a:pt x="1657" y="1197"/>
                  </a:cubicBezTo>
                  <a:cubicBezTo>
                    <a:pt x="1862" y="869"/>
                    <a:pt x="1702" y="405"/>
                    <a:pt x="1304" y="151"/>
                  </a:cubicBezTo>
                  <a:cubicBezTo>
                    <a:pt x="1137" y="49"/>
                    <a:pt x="955" y="0"/>
                    <a:pt x="786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2017025" y="1040875"/>
              <a:ext cx="43400" cy="27625"/>
            </a:xfrm>
            <a:custGeom>
              <a:rect b="b" l="l" r="r" t="t"/>
              <a:pathLst>
                <a:path extrusionOk="0" h="1105" w="1736">
                  <a:moveTo>
                    <a:pt x="689" y="0"/>
                  </a:moveTo>
                  <a:cubicBezTo>
                    <a:pt x="449" y="0"/>
                    <a:pt x="231" y="101"/>
                    <a:pt x="111" y="292"/>
                  </a:cubicBezTo>
                  <a:cubicBezTo>
                    <a:pt x="9" y="456"/>
                    <a:pt x="1" y="657"/>
                    <a:pt x="66" y="854"/>
                  </a:cubicBezTo>
                  <a:cubicBezTo>
                    <a:pt x="74" y="817"/>
                    <a:pt x="91" y="785"/>
                    <a:pt x="111" y="752"/>
                  </a:cubicBezTo>
                  <a:cubicBezTo>
                    <a:pt x="232" y="559"/>
                    <a:pt x="450" y="459"/>
                    <a:pt x="692" y="459"/>
                  </a:cubicBezTo>
                  <a:cubicBezTo>
                    <a:pt x="862" y="459"/>
                    <a:pt x="1044" y="509"/>
                    <a:pt x="1210" y="612"/>
                  </a:cubicBezTo>
                  <a:cubicBezTo>
                    <a:pt x="1407" y="735"/>
                    <a:pt x="1547" y="916"/>
                    <a:pt x="1612" y="1104"/>
                  </a:cubicBezTo>
                  <a:cubicBezTo>
                    <a:pt x="1735" y="785"/>
                    <a:pt x="1571" y="383"/>
                    <a:pt x="1210" y="157"/>
                  </a:cubicBezTo>
                  <a:cubicBezTo>
                    <a:pt x="1043" y="51"/>
                    <a:pt x="860" y="0"/>
                    <a:pt x="6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2010475" y="1060875"/>
              <a:ext cx="59375" cy="30150"/>
            </a:xfrm>
            <a:custGeom>
              <a:rect b="b" l="l" r="r" t="t"/>
              <a:pathLst>
                <a:path extrusionOk="0" h="1206" w="2375">
                  <a:moveTo>
                    <a:pt x="0" y="1"/>
                  </a:moveTo>
                  <a:cubicBezTo>
                    <a:pt x="17" y="382"/>
                    <a:pt x="259" y="776"/>
                    <a:pt x="669" y="1010"/>
                  </a:cubicBezTo>
                  <a:cubicBezTo>
                    <a:pt x="897" y="1142"/>
                    <a:pt x="1141" y="1206"/>
                    <a:pt x="1372" y="1206"/>
                  </a:cubicBezTo>
                  <a:cubicBezTo>
                    <a:pt x="1734" y="1206"/>
                    <a:pt x="2060" y="1049"/>
                    <a:pt x="2231" y="755"/>
                  </a:cubicBezTo>
                  <a:cubicBezTo>
                    <a:pt x="2354" y="534"/>
                    <a:pt x="2374" y="284"/>
                    <a:pt x="2301" y="38"/>
                  </a:cubicBezTo>
                  <a:lnTo>
                    <a:pt x="2301" y="38"/>
                  </a:lnTo>
                  <a:cubicBezTo>
                    <a:pt x="2305" y="202"/>
                    <a:pt x="2276" y="362"/>
                    <a:pt x="2190" y="509"/>
                  </a:cubicBezTo>
                  <a:cubicBezTo>
                    <a:pt x="2019" y="801"/>
                    <a:pt x="1691" y="958"/>
                    <a:pt x="1329" y="958"/>
                  </a:cubicBezTo>
                  <a:cubicBezTo>
                    <a:pt x="1100" y="958"/>
                    <a:pt x="857" y="895"/>
                    <a:pt x="632" y="764"/>
                  </a:cubicBezTo>
                  <a:cubicBezTo>
                    <a:pt x="308" y="579"/>
                    <a:pt x="90" y="30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9"/>
            <p:cNvSpPr/>
            <p:nvPr/>
          </p:nvSpPr>
          <p:spPr>
            <a:xfrm>
              <a:off x="2115125" y="1040775"/>
              <a:ext cx="71075" cy="59300"/>
            </a:xfrm>
            <a:custGeom>
              <a:rect b="b" l="l" r="r" t="t"/>
              <a:pathLst>
                <a:path extrusionOk="0" h="2372" w="2843">
                  <a:moveTo>
                    <a:pt x="1294" y="1"/>
                  </a:moveTo>
                  <a:cubicBezTo>
                    <a:pt x="905" y="1"/>
                    <a:pt x="539" y="176"/>
                    <a:pt x="333" y="506"/>
                  </a:cubicBezTo>
                  <a:cubicBezTo>
                    <a:pt x="1" y="1047"/>
                    <a:pt x="218" y="1785"/>
                    <a:pt x="817" y="2158"/>
                  </a:cubicBezTo>
                  <a:cubicBezTo>
                    <a:pt x="1048" y="2302"/>
                    <a:pt x="1303" y="2372"/>
                    <a:pt x="1549" y="2372"/>
                  </a:cubicBezTo>
                  <a:cubicBezTo>
                    <a:pt x="1938" y="2372"/>
                    <a:pt x="2302" y="2197"/>
                    <a:pt x="2506" y="1867"/>
                  </a:cubicBezTo>
                  <a:cubicBezTo>
                    <a:pt x="2843" y="1326"/>
                    <a:pt x="2625" y="592"/>
                    <a:pt x="2026" y="214"/>
                  </a:cubicBezTo>
                  <a:cubicBezTo>
                    <a:pt x="1795" y="70"/>
                    <a:pt x="1540" y="1"/>
                    <a:pt x="129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9"/>
            <p:cNvSpPr/>
            <p:nvPr/>
          </p:nvSpPr>
          <p:spPr>
            <a:xfrm>
              <a:off x="2116675" y="1040800"/>
              <a:ext cx="64600" cy="48100"/>
            </a:xfrm>
            <a:custGeom>
              <a:rect b="b" l="l" r="r" t="t"/>
              <a:pathLst>
                <a:path extrusionOk="0" h="1924" w="2584">
                  <a:moveTo>
                    <a:pt x="1234" y="0"/>
                  </a:moveTo>
                  <a:cubicBezTo>
                    <a:pt x="843" y="0"/>
                    <a:pt x="478" y="176"/>
                    <a:pt x="271" y="509"/>
                  </a:cubicBezTo>
                  <a:cubicBezTo>
                    <a:pt x="0" y="947"/>
                    <a:pt x="95" y="1522"/>
                    <a:pt x="468" y="1923"/>
                  </a:cubicBezTo>
                  <a:cubicBezTo>
                    <a:pt x="423" y="1665"/>
                    <a:pt x="464" y="1403"/>
                    <a:pt x="607" y="1177"/>
                  </a:cubicBezTo>
                  <a:cubicBezTo>
                    <a:pt x="811" y="847"/>
                    <a:pt x="1175" y="672"/>
                    <a:pt x="1565" y="672"/>
                  </a:cubicBezTo>
                  <a:cubicBezTo>
                    <a:pt x="1810" y="672"/>
                    <a:pt x="2065" y="742"/>
                    <a:pt x="2297" y="886"/>
                  </a:cubicBezTo>
                  <a:cubicBezTo>
                    <a:pt x="2403" y="952"/>
                    <a:pt x="2502" y="1034"/>
                    <a:pt x="2584" y="1124"/>
                  </a:cubicBezTo>
                  <a:cubicBezTo>
                    <a:pt x="2526" y="767"/>
                    <a:pt x="2305" y="431"/>
                    <a:pt x="1964" y="213"/>
                  </a:cubicBezTo>
                  <a:cubicBezTo>
                    <a:pt x="1734" y="70"/>
                    <a:pt x="1479" y="0"/>
                    <a:pt x="1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9"/>
            <p:cNvSpPr/>
            <p:nvPr/>
          </p:nvSpPr>
          <p:spPr>
            <a:xfrm>
              <a:off x="2110425" y="1065100"/>
              <a:ext cx="81725" cy="51375"/>
            </a:xfrm>
            <a:custGeom>
              <a:rect b="b" l="l" r="r" t="t"/>
              <a:pathLst>
                <a:path extrusionOk="0" h="2055" w="3269">
                  <a:moveTo>
                    <a:pt x="3178" y="0"/>
                  </a:moveTo>
                  <a:cubicBezTo>
                    <a:pt x="3178" y="316"/>
                    <a:pt x="3096" y="632"/>
                    <a:pt x="2916" y="919"/>
                  </a:cubicBezTo>
                  <a:cubicBezTo>
                    <a:pt x="2593" y="1433"/>
                    <a:pt x="2051" y="1717"/>
                    <a:pt x="1506" y="1717"/>
                  </a:cubicBezTo>
                  <a:cubicBezTo>
                    <a:pt x="1226" y="1717"/>
                    <a:pt x="945" y="1642"/>
                    <a:pt x="693" y="1484"/>
                  </a:cubicBezTo>
                  <a:cubicBezTo>
                    <a:pt x="324" y="1251"/>
                    <a:pt x="86" y="894"/>
                    <a:pt x="0" y="488"/>
                  </a:cubicBezTo>
                  <a:lnTo>
                    <a:pt x="0" y="488"/>
                  </a:lnTo>
                  <a:cubicBezTo>
                    <a:pt x="4" y="1021"/>
                    <a:pt x="259" y="1530"/>
                    <a:pt x="726" y="1821"/>
                  </a:cubicBezTo>
                  <a:cubicBezTo>
                    <a:pt x="979" y="1979"/>
                    <a:pt x="1261" y="2054"/>
                    <a:pt x="1541" y="2054"/>
                  </a:cubicBezTo>
                  <a:cubicBezTo>
                    <a:pt x="2089" y="2054"/>
                    <a:pt x="2633" y="1769"/>
                    <a:pt x="2953" y="1259"/>
                  </a:cubicBezTo>
                  <a:cubicBezTo>
                    <a:pt x="3203" y="869"/>
                    <a:pt x="3268" y="418"/>
                    <a:pt x="31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9"/>
            <p:cNvSpPr/>
            <p:nvPr/>
          </p:nvSpPr>
          <p:spPr>
            <a:xfrm>
              <a:off x="2060400" y="1000950"/>
              <a:ext cx="15075" cy="10100"/>
            </a:xfrm>
            <a:custGeom>
              <a:rect b="b" l="l" r="r" t="t"/>
              <a:pathLst>
                <a:path extrusionOk="0" h="404" w="603">
                  <a:moveTo>
                    <a:pt x="243" y="1"/>
                  </a:moveTo>
                  <a:cubicBezTo>
                    <a:pt x="145" y="1"/>
                    <a:pt x="64" y="40"/>
                    <a:pt x="37" y="114"/>
                  </a:cubicBezTo>
                  <a:cubicBezTo>
                    <a:pt x="0" y="208"/>
                    <a:pt x="94" y="331"/>
                    <a:pt x="238" y="385"/>
                  </a:cubicBezTo>
                  <a:cubicBezTo>
                    <a:pt x="280" y="397"/>
                    <a:pt x="321" y="404"/>
                    <a:pt x="360" y="404"/>
                  </a:cubicBezTo>
                  <a:cubicBezTo>
                    <a:pt x="458" y="404"/>
                    <a:pt x="540" y="364"/>
                    <a:pt x="566" y="290"/>
                  </a:cubicBezTo>
                  <a:cubicBezTo>
                    <a:pt x="603" y="196"/>
                    <a:pt x="509" y="73"/>
                    <a:pt x="365" y="20"/>
                  </a:cubicBezTo>
                  <a:cubicBezTo>
                    <a:pt x="323" y="7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2060300" y="1004300"/>
              <a:ext cx="17850" cy="9425"/>
            </a:xfrm>
            <a:custGeom>
              <a:rect b="b" l="l" r="r" t="t"/>
              <a:pathLst>
                <a:path extrusionOk="0" h="377" w="714">
                  <a:moveTo>
                    <a:pt x="636" y="0"/>
                  </a:moveTo>
                  <a:cubicBezTo>
                    <a:pt x="668" y="54"/>
                    <a:pt x="673" y="111"/>
                    <a:pt x="656" y="169"/>
                  </a:cubicBezTo>
                  <a:cubicBezTo>
                    <a:pt x="624" y="263"/>
                    <a:pt x="511" y="319"/>
                    <a:pt x="379" y="319"/>
                  </a:cubicBezTo>
                  <a:cubicBezTo>
                    <a:pt x="327" y="319"/>
                    <a:pt x="272" y="310"/>
                    <a:pt x="217" y="292"/>
                  </a:cubicBezTo>
                  <a:cubicBezTo>
                    <a:pt x="123" y="259"/>
                    <a:pt x="53" y="210"/>
                    <a:pt x="0" y="148"/>
                  </a:cubicBezTo>
                  <a:lnTo>
                    <a:pt x="0" y="148"/>
                  </a:lnTo>
                  <a:cubicBezTo>
                    <a:pt x="41" y="230"/>
                    <a:pt x="135" y="308"/>
                    <a:pt x="250" y="349"/>
                  </a:cubicBezTo>
                  <a:cubicBezTo>
                    <a:pt x="307" y="368"/>
                    <a:pt x="364" y="377"/>
                    <a:pt x="418" y="377"/>
                  </a:cubicBezTo>
                  <a:cubicBezTo>
                    <a:pt x="550" y="377"/>
                    <a:pt x="661" y="322"/>
                    <a:pt x="693" y="226"/>
                  </a:cubicBezTo>
                  <a:cubicBezTo>
                    <a:pt x="714" y="148"/>
                    <a:pt x="693" y="66"/>
                    <a:pt x="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2060500" y="1001000"/>
              <a:ext cx="13250" cy="8250"/>
            </a:xfrm>
            <a:custGeom>
              <a:rect b="b" l="l" r="r" t="t"/>
              <a:pathLst>
                <a:path extrusionOk="0" h="330" w="530">
                  <a:moveTo>
                    <a:pt x="236" y="1"/>
                  </a:moveTo>
                  <a:cubicBezTo>
                    <a:pt x="138" y="1"/>
                    <a:pt x="55" y="43"/>
                    <a:pt x="29" y="116"/>
                  </a:cubicBezTo>
                  <a:cubicBezTo>
                    <a:pt x="0" y="186"/>
                    <a:pt x="41" y="276"/>
                    <a:pt x="127" y="329"/>
                  </a:cubicBezTo>
                  <a:cubicBezTo>
                    <a:pt x="99" y="280"/>
                    <a:pt x="86" y="227"/>
                    <a:pt x="99" y="182"/>
                  </a:cubicBezTo>
                  <a:cubicBezTo>
                    <a:pt x="124" y="111"/>
                    <a:pt x="201" y="71"/>
                    <a:pt x="294" y="71"/>
                  </a:cubicBezTo>
                  <a:cubicBezTo>
                    <a:pt x="336" y="71"/>
                    <a:pt x="381" y="79"/>
                    <a:pt x="427" y="96"/>
                  </a:cubicBezTo>
                  <a:cubicBezTo>
                    <a:pt x="468" y="112"/>
                    <a:pt x="505" y="124"/>
                    <a:pt x="529" y="153"/>
                  </a:cubicBezTo>
                  <a:cubicBezTo>
                    <a:pt x="496" y="100"/>
                    <a:pt x="435" y="50"/>
                    <a:pt x="357" y="22"/>
                  </a:cubicBezTo>
                  <a:cubicBezTo>
                    <a:pt x="316" y="8"/>
                    <a:pt x="275" y="1"/>
                    <a:pt x="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2122825" y="999250"/>
              <a:ext cx="11800" cy="10400"/>
            </a:xfrm>
            <a:custGeom>
              <a:rect b="b" l="l" r="r" t="t"/>
              <a:pathLst>
                <a:path extrusionOk="0" h="416" w="472">
                  <a:moveTo>
                    <a:pt x="170" y="1"/>
                  </a:moveTo>
                  <a:cubicBezTo>
                    <a:pt x="102" y="1"/>
                    <a:pt x="40" y="26"/>
                    <a:pt x="0" y="71"/>
                  </a:cubicBezTo>
                  <a:cubicBezTo>
                    <a:pt x="15" y="70"/>
                    <a:pt x="31" y="69"/>
                    <a:pt x="47" y="69"/>
                  </a:cubicBezTo>
                  <a:cubicBezTo>
                    <a:pt x="78" y="69"/>
                    <a:pt x="110" y="73"/>
                    <a:pt x="140" y="84"/>
                  </a:cubicBezTo>
                  <a:cubicBezTo>
                    <a:pt x="267" y="129"/>
                    <a:pt x="345" y="252"/>
                    <a:pt x="304" y="358"/>
                  </a:cubicBezTo>
                  <a:cubicBezTo>
                    <a:pt x="300" y="379"/>
                    <a:pt x="283" y="399"/>
                    <a:pt x="271" y="416"/>
                  </a:cubicBezTo>
                  <a:cubicBezTo>
                    <a:pt x="345" y="399"/>
                    <a:pt x="410" y="358"/>
                    <a:pt x="431" y="293"/>
                  </a:cubicBezTo>
                  <a:cubicBezTo>
                    <a:pt x="472" y="186"/>
                    <a:pt x="402" y="59"/>
                    <a:pt x="267" y="18"/>
                  </a:cubicBezTo>
                  <a:cubicBezTo>
                    <a:pt x="234" y="6"/>
                    <a:pt x="202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2114525" y="995675"/>
              <a:ext cx="24100" cy="18925"/>
            </a:xfrm>
            <a:custGeom>
              <a:rect b="b" l="l" r="r" t="t"/>
              <a:pathLst>
                <a:path extrusionOk="0" h="757" w="964">
                  <a:moveTo>
                    <a:pt x="209" y="1"/>
                  </a:moveTo>
                  <a:lnTo>
                    <a:pt x="209" y="1"/>
                  </a:lnTo>
                  <a:cubicBezTo>
                    <a:pt x="136" y="50"/>
                    <a:pt x="82" y="120"/>
                    <a:pt x="62" y="206"/>
                  </a:cubicBezTo>
                  <a:cubicBezTo>
                    <a:pt x="0" y="427"/>
                    <a:pt x="164" y="661"/>
                    <a:pt x="431" y="735"/>
                  </a:cubicBezTo>
                  <a:cubicBezTo>
                    <a:pt x="482" y="750"/>
                    <a:pt x="534" y="757"/>
                    <a:pt x="584" y="757"/>
                  </a:cubicBezTo>
                  <a:cubicBezTo>
                    <a:pt x="742" y="757"/>
                    <a:pt x="886" y="687"/>
                    <a:pt x="964" y="575"/>
                  </a:cubicBezTo>
                  <a:lnTo>
                    <a:pt x="964" y="575"/>
                  </a:lnTo>
                  <a:cubicBezTo>
                    <a:pt x="886" y="628"/>
                    <a:pt x="789" y="656"/>
                    <a:pt x="684" y="656"/>
                  </a:cubicBezTo>
                  <a:cubicBezTo>
                    <a:pt x="634" y="656"/>
                    <a:pt x="582" y="650"/>
                    <a:pt x="529" y="637"/>
                  </a:cubicBezTo>
                  <a:cubicBezTo>
                    <a:pt x="267" y="563"/>
                    <a:pt x="95" y="329"/>
                    <a:pt x="160" y="108"/>
                  </a:cubicBezTo>
                  <a:cubicBezTo>
                    <a:pt x="168" y="67"/>
                    <a:pt x="189" y="34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2187300" y="1009025"/>
              <a:ext cx="7300" cy="6025"/>
            </a:xfrm>
            <a:custGeom>
              <a:rect b="b" l="l" r="r" t="t"/>
              <a:pathLst>
                <a:path extrusionOk="0" h="241" w="292">
                  <a:moveTo>
                    <a:pt x="267" y="0"/>
                  </a:moveTo>
                  <a:cubicBezTo>
                    <a:pt x="267" y="41"/>
                    <a:pt x="255" y="82"/>
                    <a:pt x="230" y="119"/>
                  </a:cubicBezTo>
                  <a:cubicBezTo>
                    <a:pt x="194" y="161"/>
                    <a:pt x="146" y="184"/>
                    <a:pt x="100" y="184"/>
                  </a:cubicBezTo>
                  <a:cubicBezTo>
                    <a:pt x="73" y="184"/>
                    <a:pt x="48" y="176"/>
                    <a:pt x="25" y="160"/>
                  </a:cubicBezTo>
                  <a:cubicBezTo>
                    <a:pt x="17" y="148"/>
                    <a:pt x="5" y="139"/>
                    <a:pt x="1" y="127"/>
                  </a:cubicBezTo>
                  <a:lnTo>
                    <a:pt x="1" y="127"/>
                  </a:lnTo>
                  <a:cubicBezTo>
                    <a:pt x="5" y="164"/>
                    <a:pt x="17" y="193"/>
                    <a:pt x="42" y="213"/>
                  </a:cubicBezTo>
                  <a:cubicBezTo>
                    <a:pt x="62" y="232"/>
                    <a:pt x="87" y="240"/>
                    <a:pt x="114" y="240"/>
                  </a:cubicBezTo>
                  <a:cubicBezTo>
                    <a:pt x="160" y="240"/>
                    <a:pt x="211" y="216"/>
                    <a:pt x="247" y="172"/>
                  </a:cubicBezTo>
                  <a:cubicBezTo>
                    <a:pt x="288" y="119"/>
                    <a:pt x="292" y="49"/>
                    <a:pt x="2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2139125" y="956125"/>
              <a:ext cx="8125" cy="5550"/>
            </a:xfrm>
            <a:custGeom>
              <a:rect b="b" l="l" r="r" t="t"/>
              <a:pathLst>
                <a:path extrusionOk="0" h="222" w="325">
                  <a:moveTo>
                    <a:pt x="176" y="1"/>
                  </a:moveTo>
                  <a:cubicBezTo>
                    <a:pt x="143" y="1"/>
                    <a:pt x="109" y="10"/>
                    <a:pt x="78" y="29"/>
                  </a:cubicBezTo>
                  <a:cubicBezTo>
                    <a:pt x="37" y="54"/>
                    <a:pt x="9" y="90"/>
                    <a:pt x="0" y="127"/>
                  </a:cubicBezTo>
                  <a:cubicBezTo>
                    <a:pt x="17" y="111"/>
                    <a:pt x="29" y="95"/>
                    <a:pt x="50" y="86"/>
                  </a:cubicBezTo>
                  <a:cubicBezTo>
                    <a:pt x="81" y="65"/>
                    <a:pt x="116" y="54"/>
                    <a:pt x="150" y="54"/>
                  </a:cubicBezTo>
                  <a:cubicBezTo>
                    <a:pt x="198" y="54"/>
                    <a:pt x="243" y="76"/>
                    <a:pt x="267" y="115"/>
                  </a:cubicBezTo>
                  <a:cubicBezTo>
                    <a:pt x="287" y="148"/>
                    <a:pt x="291" y="189"/>
                    <a:pt x="275" y="222"/>
                  </a:cubicBezTo>
                  <a:cubicBezTo>
                    <a:pt x="316" y="172"/>
                    <a:pt x="324" y="111"/>
                    <a:pt x="291" y="62"/>
                  </a:cubicBezTo>
                  <a:cubicBezTo>
                    <a:pt x="267" y="21"/>
                    <a:pt x="223" y="1"/>
                    <a:pt x="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9"/>
            <p:cNvSpPr/>
            <p:nvPr/>
          </p:nvSpPr>
          <p:spPr>
            <a:xfrm>
              <a:off x="2185450" y="971825"/>
              <a:ext cx="8025" cy="6350"/>
            </a:xfrm>
            <a:custGeom>
              <a:rect b="b" l="l" r="r" t="t"/>
              <a:pathLst>
                <a:path extrusionOk="0" h="254" w="321">
                  <a:moveTo>
                    <a:pt x="159" y="0"/>
                  </a:moveTo>
                  <a:cubicBezTo>
                    <a:pt x="138" y="0"/>
                    <a:pt x="117" y="4"/>
                    <a:pt x="95" y="12"/>
                  </a:cubicBezTo>
                  <a:cubicBezTo>
                    <a:pt x="58" y="20"/>
                    <a:pt x="30" y="49"/>
                    <a:pt x="1" y="73"/>
                  </a:cubicBezTo>
                  <a:cubicBezTo>
                    <a:pt x="17" y="61"/>
                    <a:pt x="38" y="53"/>
                    <a:pt x="58" y="49"/>
                  </a:cubicBezTo>
                  <a:cubicBezTo>
                    <a:pt x="78" y="42"/>
                    <a:pt x="99" y="39"/>
                    <a:pt x="119" y="39"/>
                  </a:cubicBezTo>
                  <a:cubicBezTo>
                    <a:pt x="184" y="39"/>
                    <a:pt x="244" y="73"/>
                    <a:pt x="263" y="127"/>
                  </a:cubicBezTo>
                  <a:cubicBezTo>
                    <a:pt x="280" y="172"/>
                    <a:pt x="263" y="217"/>
                    <a:pt x="239" y="254"/>
                  </a:cubicBezTo>
                  <a:cubicBezTo>
                    <a:pt x="288" y="217"/>
                    <a:pt x="321" y="151"/>
                    <a:pt x="300" y="94"/>
                  </a:cubicBezTo>
                  <a:cubicBezTo>
                    <a:pt x="281" y="38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9"/>
            <p:cNvSpPr/>
            <p:nvPr/>
          </p:nvSpPr>
          <p:spPr>
            <a:xfrm>
              <a:off x="2141175" y="929525"/>
              <a:ext cx="15800" cy="8275"/>
            </a:xfrm>
            <a:custGeom>
              <a:rect b="b" l="l" r="r" t="t"/>
              <a:pathLst>
                <a:path extrusionOk="0" h="331" w="632">
                  <a:moveTo>
                    <a:pt x="268" y="0"/>
                  </a:moveTo>
                  <a:cubicBezTo>
                    <a:pt x="135" y="0"/>
                    <a:pt x="30" y="47"/>
                    <a:pt x="17" y="125"/>
                  </a:cubicBezTo>
                  <a:cubicBezTo>
                    <a:pt x="0" y="195"/>
                    <a:pt x="66" y="277"/>
                    <a:pt x="173" y="330"/>
                  </a:cubicBezTo>
                  <a:cubicBezTo>
                    <a:pt x="140" y="289"/>
                    <a:pt x="123" y="248"/>
                    <a:pt x="132" y="211"/>
                  </a:cubicBezTo>
                  <a:cubicBezTo>
                    <a:pt x="147" y="135"/>
                    <a:pt x="250" y="88"/>
                    <a:pt x="379" y="88"/>
                  </a:cubicBezTo>
                  <a:cubicBezTo>
                    <a:pt x="416" y="88"/>
                    <a:pt x="456" y="92"/>
                    <a:pt x="497" y="101"/>
                  </a:cubicBezTo>
                  <a:cubicBezTo>
                    <a:pt x="550" y="109"/>
                    <a:pt x="591" y="125"/>
                    <a:pt x="632" y="146"/>
                  </a:cubicBezTo>
                  <a:cubicBezTo>
                    <a:pt x="579" y="88"/>
                    <a:pt x="488" y="39"/>
                    <a:pt x="378" y="10"/>
                  </a:cubicBezTo>
                  <a:cubicBezTo>
                    <a:pt x="340" y="4"/>
                    <a:pt x="303" y="0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1984850" y="1062525"/>
              <a:ext cx="16325" cy="26225"/>
            </a:xfrm>
            <a:custGeom>
              <a:rect b="b" l="l" r="r" t="t"/>
              <a:pathLst>
                <a:path extrusionOk="0" h="1049" w="653">
                  <a:moveTo>
                    <a:pt x="93" y="1"/>
                  </a:moveTo>
                  <a:cubicBezTo>
                    <a:pt x="75" y="1"/>
                    <a:pt x="57" y="5"/>
                    <a:pt x="41" y="13"/>
                  </a:cubicBezTo>
                  <a:cubicBezTo>
                    <a:pt x="16" y="21"/>
                    <a:pt x="4" y="46"/>
                    <a:pt x="0" y="46"/>
                  </a:cubicBezTo>
                  <a:cubicBezTo>
                    <a:pt x="82" y="74"/>
                    <a:pt x="246" y="238"/>
                    <a:pt x="369" y="488"/>
                  </a:cubicBezTo>
                  <a:cubicBezTo>
                    <a:pt x="480" y="730"/>
                    <a:pt x="468" y="956"/>
                    <a:pt x="447" y="1042"/>
                  </a:cubicBezTo>
                  <a:cubicBezTo>
                    <a:pt x="460" y="1047"/>
                    <a:pt x="472" y="1048"/>
                    <a:pt x="483" y="1048"/>
                  </a:cubicBezTo>
                  <a:cubicBezTo>
                    <a:pt x="510" y="1048"/>
                    <a:pt x="529" y="1038"/>
                    <a:pt x="529" y="1038"/>
                  </a:cubicBezTo>
                  <a:cubicBezTo>
                    <a:pt x="652" y="976"/>
                    <a:pt x="640" y="698"/>
                    <a:pt x="509" y="419"/>
                  </a:cubicBezTo>
                  <a:cubicBezTo>
                    <a:pt x="391" y="173"/>
                    <a:pt x="217" y="1"/>
                    <a:pt x="9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1983200" y="1063650"/>
              <a:ext cx="15200" cy="25025"/>
            </a:xfrm>
            <a:custGeom>
              <a:rect b="b" l="l" r="r" t="t"/>
              <a:pathLst>
                <a:path extrusionOk="0" h="1001" w="608">
                  <a:moveTo>
                    <a:pt x="85" y="0"/>
                  </a:moveTo>
                  <a:cubicBezTo>
                    <a:pt x="78" y="0"/>
                    <a:pt x="72" y="2"/>
                    <a:pt x="66" y="5"/>
                  </a:cubicBezTo>
                  <a:cubicBezTo>
                    <a:pt x="0" y="38"/>
                    <a:pt x="46" y="292"/>
                    <a:pt x="177" y="562"/>
                  </a:cubicBezTo>
                  <a:cubicBezTo>
                    <a:pt x="302" y="813"/>
                    <a:pt x="449" y="1001"/>
                    <a:pt x="525" y="1001"/>
                  </a:cubicBezTo>
                  <a:cubicBezTo>
                    <a:pt x="531" y="1001"/>
                    <a:pt x="537" y="999"/>
                    <a:pt x="542" y="997"/>
                  </a:cubicBezTo>
                  <a:cubicBezTo>
                    <a:pt x="607" y="960"/>
                    <a:pt x="562" y="710"/>
                    <a:pt x="431" y="439"/>
                  </a:cubicBezTo>
                  <a:cubicBezTo>
                    <a:pt x="311" y="184"/>
                    <a:pt x="163" y="0"/>
                    <a:pt x="85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2181250" y="971800"/>
              <a:ext cx="11925" cy="9675"/>
            </a:xfrm>
            <a:custGeom>
              <a:rect b="b" l="l" r="r" t="t"/>
              <a:pathLst>
                <a:path extrusionOk="0" h="387" w="477">
                  <a:moveTo>
                    <a:pt x="115" y="1"/>
                  </a:moveTo>
                  <a:lnTo>
                    <a:pt x="115" y="1"/>
                  </a:lnTo>
                  <a:cubicBezTo>
                    <a:pt x="38" y="62"/>
                    <a:pt x="1" y="156"/>
                    <a:pt x="25" y="243"/>
                  </a:cubicBezTo>
                  <a:cubicBezTo>
                    <a:pt x="53" y="330"/>
                    <a:pt x="141" y="387"/>
                    <a:pt x="243" y="387"/>
                  </a:cubicBezTo>
                  <a:cubicBezTo>
                    <a:pt x="275" y="387"/>
                    <a:pt x="308" y="381"/>
                    <a:pt x="341" y="370"/>
                  </a:cubicBezTo>
                  <a:cubicBezTo>
                    <a:pt x="403" y="349"/>
                    <a:pt x="448" y="316"/>
                    <a:pt x="476" y="275"/>
                  </a:cubicBezTo>
                  <a:lnTo>
                    <a:pt x="476" y="275"/>
                  </a:lnTo>
                  <a:cubicBezTo>
                    <a:pt x="456" y="296"/>
                    <a:pt x="427" y="308"/>
                    <a:pt x="390" y="320"/>
                  </a:cubicBezTo>
                  <a:cubicBezTo>
                    <a:pt x="361" y="329"/>
                    <a:pt x="332" y="334"/>
                    <a:pt x="304" y="334"/>
                  </a:cubicBezTo>
                  <a:cubicBezTo>
                    <a:pt x="203" y="334"/>
                    <a:pt x="111" y="280"/>
                    <a:pt x="79" y="193"/>
                  </a:cubicBezTo>
                  <a:cubicBezTo>
                    <a:pt x="58" y="124"/>
                    <a:pt x="74" y="58"/>
                    <a:pt x="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9"/>
            <p:cNvSpPr/>
            <p:nvPr/>
          </p:nvSpPr>
          <p:spPr>
            <a:xfrm>
              <a:off x="1986775" y="1072675"/>
              <a:ext cx="11825" cy="15925"/>
            </a:xfrm>
            <a:custGeom>
              <a:rect b="b" l="l" r="r" t="t"/>
              <a:pathLst>
                <a:path extrusionOk="0" h="637" w="473">
                  <a:moveTo>
                    <a:pt x="247" y="0"/>
                  </a:moveTo>
                  <a:lnTo>
                    <a:pt x="247" y="0"/>
                  </a:lnTo>
                  <a:cubicBezTo>
                    <a:pt x="350" y="242"/>
                    <a:pt x="382" y="447"/>
                    <a:pt x="321" y="476"/>
                  </a:cubicBezTo>
                  <a:cubicBezTo>
                    <a:pt x="315" y="479"/>
                    <a:pt x="309" y="480"/>
                    <a:pt x="303" y="480"/>
                  </a:cubicBezTo>
                  <a:cubicBezTo>
                    <a:pt x="236" y="480"/>
                    <a:pt x="113" y="329"/>
                    <a:pt x="1" y="119"/>
                  </a:cubicBezTo>
                  <a:lnTo>
                    <a:pt x="1" y="119"/>
                  </a:lnTo>
                  <a:cubicBezTo>
                    <a:pt x="9" y="144"/>
                    <a:pt x="21" y="169"/>
                    <a:pt x="34" y="197"/>
                  </a:cubicBezTo>
                  <a:cubicBezTo>
                    <a:pt x="155" y="446"/>
                    <a:pt x="303" y="636"/>
                    <a:pt x="380" y="636"/>
                  </a:cubicBezTo>
                  <a:cubicBezTo>
                    <a:pt x="387" y="636"/>
                    <a:pt x="393" y="635"/>
                    <a:pt x="399" y="632"/>
                  </a:cubicBezTo>
                  <a:cubicBezTo>
                    <a:pt x="473" y="599"/>
                    <a:pt x="419" y="349"/>
                    <a:pt x="288" y="78"/>
                  </a:cubicBezTo>
                  <a:cubicBezTo>
                    <a:pt x="276" y="54"/>
                    <a:pt x="259" y="25"/>
                    <a:pt x="2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8"/>
          <p:cNvSpPr txBox="1"/>
          <p:nvPr>
            <p:ph idx="1" type="subTitle"/>
          </p:nvPr>
        </p:nvSpPr>
        <p:spPr>
          <a:xfrm>
            <a:off x="970275" y="286925"/>
            <a:ext cx="6535200" cy="1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Définir le problème</a:t>
            </a:r>
            <a:endParaRPr b="1" sz="24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</a:rPr>
              <a:t>Il n'y a pas de vidéo décrivant le centre:</a:t>
            </a:r>
            <a:endParaRPr b="1"/>
          </a:p>
        </p:txBody>
      </p:sp>
      <p:pic>
        <p:nvPicPr>
          <p:cNvPr id="864" name="Google Shape;8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675" y="1688338"/>
            <a:ext cx="5836988" cy="326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9" name="Google Shape;869;p29"/>
          <p:cNvGrpSpPr/>
          <p:nvPr/>
        </p:nvGrpSpPr>
        <p:grpSpPr>
          <a:xfrm flipH="1" rot="-3358774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870" name="Google Shape;870;p29"/>
            <p:cNvSpPr/>
            <p:nvPr/>
          </p:nvSpPr>
          <p:spPr>
            <a:xfrm>
              <a:off x="1407275" y="964138"/>
              <a:ext cx="1092300" cy="990748"/>
            </a:xfrm>
            <a:custGeom>
              <a:rect b="b" l="l" r="r" t="t"/>
              <a:pathLst>
                <a:path extrusionOk="0" h="7239" w="7981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1841677" y="1025041"/>
              <a:ext cx="609038" cy="830071"/>
            </a:xfrm>
            <a:custGeom>
              <a:rect b="b" l="l" r="r" t="t"/>
              <a:pathLst>
                <a:path extrusionOk="0" h="6065" w="445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1467358" y="1512684"/>
              <a:ext cx="405934" cy="356527"/>
            </a:xfrm>
            <a:custGeom>
              <a:rect b="b" l="l" r="r" t="t"/>
              <a:pathLst>
                <a:path extrusionOk="0" h="2605" w="2966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1466263" y="1025999"/>
              <a:ext cx="460816" cy="344757"/>
            </a:xfrm>
            <a:custGeom>
              <a:rect b="b" l="l" r="r" t="t"/>
              <a:pathLst>
                <a:path extrusionOk="0" h="2519" w="3367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1470779" y="1140143"/>
              <a:ext cx="977746" cy="813784"/>
            </a:xfrm>
            <a:custGeom>
              <a:rect b="b" l="l" r="r" t="t"/>
              <a:pathLst>
                <a:path extrusionOk="0" h="5946" w="7144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5" name="Google Shape;875;p29"/>
          <p:cNvSpPr txBox="1"/>
          <p:nvPr>
            <p:ph type="ctrTitle"/>
          </p:nvPr>
        </p:nvSpPr>
        <p:spPr>
          <a:xfrm>
            <a:off x="330775" y="205819"/>
            <a:ext cx="8342700" cy="7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latin typeface="Share Tech"/>
                <a:ea typeface="Share Tech"/>
                <a:cs typeface="Share Tech"/>
                <a:sym typeface="Share Tech"/>
              </a:rPr>
              <a:t>Trouver sa </a:t>
            </a:r>
            <a:r>
              <a:rPr lang="es" sz="40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 solution</a:t>
            </a:r>
            <a:endParaRPr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876" name="Google Shape;876;p29"/>
          <p:cNvSpPr txBox="1"/>
          <p:nvPr>
            <p:ph idx="1" type="subTitle"/>
          </p:nvPr>
        </p:nvSpPr>
        <p:spPr>
          <a:xfrm>
            <a:off x="900400" y="2489138"/>
            <a:ext cx="68010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877" name="Google Shape;877;p29"/>
          <p:cNvSpPr/>
          <p:nvPr/>
        </p:nvSpPr>
        <p:spPr>
          <a:xfrm>
            <a:off x="1821876" y="1684991"/>
            <a:ext cx="1337" cy="1310"/>
          </a:xfrm>
          <a:custGeom>
            <a:rect b="b" l="l" r="r" t="t"/>
            <a:pathLst>
              <a:path extrusionOk="0" h="193" w="197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29"/>
          <p:cNvSpPr/>
          <p:nvPr/>
        </p:nvSpPr>
        <p:spPr>
          <a:xfrm>
            <a:off x="1831748" y="1673442"/>
            <a:ext cx="1398" cy="1398"/>
          </a:xfrm>
          <a:custGeom>
            <a:rect b="b" l="l" r="r" t="t"/>
            <a:pathLst>
              <a:path extrusionOk="0" h="206" w="206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29"/>
          <p:cNvSpPr txBox="1"/>
          <p:nvPr/>
        </p:nvSpPr>
        <p:spPr>
          <a:xfrm>
            <a:off x="978375" y="1673450"/>
            <a:ext cx="6801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rPr>
              <a:t>réalisation  une vidéo par motion graphic ou réel qui décrit le centre et le programme de formation</a:t>
            </a:r>
            <a:endParaRPr b="1" sz="2400">
              <a:solidFill>
                <a:srgbClr val="FFFFFF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0"/>
          <p:cNvSpPr txBox="1"/>
          <p:nvPr>
            <p:ph idx="1" type="subTitle"/>
          </p:nvPr>
        </p:nvSpPr>
        <p:spPr>
          <a:xfrm>
            <a:off x="-762875" y="-734775"/>
            <a:ext cx="55821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/>
              <a:t>Prototyper  Sa solution : </a:t>
            </a:r>
            <a:endParaRPr b="1" sz="2600"/>
          </a:p>
        </p:txBody>
      </p:sp>
      <p:pic>
        <p:nvPicPr>
          <p:cNvPr id="885" name="Google Shape;8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225" y="152400"/>
            <a:ext cx="3963378" cy="4838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1"/>
          <p:cNvSpPr txBox="1"/>
          <p:nvPr>
            <p:ph idx="1" type="subTitle"/>
          </p:nvPr>
        </p:nvSpPr>
        <p:spPr>
          <a:xfrm>
            <a:off x="1235850" y="426675"/>
            <a:ext cx="55821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Définir le problème</a:t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Il n'y a pas de comptes réseaux sociaux sur (footer) :</a:t>
            </a:r>
            <a:endParaRPr b="1" sz="2100"/>
          </a:p>
        </p:txBody>
      </p:sp>
      <p:pic>
        <p:nvPicPr>
          <p:cNvPr id="891" name="Google Shape;8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54775"/>
            <a:ext cx="8839201" cy="1468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Google Shape;896;p32"/>
          <p:cNvGrpSpPr/>
          <p:nvPr/>
        </p:nvGrpSpPr>
        <p:grpSpPr>
          <a:xfrm flipH="1" rot="-3358774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897" name="Google Shape;897;p32"/>
            <p:cNvSpPr/>
            <p:nvPr/>
          </p:nvSpPr>
          <p:spPr>
            <a:xfrm>
              <a:off x="1407275" y="964138"/>
              <a:ext cx="1092300" cy="990748"/>
            </a:xfrm>
            <a:custGeom>
              <a:rect b="b" l="l" r="r" t="t"/>
              <a:pathLst>
                <a:path extrusionOk="0" h="7239" w="7981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1841677" y="1025041"/>
              <a:ext cx="609038" cy="830071"/>
            </a:xfrm>
            <a:custGeom>
              <a:rect b="b" l="l" r="r" t="t"/>
              <a:pathLst>
                <a:path extrusionOk="0" h="6065" w="445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1467358" y="1512684"/>
              <a:ext cx="405934" cy="356527"/>
            </a:xfrm>
            <a:custGeom>
              <a:rect b="b" l="l" r="r" t="t"/>
              <a:pathLst>
                <a:path extrusionOk="0" h="2605" w="2966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1466263" y="1025999"/>
              <a:ext cx="460816" cy="344757"/>
            </a:xfrm>
            <a:custGeom>
              <a:rect b="b" l="l" r="r" t="t"/>
              <a:pathLst>
                <a:path extrusionOk="0" h="2519" w="3367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1470779" y="1140143"/>
              <a:ext cx="977746" cy="813784"/>
            </a:xfrm>
            <a:custGeom>
              <a:rect b="b" l="l" r="r" t="t"/>
              <a:pathLst>
                <a:path extrusionOk="0" h="5946" w="7144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2" name="Google Shape;902;p32"/>
          <p:cNvSpPr txBox="1"/>
          <p:nvPr>
            <p:ph type="ctrTitle"/>
          </p:nvPr>
        </p:nvSpPr>
        <p:spPr>
          <a:xfrm>
            <a:off x="330775" y="205819"/>
            <a:ext cx="8342700" cy="7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latin typeface="Share Tech"/>
                <a:ea typeface="Share Tech"/>
                <a:cs typeface="Share Tech"/>
                <a:sym typeface="Share Tech"/>
              </a:rPr>
              <a:t>Trouver sa </a:t>
            </a:r>
            <a:r>
              <a:rPr lang="es" sz="40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 solution</a:t>
            </a:r>
            <a:endParaRPr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03" name="Google Shape;903;p32"/>
          <p:cNvSpPr txBox="1"/>
          <p:nvPr>
            <p:ph idx="1" type="subTitle"/>
          </p:nvPr>
        </p:nvSpPr>
        <p:spPr>
          <a:xfrm>
            <a:off x="900400" y="2489138"/>
            <a:ext cx="68010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904" name="Google Shape;904;p32"/>
          <p:cNvSpPr/>
          <p:nvPr/>
        </p:nvSpPr>
        <p:spPr>
          <a:xfrm>
            <a:off x="1821876" y="1684991"/>
            <a:ext cx="1337" cy="1310"/>
          </a:xfrm>
          <a:custGeom>
            <a:rect b="b" l="l" r="r" t="t"/>
            <a:pathLst>
              <a:path extrusionOk="0" h="193" w="197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2"/>
          <p:cNvSpPr/>
          <p:nvPr/>
        </p:nvSpPr>
        <p:spPr>
          <a:xfrm>
            <a:off x="1831748" y="1673442"/>
            <a:ext cx="1398" cy="1398"/>
          </a:xfrm>
          <a:custGeom>
            <a:rect b="b" l="l" r="r" t="t"/>
            <a:pathLst>
              <a:path extrusionOk="0" h="206" w="206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2"/>
          <p:cNvSpPr txBox="1"/>
          <p:nvPr/>
        </p:nvSpPr>
        <p:spPr>
          <a:xfrm>
            <a:off x="-20975" y="1587238"/>
            <a:ext cx="90462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rPr>
              <a:t>créer des comptes professionnel sur réseaux sociaux par exemple : Youtube, Instagram, Facebook,...</a:t>
            </a:r>
            <a:endParaRPr b="1" sz="2300">
              <a:solidFill>
                <a:srgbClr val="FFFFFF"/>
              </a:solidFill>
              <a:latin typeface="Scope One"/>
              <a:ea typeface="Scope One"/>
              <a:cs typeface="Scope One"/>
              <a:sym typeface="Scope On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rPr>
              <a:t>ajouter des icon de réseaux sociaux dans le footer de site web</a:t>
            </a:r>
            <a:endParaRPr b="1" sz="2300">
              <a:solidFill>
                <a:srgbClr val="FFFFFF"/>
              </a:solidFill>
              <a:latin typeface="Scope One"/>
              <a:ea typeface="Scope One"/>
              <a:cs typeface="Scope One"/>
              <a:sym typeface="Scop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33"/>
          <p:cNvSpPr txBox="1"/>
          <p:nvPr>
            <p:ph idx="1" type="subTitle"/>
          </p:nvPr>
        </p:nvSpPr>
        <p:spPr>
          <a:xfrm>
            <a:off x="-590675" y="-711825"/>
            <a:ext cx="55821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/>
              <a:t>Prototyper  Sa solution : </a:t>
            </a:r>
            <a:endParaRPr b="1" sz="2600"/>
          </a:p>
        </p:txBody>
      </p:sp>
      <p:pic>
        <p:nvPicPr>
          <p:cNvPr id="912" name="Google Shape;9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3" y="734900"/>
            <a:ext cx="882967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4"/>
          <p:cNvSpPr txBox="1"/>
          <p:nvPr>
            <p:ph idx="1" type="subTitle"/>
          </p:nvPr>
        </p:nvSpPr>
        <p:spPr>
          <a:xfrm>
            <a:off x="718700" y="454625"/>
            <a:ext cx="55821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Définir le problème </a:t>
            </a:r>
            <a:endParaRPr b="1"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lt1"/>
                </a:solidFill>
              </a:rPr>
              <a:t>il n'y a pas</a:t>
            </a:r>
            <a:r>
              <a:rPr b="1" lang="es" sz="2100">
                <a:solidFill>
                  <a:schemeClr val="lt1"/>
                </a:solidFill>
              </a:rPr>
              <a:t> de menu langues sur site web :</a:t>
            </a:r>
            <a:endParaRPr/>
          </a:p>
        </p:txBody>
      </p:sp>
      <p:pic>
        <p:nvPicPr>
          <p:cNvPr id="918" name="Google Shape;9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900" y="2044625"/>
            <a:ext cx="29337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3" name="Google Shape;923;p35"/>
          <p:cNvGrpSpPr/>
          <p:nvPr/>
        </p:nvGrpSpPr>
        <p:grpSpPr>
          <a:xfrm flipH="1" rot="-3358774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924" name="Google Shape;924;p35"/>
            <p:cNvSpPr/>
            <p:nvPr/>
          </p:nvSpPr>
          <p:spPr>
            <a:xfrm>
              <a:off x="1407275" y="964138"/>
              <a:ext cx="1092300" cy="990748"/>
            </a:xfrm>
            <a:custGeom>
              <a:rect b="b" l="l" r="r" t="t"/>
              <a:pathLst>
                <a:path extrusionOk="0" h="7239" w="7981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1841677" y="1025041"/>
              <a:ext cx="609038" cy="830071"/>
            </a:xfrm>
            <a:custGeom>
              <a:rect b="b" l="l" r="r" t="t"/>
              <a:pathLst>
                <a:path extrusionOk="0" h="6065" w="445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1467358" y="1512684"/>
              <a:ext cx="405934" cy="356527"/>
            </a:xfrm>
            <a:custGeom>
              <a:rect b="b" l="l" r="r" t="t"/>
              <a:pathLst>
                <a:path extrusionOk="0" h="2605" w="2966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1466263" y="1025999"/>
              <a:ext cx="460816" cy="344757"/>
            </a:xfrm>
            <a:custGeom>
              <a:rect b="b" l="l" r="r" t="t"/>
              <a:pathLst>
                <a:path extrusionOk="0" h="2519" w="3367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1470779" y="1140143"/>
              <a:ext cx="977746" cy="813784"/>
            </a:xfrm>
            <a:custGeom>
              <a:rect b="b" l="l" r="r" t="t"/>
              <a:pathLst>
                <a:path extrusionOk="0" h="5946" w="7144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9" name="Google Shape;929;p35"/>
          <p:cNvSpPr txBox="1"/>
          <p:nvPr>
            <p:ph type="ctrTitle"/>
          </p:nvPr>
        </p:nvSpPr>
        <p:spPr>
          <a:xfrm>
            <a:off x="330775" y="205819"/>
            <a:ext cx="8342700" cy="7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latin typeface="Share Tech"/>
                <a:ea typeface="Share Tech"/>
                <a:cs typeface="Share Tech"/>
                <a:sym typeface="Share Tech"/>
              </a:rPr>
              <a:t>Trouver sa </a:t>
            </a:r>
            <a:r>
              <a:rPr lang="es" sz="40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 solution</a:t>
            </a:r>
            <a:endParaRPr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30" name="Google Shape;930;p35"/>
          <p:cNvSpPr txBox="1"/>
          <p:nvPr>
            <p:ph idx="1" type="subTitle"/>
          </p:nvPr>
        </p:nvSpPr>
        <p:spPr>
          <a:xfrm>
            <a:off x="900400" y="2489138"/>
            <a:ext cx="68010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931" name="Google Shape;931;p35"/>
          <p:cNvSpPr/>
          <p:nvPr/>
        </p:nvSpPr>
        <p:spPr>
          <a:xfrm>
            <a:off x="1821876" y="1684991"/>
            <a:ext cx="1337" cy="1310"/>
          </a:xfrm>
          <a:custGeom>
            <a:rect b="b" l="l" r="r" t="t"/>
            <a:pathLst>
              <a:path extrusionOk="0" h="193" w="197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35"/>
          <p:cNvSpPr/>
          <p:nvPr/>
        </p:nvSpPr>
        <p:spPr>
          <a:xfrm>
            <a:off x="1831748" y="1673442"/>
            <a:ext cx="1398" cy="1398"/>
          </a:xfrm>
          <a:custGeom>
            <a:rect b="b" l="l" r="r" t="t"/>
            <a:pathLst>
              <a:path extrusionOk="0" h="206" w="206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5"/>
          <p:cNvSpPr txBox="1"/>
          <p:nvPr/>
        </p:nvSpPr>
        <p:spPr>
          <a:xfrm>
            <a:off x="782700" y="2099925"/>
            <a:ext cx="6597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rPr>
              <a:t>ajoutez le choix  "langues" dans le Navbar  et </a:t>
            </a:r>
            <a:r>
              <a:rPr b="1" lang="es" sz="2300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rPr>
              <a:t>adaptez </a:t>
            </a:r>
            <a:r>
              <a:rPr b="1" lang="es" sz="2300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rPr>
              <a:t> le site web sur </a:t>
            </a:r>
            <a:r>
              <a:rPr b="1" lang="es" sz="2300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rPr>
              <a:t>plusieur langues .</a:t>
            </a:r>
            <a:endParaRPr b="1" sz="2300">
              <a:solidFill>
                <a:srgbClr val="FFFFFF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6"/>
          <p:cNvSpPr txBox="1"/>
          <p:nvPr>
            <p:ph idx="1" type="subTitle"/>
          </p:nvPr>
        </p:nvSpPr>
        <p:spPr>
          <a:xfrm>
            <a:off x="-441400" y="0"/>
            <a:ext cx="55821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/>
              <a:t>Prototyper  Sa solution : </a:t>
            </a:r>
            <a:endParaRPr b="1" sz="2600"/>
          </a:p>
        </p:txBody>
      </p:sp>
      <p:pic>
        <p:nvPicPr>
          <p:cNvPr id="939" name="Google Shape;9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4825"/>
            <a:ext cx="8839199" cy="187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" name="Google Shape;737;p20"/>
          <p:cNvGrpSpPr/>
          <p:nvPr/>
        </p:nvGrpSpPr>
        <p:grpSpPr>
          <a:xfrm flipH="1" rot="-3358774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738" name="Google Shape;738;p20"/>
            <p:cNvSpPr/>
            <p:nvPr/>
          </p:nvSpPr>
          <p:spPr>
            <a:xfrm>
              <a:off x="1407275" y="964138"/>
              <a:ext cx="1092300" cy="990748"/>
            </a:xfrm>
            <a:custGeom>
              <a:rect b="b" l="l" r="r" t="t"/>
              <a:pathLst>
                <a:path extrusionOk="0" h="7239" w="7981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1841677" y="1025041"/>
              <a:ext cx="609038" cy="830071"/>
            </a:xfrm>
            <a:custGeom>
              <a:rect b="b" l="l" r="r" t="t"/>
              <a:pathLst>
                <a:path extrusionOk="0" h="6065" w="445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1467358" y="1512684"/>
              <a:ext cx="405934" cy="356527"/>
            </a:xfrm>
            <a:custGeom>
              <a:rect b="b" l="l" r="r" t="t"/>
              <a:pathLst>
                <a:path extrusionOk="0" h="2605" w="2966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1466263" y="1025999"/>
              <a:ext cx="460816" cy="344757"/>
            </a:xfrm>
            <a:custGeom>
              <a:rect b="b" l="l" r="r" t="t"/>
              <a:pathLst>
                <a:path extrusionOk="0" h="2519" w="3367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1470779" y="1140143"/>
              <a:ext cx="977746" cy="813784"/>
            </a:xfrm>
            <a:custGeom>
              <a:rect b="b" l="l" r="r" t="t"/>
              <a:pathLst>
                <a:path extrusionOk="0" h="5946" w="7144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20"/>
          <p:cNvGrpSpPr/>
          <p:nvPr/>
        </p:nvGrpSpPr>
        <p:grpSpPr>
          <a:xfrm>
            <a:off x="1555586" y="967185"/>
            <a:ext cx="728534" cy="664018"/>
            <a:chOff x="1784625" y="1269100"/>
            <a:chExt cx="160350" cy="146150"/>
          </a:xfrm>
        </p:grpSpPr>
        <p:sp>
          <p:nvSpPr>
            <p:cNvPr id="744" name="Google Shape;744;p20"/>
            <p:cNvSpPr/>
            <p:nvPr/>
          </p:nvSpPr>
          <p:spPr>
            <a:xfrm>
              <a:off x="1784625" y="1269150"/>
              <a:ext cx="160350" cy="146100"/>
            </a:xfrm>
            <a:custGeom>
              <a:rect b="b" l="l" r="r" t="t"/>
              <a:pathLst>
                <a:path extrusionOk="0" h="5844" w="6414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1857500" y="1381100"/>
              <a:ext cx="45350" cy="21400"/>
            </a:xfrm>
            <a:custGeom>
              <a:rect b="b" l="l" r="r" t="t"/>
              <a:pathLst>
                <a:path extrusionOk="0" h="856" w="1814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1795700" y="1274725"/>
              <a:ext cx="142200" cy="115350"/>
            </a:xfrm>
            <a:custGeom>
              <a:rect b="b" l="l" r="r" t="t"/>
              <a:pathLst>
                <a:path extrusionOk="0" h="4614" w="5688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1791300" y="1299150"/>
              <a:ext cx="70750" cy="57400"/>
            </a:xfrm>
            <a:custGeom>
              <a:rect b="b" l="l" r="r" t="t"/>
              <a:pathLst>
                <a:path extrusionOk="0" h="2296" w="283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1858550" y="1269100"/>
              <a:ext cx="23800" cy="18775"/>
            </a:xfrm>
            <a:custGeom>
              <a:rect b="b" l="l" r="r" t="t"/>
              <a:pathLst>
                <a:path extrusionOk="0" h="751" w="952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1818975" y="1348850"/>
              <a:ext cx="118725" cy="60600"/>
            </a:xfrm>
            <a:custGeom>
              <a:rect b="b" l="l" r="r" t="t"/>
              <a:pathLst>
                <a:path extrusionOk="0" h="2424" w="4749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1797650" y="1269500"/>
              <a:ext cx="58250" cy="43900"/>
            </a:xfrm>
            <a:custGeom>
              <a:rect b="b" l="l" r="r" t="t"/>
              <a:pathLst>
                <a:path extrusionOk="0" h="1756" w="233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1" name="Google Shape;751;p20"/>
          <p:cNvSpPr txBox="1"/>
          <p:nvPr>
            <p:ph type="ctrTitle"/>
          </p:nvPr>
        </p:nvSpPr>
        <p:spPr>
          <a:xfrm>
            <a:off x="400650" y="335744"/>
            <a:ext cx="8342700" cy="7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Objectif de Projet </a:t>
            </a:r>
            <a:endParaRPr/>
          </a:p>
        </p:txBody>
      </p:sp>
      <p:sp>
        <p:nvSpPr>
          <p:cNvPr id="752" name="Google Shape;752;p20"/>
          <p:cNvSpPr txBox="1"/>
          <p:nvPr>
            <p:ph idx="1" type="subTitle"/>
          </p:nvPr>
        </p:nvSpPr>
        <p:spPr>
          <a:xfrm>
            <a:off x="830525" y="2125500"/>
            <a:ext cx="77373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/>
              <a:t>Mise à niveau du site web solicode.co avec design Thinking</a:t>
            </a:r>
            <a:endParaRPr b="1" sz="2200"/>
          </a:p>
        </p:txBody>
      </p:sp>
      <p:sp>
        <p:nvSpPr>
          <p:cNvPr id="753" name="Google Shape;753;p20"/>
          <p:cNvSpPr/>
          <p:nvPr/>
        </p:nvSpPr>
        <p:spPr>
          <a:xfrm>
            <a:off x="1821876" y="1684991"/>
            <a:ext cx="1337" cy="1310"/>
          </a:xfrm>
          <a:custGeom>
            <a:rect b="b" l="l" r="r" t="t"/>
            <a:pathLst>
              <a:path extrusionOk="0" h="193" w="197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0"/>
          <p:cNvSpPr/>
          <p:nvPr/>
        </p:nvSpPr>
        <p:spPr>
          <a:xfrm>
            <a:off x="1831748" y="1673442"/>
            <a:ext cx="1398" cy="1398"/>
          </a:xfrm>
          <a:custGeom>
            <a:rect b="b" l="l" r="r" t="t"/>
            <a:pathLst>
              <a:path extrusionOk="0" h="206" w="206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9" name="Google Shape;759;p21"/>
          <p:cNvGrpSpPr/>
          <p:nvPr/>
        </p:nvGrpSpPr>
        <p:grpSpPr>
          <a:xfrm flipH="1" rot="-3358774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760" name="Google Shape;760;p21"/>
            <p:cNvSpPr/>
            <p:nvPr/>
          </p:nvSpPr>
          <p:spPr>
            <a:xfrm>
              <a:off x="1407275" y="964138"/>
              <a:ext cx="1092300" cy="990748"/>
            </a:xfrm>
            <a:custGeom>
              <a:rect b="b" l="l" r="r" t="t"/>
              <a:pathLst>
                <a:path extrusionOk="0" h="7239" w="7981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1841677" y="1025041"/>
              <a:ext cx="609038" cy="830071"/>
            </a:xfrm>
            <a:custGeom>
              <a:rect b="b" l="l" r="r" t="t"/>
              <a:pathLst>
                <a:path extrusionOk="0" h="6065" w="445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1467358" y="1512684"/>
              <a:ext cx="405934" cy="356527"/>
            </a:xfrm>
            <a:custGeom>
              <a:rect b="b" l="l" r="r" t="t"/>
              <a:pathLst>
                <a:path extrusionOk="0" h="2605" w="2966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1466263" y="1025999"/>
              <a:ext cx="460816" cy="344757"/>
            </a:xfrm>
            <a:custGeom>
              <a:rect b="b" l="l" r="r" t="t"/>
              <a:pathLst>
                <a:path extrusionOk="0" h="2519" w="3367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1470779" y="1140143"/>
              <a:ext cx="977746" cy="813784"/>
            </a:xfrm>
            <a:custGeom>
              <a:rect b="b" l="l" r="r" t="t"/>
              <a:pathLst>
                <a:path extrusionOk="0" h="5946" w="7144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5" name="Google Shape;765;p21"/>
          <p:cNvGrpSpPr/>
          <p:nvPr/>
        </p:nvGrpSpPr>
        <p:grpSpPr>
          <a:xfrm>
            <a:off x="1555586" y="967185"/>
            <a:ext cx="728534" cy="664018"/>
            <a:chOff x="1784625" y="1269100"/>
            <a:chExt cx="160350" cy="146150"/>
          </a:xfrm>
        </p:grpSpPr>
        <p:sp>
          <p:nvSpPr>
            <p:cNvPr id="766" name="Google Shape;766;p21"/>
            <p:cNvSpPr/>
            <p:nvPr/>
          </p:nvSpPr>
          <p:spPr>
            <a:xfrm>
              <a:off x="1784625" y="1269150"/>
              <a:ext cx="160350" cy="146100"/>
            </a:xfrm>
            <a:custGeom>
              <a:rect b="b" l="l" r="r" t="t"/>
              <a:pathLst>
                <a:path extrusionOk="0" h="5844" w="6414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1"/>
            <p:cNvSpPr/>
            <p:nvPr/>
          </p:nvSpPr>
          <p:spPr>
            <a:xfrm>
              <a:off x="1857500" y="1381100"/>
              <a:ext cx="45350" cy="21400"/>
            </a:xfrm>
            <a:custGeom>
              <a:rect b="b" l="l" r="r" t="t"/>
              <a:pathLst>
                <a:path extrusionOk="0" h="856" w="1814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1795700" y="1274725"/>
              <a:ext cx="142200" cy="115350"/>
            </a:xfrm>
            <a:custGeom>
              <a:rect b="b" l="l" r="r" t="t"/>
              <a:pathLst>
                <a:path extrusionOk="0" h="4614" w="5688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1791300" y="1299150"/>
              <a:ext cx="70750" cy="57400"/>
            </a:xfrm>
            <a:custGeom>
              <a:rect b="b" l="l" r="r" t="t"/>
              <a:pathLst>
                <a:path extrusionOk="0" h="2296" w="283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1858550" y="1269100"/>
              <a:ext cx="23800" cy="18775"/>
            </a:xfrm>
            <a:custGeom>
              <a:rect b="b" l="l" r="r" t="t"/>
              <a:pathLst>
                <a:path extrusionOk="0" h="751" w="952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1818975" y="1348850"/>
              <a:ext cx="118725" cy="60600"/>
            </a:xfrm>
            <a:custGeom>
              <a:rect b="b" l="l" r="r" t="t"/>
              <a:pathLst>
                <a:path extrusionOk="0" h="2424" w="4749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1797650" y="1269500"/>
              <a:ext cx="58250" cy="43900"/>
            </a:xfrm>
            <a:custGeom>
              <a:rect b="b" l="l" r="r" t="t"/>
              <a:pathLst>
                <a:path extrusionOk="0" h="1756" w="233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3" name="Google Shape;773;p21"/>
          <p:cNvSpPr txBox="1"/>
          <p:nvPr>
            <p:ph type="ctrTitle"/>
          </p:nvPr>
        </p:nvSpPr>
        <p:spPr>
          <a:xfrm>
            <a:off x="400650" y="140044"/>
            <a:ext cx="8342700" cy="7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Analyse Technique</a:t>
            </a:r>
            <a:endParaRPr/>
          </a:p>
        </p:txBody>
      </p:sp>
      <p:sp>
        <p:nvSpPr>
          <p:cNvPr id="774" name="Google Shape;774;p21"/>
          <p:cNvSpPr txBox="1"/>
          <p:nvPr>
            <p:ph idx="1" type="subTitle"/>
          </p:nvPr>
        </p:nvSpPr>
        <p:spPr>
          <a:xfrm>
            <a:off x="900400" y="2489138"/>
            <a:ext cx="68010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775" name="Google Shape;775;p21"/>
          <p:cNvSpPr/>
          <p:nvPr/>
        </p:nvSpPr>
        <p:spPr>
          <a:xfrm>
            <a:off x="1821876" y="1684991"/>
            <a:ext cx="1337" cy="1310"/>
          </a:xfrm>
          <a:custGeom>
            <a:rect b="b" l="l" r="r" t="t"/>
            <a:pathLst>
              <a:path extrusionOk="0" h="193" w="197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1"/>
          <p:cNvSpPr/>
          <p:nvPr/>
        </p:nvSpPr>
        <p:spPr>
          <a:xfrm>
            <a:off x="1831748" y="1673442"/>
            <a:ext cx="1398" cy="1398"/>
          </a:xfrm>
          <a:custGeom>
            <a:rect b="b" l="l" r="r" t="t"/>
            <a:pathLst>
              <a:path extrusionOk="0" h="206" w="206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1"/>
          <p:cNvSpPr txBox="1"/>
          <p:nvPr/>
        </p:nvSpPr>
        <p:spPr>
          <a:xfrm>
            <a:off x="284800" y="1488500"/>
            <a:ext cx="73350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rPr>
              <a:t>Gestion Projet</a:t>
            </a:r>
            <a:r>
              <a:rPr lang="es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es" sz="1900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rPr>
              <a:t>: </a:t>
            </a: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Design Thinking: </a:t>
            </a: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s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Comprendre ses clients</a:t>
            </a:r>
            <a:endParaRPr sz="1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5" marL="2743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swald"/>
              <a:buChar char="■"/>
            </a:pPr>
            <a:r>
              <a:rPr lang="es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Définir le problème</a:t>
            </a:r>
            <a:endParaRPr sz="1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5" marL="2743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swald"/>
              <a:buChar char="■"/>
            </a:pPr>
            <a:r>
              <a:rPr lang="es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Trouver la solution</a:t>
            </a:r>
            <a:endParaRPr sz="1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5" marL="2743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swald"/>
              <a:buChar char="■"/>
            </a:pPr>
            <a:r>
              <a:rPr lang="es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Prototyper sa solution</a:t>
            </a:r>
            <a:endParaRPr sz="1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5" marL="2743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swald"/>
              <a:buChar char="■"/>
            </a:pPr>
            <a:r>
              <a:rPr lang="es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Tester sa solution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➢"/>
            </a:pPr>
            <a:r>
              <a:rPr lang="es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Github: </a:t>
            </a:r>
            <a:r>
              <a:rPr lang="es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Niveau 1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8" name="Google Shape;778;p21"/>
          <p:cNvSpPr txBox="1"/>
          <p:nvPr/>
        </p:nvSpPr>
        <p:spPr>
          <a:xfrm>
            <a:off x="5241450" y="1971100"/>
            <a:ext cx="34320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HTML : </a:t>
            </a:r>
            <a:r>
              <a:rPr lang="es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	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CSS : 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JAVASCRIPT</a:t>
            </a:r>
            <a:r>
              <a:rPr b="1" lang="es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: 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BOOTSTRAP </a:t>
            </a:r>
            <a:r>
              <a:rPr b="1" lang="es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: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22"/>
          <p:cNvGrpSpPr/>
          <p:nvPr/>
        </p:nvGrpSpPr>
        <p:grpSpPr>
          <a:xfrm flipH="1" rot="-3358774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784" name="Google Shape;784;p22"/>
            <p:cNvSpPr/>
            <p:nvPr/>
          </p:nvSpPr>
          <p:spPr>
            <a:xfrm>
              <a:off x="1407275" y="964138"/>
              <a:ext cx="1092300" cy="990748"/>
            </a:xfrm>
            <a:custGeom>
              <a:rect b="b" l="l" r="r" t="t"/>
              <a:pathLst>
                <a:path extrusionOk="0" h="7239" w="7981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1841677" y="1025041"/>
              <a:ext cx="609038" cy="830071"/>
            </a:xfrm>
            <a:custGeom>
              <a:rect b="b" l="l" r="r" t="t"/>
              <a:pathLst>
                <a:path extrusionOk="0" h="6065" w="445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1467358" y="1512684"/>
              <a:ext cx="405934" cy="356527"/>
            </a:xfrm>
            <a:custGeom>
              <a:rect b="b" l="l" r="r" t="t"/>
              <a:pathLst>
                <a:path extrusionOk="0" h="2605" w="2966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1466263" y="1025999"/>
              <a:ext cx="460816" cy="344757"/>
            </a:xfrm>
            <a:custGeom>
              <a:rect b="b" l="l" r="r" t="t"/>
              <a:pathLst>
                <a:path extrusionOk="0" h="2519" w="3367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1470779" y="1140143"/>
              <a:ext cx="977746" cy="813784"/>
            </a:xfrm>
            <a:custGeom>
              <a:rect b="b" l="l" r="r" t="t"/>
              <a:pathLst>
                <a:path extrusionOk="0" h="5946" w="7144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p22"/>
          <p:cNvGrpSpPr/>
          <p:nvPr/>
        </p:nvGrpSpPr>
        <p:grpSpPr>
          <a:xfrm>
            <a:off x="1555586" y="967185"/>
            <a:ext cx="728534" cy="664018"/>
            <a:chOff x="1784625" y="1269100"/>
            <a:chExt cx="160350" cy="146150"/>
          </a:xfrm>
        </p:grpSpPr>
        <p:sp>
          <p:nvSpPr>
            <p:cNvPr id="790" name="Google Shape;790;p22"/>
            <p:cNvSpPr/>
            <p:nvPr/>
          </p:nvSpPr>
          <p:spPr>
            <a:xfrm>
              <a:off x="1784625" y="1269150"/>
              <a:ext cx="160350" cy="146100"/>
            </a:xfrm>
            <a:custGeom>
              <a:rect b="b" l="l" r="r" t="t"/>
              <a:pathLst>
                <a:path extrusionOk="0" h="5844" w="6414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1857500" y="1381100"/>
              <a:ext cx="45350" cy="21400"/>
            </a:xfrm>
            <a:custGeom>
              <a:rect b="b" l="l" r="r" t="t"/>
              <a:pathLst>
                <a:path extrusionOk="0" h="856" w="1814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1795700" y="1274725"/>
              <a:ext cx="142200" cy="115350"/>
            </a:xfrm>
            <a:custGeom>
              <a:rect b="b" l="l" r="r" t="t"/>
              <a:pathLst>
                <a:path extrusionOk="0" h="4614" w="5688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1791300" y="1299150"/>
              <a:ext cx="70750" cy="57400"/>
            </a:xfrm>
            <a:custGeom>
              <a:rect b="b" l="l" r="r" t="t"/>
              <a:pathLst>
                <a:path extrusionOk="0" h="2296" w="283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1858550" y="1269100"/>
              <a:ext cx="23800" cy="18775"/>
            </a:xfrm>
            <a:custGeom>
              <a:rect b="b" l="l" r="r" t="t"/>
              <a:pathLst>
                <a:path extrusionOk="0" h="751" w="952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1818975" y="1348850"/>
              <a:ext cx="118725" cy="60600"/>
            </a:xfrm>
            <a:custGeom>
              <a:rect b="b" l="l" r="r" t="t"/>
              <a:pathLst>
                <a:path extrusionOk="0" h="2424" w="4749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1797650" y="1269500"/>
              <a:ext cx="58250" cy="43900"/>
            </a:xfrm>
            <a:custGeom>
              <a:rect b="b" l="l" r="r" t="t"/>
              <a:pathLst>
                <a:path extrusionOk="0" h="1756" w="233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7" name="Google Shape;797;p22"/>
          <p:cNvSpPr txBox="1"/>
          <p:nvPr>
            <p:ph type="ctrTitle"/>
          </p:nvPr>
        </p:nvSpPr>
        <p:spPr>
          <a:xfrm>
            <a:off x="484500" y="205819"/>
            <a:ext cx="8342700" cy="7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Prototype d’Analyse </a:t>
            </a:r>
            <a:r>
              <a:rPr lang="es"/>
              <a:t>Technique</a:t>
            </a:r>
            <a:endParaRPr/>
          </a:p>
        </p:txBody>
      </p:sp>
      <p:sp>
        <p:nvSpPr>
          <p:cNvPr id="798" name="Google Shape;798;p22"/>
          <p:cNvSpPr txBox="1"/>
          <p:nvPr>
            <p:ph idx="1" type="subTitle"/>
          </p:nvPr>
        </p:nvSpPr>
        <p:spPr>
          <a:xfrm>
            <a:off x="900400" y="2489138"/>
            <a:ext cx="68010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799" name="Google Shape;799;p22"/>
          <p:cNvSpPr/>
          <p:nvPr/>
        </p:nvSpPr>
        <p:spPr>
          <a:xfrm>
            <a:off x="1821876" y="1684991"/>
            <a:ext cx="1337" cy="1310"/>
          </a:xfrm>
          <a:custGeom>
            <a:rect b="b" l="l" r="r" t="t"/>
            <a:pathLst>
              <a:path extrusionOk="0" h="193" w="197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22"/>
          <p:cNvSpPr/>
          <p:nvPr/>
        </p:nvSpPr>
        <p:spPr>
          <a:xfrm>
            <a:off x="1831748" y="1673442"/>
            <a:ext cx="1398" cy="1398"/>
          </a:xfrm>
          <a:custGeom>
            <a:rect b="b" l="l" r="r" t="t"/>
            <a:pathLst>
              <a:path extrusionOk="0" h="206" w="206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5" name="Google Shape;805;p23"/>
          <p:cNvGrpSpPr/>
          <p:nvPr/>
        </p:nvGrpSpPr>
        <p:grpSpPr>
          <a:xfrm flipH="1" rot="-3358774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806" name="Google Shape;806;p23"/>
            <p:cNvSpPr/>
            <p:nvPr/>
          </p:nvSpPr>
          <p:spPr>
            <a:xfrm>
              <a:off x="1407275" y="964138"/>
              <a:ext cx="1092300" cy="990748"/>
            </a:xfrm>
            <a:custGeom>
              <a:rect b="b" l="l" r="r" t="t"/>
              <a:pathLst>
                <a:path extrusionOk="0" h="7239" w="7981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1841677" y="1025041"/>
              <a:ext cx="609038" cy="830071"/>
            </a:xfrm>
            <a:custGeom>
              <a:rect b="b" l="l" r="r" t="t"/>
              <a:pathLst>
                <a:path extrusionOk="0" h="6065" w="445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1467358" y="1512684"/>
              <a:ext cx="405934" cy="356527"/>
            </a:xfrm>
            <a:custGeom>
              <a:rect b="b" l="l" r="r" t="t"/>
              <a:pathLst>
                <a:path extrusionOk="0" h="2605" w="2966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1466263" y="1025999"/>
              <a:ext cx="460816" cy="344757"/>
            </a:xfrm>
            <a:custGeom>
              <a:rect b="b" l="l" r="r" t="t"/>
              <a:pathLst>
                <a:path extrusionOk="0" h="2519" w="3367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1470779" y="1140143"/>
              <a:ext cx="977746" cy="813784"/>
            </a:xfrm>
            <a:custGeom>
              <a:rect b="b" l="l" r="r" t="t"/>
              <a:pathLst>
                <a:path extrusionOk="0" h="5946" w="7144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1" name="Google Shape;811;p23"/>
          <p:cNvSpPr txBox="1"/>
          <p:nvPr>
            <p:ph type="ctrTitle"/>
          </p:nvPr>
        </p:nvSpPr>
        <p:spPr>
          <a:xfrm>
            <a:off x="330775" y="205819"/>
            <a:ext cx="8342700" cy="7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Comprendre ses clients</a:t>
            </a:r>
            <a:endParaRPr/>
          </a:p>
        </p:txBody>
      </p:sp>
      <p:sp>
        <p:nvSpPr>
          <p:cNvPr id="812" name="Google Shape;812;p23"/>
          <p:cNvSpPr txBox="1"/>
          <p:nvPr>
            <p:ph idx="1" type="subTitle"/>
          </p:nvPr>
        </p:nvSpPr>
        <p:spPr>
          <a:xfrm>
            <a:off x="462275" y="2024463"/>
            <a:ext cx="68010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B7B7B7"/>
                </a:solidFill>
              </a:rPr>
              <a:t>ce Qui m'énerve: </a:t>
            </a:r>
            <a:r>
              <a:rPr b="1" lang="es" sz="2200"/>
              <a:t>Il y a un manque de programme de formation et plus d'informations</a:t>
            </a:r>
            <a:r>
              <a:rPr b="1" lang="es" sz="2200">
                <a:solidFill>
                  <a:srgbClr val="B7B7B7"/>
                </a:solidFill>
              </a:rPr>
              <a:t>  </a:t>
            </a:r>
            <a:endParaRPr b="1" sz="2200">
              <a:solidFill>
                <a:srgbClr val="B7B7B7"/>
              </a:solidFill>
            </a:endParaRPr>
          </a:p>
        </p:txBody>
      </p:sp>
      <p:sp>
        <p:nvSpPr>
          <p:cNvPr id="813" name="Google Shape;813;p23"/>
          <p:cNvSpPr/>
          <p:nvPr/>
        </p:nvSpPr>
        <p:spPr>
          <a:xfrm>
            <a:off x="1821876" y="1684991"/>
            <a:ext cx="1337" cy="1310"/>
          </a:xfrm>
          <a:custGeom>
            <a:rect b="b" l="l" r="r" t="t"/>
            <a:pathLst>
              <a:path extrusionOk="0" h="193" w="197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23"/>
          <p:cNvSpPr/>
          <p:nvPr/>
        </p:nvSpPr>
        <p:spPr>
          <a:xfrm>
            <a:off x="1831748" y="1673442"/>
            <a:ext cx="1398" cy="1398"/>
          </a:xfrm>
          <a:custGeom>
            <a:rect b="b" l="l" r="r" t="t"/>
            <a:pathLst>
              <a:path extrusionOk="0" h="206" w="206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23"/>
          <p:cNvSpPr txBox="1"/>
          <p:nvPr/>
        </p:nvSpPr>
        <p:spPr>
          <a:xfrm>
            <a:off x="149075" y="924913"/>
            <a:ext cx="711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B7B7B7"/>
                </a:solidFill>
                <a:latin typeface="Scope One"/>
                <a:ea typeface="Scope One"/>
                <a:cs typeface="Scope One"/>
                <a:sym typeface="Scope One"/>
              </a:rPr>
              <a:t>Je rêve que </a:t>
            </a:r>
            <a:r>
              <a:rPr b="1" lang="es" sz="2300">
                <a:solidFill>
                  <a:srgbClr val="B7B7B7"/>
                </a:solidFill>
                <a:latin typeface="Scope One"/>
                <a:ea typeface="Scope One"/>
                <a:cs typeface="Scope One"/>
                <a:sym typeface="Scope One"/>
              </a:rPr>
              <a:t>:  </a:t>
            </a:r>
            <a:r>
              <a:rPr b="1" lang="es" sz="2300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rPr>
              <a:t>Améliorer l'utilisation du site et le                  rendre intégré</a:t>
            </a:r>
            <a:endParaRPr b="1" sz="2300">
              <a:solidFill>
                <a:srgbClr val="FFFFFF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  <p:sp>
        <p:nvSpPr>
          <p:cNvPr id="816" name="Google Shape;816;p23"/>
          <p:cNvSpPr txBox="1"/>
          <p:nvPr/>
        </p:nvSpPr>
        <p:spPr>
          <a:xfrm>
            <a:off x="894525" y="3606050"/>
            <a:ext cx="6080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CCCCCC"/>
                </a:solidFill>
                <a:latin typeface="Scope One"/>
                <a:ea typeface="Scope One"/>
                <a:cs typeface="Scope One"/>
                <a:sym typeface="Scope One"/>
              </a:rPr>
              <a:t>Comment Pourrait-on : </a:t>
            </a:r>
            <a:r>
              <a:rPr b="1" lang="es" sz="2200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rPr>
              <a:t>Mise à jour et et amélioration du site Web  de solicode.co</a:t>
            </a:r>
            <a:endParaRPr b="1" sz="2200">
              <a:solidFill>
                <a:srgbClr val="FFFFFF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24"/>
          <p:cNvGrpSpPr/>
          <p:nvPr/>
        </p:nvGrpSpPr>
        <p:grpSpPr>
          <a:xfrm flipH="1" rot="-3358774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822" name="Google Shape;822;p24"/>
            <p:cNvSpPr/>
            <p:nvPr/>
          </p:nvSpPr>
          <p:spPr>
            <a:xfrm>
              <a:off x="1407275" y="964138"/>
              <a:ext cx="1092300" cy="990748"/>
            </a:xfrm>
            <a:custGeom>
              <a:rect b="b" l="l" r="r" t="t"/>
              <a:pathLst>
                <a:path extrusionOk="0" h="7239" w="7981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1841677" y="1025041"/>
              <a:ext cx="609038" cy="830071"/>
            </a:xfrm>
            <a:custGeom>
              <a:rect b="b" l="l" r="r" t="t"/>
              <a:pathLst>
                <a:path extrusionOk="0" h="6065" w="445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1467358" y="1512684"/>
              <a:ext cx="405934" cy="356527"/>
            </a:xfrm>
            <a:custGeom>
              <a:rect b="b" l="l" r="r" t="t"/>
              <a:pathLst>
                <a:path extrusionOk="0" h="2605" w="2966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1466263" y="1025999"/>
              <a:ext cx="460816" cy="344757"/>
            </a:xfrm>
            <a:custGeom>
              <a:rect b="b" l="l" r="r" t="t"/>
              <a:pathLst>
                <a:path extrusionOk="0" h="2519" w="3367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1470779" y="1140143"/>
              <a:ext cx="977746" cy="813784"/>
            </a:xfrm>
            <a:custGeom>
              <a:rect b="b" l="l" r="r" t="t"/>
              <a:pathLst>
                <a:path extrusionOk="0" h="5946" w="7144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7" name="Google Shape;827;p24"/>
          <p:cNvSpPr txBox="1"/>
          <p:nvPr>
            <p:ph type="ctrTitle"/>
          </p:nvPr>
        </p:nvSpPr>
        <p:spPr>
          <a:xfrm>
            <a:off x="400650" y="2369319"/>
            <a:ext cx="8342700" cy="7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Définir le problème</a:t>
            </a:r>
            <a:endParaRPr sz="40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24"/>
          <p:cNvSpPr txBox="1"/>
          <p:nvPr>
            <p:ph idx="1" type="subTitle"/>
          </p:nvPr>
        </p:nvSpPr>
        <p:spPr>
          <a:xfrm>
            <a:off x="900400" y="2489138"/>
            <a:ext cx="68010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829" name="Google Shape;829;p24"/>
          <p:cNvSpPr/>
          <p:nvPr/>
        </p:nvSpPr>
        <p:spPr>
          <a:xfrm>
            <a:off x="1821876" y="1684991"/>
            <a:ext cx="1337" cy="1310"/>
          </a:xfrm>
          <a:custGeom>
            <a:rect b="b" l="l" r="r" t="t"/>
            <a:pathLst>
              <a:path extrusionOk="0" h="193" w="197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24"/>
          <p:cNvSpPr/>
          <p:nvPr/>
        </p:nvSpPr>
        <p:spPr>
          <a:xfrm>
            <a:off x="1831748" y="1673442"/>
            <a:ext cx="1398" cy="1398"/>
          </a:xfrm>
          <a:custGeom>
            <a:rect b="b" l="l" r="r" t="t"/>
            <a:pathLst>
              <a:path extrusionOk="0" h="206" w="206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24"/>
          <p:cNvSpPr txBox="1"/>
          <p:nvPr/>
        </p:nvSpPr>
        <p:spPr>
          <a:xfrm>
            <a:off x="307475" y="700550"/>
            <a:ext cx="3857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25"/>
          <p:cNvSpPr txBox="1"/>
          <p:nvPr>
            <p:ph idx="1" type="subTitle"/>
          </p:nvPr>
        </p:nvSpPr>
        <p:spPr>
          <a:xfrm>
            <a:off x="718700" y="-97825"/>
            <a:ext cx="6982500" cy="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Définir le problème</a:t>
            </a:r>
            <a:endParaRPr b="1" sz="25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FFFFFF"/>
                </a:solidFill>
              </a:rPr>
              <a:t>il y a une pénurie le programme de la formation : </a:t>
            </a:r>
            <a:endParaRPr/>
          </a:p>
        </p:txBody>
      </p:sp>
      <p:pic>
        <p:nvPicPr>
          <p:cNvPr id="837" name="Google Shape;8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38" y="1386375"/>
            <a:ext cx="8411928" cy="375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2" name="Google Shape;842;p26"/>
          <p:cNvGrpSpPr/>
          <p:nvPr/>
        </p:nvGrpSpPr>
        <p:grpSpPr>
          <a:xfrm flipH="1" rot="-3358774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843" name="Google Shape;843;p26"/>
            <p:cNvSpPr/>
            <p:nvPr/>
          </p:nvSpPr>
          <p:spPr>
            <a:xfrm>
              <a:off x="1407275" y="964138"/>
              <a:ext cx="1092300" cy="990748"/>
            </a:xfrm>
            <a:custGeom>
              <a:rect b="b" l="l" r="r" t="t"/>
              <a:pathLst>
                <a:path extrusionOk="0" h="7239" w="7981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1841677" y="1025041"/>
              <a:ext cx="609038" cy="830071"/>
            </a:xfrm>
            <a:custGeom>
              <a:rect b="b" l="l" r="r" t="t"/>
              <a:pathLst>
                <a:path extrusionOk="0" h="6065" w="445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1467358" y="1512684"/>
              <a:ext cx="405934" cy="356527"/>
            </a:xfrm>
            <a:custGeom>
              <a:rect b="b" l="l" r="r" t="t"/>
              <a:pathLst>
                <a:path extrusionOk="0" h="2605" w="2966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1466263" y="1025999"/>
              <a:ext cx="460816" cy="344757"/>
            </a:xfrm>
            <a:custGeom>
              <a:rect b="b" l="l" r="r" t="t"/>
              <a:pathLst>
                <a:path extrusionOk="0" h="2519" w="3367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1470779" y="1140143"/>
              <a:ext cx="977746" cy="813784"/>
            </a:xfrm>
            <a:custGeom>
              <a:rect b="b" l="l" r="r" t="t"/>
              <a:pathLst>
                <a:path extrusionOk="0" h="5946" w="7144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8" name="Google Shape;848;p26"/>
          <p:cNvSpPr txBox="1"/>
          <p:nvPr>
            <p:ph type="ctrTitle"/>
          </p:nvPr>
        </p:nvSpPr>
        <p:spPr>
          <a:xfrm>
            <a:off x="330775" y="205819"/>
            <a:ext cx="8342700" cy="7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latin typeface="Share Tech"/>
                <a:ea typeface="Share Tech"/>
                <a:cs typeface="Share Tech"/>
                <a:sym typeface="Share Tech"/>
              </a:rPr>
              <a:t>Trouver sa </a:t>
            </a:r>
            <a:r>
              <a:rPr lang="es" sz="40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 solution</a:t>
            </a:r>
            <a:endParaRPr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849" name="Google Shape;849;p26"/>
          <p:cNvSpPr txBox="1"/>
          <p:nvPr>
            <p:ph idx="1" type="subTitle"/>
          </p:nvPr>
        </p:nvSpPr>
        <p:spPr>
          <a:xfrm>
            <a:off x="900400" y="2489138"/>
            <a:ext cx="68010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850" name="Google Shape;850;p26"/>
          <p:cNvSpPr/>
          <p:nvPr/>
        </p:nvSpPr>
        <p:spPr>
          <a:xfrm>
            <a:off x="1821876" y="1684991"/>
            <a:ext cx="1337" cy="1310"/>
          </a:xfrm>
          <a:custGeom>
            <a:rect b="b" l="l" r="r" t="t"/>
            <a:pathLst>
              <a:path extrusionOk="0" h="193" w="197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26"/>
          <p:cNvSpPr/>
          <p:nvPr/>
        </p:nvSpPr>
        <p:spPr>
          <a:xfrm>
            <a:off x="1831748" y="1673442"/>
            <a:ext cx="1398" cy="1398"/>
          </a:xfrm>
          <a:custGeom>
            <a:rect b="b" l="l" r="r" t="t"/>
            <a:pathLst>
              <a:path extrusionOk="0" h="206" w="206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26"/>
          <p:cNvSpPr txBox="1"/>
          <p:nvPr/>
        </p:nvSpPr>
        <p:spPr>
          <a:xfrm>
            <a:off x="900400" y="1733488"/>
            <a:ext cx="6801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rPr>
              <a:t>Ajouter une page pour le programme  de formation sur le site </a:t>
            </a:r>
            <a:endParaRPr sz="3200">
              <a:solidFill>
                <a:srgbClr val="FFFFFF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7"/>
          <p:cNvSpPr txBox="1"/>
          <p:nvPr>
            <p:ph idx="1" type="subTitle"/>
          </p:nvPr>
        </p:nvSpPr>
        <p:spPr>
          <a:xfrm>
            <a:off x="-441400" y="0"/>
            <a:ext cx="55821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/>
              <a:t>Prototyper  Sa solution : </a:t>
            </a:r>
            <a:endParaRPr b="1" sz="2600"/>
          </a:p>
        </p:txBody>
      </p:sp>
      <p:pic>
        <p:nvPicPr>
          <p:cNvPr id="858" name="Google Shape;8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125" y="1387813"/>
            <a:ext cx="6810701" cy="367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axy Gradient">
  <a:themeElements>
    <a:clrScheme name="Simple Light">
      <a:dk1>
        <a:srgbClr val="753E93"/>
      </a:dk1>
      <a:lt1>
        <a:srgbClr val="FFFFFF"/>
      </a:lt1>
      <a:dk2>
        <a:srgbClr val="0F0F4B"/>
      </a:dk2>
      <a:lt2>
        <a:srgbClr val="F9FBFC"/>
      </a:lt2>
      <a:accent1>
        <a:srgbClr val="4F2F79"/>
      </a:accent1>
      <a:accent2>
        <a:srgbClr val="484991"/>
      </a:accent2>
      <a:accent3>
        <a:srgbClr val="131263"/>
      </a:accent3>
      <a:accent4>
        <a:srgbClr val="0C0C33"/>
      </a:accent4>
      <a:accent5>
        <a:srgbClr val="9FC5E8"/>
      </a:accent5>
      <a:accent6>
        <a:srgbClr val="D96DC4"/>
      </a:accent6>
      <a:hlink>
        <a:srgbClr val="0F0F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