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RvHb9AIFh5r9LFFFYx0ue4mk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e3a8145f_3_1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c2e3a8145f_3_1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4f4232805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4f4232805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c4f4232805_0_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2e3a8145f_0_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c2e3a8145f_0_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2e3a8145f_0_2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c2e3a8145f_0_2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2b727087_0_1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c32b727087_0_1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2e3a8145f_3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c2e3a8145f_3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32b727087_0_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c32b727087_0_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2e3a8145f_3_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c2e3a8145f_3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c2e3a8145f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Planning tools should be with Agile methodology </a:t>
            </a:r>
            <a:br>
              <a:rPr lang="en-US"/>
            </a:br>
            <a:r>
              <a:rPr lang="en-US"/>
              <a:t>Split into 2: Backend / Frontend Dev Tools</a:t>
            </a:r>
            <a:endParaRPr/>
          </a:p>
        </p:txBody>
      </p:sp>
      <p:sp>
        <p:nvSpPr>
          <p:cNvPr id="255" name="Google Shape;255;g1c2e3a8145f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4730c7ba7_3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c4730c7ba7_3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2e3a8145f_0_1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c2e3a8145f_0_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649" l="0" r="0" t="33848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4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4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 showMasterSp="0">
  <p:cSld name="3_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3"/>
          <p:cNvPicPr preferRelativeResize="0"/>
          <p:nvPr/>
        </p:nvPicPr>
        <p:blipFill rotWithShape="1">
          <a:blip r:embed="rId2">
            <a:alphaModFix/>
          </a:blip>
          <a:srcRect b="647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3"/>
          <p:cNvSpPr/>
          <p:nvPr>
            <p:ph idx="2" type="dgm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showMasterSp="0">
  <p:cSld name="2_Title 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/>
          <p:nvPr/>
        </p:nvSpPr>
        <p:spPr>
          <a:xfrm flipH="1" rot="10800000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5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187" name="Google Shape;187;p15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1379" l="0" r="0" t="33085"/>
          <a:stretch/>
        </p:blipFill>
        <p:spPr>
          <a:xfrm flipH="1" rot="10800000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6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6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6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2">
            <a:alphaModFix/>
          </a:blip>
          <a:srcRect b="6701" l="0" r="0" t="67499"/>
          <a:stretch/>
        </p:blipFill>
        <p:spPr>
          <a:xfrm flipH="1" rot="10800000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16130" l="0" r="0" t="2462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7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8"/>
          <p:cNvPicPr preferRelativeResize="0"/>
          <p:nvPr/>
        </p:nvPicPr>
        <p:blipFill rotWithShape="1">
          <a:blip r:embed="rId2">
            <a:alphaModFix/>
          </a:blip>
          <a:srcRect b="1471" l="6613" r="80083" t="2065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20282" l="0" r="0" t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8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2" type="body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0"/>
          <p:cNvSpPr txBox="1"/>
          <p:nvPr>
            <p:ph idx="2" type="body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0"/>
          <p:cNvSpPr txBox="1"/>
          <p:nvPr>
            <p:ph idx="3" type="body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4" type="body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b="647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white">
  <p:cSld name="title only - whit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153" name="Google Shape;153;p12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3"/>
            <p:cNvSpPr/>
            <p:nvPr/>
          </p:nvSpPr>
          <p:spPr>
            <a:xfrm>
              <a:off x="166688" y="-1244600"/>
              <a:ext cx="876300" cy="850900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1258888" y="-1244600"/>
              <a:ext cx="774700" cy="8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2219326" y="-1244600"/>
              <a:ext cx="906463" cy="850900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3125788" y="-1244600"/>
              <a:ext cx="1017588" cy="850900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106863" y="-1244600"/>
              <a:ext cx="928688" cy="850900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214938" y="-1244600"/>
              <a:ext cx="906463" cy="873125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6384926" y="-1244600"/>
              <a:ext cx="873125" cy="850900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77126" y="-1244600"/>
              <a:ext cx="774700" cy="8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233738" y="-1751013"/>
              <a:ext cx="152400" cy="146050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719513" y="-2219325"/>
              <a:ext cx="219075" cy="263525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289426" y="-2582863"/>
              <a:ext cx="222250" cy="407988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10138" y="-2876550"/>
              <a:ext cx="188913" cy="561975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541963" y="-3081338"/>
              <a:ext cx="174625" cy="70326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140451" y="-3203575"/>
              <a:ext cx="271463" cy="831850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724651" y="-3240088"/>
              <a:ext cx="404813" cy="95091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299326" y="-3173413"/>
              <a:ext cx="558800" cy="1039813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4476" y="-3006725"/>
              <a:ext cx="720725" cy="1103313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93113" y="-2740025"/>
              <a:ext cx="909638" cy="1138238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/>
          <p:nvPr>
            <p:ph type="ctrTitle"/>
          </p:nvPr>
        </p:nvSpPr>
        <p:spPr>
          <a:xfrm>
            <a:off x="496176" y="320625"/>
            <a:ext cx="3725700" cy="2543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/>
              <a:t>TBD Banking Application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1"/>
          <p:cNvSpPr txBox="1"/>
          <p:nvPr>
            <p:ph idx="1" type="subTitle"/>
          </p:nvPr>
        </p:nvSpPr>
        <p:spPr>
          <a:xfrm>
            <a:off x="496176" y="2864324"/>
            <a:ext cx="6814500" cy="1752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Seth Evry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Elian Felix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AJ Barea 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800" y="4981699"/>
            <a:ext cx="4448539" cy="1876301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2e3a8145f_3_17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Challenges Faced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c2e3a8145f_3_17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Team Restructuring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Spring Security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Refreshing the account balances after a transfer between accounts</a:t>
            </a:r>
            <a:endParaRPr/>
          </a:p>
        </p:txBody>
      </p:sp>
      <p:sp>
        <p:nvSpPr>
          <p:cNvPr id="295" name="Google Shape;295;g1c2e3a8145f_3_17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4f4232805_0_0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02" name="Google Shape;302;g1c4f4232805_0_0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TBD Bank Demonstration</a:t>
            </a:r>
            <a:endParaRPr/>
          </a:p>
        </p:txBody>
      </p:sp>
      <p:sp>
        <p:nvSpPr>
          <p:cNvPr id="303" name="Google Shape;303;g1c4f4232805_0_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2e3a8145f_0_8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Future Sprint Plans</a:t>
            </a:r>
            <a:endParaRPr/>
          </a:p>
        </p:txBody>
      </p:sp>
      <p:sp>
        <p:nvSpPr>
          <p:cNvPr id="309" name="Google Shape;309;g1c2e3a8145f_0_8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Email Alerts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Budget Calculator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Loan Applications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‘Money Request Approved’ Notification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Monthly Account Statements PDF</a:t>
            </a:r>
            <a:endParaRPr/>
          </a:p>
        </p:txBody>
      </p:sp>
      <p:sp>
        <p:nvSpPr>
          <p:cNvPr id="310" name="Google Shape;310;g1c2e3a8145f_0_8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c2e3a8145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9350"/>
            <a:ext cx="9144000" cy="56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c2e3a8145f_0_25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Agile/Scrum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700"/>
              <a:t>Trello (kanban board) + Daily Stand-ups</a:t>
            </a:r>
            <a:endParaRPr sz="1700"/>
          </a:p>
        </p:txBody>
      </p:sp>
      <p:sp>
        <p:nvSpPr>
          <p:cNvPr id="221" name="Google Shape;221;g1c2e3a8145f_0_25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c2e3a8145f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63" y="1524150"/>
            <a:ext cx="8603664" cy="483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32b727087_0_19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Team Structure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c32b727087_0_19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c32b727087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38" y="1295549"/>
            <a:ext cx="8321325" cy="55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2e3a8145f_3_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c2e3a8145f_3_0"/>
          <p:cNvPicPr preferRelativeResize="0"/>
          <p:nvPr/>
        </p:nvPicPr>
        <p:blipFill rotWithShape="1">
          <a:blip r:embed="rId3">
            <a:alphaModFix/>
          </a:blip>
          <a:srcRect b="0" l="11223" r="10073" t="0"/>
          <a:stretch/>
        </p:blipFill>
        <p:spPr>
          <a:xfrm>
            <a:off x="5925450" y="5835700"/>
            <a:ext cx="3058900" cy="10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c2e3a8145f_3_0"/>
          <p:cNvPicPr preferRelativeResize="0"/>
          <p:nvPr/>
        </p:nvPicPr>
        <p:blipFill rotWithShape="1">
          <a:blip r:embed="rId4">
            <a:alphaModFix/>
          </a:blip>
          <a:srcRect b="0" l="9762" r="2363" t="10921"/>
          <a:stretch/>
        </p:blipFill>
        <p:spPr>
          <a:xfrm>
            <a:off x="1330850" y="209675"/>
            <a:ext cx="6482301" cy="6814423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37" name="Google Shape;237;g1c2e3a8145f_3_0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Planning: Flowchart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c32b72708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19350"/>
            <a:ext cx="5476526" cy="3834071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243" name="Google Shape;243;g1c32b727087_0_5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Planning: Figma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700"/>
              <a:t>Light &amp; Dark Mode Wireframing</a:t>
            </a:r>
            <a:endParaRPr sz="1700"/>
          </a:p>
        </p:txBody>
      </p:sp>
      <p:sp>
        <p:nvSpPr>
          <p:cNvPr id="244" name="Google Shape;244;g1c32b727087_0_5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1c32b727087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475" y="2997325"/>
            <a:ext cx="5476524" cy="3860676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996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2e3a8145f_3_6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Planning: </a:t>
            </a:r>
            <a:r>
              <a:rPr lang="en-US"/>
              <a:t>Entity Relationship Diagram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c2e3a8145f_3_6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1c2e3a8145f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26" y="1219350"/>
            <a:ext cx="6222601" cy="561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2e3a8145f_0_0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Technologies Utilized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c2e3a8145f_0_0"/>
          <p:cNvSpPr txBox="1"/>
          <p:nvPr>
            <p:ph idx="1" type="body"/>
          </p:nvPr>
        </p:nvSpPr>
        <p:spPr>
          <a:xfrm>
            <a:off x="2949200" y="1143150"/>
            <a:ext cx="3323100" cy="5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r>
              <a:rPr b="1" lang="en-US"/>
              <a:t>Dev Tools</a:t>
            </a:r>
            <a:endParaRPr b="1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Java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Spring Boot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Spring Web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Spring Data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Spring Security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Angular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TypeScript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PostgreSQL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Hibernate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JJwt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Angular Router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Angular Material</a:t>
            </a:r>
            <a:endParaRPr/>
          </a:p>
        </p:txBody>
      </p:sp>
      <p:sp>
        <p:nvSpPr>
          <p:cNvPr id="259" name="Google Shape;259;g1c2e3a8145f_0_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c2e3a8145f_0_0"/>
          <p:cNvSpPr txBox="1"/>
          <p:nvPr>
            <p:ph idx="1" type="body"/>
          </p:nvPr>
        </p:nvSpPr>
        <p:spPr>
          <a:xfrm>
            <a:off x="134900" y="1143150"/>
            <a:ext cx="3203100" cy="5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Planning Tools</a:t>
            </a:r>
            <a:endParaRPr b="1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Figma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LucidChart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Trello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Google Slides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Canva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c2e3a8145f_0_0"/>
          <p:cNvSpPr txBox="1"/>
          <p:nvPr>
            <p:ph idx="1" type="body"/>
          </p:nvPr>
        </p:nvSpPr>
        <p:spPr>
          <a:xfrm>
            <a:off x="5997200" y="1600350"/>
            <a:ext cx="3323100" cy="5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Bootstrap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RxJs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Maven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npm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GitHub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Karma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Jasmine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Node.js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Postman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Docker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Java Faker Library</a:t>
            </a:r>
            <a:endParaRPr/>
          </a:p>
        </p:txBody>
      </p:sp>
      <p:pic>
        <p:nvPicPr>
          <p:cNvPr id="262" name="Google Shape;262;g1c2e3a8145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50" y="5721650"/>
            <a:ext cx="822960" cy="82296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3" name="Google Shape;263;g1c2e3a8145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79" y="4048113"/>
            <a:ext cx="822960" cy="658369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4" name="Google Shape;264;g1c2e3a8145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50" y="4763488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5" name="Google Shape;265;g1c2e3a8145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313" y="5813100"/>
            <a:ext cx="640082" cy="640082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6" name="Google Shape;266;g1c2e3a8145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5763" y="4900650"/>
            <a:ext cx="731520" cy="75590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7" name="Google Shape;267;g1c2e3a8145f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6600" y="4894025"/>
            <a:ext cx="731520" cy="73152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8" name="Google Shape;268;g1c2e3a8145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238" y="5718975"/>
            <a:ext cx="731520" cy="82832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9" name="Google Shape;269;g1c2e3a8145f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525" y="3965825"/>
            <a:ext cx="822960" cy="82296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70" name="Google Shape;270;g1c2e3a8145f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95769" y="4028938"/>
            <a:ext cx="731520" cy="658368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4730c7ba7_3_0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Branching Strategy</a:t>
            </a:r>
            <a:endParaRPr/>
          </a:p>
        </p:txBody>
      </p:sp>
      <p:sp>
        <p:nvSpPr>
          <p:cNvPr id="276" name="Google Shape;276;g1c4730c7ba7_3_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1c4730c7ba7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850"/>
            <a:ext cx="4297680" cy="49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c4730c7ba7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925" y="1371750"/>
            <a:ext cx="429768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c4730c7ba7_3_0"/>
          <p:cNvSpPr txBox="1"/>
          <p:nvPr/>
        </p:nvSpPr>
        <p:spPr>
          <a:xfrm>
            <a:off x="1340338" y="1293500"/>
            <a:ext cx="1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Front</a:t>
            </a:r>
            <a:r>
              <a:rPr b="1" lang="en-US">
                <a:solidFill>
                  <a:schemeClr val="dk2"/>
                </a:solidFill>
              </a:rPr>
              <a:t>end Branching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80" name="Google Shape;280;g1c4730c7ba7_3_0"/>
          <p:cNvSpPr txBox="1"/>
          <p:nvPr/>
        </p:nvSpPr>
        <p:spPr>
          <a:xfrm>
            <a:off x="5881863" y="6346150"/>
            <a:ext cx="1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Back</a:t>
            </a:r>
            <a:r>
              <a:rPr b="1" lang="en-US">
                <a:solidFill>
                  <a:schemeClr val="dk2"/>
                </a:solidFill>
              </a:rPr>
              <a:t>end Branching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2e3a8145f_0_18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Features Implemented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c2e3a8145f_0_18"/>
          <p:cNvSpPr txBox="1"/>
          <p:nvPr>
            <p:ph idx="1" type="body"/>
          </p:nvPr>
        </p:nvSpPr>
        <p:spPr>
          <a:xfrm>
            <a:off x="380000" y="1710050"/>
            <a:ext cx="4200000" cy="5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Header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Footer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Dark Mode Switch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Register </a:t>
            </a:r>
            <a:r>
              <a:rPr lang="en-US"/>
              <a:t>Page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Login </a:t>
            </a:r>
            <a:r>
              <a:rPr lang="en-US"/>
              <a:t>Page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Landing Page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User Profile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Update Profile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Track Expenses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Track Income</a:t>
            </a:r>
            <a:endParaRPr/>
          </a:p>
        </p:txBody>
      </p:sp>
      <p:sp>
        <p:nvSpPr>
          <p:cNvPr id="287" name="Google Shape;287;g1c2e3a8145f_0_18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c2e3a8145f_0_18"/>
          <p:cNvSpPr txBox="1"/>
          <p:nvPr>
            <p:ph idx="1" type="body"/>
          </p:nvPr>
        </p:nvSpPr>
        <p:spPr>
          <a:xfrm>
            <a:off x="4580000" y="1710050"/>
            <a:ext cx="4200000" cy="5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Send Money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Request Money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Track Multiple Accounts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Transfer Money Between Accounts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JSON Web Token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Authentication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Authorization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Notifications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