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3837"/>
  </p:normalViewPr>
  <p:slideViewPr>
    <p:cSldViewPr snapToGrid="0">
      <p:cViewPr>
        <p:scale>
          <a:sx n="130" d="100"/>
          <a:sy n="130" d="100"/>
        </p:scale>
        <p:origin x="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6F63-3246-86F1-542A-F1F0C1F29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C3DB4-137D-FEE8-6CEB-2DED3E5FC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EE7CC-1BD2-BDE0-C81E-8F7FB5C0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D5D6-CF5C-C228-49C7-5AB04049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B075-C91F-B855-FAE6-510D42B8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C727-7B34-3468-012A-C421ED7C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50ECD-FCE8-38EF-F475-B27745E13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72E2-EE19-FB31-CC0F-C80C05E9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BB0D-60EC-F791-7217-9DF06AFD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8109-E194-65EA-9A6C-DF0DA0E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59610-ADCA-E0E8-0408-2AF3644B7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EB43-F671-6D31-2CA0-EE5022B2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71F4-0D89-2814-C217-696E97C0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365A-73BA-66C5-AB00-0BBD152B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142D-AE34-97A8-BEBC-BC705D88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2C2-EFE4-A6FE-0E29-06B93864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86F9-D430-F0D8-BF57-AB86A92C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D7760-B738-12CB-5BC1-21B551A7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4E01-1D89-4FA1-8D8E-CBE54EF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2511-F18E-C165-D110-1C31CA98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72DD-4B7E-EC15-6E4F-32EB554E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DAD68-6842-EC49-1EFA-483AD052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FBA35-5223-301B-C410-C8762B9D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24B8-795A-70A5-2D24-878D90C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0288-F607-B569-AD1E-2C012D3D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BA29-828A-23AC-E73D-75822F75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D857-64EF-EA94-FE4D-1DEFC191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8E7AA-0135-7769-2D23-BC4FF5D6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7106-8771-6017-C62F-0D385ABD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1FED-D830-E35A-C1B1-4BA7606D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62DD-379B-5DE1-4E26-9CAB667F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176D-1BC0-F3B0-4CFE-9354BB56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CCC7-5BAC-72C8-664F-F0AA2795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AA59-C8FB-D752-13CA-CD307BA0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7B0C4-2CD6-4F0B-15C6-62D9B49EB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A61FD-4380-E380-F399-52BEA53C6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06CAB-B070-6E7E-21B7-34706542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8967-6AC5-9D01-BEAF-17951498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3864A-3F8B-CCA8-1E35-19F6527F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21D0-9142-E4E2-9B8C-05655C6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819C7-A1EB-E31F-510D-C5EC87DA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831D8-23D4-2A83-10AB-D544C82E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81DF3-F6C5-1EBA-9447-5DDF09D1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9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04916-960C-94C5-BD11-57A6BD94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7A3FD-8F79-65AF-AAA1-156072A4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CBCE-9567-CA23-914C-ED7BC63E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AA5D-F5BB-18A2-16F2-C4420F78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FE7F-2548-E2D2-29E5-67417634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BB090-FB96-AF87-1DBA-E316CB15A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9274E-325F-B3BE-56D0-C9A860E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A3DE1-36EC-EE05-D1A7-3B8887F8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75BB-91AB-C631-35AB-91AFD207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DB03-EE4E-AA66-0C7E-D9EF0FB6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BC193-56DC-1265-903F-D90CA019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A9A79-C8D0-8AE3-3ADD-2EFBECE4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DD8A1-9549-4421-2167-5D3D3CFD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3E84A-7BF5-9CC5-55A5-770B2085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A2D3-F5FE-8947-5411-C09D4859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ED0A0-6FB7-F99D-F0CB-2BFDFD4F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C711-D521-2EB8-BF45-9134E78FC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4882-C817-5DDD-3B81-639899B4C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ECB1-0426-7847-BC24-D61D6A0C8D74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F632-C16B-0391-FFC6-9B66FD8E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B4B9-CA43-306D-529B-0697F6A07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9EE2-7809-BB48-AE92-9668B207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856B85-118A-DA95-7C07-D75FE6AB1C75}"/>
              </a:ext>
            </a:extLst>
          </p:cNvPr>
          <p:cNvCxnSpPr/>
          <p:nvPr/>
        </p:nvCxnSpPr>
        <p:spPr>
          <a:xfrm>
            <a:off x="2141316" y="2604304"/>
            <a:ext cx="2013995" cy="9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618086-CFCF-414A-DBF7-249B8CE8F162}"/>
              </a:ext>
            </a:extLst>
          </p:cNvPr>
          <p:cNvCxnSpPr>
            <a:cxnSpLocks/>
          </p:cNvCxnSpPr>
          <p:nvPr/>
        </p:nvCxnSpPr>
        <p:spPr>
          <a:xfrm>
            <a:off x="2141316" y="2604304"/>
            <a:ext cx="226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44A638-5C15-E791-2DF1-9613FEE96E66}"/>
              </a:ext>
            </a:extLst>
          </p:cNvPr>
          <p:cNvCxnSpPr>
            <a:cxnSpLocks/>
          </p:cNvCxnSpPr>
          <p:nvPr/>
        </p:nvCxnSpPr>
        <p:spPr>
          <a:xfrm flipV="1">
            <a:off x="2141316" y="336592"/>
            <a:ext cx="0" cy="226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011BD1-BDA6-6598-B110-359E34D3CD83}"/>
              </a:ext>
            </a:extLst>
          </p:cNvPr>
          <p:cNvCxnSpPr/>
          <p:nvPr/>
        </p:nvCxnSpPr>
        <p:spPr>
          <a:xfrm>
            <a:off x="3264061" y="3125165"/>
            <a:ext cx="1990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65E8DD-E8C3-8A06-3B98-63CF21DF1353}"/>
              </a:ext>
            </a:extLst>
          </p:cNvPr>
          <p:cNvCxnSpPr/>
          <p:nvPr/>
        </p:nvCxnSpPr>
        <p:spPr>
          <a:xfrm>
            <a:off x="3264061" y="1356167"/>
            <a:ext cx="1990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93AE8-7FF9-F8F3-07D7-F6CE31FAB31B}"/>
              </a:ext>
            </a:extLst>
          </p:cNvPr>
          <p:cNvCxnSpPr>
            <a:cxnSpLocks noChangeAspect="1"/>
          </p:cNvCxnSpPr>
          <p:nvPr/>
        </p:nvCxnSpPr>
        <p:spPr>
          <a:xfrm>
            <a:off x="2141316" y="834302"/>
            <a:ext cx="1134319" cy="528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6AC6C4-5F44-971C-3FA1-7F67864F69F8}"/>
              </a:ext>
            </a:extLst>
          </p:cNvPr>
          <p:cNvCxnSpPr>
            <a:cxnSpLocks noChangeAspect="1"/>
          </p:cNvCxnSpPr>
          <p:nvPr/>
        </p:nvCxnSpPr>
        <p:spPr>
          <a:xfrm>
            <a:off x="4120587" y="821943"/>
            <a:ext cx="1134319" cy="528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BC062-FFAF-806B-4C58-E251422DC3A3}"/>
              </a:ext>
            </a:extLst>
          </p:cNvPr>
          <p:cNvCxnSpPr/>
          <p:nvPr/>
        </p:nvCxnSpPr>
        <p:spPr>
          <a:xfrm>
            <a:off x="2129742" y="821943"/>
            <a:ext cx="1990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55622C-0ACE-71C5-8EC8-F875245E2BAD}"/>
              </a:ext>
            </a:extLst>
          </p:cNvPr>
          <p:cNvCxnSpPr>
            <a:cxnSpLocks/>
          </p:cNvCxnSpPr>
          <p:nvPr/>
        </p:nvCxnSpPr>
        <p:spPr>
          <a:xfrm flipV="1">
            <a:off x="3264061" y="1362347"/>
            <a:ext cx="11574" cy="176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FAF429-C591-E297-96D6-FA97EC19A70D}"/>
              </a:ext>
            </a:extLst>
          </p:cNvPr>
          <p:cNvCxnSpPr>
            <a:cxnSpLocks/>
          </p:cNvCxnSpPr>
          <p:nvPr/>
        </p:nvCxnSpPr>
        <p:spPr>
          <a:xfrm flipV="1">
            <a:off x="5254906" y="1349988"/>
            <a:ext cx="0" cy="177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24A2A0-E6EF-597C-CC2F-8AD2AD38AB41}"/>
              </a:ext>
            </a:extLst>
          </p:cNvPr>
          <p:cNvCxnSpPr>
            <a:cxnSpLocks noChangeAspect="1"/>
          </p:cNvCxnSpPr>
          <p:nvPr/>
        </p:nvCxnSpPr>
        <p:spPr>
          <a:xfrm>
            <a:off x="4137949" y="2602573"/>
            <a:ext cx="1116957" cy="5199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82643B-7357-BF88-E1B6-0ED325E444E0}"/>
              </a:ext>
            </a:extLst>
          </p:cNvPr>
          <p:cNvCxnSpPr>
            <a:cxnSpLocks/>
          </p:cNvCxnSpPr>
          <p:nvPr/>
        </p:nvCxnSpPr>
        <p:spPr>
          <a:xfrm flipV="1">
            <a:off x="4137949" y="821943"/>
            <a:ext cx="0" cy="177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Graphic 34" descr="Soccer ball">
            <a:extLst>
              <a:ext uri="{FF2B5EF4-FFF2-40B4-BE49-F238E27FC236}">
                <a16:creationId xmlns:a16="http://schemas.microsoft.com/office/drawing/2014/main" id="{BDEC92FF-B869-0CC6-741C-08A07FC59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8194" y="1748046"/>
            <a:ext cx="457196" cy="457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88E218-B5BE-9211-9BF7-A4F9AB2757A9}"/>
                  </a:ext>
                </a:extLst>
              </p:cNvPr>
              <p:cNvSpPr txBox="1"/>
              <p:nvPr/>
            </p:nvSpPr>
            <p:spPr>
              <a:xfrm>
                <a:off x="2041407" y="2324629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88E218-B5BE-9211-9BF7-A4F9AB27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07" y="2324629"/>
                <a:ext cx="382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306991-6B0B-5A3A-3222-C43EF937F6D6}"/>
                  </a:ext>
                </a:extLst>
              </p:cNvPr>
              <p:cNvSpPr txBox="1"/>
              <p:nvPr/>
            </p:nvSpPr>
            <p:spPr>
              <a:xfrm>
                <a:off x="3840383" y="2310737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306991-6B0B-5A3A-3222-C43EF937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83" y="2310737"/>
                <a:ext cx="384016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E732B8-B575-50DD-D518-D270350874FA}"/>
                  </a:ext>
                </a:extLst>
              </p:cNvPr>
              <p:cNvSpPr txBox="1"/>
              <p:nvPr/>
            </p:nvSpPr>
            <p:spPr>
              <a:xfrm>
                <a:off x="3204136" y="2795317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E732B8-B575-50DD-D518-D2703508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36" y="2795317"/>
                <a:ext cx="36561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963BFC-318A-21AC-179D-6D6C4CA98222}"/>
                  </a:ext>
                </a:extLst>
              </p:cNvPr>
              <p:cNvSpPr txBox="1"/>
              <p:nvPr/>
            </p:nvSpPr>
            <p:spPr>
              <a:xfrm>
                <a:off x="2029108" y="796013"/>
                <a:ext cx="37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963BFC-318A-21AC-179D-6D6C4CA98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08" y="796013"/>
                <a:ext cx="3700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81AE2A-8BCE-B589-4696-431C78BECFAA}"/>
                  </a:ext>
                </a:extLst>
              </p:cNvPr>
              <p:cNvSpPr txBox="1"/>
              <p:nvPr/>
            </p:nvSpPr>
            <p:spPr>
              <a:xfrm>
                <a:off x="2984500" y="1246164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81AE2A-8BCE-B589-4696-431C78BEC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0" y="1246164"/>
                <a:ext cx="3522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41E94D-23F6-7D32-537E-D4F1B6A4928A}"/>
                  </a:ext>
                </a:extLst>
              </p:cNvPr>
              <p:cNvSpPr txBox="1"/>
              <p:nvPr/>
            </p:nvSpPr>
            <p:spPr>
              <a:xfrm>
                <a:off x="3876013" y="764287"/>
                <a:ext cx="355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41E94D-23F6-7D32-537E-D4F1B6A4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13" y="764287"/>
                <a:ext cx="35561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8492FD-B6FD-D1BA-705B-2F827692DC4D}"/>
                  </a:ext>
                </a:extLst>
              </p:cNvPr>
              <p:cNvSpPr txBox="1"/>
              <p:nvPr/>
            </p:nvSpPr>
            <p:spPr>
              <a:xfrm>
                <a:off x="4995553" y="2749331"/>
                <a:ext cx="366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8492FD-B6FD-D1BA-705B-2F827692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53" y="2749331"/>
                <a:ext cx="366126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7CA8B4-9CB9-DAE1-2FAF-FEAE39A18F3A}"/>
                  </a:ext>
                </a:extLst>
              </p:cNvPr>
              <p:cNvSpPr txBox="1"/>
              <p:nvPr/>
            </p:nvSpPr>
            <p:spPr>
              <a:xfrm>
                <a:off x="4995553" y="1312080"/>
                <a:ext cx="300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7CA8B4-9CB9-DAE1-2FAF-FEAE39A1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53" y="1312080"/>
                <a:ext cx="3008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5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EFDC9E4-C66F-2484-3051-163B9F478805}"/>
              </a:ext>
            </a:extLst>
          </p:cNvPr>
          <p:cNvSpPr/>
          <p:nvPr/>
        </p:nvSpPr>
        <p:spPr>
          <a:xfrm>
            <a:off x="2090105" y="2409675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D35752-A6A4-207D-B3E2-DA8F1B69A04D}"/>
              </a:ext>
            </a:extLst>
          </p:cNvPr>
          <p:cNvSpPr/>
          <p:nvPr/>
        </p:nvSpPr>
        <p:spPr>
          <a:xfrm>
            <a:off x="2242505" y="2565611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FC480B-6D54-4B36-3C5D-6D34A1C72044}"/>
              </a:ext>
            </a:extLst>
          </p:cNvPr>
          <p:cNvSpPr/>
          <p:nvPr/>
        </p:nvSpPr>
        <p:spPr>
          <a:xfrm>
            <a:off x="2394905" y="271978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D4D8B2-585A-DBCC-8439-79B9C7439018}"/>
              </a:ext>
            </a:extLst>
          </p:cNvPr>
          <p:cNvSpPr/>
          <p:nvPr/>
        </p:nvSpPr>
        <p:spPr>
          <a:xfrm>
            <a:off x="2547305" y="287571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ACDDA0-3AC3-20C2-CAE4-8FFA5246E4CB}"/>
              </a:ext>
            </a:extLst>
          </p:cNvPr>
          <p:cNvSpPr/>
          <p:nvPr/>
        </p:nvSpPr>
        <p:spPr>
          <a:xfrm>
            <a:off x="2699705" y="302988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6CD8B9-0B8E-C2BB-599D-F4DF5C7ED9DE}"/>
              </a:ext>
            </a:extLst>
          </p:cNvPr>
          <p:cNvSpPr/>
          <p:nvPr/>
        </p:nvSpPr>
        <p:spPr>
          <a:xfrm>
            <a:off x="2852105" y="318803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0F5A05-38B9-A0A6-1170-6F631AE7A679}"/>
              </a:ext>
            </a:extLst>
          </p:cNvPr>
          <p:cNvSpPr/>
          <p:nvPr/>
        </p:nvSpPr>
        <p:spPr>
          <a:xfrm>
            <a:off x="3091201" y="318803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ADF3FA-53A2-DBD5-54FB-9DAC76196C83}"/>
              </a:ext>
            </a:extLst>
          </p:cNvPr>
          <p:cNvSpPr/>
          <p:nvPr/>
        </p:nvSpPr>
        <p:spPr>
          <a:xfrm>
            <a:off x="3330297" y="318803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9917B9-184B-428F-EF7B-934EB7633261}"/>
              </a:ext>
            </a:extLst>
          </p:cNvPr>
          <p:cNvSpPr/>
          <p:nvPr/>
        </p:nvSpPr>
        <p:spPr>
          <a:xfrm>
            <a:off x="3569393" y="318803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AAD9F-65CA-D7DF-0329-222EF83F9159}"/>
              </a:ext>
            </a:extLst>
          </p:cNvPr>
          <p:cNvSpPr/>
          <p:nvPr/>
        </p:nvSpPr>
        <p:spPr>
          <a:xfrm>
            <a:off x="3808489" y="318803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FE4F22-0C22-BD41-9D75-61A5EC842C3C}"/>
              </a:ext>
            </a:extLst>
          </p:cNvPr>
          <p:cNvSpPr/>
          <p:nvPr/>
        </p:nvSpPr>
        <p:spPr>
          <a:xfrm>
            <a:off x="4047587" y="318803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09B8B4-14C8-D2BC-B4A9-1C04F57EFB22}"/>
              </a:ext>
            </a:extLst>
          </p:cNvPr>
          <p:cNvSpPr/>
          <p:nvPr/>
        </p:nvSpPr>
        <p:spPr>
          <a:xfrm>
            <a:off x="2940222" y="302988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49764B-2F70-B576-6B61-4B51CBBF9E6A}"/>
              </a:ext>
            </a:extLst>
          </p:cNvPr>
          <p:cNvSpPr/>
          <p:nvPr/>
        </p:nvSpPr>
        <p:spPr>
          <a:xfrm>
            <a:off x="3180739" y="302988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C744DB-D16D-3D03-C346-9D6C6886442F}"/>
              </a:ext>
            </a:extLst>
          </p:cNvPr>
          <p:cNvSpPr/>
          <p:nvPr/>
        </p:nvSpPr>
        <p:spPr>
          <a:xfrm>
            <a:off x="3421256" y="302988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8DAEDF-9420-3DE1-37C6-BB4FE074A2CB}"/>
              </a:ext>
            </a:extLst>
          </p:cNvPr>
          <p:cNvSpPr/>
          <p:nvPr/>
        </p:nvSpPr>
        <p:spPr>
          <a:xfrm>
            <a:off x="3661773" y="302988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4D73F0-3E4C-4630-6727-82C065BD409B}"/>
              </a:ext>
            </a:extLst>
          </p:cNvPr>
          <p:cNvSpPr/>
          <p:nvPr/>
        </p:nvSpPr>
        <p:spPr>
          <a:xfrm>
            <a:off x="3902290" y="302988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8FE03C-1A9A-C03C-B4A8-E0EC5CEED9A9}"/>
              </a:ext>
            </a:extLst>
          </p:cNvPr>
          <p:cNvSpPr/>
          <p:nvPr/>
        </p:nvSpPr>
        <p:spPr>
          <a:xfrm>
            <a:off x="2789950" y="287571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77808C-7532-31F7-D1BB-E438F34BBA9D}"/>
              </a:ext>
            </a:extLst>
          </p:cNvPr>
          <p:cNvSpPr/>
          <p:nvPr/>
        </p:nvSpPr>
        <p:spPr>
          <a:xfrm>
            <a:off x="3032595" y="287571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6E582B-218C-65A2-A98E-441794FEA422}"/>
              </a:ext>
            </a:extLst>
          </p:cNvPr>
          <p:cNvSpPr/>
          <p:nvPr/>
        </p:nvSpPr>
        <p:spPr>
          <a:xfrm>
            <a:off x="3275240" y="287571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A13D0-13A4-1C76-6ED2-79E9E1F080C2}"/>
              </a:ext>
            </a:extLst>
          </p:cNvPr>
          <p:cNvSpPr/>
          <p:nvPr/>
        </p:nvSpPr>
        <p:spPr>
          <a:xfrm>
            <a:off x="3517885" y="287571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6FB1B5-0CF1-72E2-0734-9166044DC7A2}"/>
              </a:ext>
            </a:extLst>
          </p:cNvPr>
          <p:cNvSpPr/>
          <p:nvPr/>
        </p:nvSpPr>
        <p:spPr>
          <a:xfrm>
            <a:off x="3760531" y="287571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FE59A8-7F4A-C43B-131A-F544B341E0B8}"/>
              </a:ext>
            </a:extLst>
          </p:cNvPr>
          <p:cNvSpPr/>
          <p:nvPr/>
        </p:nvSpPr>
        <p:spPr>
          <a:xfrm>
            <a:off x="2638971" y="271978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82CC6F-432E-D15B-1A41-AAF27079A3E9}"/>
              </a:ext>
            </a:extLst>
          </p:cNvPr>
          <p:cNvSpPr/>
          <p:nvPr/>
        </p:nvSpPr>
        <p:spPr>
          <a:xfrm>
            <a:off x="2883037" y="271978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123E41-42AE-7134-24D6-941A970DE706}"/>
              </a:ext>
            </a:extLst>
          </p:cNvPr>
          <p:cNvSpPr/>
          <p:nvPr/>
        </p:nvSpPr>
        <p:spPr>
          <a:xfrm>
            <a:off x="3127103" y="271978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B1B17D-29A0-47C5-BE26-F58F83841150}"/>
              </a:ext>
            </a:extLst>
          </p:cNvPr>
          <p:cNvSpPr/>
          <p:nvPr/>
        </p:nvSpPr>
        <p:spPr>
          <a:xfrm>
            <a:off x="3371169" y="271978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8C9AA-FBCE-9F5A-D400-BA60EDABF052}"/>
              </a:ext>
            </a:extLst>
          </p:cNvPr>
          <p:cNvSpPr/>
          <p:nvPr/>
        </p:nvSpPr>
        <p:spPr>
          <a:xfrm>
            <a:off x="3615234" y="271978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86A3BD-FCA0-CBC6-7D90-98FBE66B4AAE}"/>
              </a:ext>
            </a:extLst>
          </p:cNvPr>
          <p:cNvSpPr/>
          <p:nvPr/>
        </p:nvSpPr>
        <p:spPr>
          <a:xfrm>
            <a:off x="2484446" y="2565611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AC94C4-2394-9B7D-9B37-125FB6F372CE}"/>
              </a:ext>
            </a:extLst>
          </p:cNvPr>
          <p:cNvSpPr/>
          <p:nvPr/>
        </p:nvSpPr>
        <p:spPr>
          <a:xfrm>
            <a:off x="2726387" y="2565611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59DD0A-9FD8-9BE7-4521-C9882E0A35A1}"/>
              </a:ext>
            </a:extLst>
          </p:cNvPr>
          <p:cNvSpPr/>
          <p:nvPr/>
        </p:nvSpPr>
        <p:spPr>
          <a:xfrm>
            <a:off x="2968328" y="2565611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9CF102-BB42-B977-4CF4-A402B9D3DFF5}"/>
              </a:ext>
            </a:extLst>
          </p:cNvPr>
          <p:cNvSpPr/>
          <p:nvPr/>
        </p:nvSpPr>
        <p:spPr>
          <a:xfrm>
            <a:off x="3210269" y="2565611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989561-FB3D-380C-0D1B-6A7D1BF1D5C6}"/>
              </a:ext>
            </a:extLst>
          </p:cNvPr>
          <p:cNvSpPr/>
          <p:nvPr/>
        </p:nvSpPr>
        <p:spPr>
          <a:xfrm>
            <a:off x="3452210" y="2565611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3FE29A-A86D-5076-4BA9-027DA7766915}"/>
              </a:ext>
            </a:extLst>
          </p:cNvPr>
          <p:cNvSpPr/>
          <p:nvPr/>
        </p:nvSpPr>
        <p:spPr>
          <a:xfrm>
            <a:off x="2333467" y="2409675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4394DE-BD55-C399-6645-0F89302931B8}"/>
              </a:ext>
            </a:extLst>
          </p:cNvPr>
          <p:cNvSpPr/>
          <p:nvPr/>
        </p:nvSpPr>
        <p:spPr>
          <a:xfrm>
            <a:off x="2576829" y="2409675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424F46-72F7-058D-99BE-62D2CA7F163F}"/>
              </a:ext>
            </a:extLst>
          </p:cNvPr>
          <p:cNvSpPr/>
          <p:nvPr/>
        </p:nvSpPr>
        <p:spPr>
          <a:xfrm>
            <a:off x="2820191" y="2409675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3E119E-C7D1-C2FF-5A46-75250BAB2052}"/>
              </a:ext>
            </a:extLst>
          </p:cNvPr>
          <p:cNvSpPr/>
          <p:nvPr/>
        </p:nvSpPr>
        <p:spPr>
          <a:xfrm>
            <a:off x="3063553" y="2409675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5BF35F-B8D1-38C4-6942-35C47E96DD41}"/>
              </a:ext>
            </a:extLst>
          </p:cNvPr>
          <p:cNvSpPr/>
          <p:nvPr/>
        </p:nvSpPr>
        <p:spPr>
          <a:xfrm>
            <a:off x="3306913" y="2409675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BD89450-06F4-8160-0A9A-7E50A9FE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85" y="2255407"/>
            <a:ext cx="2354028" cy="1177014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E6AD598-8A41-A3F7-8A3E-FB0F1EF997C3}"/>
              </a:ext>
            </a:extLst>
          </p:cNvPr>
          <p:cNvCxnSpPr/>
          <p:nvPr/>
        </p:nvCxnSpPr>
        <p:spPr>
          <a:xfrm>
            <a:off x="5226441" y="3210897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006044DA-37E8-0BEF-4D41-F138D718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05" y="4246670"/>
            <a:ext cx="2354028" cy="1177014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F8EA7B-BEDE-636C-BEDE-09E2EA913516}"/>
              </a:ext>
            </a:extLst>
          </p:cNvPr>
          <p:cNvCxnSpPr/>
          <p:nvPr/>
        </p:nvCxnSpPr>
        <p:spPr>
          <a:xfrm>
            <a:off x="3029861" y="5202160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084D21B-4430-E4E7-D5BC-036097433D60}"/>
              </a:ext>
            </a:extLst>
          </p:cNvPr>
          <p:cNvCxnSpPr/>
          <p:nvPr/>
        </p:nvCxnSpPr>
        <p:spPr>
          <a:xfrm>
            <a:off x="2873060" y="5050073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47DB48-C8A7-0B6D-298B-ED879FAE3D7C}"/>
              </a:ext>
            </a:extLst>
          </p:cNvPr>
          <p:cNvCxnSpPr/>
          <p:nvPr/>
        </p:nvCxnSpPr>
        <p:spPr>
          <a:xfrm>
            <a:off x="2748064" y="4896799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00BA4C-F7B9-555E-268D-0BD86377BCDC}"/>
              </a:ext>
            </a:extLst>
          </p:cNvPr>
          <p:cNvCxnSpPr/>
          <p:nvPr/>
        </p:nvCxnSpPr>
        <p:spPr>
          <a:xfrm>
            <a:off x="2577584" y="4734898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497632F-213D-C1CC-9597-C97CD5A7751C}"/>
              </a:ext>
            </a:extLst>
          </p:cNvPr>
          <p:cNvCxnSpPr/>
          <p:nvPr/>
        </p:nvCxnSpPr>
        <p:spPr>
          <a:xfrm>
            <a:off x="2421586" y="4587661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EB5CF8-9974-0840-7E28-D0C1BBAC48C8}"/>
              </a:ext>
            </a:extLst>
          </p:cNvPr>
          <p:cNvCxnSpPr/>
          <p:nvPr/>
        </p:nvCxnSpPr>
        <p:spPr>
          <a:xfrm>
            <a:off x="2298815" y="4429599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87322E0-C74B-A3C4-78B5-7E24A084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54" y="4246670"/>
            <a:ext cx="2354028" cy="1177014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E1BC46-C2EF-F5AE-5263-B187D9BC1262}"/>
              </a:ext>
            </a:extLst>
          </p:cNvPr>
          <p:cNvCxnSpPr>
            <a:cxnSpLocks/>
          </p:cNvCxnSpPr>
          <p:nvPr/>
        </p:nvCxnSpPr>
        <p:spPr>
          <a:xfrm>
            <a:off x="5376810" y="5202160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CE7439-9215-DB7A-2E58-F949884D1219}"/>
              </a:ext>
            </a:extLst>
          </p:cNvPr>
          <p:cNvCxnSpPr>
            <a:cxnSpLocks/>
          </p:cNvCxnSpPr>
          <p:nvPr/>
        </p:nvCxnSpPr>
        <p:spPr>
          <a:xfrm>
            <a:off x="5220009" y="5050073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9BCB0B-ED97-B3C8-6191-D8C3B6BA8A0B}"/>
              </a:ext>
            </a:extLst>
          </p:cNvPr>
          <p:cNvCxnSpPr>
            <a:cxnSpLocks/>
          </p:cNvCxnSpPr>
          <p:nvPr/>
        </p:nvCxnSpPr>
        <p:spPr>
          <a:xfrm>
            <a:off x="5095013" y="4896799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1E74BA0-877D-84F9-9658-0F053EAB8B1D}"/>
              </a:ext>
            </a:extLst>
          </p:cNvPr>
          <p:cNvCxnSpPr>
            <a:cxnSpLocks/>
          </p:cNvCxnSpPr>
          <p:nvPr/>
        </p:nvCxnSpPr>
        <p:spPr>
          <a:xfrm>
            <a:off x="4924533" y="4734898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ED0E84C-D59D-4E97-D316-2DF090930CBA}"/>
              </a:ext>
            </a:extLst>
          </p:cNvPr>
          <p:cNvCxnSpPr>
            <a:cxnSpLocks/>
          </p:cNvCxnSpPr>
          <p:nvPr/>
        </p:nvCxnSpPr>
        <p:spPr>
          <a:xfrm>
            <a:off x="4768535" y="4587661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3894E6A-6C37-01C3-3E4E-9B3EC374C53E}"/>
              </a:ext>
            </a:extLst>
          </p:cNvPr>
          <p:cNvCxnSpPr>
            <a:cxnSpLocks/>
          </p:cNvCxnSpPr>
          <p:nvPr/>
        </p:nvCxnSpPr>
        <p:spPr>
          <a:xfrm>
            <a:off x="4645764" y="4429599"/>
            <a:ext cx="12165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FDE60E0-B86E-7F76-A556-B0F66B2246D0}"/>
              </a:ext>
            </a:extLst>
          </p:cNvPr>
          <p:cNvSpPr/>
          <p:nvPr/>
        </p:nvSpPr>
        <p:spPr>
          <a:xfrm>
            <a:off x="4602188" y="380091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0E7A7EF-7AC8-C200-0E62-571559ACA6C0}"/>
              </a:ext>
            </a:extLst>
          </p:cNvPr>
          <p:cNvSpPr/>
          <p:nvPr/>
        </p:nvSpPr>
        <p:spPr>
          <a:xfrm>
            <a:off x="4754588" y="3956853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212851F-6C0C-2C86-3485-535022C4B314}"/>
              </a:ext>
            </a:extLst>
          </p:cNvPr>
          <p:cNvSpPr/>
          <p:nvPr/>
        </p:nvSpPr>
        <p:spPr>
          <a:xfrm>
            <a:off x="4906988" y="4111024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6D6445-2A0D-1A9C-96FC-7F087B9D3911}"/>
              </a:ext>
            </a:extLst>
          </p:cNvPr>
          <p:cNvSpPr/>
          <p:nvPr/>
        </p:nvSpPr>
        <p:spPr>
          <a:xfrm>
            <a:off x="5059388" y="426696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B4B67AB-FB07-05CB-C30B-A0FB4833ACBA}"/>
              </a:ext>
            </a:extLst>
          </p:cNvPr>
          <p:cNvSpPr/>
          <p:nvPr/>
        </p:nvSpPr>
        <p:spPr>
          <a:xfrm>
            <a:off x="5211788" y="442113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04C6D11-B45B-380D-DF53-0CC4D294F4FD}"/>
              </a:ext>
            </a:extLst>
          </p:cNvPr>
          <p:cNvSpPr/>
          <p:nvPr/>
        </p:nvSpPr>
        <p:spPr>
          <a:xfrm>
            <a:off x="5364188" y="4579279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C49472A-6C93-AC7F-F0BE-4602270A5AA3}"/>
              </a:ext>
            </a:extLst>
          </p:cNvPr>
          <p:cNvSpPr/>
          <p:nvPr/>
        </p:nvSpPr>
        <p:spPr>
          <a:xfrm>
            <a:off x="5603284" y="4579279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83E047-9DA7-608D-FD6E-64C60E32EB66}"/>
              </a:ext>
            </a:extLst>
          </p:cNvPr>
          <p:cNvSpPr/>
          <p:nvPr/>
        </p:nvSpPr>
        <p:spPr>
          <a:xfrm>
            <a:off x="5842380" y="4579279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7E3D992-99B7-B55F-E3F7-22510B984993}"/>
              </a:ext>
            </a:extLst>
          </p:cNvPr>
          <p:cNvSpPr/>
          <p:nvPr/>
        </p:nvSpPr>
        <p:spPr>
          <a:xfrm>
            <a:off x="6081476" y="4579279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B7ACC95-D88F-66F5-30C4-667293305365}"/>
              </a:ext>
            </a:extLst>
          </p:cNvPr>
          <p:cNvSpPr/>
          <p:nvPr/>
        </p:nvSpPr>
        <p:spPr>
          <a:xfrm>
            <a:off x="6320572" y="4579279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C204A8A-020A-3511-95B9-5BA20C892836}"/>
              </a:ext>
            </a:extLst>
          </p:cNvPr>
          <p:cNvSpPr/>
          <p:nvPr/>
        </p:nvSpPr>
        <p:spPr>
          <a:xfrm>
            <a:off x="6559670" y="4579279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0BD98ED-0217-9BA5-5E3D-6F196660271F}"/>
              </a:ext>
            </a:extLst>
          </p:cNvPr>
          <p:cNvSpPr/>
          <p:nvPr/>
        </p:nvSpPr>
        <p:spPr>
          <a:xfrm>
            <a:off x="5452305" y="442113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E9722D5-430C-94B8-CBCE-FEC97655873A}"/>
              </a:ext>
            </a:extLst>
          </p:cNvPr>
          <p:cNvSpPr/>
          <p:nvPr/>
        </p:nvSpPr>
        <p:spPr>
          <a:xfrm>
            <a:off x="5692822" y="442113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7CFDD0-218B-E619-AEF7-606A5AE7B1DD}"/>
              </a:ext>
            </a:extLst>
          </p:cNvPr>
          <p:cNvSpPr/>
          <p:nvPr/>
        </p:nvSpPr>
        <p:spPr>
          <a:xfrm>
            <a:off x="5933339" y="442113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D3713AD-54ED-267F-504E-24FE0EA6BD77}"/>
              </a:ext>
            </a:extLst>
          </p:cNvPr>
          <p:cNvSpPr/>
          <p:nvPr/>
        </p:nvSpPr>
        <p:spPr>
          <a:xfrm>
            <a:off x="6173856" y="442113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B8656B2-FB1A-7A8D-966B-4A27BA340623}"/>
              </a:ext>
            </a:extLst>
          </p:cNvPr>
          <p:cNvSpPr/>
          <p:nvPr/>
        </p:nvSpPr>
        <p:spPr>
          <a:xfrm>
            <a:off x="6414373" y="442113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A821788-18A6-EE25-2DA7-AFA2891F2F96}"/>
              </a:ext>
            </a:extLst>
          </p:cNvPr>
          <p:cNvSpPr/>
          <p:nvPr/>
        </p:nvSpPr>
        <p:spPr>
          <a:xfrm>
            <a:off x="5302033" y="426696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8C264E8-E0EC-9F63-9EBF-2468EB3C92FB}"/>
              </a:ext>
            </a:extLst>
          </p:cNvPr>
          <p:cNvSpPr/>
          <p:nvPr/>
        </p:nvSpPr>
        <p:spPr>
          <a:xfrm>
            <a:off x="5544678" y="426696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4DB135A-48BB-78F2-AB58-F8CAD520D473}"/>
              </a:ext>
            </a:extLst>
          </p:cNvPr>
          <p:cNvSpPr/>
          <p:nvPr/>
        </p:nvSpPr>
        <p:spPr>
          <a:xfrm>
            <a:off x="5787323" y="426696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C029EF7-4016-CDDC-8E52-88F90EEE2034}"/>
              </a:ext>
            </a:extLst>
          </p:cNvPr>
          <p:cNvSpPr/>
          <p:nvPr/>
        </p:nvSpPr>
        <p:spPr>
          <a:xfrm>
            <a:off x="6029968" y="426696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ACA07BA-E0E4-4463-60E3-BC70752E793F}"/>
              </a:ext>
            </a:extLst>
          </p:cNvPr>
          <p:cNvSpPr/>
          <p:nvPr/>
        </p:nvSpPr>
        <p:spPr>
          <a:xfrm>
            <a:off x="6272614" y="426696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4E67076-DE35-76E0-3C02-80DD5F3DAC89}"/>
              </a:ext>
            </a:extLst>
          </p:cNvPr>
          <p:cNvSpPr/>
          <p:nvPr/>
        </p:nvSpPr>
        <p:spPr>
          <a:xfrm>
            <a:off x="5151054" y="4111024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4FDCE52-EB7B-106D-2C60-9E9D098E5C3A}"/>
              </a:ext>
            </a:extLst>
          </p:cNvPr>
          <p:cNvSpPr/>
          <p:nvPr/>
        </p:nvSpPr>
        <p:spPr>
          <a:xfrm>
            <a:off x="5395120" y="4111024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FE3CEF9-B0EC-F463-028D-2047A4735676}"/>
              </a:ext>
            </a:extLst>
          </p:cNvPr>
          <p:cNvSpPr/>
          <p:nvPr/>
        </p:nvSpPr>
        <p:spPr>
          <a:xfrm>
            <a:off x="5639186" y="4111024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DCBCCBD-B94B-D9D3-5A6D-ECB05AE225D1}"/>
              </a:ext>
            </a:extLst>
          </p:cNvPr>
          <p:cNvSpPr/>
          <p:nvPr/>
        </p:nvSpPr>
        <p:spPr>
          <a:xfrm>
            <a:off x="5883252" y="4111024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9331282-BA10-8C68-B999-15A58B594396}"/>
              </a:ext>
            </a:extLst>
          </p:cNvPr>
          <p:cNvSpPr/>
          <p:nvPr/>
        </p:nvSpPr>
        <p:spPr>
          <a:xfrm>
            <a:off x="6127317" y="4111024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2D05B3A-1E5E-61E2-5EE5-F64242E1F7C3}"/>
              </a:ext>
            </a:extLst>
          </p:cNvPr>
          <p:cNvSpPr/>
          <p:nvPr/>
        </p:nvSpPr>
        <p:spPr>
          <a:xfrm>
            <a:off x="4996529" y="3956853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6DEB4E2-760F-F8F5-6665-E5C8B0D2354B}"/>
              </a:ext>
            </a:extLst>
          </p:cNvPr>
          <p:cNvSpPr/>
          <p:nvPr/>
        </p:nvSpPr>
        <p:spPr>
          <a:xfrm>
            <a:off x="5238470" y="3956853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ED21169-695E-4948-AE86-5DB29C99CBFB}"/>
              </a:ext>
            </a:extLst>
          </p:cNvPr>
          <p:cNvSpPr/>
          <p:nvPr/>
        </p:nvSpPr>
        <p:spPr>
          <a:xfrm>
            <a:off x="5480411" y="3956853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B363D5C-67DF-10EB-0A85-4550F11AEDF2}"/>
              </a:ext>
            </a:extLst>
          </p:cNvPr>
          <p:cNvSpPr/>
          <p:nvPr/>
        </p:nvSpPr>
        <p:spPr>
          <a:xfrm>
            <a:off x="5722352" y="3956853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E720778-A35A-7E0B-5BC6-10105C0A3D2C}"/>
              </a:ext>
            </a:extLst>
          </p:cNvPr>
          <p:cNvSpPr/>
          <p:nvPr/>
        </p:nvSpPr>
        <p:spPr>
          <a:xfrm>
            <a:off x="5964293" y="3956853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74EE3F9-6601-3EC7-D7F6-821F033C1A3E}"/>
              </a:ext>
            </a:extLst>
          </p:cNvPr>
          <p:cNvSpPr/>
          <p:nvPr/>
        </p:nvSpPr>
        <p:spPr>
          <a:xfrm>
            <a:off x="4845550" y="380091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0F99FD3-F46A-5A98-51EB-6A46C3EFCD59}"/>
              </a:ext>
            </a:extLst>
          </p:cNvPr>
          <p:cNvSpPr/>
          <p:nvPr/>
        </p:nvSpPr>
        <p:spPr>
          <a:xfrm>
            <a:off x="5088912" y="380091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1DFF8CD-974B-DA58-13BA-8DB97687C2F4}"/>
              </a:ext>
            </a:extLst>
          </p:cNvPr>
          <p:cNvSpPr/>
          <p:nvPr/>
        </p:nvSpPr>
        <p:spPr>
          <a:xfrm>
            <a:off x="5332274" y="380091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E09339A-752D-FE74-5347-2FBAFD9520E0}"/>
              </a:ext>
            </a:extLst>
          </p:cNvPr>
          <p:cNvSpPr/>
          <p:nvPr/>
        </p:nvSpPr>
        <p:spPr>
          <a:xfrm>
            <a:off x="5575636" y="380091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2B9B967-0B91-3B91-C76A-90AB0006FEA8}"/>
              </a:ext>
            </a:extLst>
          </p:cNvPr>
          <p:cNvSpPr/>
          <p:nvPr/>
        </p:nvSpPr>
        <p:spPr>
          <a:xfrm>
            <a:off x="5818996" y="380091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376D546-0A5A-FA1B-0CA3-2BB0FE54A6AA}"/>
              </a:ext>
            </a:extLst>
          </p:cNvPr>
          <p:cNvCxnSpPr>
            <a:cxnSpLocks/>
          </p:cNvCxnSpPr>
          <p:nvPr/>
        </p:nvCxnSpPr>
        <p:spPr>
          <a:xfrm flipV="1">
            <a:off x="6640713" y="4624999"/>
            <a:ext cx="0" cy="57716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B5A64D6-388F-6CF9-AA96-CF568801AC8A}"/>
              </a:ext>
            </a:extLst>
          </p:cNvPr>
          <p:cNvCxnSpPr>
            <a:cxnSpLocks/>
          </p:cNvCxnSpPr>
          <p:nvPr/>
        </p:nvCxnSpPr>
        <p:spPr>
          <a:xfrm flipV="1">
            <a:off x="4602188" y="3843969"/>
            <a:ext cx="0" cy="577161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1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B7738-4113-279D-BC88-83E2D54DE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4" y="1130300"/>
            <a:ext cx="1803400" cy="109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81694-4C86-8CF9-7B90-42F040F0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935" y="1414824"/>
            <a:ext cx="2489200" cy="670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6F9B5-9612-85F5-E693-6283036AA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0" y="1344372"/>
            <a:ext cx="1686983" cy="730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D4638-9C66-5F5B-0AD2-3570F3683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934" y="1540893"/>
            <a:ext cx="1098550" cy="4184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15AB84-F1FF-6855-F208-A03F7896D15D}"/>
              </a:ext>
            </a:extLst>
          </p:cNvPr>
          <p:cNvCxnSpPr/>
          <p:nvPr/>
        </p:nvCxnSpPr>
        <p:spPr>
          <a:xfrm>
            <a:off x="6096000" y="1709793"/>
            <a:ext cx="15832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5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B31DD5-38B0-105B-F2B4-972B2E3A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0"/>
          <a:stretch/>
        </p:blipFill>
        <p:spPr>
          <a:xfrm>
            <a:off x="95248" y="355600"/>
            <a:ext cx="2336800" cy="603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608B3-8A91-D508-549B-36CA9337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48" y="469900"/>
            <a:ext cx="2978152" cy="1745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E12EC6-DB0D-763C-04BD-5933FE537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048" y="2215713"/>
            <a:ext cx="2978152" cy="1566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D7C1C-9B78-4BFE-BB86-F35E3A2A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0" y="4310373"/>
            <a:ext cx="2806700" cy="15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5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0D7456A-7498-9E96-5338-40041BE3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52" y="80901"/>
            <a:ext cx="3662172" cy="24414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4E83E5-53DD-F69C-8B3B-85291BBB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3" y="68185"/>
            <a:ext cx="3662172" cy="2441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7D5CFD-F4C6-EE3A-CF4E-C85390511859}"/>
                  </a:ext>
                </a:extLst>
              </p:cNvPr>
              <p:cNvSpPr txBox="1"/>
              <p:nvPr/>
            </p:nvSpPr>
            <p:spPr>
              <a:xfrm>
                <a:off x="1432456" y="2337683"/>
                <a:ext cx="665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7D5CFD-F4C6-EE3A-CF4E-C8539051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456" y="2337683"/>
                <a:ext cx="665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E5424F-5B00-8E72-D748-E3E25CE28B95}"/>
                  </a:ext>
                </a:extLst>
              </p:cNvPr>
              <p:cNvSpPr txBox="1"/>
              <p:nvPr/>
            </p:nvSpPr>
            <p:spPr>
              <a:xfrm>
                <a:off x="3372013" y="99046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E5424F-5B00-8E72-D748-E3E25CE2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13" y="990467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156952-FEEA-6971-1EA0-9D666AFAA036}"/>
                  </a:ext>
                </a:extLst>
              </p:cNvPr>
              <p:cNvSpPr txBox="1"/>
              <p:nvPr/>
            </p:nvSpPr>
            <p:spPr>
              <a:xfrm>
                <a:off x="3383176" y="367523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156952-FEEA-6971-1EA0-9D666AFA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76" y="3675231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B5D7B0-EA20-6D3E-592E-C81FEA0CA97D}"/>
                  </a:ext>
                </a:extLst>
              </p:cNvPr>
              <p:cNvSpPr txBox="1"/>
              <p:nvPr/>
            </p:nvSpPr>
            <p:spPr>
              <a:xfrm>
                <a:off x="6763408" y="99046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B5D7B0-EA20-6D3E-592E-C81FEA0CA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08" y="990467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F64F0-249E-27D0-EB85-DC66405C2F4B}"/>
                  </a:ext>
                </a:extLst>
              </p:cNvPr>
              <p:cNvSpPr txBox="1"/>
              <p:nvPr/>
            </p:nvSpPr>
            <p:spPr>
              <a:xfrm>
                <a:off x="-58807" y="3675231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F64F0-249E-27D0-EB85-DC66405C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07" y="3675231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39018E-FF43-4563-9337-61454BA302B0}"/>
                  </a:ext>
                </a:extLst>
              </p:cNvPr>
              <p:cNvSpPr txBox="1"/>
              <p:nvPr/>
            </p:nvSpPr>
            <p:spPr>
              <a:xfrm>
                <a:off x="4982023" y="2337683"/>
                <a:ext cx="671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39018E-FF43-4563-9337-61454BA30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23" y="2337683"/>
                <a:ext cx="6715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26A86A-EBFD-ABDD-B813-3555DE880062}"/>
                  </a:ext>
                </a:extLst>
              </p:cNvPr>
              <p:cNvSpPr txBox="1"/>
              <p:nvPr/>
            </p:nvSpPr>
            <p:spPr>
              <a:xfrm>
                <a:off x="1432456" y="5038211"/>
                <a:ext cx="71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26A86A-EBFD-ABDD-B813-3555DE88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456" y="5038211"/>
                <a:ext cx="710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145381-C239-D6F4-80C7-1A639A33ADE7}"/>
                  </a:ext>
                </a:extLst>
              </p:cNvPr>
              <p:cNvSpPr txBox="1"/>
              <p:nvPr/>
            </p:nvSpPr>
            <p:spPr>
              <a:xfrm>
                <a:off x="4946340" y="503821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145381-C239-D6F4-80C7-1A639A33A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40" y="5038211"/>
                <a:ext cx="4187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96993B3B-FBD1-9C76-DB1F-B914C45846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913" y="2707015"/>
            <a:ext cx="3662172" cy="24414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994A3A-D937-2A98-AE13-A117655EDDF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022" t="7564" r="9528" b="4516"/>
          <a:stretch/>
        </p:blipFill>
        <p:spPr>
          <a:xfrm>
            <a:off x="3769085" y="2891681"/>
            <a:ext cx="3056075" cy="214653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08472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C2AD-4485-4308-CB87-134C1C6D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1C2BE-2F22-27F2-E180-360AD08A9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50"/>
          <a:stretch/>
        </p:blipFill>
        <p:spPr>
          <a:xfrm>
            <a:off x="-290208" y="201168"/>
            <a:ext cx="5486400" cy="3227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3563C-E526-F3F0-3C5C-13E19C6FB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50"/>
          <a:stretch/>
        </p:blipFill>
        <p:spPr>
          <a:xfrm>
            <a:off x="4819538" y="201168"/>
            <a:ext cx="5486400" cy="3227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046A1-4CCD-DD50-FB3A-03EEDD4CC758}"/>
              </a:ext>
            </a:extLst>
          </p:cNvPr>
          <p:cNvSpPr txBox="1"/>
          <p:nvPr/>
        </p:nvSpPr>
        <p:spPr>
          <a:xfrm>
            <a:off x="0" y="39319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80AE1-216D-A151-CC5B-783AB1C5753E}"/>
              </a:ext>
            </a:extLst>
          </p:cNvPr>
          <p:cNvSpPr txBox="1"/>
          <p:nvPr/>
        </p:nvSpPr>
        <p:spPr>
          <a:xfrm>
            <a:off x="4819538" y="3967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F6540E-046B-1975-3D03-DB5CD4D79D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5272" y="2554732"/>
            <a:ext cx="1344424" cy="788111"/>
          </a:xfrm>
          <a:custGeom>
            <a:avLst/>
            <a:gdLst>
              <a:gd name="connsiteX0" fmla="*/ 376687 w 1344424"/>
              <a:gd name="connsiteY0" fmla="*/ 0 h 788111"/>
              <a:gd name="connsiteX1" fmla="*/ 1344424 w 1344424"/>
              <a:gd name="connsiteY1" fmla="*/ 0 h 788111"/>
              <a:gd name="connsiteX2" fmla="*/ 1344424 w 1344424"/>
              <a:gd name="connsiteY2" fmla="*/ 788111 h 788111"/>
              <a:gd name="connsiteX3" fmla="*/ 0 w 1344424"/>
              <a:gd name="connsiteY3" fmla="*/ 788111 h 788111"/>
              <a:gd name="connsiteX4" fmla="*/ 0 w 1344424"/>
              <a:gd name="connsiteY4" fmla="*/ 471513 h 788111"/>
              <a:gd name="connsiteX5" fmla="*/ 16368 w 1344424"/>
              <a:gd name="connsiteY5" fmla="*/ 484607 h 788111"/>
              <a:gd name="connsiteX6" fmla="*/ 393374 w 1344424"/>
              <a:gd name="connsiteY6" fmla="*/ 13350 h 78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424" h="788111">
                <a:moveTo>
                  <a:pt x="376687" y="0"/>
                </a:moveTo>
                <a:lnTo>
                  <a:pt x="1344424" y="0"/>
                </a:lnTo>
                <a:lnTo>
                  <a:pt x="1344424" y="788111"/>
                </a:lnTo>
                <a:lnTo>
                  <a:pt x="0" y="788111"/>
                </a:lnTo>
                <a:lnTo>
                  <a:pt x="0" y="471513"/>
                </a:lnTo>
                <a:lnTo>
                  <a:pt x="16368" y="484607"/>
                </a:lnTo>
                <a:lnTo>
                  <a:pt x="393374" y="13350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B231F6-E87D-5715-D4EE-A28760260A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35193" y="871565"/>
            <a:ext cx="1344424" cy="707345"/>
          </a:xfrm>
          <a:custGeom>
            <a:avLst/>
            <a:gdLst>
              <a:gd name="connsiteX0" fmla="*/ 365247 w 1344424"/>
              <a:gd name="connsiteY0" fmla="*/ 0 h 707345"/>
              <a:gd name="connsiteX1" fmla="*/ 833357 w 1344424"/>
              <a:gd name="connsiteY1" fmla="*/ 0 h 707345"/>
              <a:gd name="connsiteX2" fmla="*/ 799049 w 1344424"/>
              <a:gd name="connsiteY2" fmla="*/ 100278 h 707345"/>
              <a:gd name="connsiteX3" fmla="*/ 1344424 w 1344424"/>
              <a:gd name="connsiteY3" fmla="*/ 286864 h 707345"/>
              <a:gd name="connsiteX4" fmla="*/ 1344424 w 1344424"/>
              <a:gd name="connsiteY4" fmla="*/ 707345 h 707345"/>
              <a:gd name="connsiteX5" fmla="*/ 0 w 1344424"/>
              <a:gd name="connsiteY5" fmla="*/ 707345 h 707345"/>
              <a:gd name="connsiteX6" fmla="*/ 0 w 1344424"/>
              <a:gd name="connsiteY6" fmla="*/ 399491 h 707345"/>
              <a:gd name="connsiteX7" fmla="*/ 38441 w 1344424"/>
              <a:gd name="connsiteY7" fmla="*/ 428789 h 70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424" h="707345">
                <a:moveTo>
                  <a:pt x="365247" y="0"/>
                </a:moveTo>
                <a:lnTo>
                  <a:pt x="833357" y="0"/>
                </a:lnTo>
                <a:lnTo>
                  <a:pt x="799049" y="100278"/>
                </a:lnTo>
                <a:lnTo>
                  <a:pt x="1344424" y="286864"/>
                </a:lnTo>
                <a:lnTo>
                  <a:pt x="1344424" y="707345"/>
                </a:lnTo>
                <a:lnTo>
                  <a:pt x="0" y="707345"/>
                </a:lnTo>
                <a:lnTo>
                  <a:pt x="0" y="399491"/>
                </a:lnTo>
                <a:lnTo>
                  <a:pt x="38441" y="428789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66B12D-76F8-CADF-4425-283AEA885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907"/>
          <a:stretch/>
        </p:blipFill>
        <p:spPr>
          <a:xfrm>
            <a:off x="3653711" y="1216151"/>
            <a:ext cx="1310132" cy="615655"/>
          </a:xfrm>
          <a:custGeom>
            <a:avLst/>
            <a:gdLst>
              <a:gd name="connsiteX0" fmla="*/ 1018873 w 1310132"/>
              <a:gd name="connsiteY0" fmla="*/ 0 h 723506"/>
              <a:gd name="connsiteX1" fmla="*/ 1310132 w 1310132"/>
              <a:gd name="connsiteY1" fmla="*/ 0 h 723506"/>
              <a:gd name="connsiteX2" fmla="*/ 1310132 w 1310132"/>
              <a:gd name="connsiteY2" fmla="*/ 723506 h 723506"/>
              <a:gd name="connsiteX3" fmla="*/ 1018873 w 1310132"/>
              <a:gd name="connsiteY3" fmla="*/ 723506 h 723506"/>
              <a:gd name="connsiteX4" fmla="*/ 0 w 1310132"/>
              <a:gd name="connsiteY4" fmla="*/ 0 h 723506"/>
              <a:gd name="connsiteX5" fmla="*/ 973153 w 1310132"/>
              <a:gd name="connsiteY5" fmla="*/ 0 h 723506"/>
              <a:gd name="connsiteX6" fmla="*/ 973153 w 1310132"/>
              <a:gd name="connsiteY6" fmla="*/ 723506 h 723506"/>
              <a:gd name="connsiteX7" fmla="*/ 0 w 1310132"/>
              <a:gd name="connsiteY7" fmla="*/ 723506 h 72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0132" h="723506">
                <a:moveTo>
                  <a:pt x="1018873" y="0"/>
                </a:moveTo>
                <a:lnTo>
                  <a:pt x="1310132" y="0"/>
                </a:lnTo>
                <a:lnTo>
                  <a:pt x="1310132" y="723506"/>
                </a:lnTo>
                <a:lnTo>
                  <a:pt x="1018873" y="723506"/>
                </a:lnTo>
                <a:close/>
                <a:moveTo>
                  <a:pt x="0" y="0"/>
                </a:moveTo>
                <a:lnTo>
                  <a:pt x="973153" y="0"/>
                </a:lnTo>
                <a:lnTo>
                  <a:pt x="973153" y="723506"/>
                </a:lnTo>
                <a:lnTo>
                  <a:pt x="0" y="7235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723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22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Walker</dc:creator>
  <cp:lastModifiedBy>Eric Walker</cp:lastModifiedBy>
  <cp:revision>29</cp:revision>
  <dcterms:created xsi:type="dcterms:W3CDTF">2022-12-06T21:05:14Z</dcterms:created>
  <dcterms:modified xsi:type="dcterms:W3CDTF">2022-12-14T20:02:01Z</dcterms:modified>
</cp:coreProperties>
</file>