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0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6/2/14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	</a:t>
            </a:r>
            <a:r>
              <a:rPr lang="en-US" sz="2000" dirty="0" smtClean="0"/>
              <a:t>	By: 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		</a:t>
            </a:r>
            <a:r>
              <a:rPr lang="en-US" sz="2000" dirty="0" err="1" smtClean="0"/>
              <a:t>Xitong</a:t>
            </a:r>
            <a:r>
              <a:rPr lang="en-US" sz="2000" dirty="0" smtClean="0"/>
              <a:t> </a:t>
            </a:r>
            <a:r>
              <a:rPr lang="en-US" sz="2000" dirty="0" err="1" smtClean="0"/>
              <a:t>Guo</a:t>
            </a:r>
            <a:endParaRPr lang="en-US" sz="2000" dirty="0"/>
          </a:p>
          <a:p>
            <a:pPr algn="l"/>
            <a:r>
              <a:rPr lang="en-US" sz="2000" dirty="0" smtClean="0"/>
              <a:t> 			Anthony Beckner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 </a:t>
            </a:r>
            <a:r>
              <a:rPr lang="en-US" sz="4400" dirty="0" smtClean="0"/>
              <a:t>UFO!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974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UFO physics:</a:t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16347" y="1417638"/>
            <a:ext cx="4881044" cy="4114800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latin typeface="Cambria"/>
                <a:cs typeface="Cambria"/>
              </a:rPr>
              <a:t>Two</a:t>
            </a:r>
            <a:r>
              <a:rPr lang="en-US" sz="2400" b="1" dirty="0" smtClean="0">
                <a:latin typeface="Cambria"/>
                <a:cs typeface="Cambria"/>
              </a:rPr>
              <a:t> kinds of motion:</a:t>
            </a:r>
          </a:p>
          <a:p>
            <a:pPr lvl="1"/>
            <a:r>
              <a:rPr lang="en-US" sz="1800" i="1" dirty="0" smtClean="0"/>
              <a:t>Rotational motion </a:t>
            </a:r>
          </a:p>
          <a:p>
            <a:pPr lvl="1"/>
            <a:r>
              <a:rPr lang="en-US" sz="1800" i="1" dirty="0"/>
              <a:t>T</a:t>
            </a:r>
            <a:r>
              <a:rPr lang="en-US" sz="1800" i="1" dirty="0" smtClean="0"/>
              <a:t>ranslational motion/scaling</a:t>
            </a:r>
            <a:endParaRPr lang="en-US" sz="1800" i="1" dirty="0" smtClean="0"/>
          </a:p>
          <a:p>
            <a:pPr lvl="2"/>
            <a:r>
              <a:rPr lang="en-US" sz="1800" i="1" dirty="0" smtClean="0"/>
              <a:t>(the UFO moves </a:t>
            </a:r>
            <a:r>
              <a:rPr lang="en-US" sz="1800" i="1" dirty="0" smtClean="0"/>
              <a:t>closer to the screen</a:t>
            </a:r>
            <a:r>
              <a:rPr lang="en-US" sz="1800" i="1" dirty="0" smtClean="0"/>
              <a:t>)</a:t>
            </a:r>
            <a:endParaRPr lang="en-US" sz="1800" i="1" dirty="0" smtClean="0"/>
          </a:p>
          <a:p>
            <a:r>
              <a:rPr lang="en-US" sz="2400" b="1" i="1" dirty="0" smtClean="0">
                <a:latin typeface="Cambria"/>
                <a:cs typeface="Cambria"/>
              </a:rPr>
              <a:t>Two</a:t>
            </a:r>
            <a:r>
              <a:rPr lang="en-US" sz="2400" b="1" dirty="0" smtClean="0">
                <a:latin typeface="Cambria"/>
                <a:cs typeface="Cambria"/>
              </a:rPr>
              <a:t> User inputs:</a:t>
            </a:r>
          </a:p>
          <a:p>
            <a:pPr lvl="1"/>
            <a:r>
              <a:rPr lang="en-US" sz="1800" i="1" dirty="0" smtClean="0"/>
              <a:t>Control the start position</a:t>
            </a:r>
          </a:p>
          <a:p>
            <a:pPr lvl="1"/>
            <a:r>
              <a:rPr lang="en-US" sz="1800" i="1" dirty="0" smtClean="0"/>
              <a:t>Control the path of the UFO</a:t>
            </a:r>
          </a:p>
          <a:p>
            <a:pPr lvl="2"/>
            <a:r>
              <a:rPr lang="en-US" sz="1800" i="1" dirty="0" smtClean="0"/>
              <a:t>(It can: rise/crash)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215450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 smtClean="0"/>
              <a:t>Project Challenges:</a:t>
            </a:r>
            <a:br>
              <a:rPr lang="en-US" sz="3200" b="1" u="sng" dirty="0" smtClean="0"/>
            </a:b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5724" y="1417638"/>
            <a:ext cx="6664452" cy="4114800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dirty="0" smtClean="0">
                <a:latin typeface="Arial"/>
                <a:cs typeface="Arial"/>
              </a:rPr>
              <a:t>The Project might not be very technical concerning the algorithm/calculations for movement. Instead it will focus on using the most of MATLAB’s functions to make a very polished animation (i.e. lighting, background etc.).</a:t>
            </a:r>
          </a:p>
        </p:txBody>
      </p:sp>
    </p:spTree>
    <p:extLst>
      <p:ext uri="{BB962C8B-B14F-4D97-AF65-F5344CB8AC3E}">
        <p14:creationId xmlns:p14="http://schemas.microsoft.com/office/powerpoint/2010/main" val="77905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</a:t>
            </a:r>
            <a:r>
              <a:rPr lang="en-US" b="1" u="sng" dirty="0" smtClean="0"/>
              <a:t>Challenges (</a:t>
            </a:r>
            <a:r>
              <a:rPr lang="en-US" b="1" u="sng" dirty="0" err="1" smtClean="0"/>
              <a:t>Cont</a:t>
            </a:r>
            <a:r>
              <a:rPr lang="en-US" b="1" u="sng" dirty="0" smtClean="0"/>
              <a:t>.’d</a:t>
            </a:r>
            <a:r>
              <a:rPr lang="en-US" b="1" u="sng" smtClean="0"/>
              <a:t>) :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858150"/>
            <a:ext cx="7924800" cy="4114800"/>
          </a:xfrm>
        </p:spPr>
        <p:txBody>
          <a:bodyPr/>
          <a:lstStyle/>
          <a:p>
            <a:r>
              <a:rPr lang="en-US" sz="2400" b="1" dirty="0">
                <a:latin typeface="Cambria"/>
                <a:cs typeface="Cambria"/>
              </a:rPr>
              <a:t>Advanced GUI using MATLAB: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Utilizes MATLAB’s built in GUI commands to ask for user input in a window outside of the command window.</a:t>
            </a:r>
          </a:p>
          <a:p>
            <a:r>
              <a:rPr lang="en-US" sz="2400" b="1" dirty="0">
                <a:latin typeface="Cambria"/>
                <a:cs typeface="Cambria"/>
              </a:rPr>
              <a:t>Built in MATLAB Visual effects: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Besides the usual translation/rotation/scaling matrices, the code will take advantage of the </a:t>
            </a:r>
            <a:r>
              <a:rPr lang="en-US" sz="1800" i="1" dirty="0"/>
              <a:t>advanced</a:t>
            </a:r>
            <a:r>
              <a:rPr lang="en-US" sz="1800" dirty="0"/>
              <a:t> visual commands in MATLAB such as background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3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9816"/>
            <a:ext cx="7924800" cy="2242181"/>
          </a:xfrm>
        </p:spPr>
        <p:txBody>
          <a:bodyPr/>
          <a:lstStyle/>
          <a:p>
            <a:pPr algn="ctr"/>
            <a:r>
              <a:rPr lang="en-US" sz="6600" b="1" dirty="0" err="1" smtClean="0">
                <a:latin typeface="Cambria"/>
                <a:cs typeface="Cambria"/>
              </a:rPr>
              <a:t>DEMONSTRation</a:t>
            </a:r>
            <a:r>
              <a:rPr lang="en-US" sz="6600" b="1" dirty="0" smtClean="0">
                <a:latin typeface="Cambria"/>
                <a:cs typeface="Cambria"/>
              </a:rPr>
              <a:t>!</a:t>
            </a:r>
            <a:br>
              <a:rPr lang="en-US" sz="6600" b="1" dirty="0" smtClean="0">
                <a:latin typeface="Cambria"/>
                <a:cs typeface="Cambria"/>
              </a:rPr>
            </a:br>
            <a:endParaRPr lang="en-US" sz="6600" b="1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0281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3681" y="2753583"/>
            <a:ext cx="76208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cap="all" spc="50" dirty="0" smtClean="0">
                <a:solidFill>
                  <a:srgbClr val="FFFFFF"/>
                </a:solidFill>
                <a:latin typeface="Cambria"/>
                <a:ea typeface="+mj-ea"/>
                <a:cs typeface="Cambria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5978" y="2728831"/>
            <a:ext cx="55283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cap="all" spc="50" dirty="0" smtClean="0">
                <a:solidFill>
                  <a:srgbClr val="FFFFFF"/>
                </a:solidFill>
                <a:latin typeface="Cambria"/>
                <a:ea typeface="+mj-ea"/>
                <a:cs typeface="Cambria"/>
              </a:rPr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8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953</TotalTime>
  <Words>166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Horizon</vt:lpstr>
      <vt:lpstr> UFO!</vt:lpstr>
      <vt:lpstr>UFO physics: </vt:lpstr>
      <vt:lpstr>Project Challenges: </vt:lpstr>
      <vt:lpstr>Project Challenges (Cont.’d) : </vt:lpstr>
      <vt:lpstr>DEMONSTRation!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UFO!</dc:title>
  <dc:creator>Anthony Beckner</dc:creator>
  <cp:lastModifiedBy>Anthony Beckner</cp:lastModifiedBy>
  <cp:revision>8</cp:revision>
  <dcterms:created xsi:type="dcterms:W3CDTF">2014-05-27T16:28:31Z</dcterms:created>
  <dcterms:modified xsi:type="dcterms:W3CDTF">2014-06-03T17:38:59Z</dcterms:modified>
</cp:coreProperties>
</file>