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bolous/labRe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, GitHub Tutorial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561" y="5067487"/>
            <a:ext cx="2169419" cy="434974"/>
          </a:xfrm>
        </p:spPr>
        <p:txBody>
          <a:bodyPr/>
          <a:lstStyle/>
          <a:p>
            <a:r>
              <a:rPr lang="en-US" dirty="0" err="1"/>
              <a:t>Ghealth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4906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3566160"/>
            <a:ext cx="10554574" cy="2767830"/>
          </a:xfrm>
        </p:spPr>
        <p:txBody>
          <a:bodyPr/>
          <a:lstStyle/>
          <a:p>
            <a:pPr algn="r" rtl="1"/>
            <a:r>
              <a:rPr lang="he-IL" dirty="0"/>
              <a:t>כך אמור להיראות מאגר אחרי </a:t>
            </a:r>
            <a:r>
              <a:rPr lang="en-US" dirty="0"/>
              <a:t>CLONE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CODE</a:t>
            </a:r>
            <a:r>
              <a:rPr lang="he-IL" dirty="0"/>
              <a:t> נמצא הפרוייקט התכנותי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UML</a:t>
            </a:r>
            <a:r>
              <a:rPr lang="he-IL" dirty="0"/>
              <a:t> יהיו כל הדיאגרמות והמבנים</a:t>
            </a:r>
          </a:p>
          <a:p>
            <a:pPr algn="r" rtl="1"/>
            <a:r>
              <a:rPr lang="en-US" dirty="0"/>
              <a:t>MSPROJECT</a:t>
            </a:r>
            <a:r>
              <a:rPr lang="he-IL" dirty="0"/>
              <a:t> תכיל את הקשור לניהות הפרוייקט</a:t>
            </a:r>
          </a:p>
          <a:p>
            <a:pPr algn="r" rtl="1"/>
            <a:r>
              <a:rPr lang="en-US" dirty="0"/>
              <a:t>TESTS , OTHER</a:t>
            </a:r>
            <a:r>
              <a:rPr lang="he-IL" dirty="0"/>
              <a:t> יכילו בדיקות ודברים אחרים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87867"/>
            <a:ext cx="78009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" y="3126037"/>
            <a:ext cx="625506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415" y="789116"/>
            <a:ext cx="5296649" cy="53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hlinkClick r:id="rId2"/>
              </a:rPr>
              <a:t>www.github.com</a:t>
            </a:r>
            <a:r>
              <a:rPr lang="en-US" dirty="0"/>
              <a:t>/ajbolous/labRep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732" r="19797"/>
          <a:stretch/>
        </p:blipFill>
        <p:spPr>
          <a:xfrm>
            <a:off x="5905500" y="2306321"/>
            <a:ext cx="5539740" cy="4094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297" y="1924558"/>
            <a:ext cx="515448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3697" y="2076958"/>
            <a:ext cx="563180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מטרת </a:t>
            </a:r>
            <a:r>
              <a:rPr lang="en-US" dirty="0"/>
              <a:t>GITHUB</a:t>
            </a:r>
            <a:r>
              <a:rPr lang="he-IL" dirty="0"/>
              <a:t> היא לארח ולשמור על פרוייקטים ולאפשר אינטראקציה עם תוכנת </a:t>
            </a:r>
            <a:r>
              <a:rPr lang="en-US" dirty="0"/>
              <a:t>GIT</a:t>
            </a:r>
            <a:endParaRPr lang="he-IL" dirty="0"/>
          </a:p>
          <a:p>
            <a:pPr algn="just" rtl="1"/>
            <a:r>
              <a:rPr lang="he-IL" dirty="0"/>
              <a:t>הממשק די פשוט ומאפשר לראות את כל הקבצים והשינויים דרכו.</a:t>
            </a:r>
          </a:p>
          <a:p>
            <a:pPr algn="just" rtl="1"/>
            <a:r>
              <a:rPr lang="he-IL" dirty="0"/>
              <a:t>יש לייצור שם משתמש שם ובעזרתו לעבוד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087" y="2011680"/>
            <a:ext cx="9601823" cy="2322618"/>
          </a:xfrm>
        </p:spPr>
        <p:txBody>
          <a:bodyPr/>
          <a:lstStyle/>
          <a:p>
            <a:pPr algn="r" rtl="1"/>
            <a:r>
              <a:rPr lang="en-US" dirty="0"/>
              <a:t>GIT</a:t>
            </a:r>
            <a:r>
              <a:rPr lang="he-IL" dirty="0"/>
              <a:t> היא תוכנה שפותחה על ידי </a:t>
            </a:r>
            <a:r>
              <a:rPr lang="en-US" dirty="0"/>
              <a:t>LINUS TROVALDES</a:t>
            </a:r>
            <a:r>
              <a:rPr lang="he-IL" dirty="0"/>
              <a:t> המפתח של </a:t>
            </a:r>
            <a:r>
              <a:rPr lang="en-US" dirty="0"/>
              <a:t>LINUX</a:t>
            </a:r>
            <a:r>
              <a:rPr lang="he-IL" dirty="0"/>
              <a:t> ומטרתה לעקוב אחרי שינויים וגרסאות של קוד.</a:t>
            </a:r>
          </a:p>
          <a:p>
            <a:pPr algn="r" rtl="1"/>
            <a:r>
              <a:rPr lang="he-IL" dirty="0"/>
              <a:t>התוכנה לא עוקבת אחרי קבצים אלא שינויים בקבצים</a:t>
            </a:r>
          </a:p>
          <a:p>
            <a:pPr algn="r" rtl="1"/>
            <a:r>
              <a:rPr lang="he-IL" dirty="0"/>
              <a:t>רוב התעשייה משתמשת בה בגלל נוחיות וגמישות</a:t>
            </a:r>
          </a:p>
          <a:p>
            <a:pPr algn="r" rtl="1"/>
            <a:r>
              <a:rPr lang="he-IL" dirty="0"/>
              <a:t>עדיף ללמוד איך להשתמש בגרסת ה </a:t>
            </a:r>
            <a:r>
              <a:rPr lang="en-US" dirty="0"/>
              <a:t>CMD</a:t>
            </a:r>
            <a:r>
              <a:rPr lang="he-IL" dirty="0"/>
              <a:t> שלה ל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1729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Git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6" y="1732389"/>
            <a:ext cx="7154744" cy="468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7" y="2136457"/>
            <a:ext cx="3895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Basic commands</a:t>
            </a:r>
            <a:r>
              <a:rPr lang="he-I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672" y="1941563"/>
            <a:ext cx="8028108" cy="85619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/>
              <a:t>git clone &lt;</a:t>
            </a:r>
            <a:r>
              <a:rPr lang="en-US" dirty="0" err="1"/>
              <a:t>github</a:t>
            </a:r>
            <a:r>
              <a:rPr lang="en-US" dirty="0"/>
              <a:t>-path&gt;</a:t>
            </a:r>
          </a:p>
          <a:p>
            <a:pPr marL="0" indent="0" algn="r" rtl="1">
              <a:buNone/>
            </a:pPr>
            <a:r>
              <a:rPr lang="en-US" dirty="0"/>
              <a:t>		example : git clone </a:t>
            </a:r>
            <a:r>
              <a:rPr lang="en-US" dirty="0">
                <a:hlinkClick r:id="rId2"/>
              </a:rPr>
              <a:t>https://github.com/ajbolous/labRep.git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  <a:r>
              <a:rPr lang="he-IL" dirty="0"/>
              <a:t>פעולה זו מעתיקה מאגר מ </a:t>
            </a:r>
            <a:r>
              <a:rPr lang="en-US" dirty="0"/>
              <a:t> GITHUB </a:t>
            </a:r>
            <a:r>
              <a:rPr lang="he-IL" dirty="0"/>
              <a:t> לתיקייה ומאתחלת פרוייקט מקומי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84672" y="3822169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git pull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לשאוב את כל השינויים ולעדכן את הגרסה הנוכחית המקומית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4672" y="5034067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git add &lt;file name&gt;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להוסיף שינויים בקובץ לחבילת ההגשה, כלומר להכריז על </a:t>
            </a:r>
            <a:r>
              <a:rPr lang="en-US" dirty="0"/>
              <a:t>				</a:t>
            </a:r>
            <a:r>
              <a:rPr lang="he-IL" dirty="0"/>
              <a:t>השינויים שהם מיועדים להעלאה לפרוייקט הגלובלי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84672" y="2945128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git status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להציג את מצב המאגר המקומי, כלומר שינויים שבוצעו ומצב </a:t>
            </a:r>
            <a:r>
              <a:rPr lang="en-US" dirty="0"/>
              <a:t>			</a:t>
            </a:r>
            <a:r>
              <a:rPr lang="he-IL" dirty="0"/>
              <a:t>קבצים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More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52" y="2100367"/>
            <a:ext cx="10695108" cy="103145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git commit –m “message here”</a:t>
            </a:r>
          </a:p>
          <a:p>
            <a:pPr marL="0" indent="0" algn="r" rtl="1">
              <a:buNone/>
            </a:pPr>
            <a:r>
              <a:rPr lang="he-IL" dirty="0"/>
              <a:t>פעולה זו מוסיפה את כל השינויים שהוספו בעזרת </a:t>
            </a:r>
            <a:r>
              <a:rPr lang="en-US" dirty="0"/>
              <a:t>ADD</a:t>
            </a:r>
            <a:r>
              <a:rPr lang="he-IL" dirty="0"/>
              <a:t> לתוך חבילה שמיועדת להעלאה ומגדירה הודעה שמטרתה להבהיר את השינויי שהוכנס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6752" y="3532927"/>
            <a:ext cx="10695108" cy="1031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git push</a:t>
            </a:r>
          </a:p>
          <a:p>
            <a:pPr marL="0" indent="0" algn="r" rtl="1">
              <a:buFont typeface="Wingdings 2" charset="2"/>
              <a:buNone/>
            </a:pPr>
            <a:r>
              <a:rPr lang="he-IL" dirty="0"/>
              <a:t>פעולה זו מעלה את החבילה שהוגדרה ב </a:t>
            </a:r>
            <a:r>
              <a:rPr lang="en-US" dirty="0"/>
              <a:t>COMMIT</a:t>
            </a:r>
            <a:r>
              <a:rPr lang="he-IL" dirty="0"/>
              <a:t> ומוסיפה אותה למאגר הגלובלי, פה צריך להזדהות על ידי שם המשתמש והסיסמה של אתר </a:t>
            </a: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857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058" b="18761"/>
          <a:stretch/>
        </p:blipFill>
        <p:spPr>
          <a:xfrm>
            <a:off x="539413" y="5596113"/>
            <a:ext cx="3888691" cy="1260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209"/>
          <a:stretch/>
        </p:blipFill>
        <p:spPr>
          <a:xfrm>
            <a:off x="539412" y="3374072"/>
            <a:ext cx="5211907" cy="93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" y="299444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Clone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58" y="524755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git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091" y="196481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Add changes and git status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91" y="2349145"/>
            <a:ext cx="4343400" cy="143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13" y="2372432"/>
            <a:ext cx="5573678" cy="673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358" y="2061026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Configure Username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10" y="4257360"/>
            <a:ext cx="4365381" cy="62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89202" y="384312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 git commit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112" y="5596113"/>
            <a:ext cx="4365380" cy="1295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358" y="4716313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Make changes, create files ….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3091" y="517128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git push</a:t>
            </a:r>
          </a:p>
        </p:txBody>
      </p:sp>
    </p:spTree>
    <p:extLst>
      <p:ext uri="{BB962C8B-B14F-4D97-AF65-F5344CB8AC3E}">
        <p14:creationId xmlns:p14="http://schemas.microsoft.com/office/powerpoint/2010/main" val="30940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00" y="806291"/>
            <a:ext cx="42672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83" y="3750468"/>
            <a:ext cx="5857875" cy="2562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199" y="2100367"/>
            <a:ext cx="5528685" cy="35536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ממשק זה מאפשר לבצע את הפעולות באופן ויזואלי</a:t>
            </a:r>
          </a:p>
          <a:p>
            <a:pPr algn="r" rtl="1"/>
            <a:r>
              <a:rPr lang="he-IL" dirty="0"/>
              <a:t>יש 3 דרכים להוסיף מאגר נרצה לעשות </a:t>
            </a:r>
            <a:r>
              <a:rPr lang="en-US" dirty="0"/>
              <a:t>CLONE</a:t>
            </a:r>
            <a:r>
              <a:rPr lang="he-IL" dirty="0"/>
              <a:t> מאתר </a:t>
            </a:r>
            <a:r>
              <a:rPr lang="en-US" dirty="0"/>
              <a:t>GITHUB</a:t>
            </a:r>
            <a:endParaRPr lang="he-IL" dirty="0"/>
          </a:p>
          <a:p>
            <a:pPr algn="r" rtl="1"/>
            <a:r>
              <a:rPr lang="he-IL" dirty="0"/>
              <a:t>למטה בוחרים את ה </a:t>
            </a:r>
            <a:r>
              <a:rPr lang="en-US" dirty="0"/>
              <a:t>LOCATION </a:t>
            </a:r>
            <a:r>
              <a:rPr lang="he-IL" dirty="0"/>
              <a:t> ואת התיקייה שיש להעתיק אליה את המאגר</a:t>
            </a:r>
          </a:p>
        </p:txBody>
      </p:sp>
    </p:spTree>
    <p:extLst>
      <p:ext uri="{BB962C8B-B14F-4D97-AF65-F5344CB8AC3E}">
        <p14:creationId xmlns:p14="http://schemas.microsoft.com/office/powerpoint/2010/main" val="28912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662"/>
            <a:ext cx="5829300" cy="4572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2100367"/>
            <a:ext cx="5943600" cy="27459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אפשר לראות שיש שינויים שלא הוספו עדיין </a:t>
            </a:r>
            <a:r>
              <a:rPr lang="en-US" dirty="0"/>
              <a:t>UNSTAGED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כדי להוסיף אותם יש ללחוץ על </a:t>
            </a:r>
            <a:r>
              <a:rPr lang="en-US" dirty="0"/>
              <a:t>STAGE CHANGED</a:t>
            </a:r>
            <a:r>
              <a:rPr lang="he-IL" dirty="0"/>
              <a:t> באמצע</a:t>
            </a:r>
          </a:p>
          <a:p>
            <a:pPr algn="r" rtl="1"/>
            <a:r>
              <a:rPr lang="he-IL" dirty="0"/>
              <a:t>אחר זה יש  לכתוב הודעה ולעשות </a:t>
            </a:r>
            <a:r>
              <a:rPr lang="en-US" dirty="0"/>
              <a:t>COMMIT</a:t>
            </a:r>
            <a:r>
              <a:rPr lang="he-IL" dirty="0"/>
              <a:t> כדי לאתחל חבילת העלאה</a:t>
            </a:r>
          </a:p>
          <a:p>
            <a:pPr algn="r" rtl="1"/>
            <a:r>
              <a:rPr lang="he-IL" dirty="0"/>
              <a:t>אחר כך לעשות </a:t>
            </a:r>
            <a:r>
              <a:rPr lang="en-US" dirty="0"/>
              <a:t>PUSH </a:t>
            </a:r>
            <a:r>
              <a:rPr lang="he-IL" dirty="0"/>
              <a:t> ולהעלות את הכל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3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89</TotalTime>
  <Words>301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Gisha</vt:lpstr>
      <vt:lpstr>Wingdings 2</vt:lpstr>
      <vt:lpstr>Quotable</vt:lpstr>
      <vt:lpstr>Git , GitHub Tutorial </vt:lpstr>
      <vt:lpstr>GitHub www.github.com/ajbolous/labRep</vt:lpstr>
      <vt:lpstr>Git</vt:lpstr>
      <vt:lpstr>Download Git</vt:lpstr>
      <vt:lpstr>Git, Basic commands </vt:lpstr>
      <vt:lpstr>GIT, More basic commands</vt:lpstr>
      <vt:lpstr>Example </vt:lpstr>
      <vt:lpstr>Git GUI</vt:lpstr>
      <vt:lpstr>Git GUI</vt:lpstr>
      <vt:lpstr>Project files structure</vt:lpstr>
      <vt:lpstr>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, GitHub Tutorial</dc:title>
  <dc:creator>Bolous Aj</dc:creator>
  <cp:lastModifiedBy>Bolous Aj</cp:lastModifiedBy>
  <cp:revision>11</cp:revision>
  <dcterms:created xsi:type="dcterms:W3CDTF">2016-03-19T13:26:41Z</dcterms:created>
  <dcterms:modified xsi:type="dcterms:W3CDTF">2016-03-19T17:32:23Z</dcterms:modified>
</cp:coreProperties>
</file>