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bolous/labRep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, GitHub Tutorial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561" y="5067487"/>
            <a:ext cx="2169419" cy="434974"/>
          </a:xfrm>
        </p:spPr>
        <p:txBody>
          <a:bodyPr/>
          <a:lstStyle/>
          <a:p>
            <a:r>
              <a:rPr lang="en-US" dirty="0" err="1"/>
              <a:t>Ghealth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4906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3566160"/>
            <a:ext cx="10554574" cy="2767830"/>
          </a:xfrm>
        </p:spPr>
        <p:txBody>
          <a:bodyPr/>
          <a:lstStyle/>
          <a:p>
            <a:pPr algn="r" rtl="1"/>
            <a:r>
              <a:rPr lang="he-IL" dirty="0"/>
              <a:t>כך אמור להיראות מאגר אחרי </a:t>
            </a:r>
            <a:r>
              <a:rPr lang="en-US" dirty="0"/>
              <a:t>CLONE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בתיקיית </a:t>
            </a:r>
            <a:r>
              <a:rPr lang="en-US" dirty="0"/>
              <a:t>CODE</a:t>
            </a:r>
            <a:r>
              <a:rPr lang="he-IL" dirty="0"/>
              <a:t> נמצא הפרוייקט התכנותי</a:t>
            </a:r>
          </a:p>
          <a:p>
            <a:pPr algn="r" rtl="1"/>
            <a:r>
              <a:rPr lang="he-IL" dirty="0"/>
              <a:t>בתיקיית </a:t>
            </a:r>
            <a:r>
              <a:rPr lang="en-US" dirty="0"/>
              <a:t>UML</a:t>
            </a:r>
            <a:r>
              <a:rPr lang="he-IL" dirty="0"/>
              <a:t> יהיו כל הדיאגרמות והמבנים</a:t>
            </a:r>
          </a:p>
          <a:p>
            <a:pPr algn="r" rtl="1"/>
            <a:r>
              <a:rPr lang="en-US" dirty="0"/>
              <a:t>MSPROJECT</a:t>
            </a:r>
            <a:r>
              <a:rPr lang="he-IL" dirty="0"/>
              <a:t> תכיל את הקשור לניהות הפרוייקט</a:t>
            </a:r>
          </a:p>
          <a:p>
            <a:pPr algn="r" rtl="1"/>
            <a:r>
              <a:rPr lang="en-US" dirty="0"/>
              <a:t>TESTS , OTHER</a:t>
            </a:r>
            <a:r>
              <a:rPr lang="he-IL" dirty="0"/>
              <a:t> יכילו בדיקות ודברים אחרים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987867"/>
            <a:ext cx="780097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" y="3126037"/>
            <a:ext cx="6255067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3415" y="789116"/>
            <a:ext cx="5296649" cy="53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0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>
                <a:hlinkClick r:id="rId2"/>
              </a:rPr>
              <a:t>www.github.com</a:t>
            </a:r>
            <a:r>
              <a:rPr lang="en-US" dirty="0"/>
              <a:t>/ajbolous/labRep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732" r="19797"/>
          <a:stretch/>
        </p:blipFill>
        <p:spPr>
          <a:xfrm>
            <a:off x="5905500" y="2306321"/>
            <a:ext cx="5539740" cy="40944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1297" y="1924558"/>
            <a:ext cx="5154483" cy="41318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3697" y="2076958"/>
            <a:ext cx="5154483" cy="41318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dirty="0"/>
              <a:t>מטרת </a:t>
            </a:r>
            <a:r>
              <a:rPr lang="en-US" dirty="0"/>
              <a:t>GITHUB</a:t>
            </a:r>
            <a:r>
              <a:rPr lang="he-IL" dirty="0"/>
              <a:t> היא לארח ולשמור על פרוייקטים ולאפשר אינטראקציה עם תוכנת </a:t>
            </a:r>
            <a:r>
              <a:rPr lang="en-US" dirty="0"/>
              <a:t>GIT</a:t>
            </a:r>
            <a:endParaRPr lang="he-IL" dirty="0"/>
          </a:p>
          <a:p>
            <a:pPr algn="just" rtl="1"/>
            <a:r>
              <a:rPr lang="he-IL" dirty="0"/>
              <a:t>הממשק די פשוט ואפשר לראות את כל הקבצים והשינויים דרכו.</a:t>
            </a:r>
          </a:p>
          <a:p>
            <a:pPr algn="just" rtl="1"/>
            <a:r>
              <a:rPr lang="he-IL" dirty="0"/>
              <a:t>יש לייצור שם משתמש שם ובעזרתו לעבוד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2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087" y="2011680"/>
            <a:ext cx="9601823" cy="2322618"/>
          </a:xfrm>
        </p:spPr>
        <p:txBody>
          <a:bodyPr/>
          <a:lstStyle/>
          <a:p>
            <a:pPr algn="r" rtl="1"/>
            <a:r>
              <a:rPr lang="en-US" dirty="0"/>
              <a:t>GIT</a:t>
            </a:r>
            <a:r>
              <a:rPr lang="he-IL" dirty="0"/>
              <a:t> הוא תוכנה שפותחה על ידי </a:t>
            </a:r>
            <a:r>
              <a:rPr lang="en-US" dirty="0"/>
              <a:t>LINUS TROVALDES</a:t>
            </a:r>
            <a:r>
              <a:rPr lang="he-IL" dirty="0"/>
              <a:t> המפתח של </a:t>
            </a:r>
            <a:r>
              <a:rPr lang="en-US" dirty="0"/>
              <a:t>LINUX</a:t>
            </a:r>
            <a:r>
              <a:rPr lang="he-IL" dirty="0"/>
              <a:t> ומטרתה לעקוב אחרי שינויים וגרסאות של קוד.</a:t>
            </a:r>
          </a:p>
          <a:p>
            <a:pPr algn="r" rtl="1"/>
            <a:r>
              <a:rPr lang="he-IL" dirty="0"/>
              <a:t>התוכנה לא עוקבת אחרי קבצים אלא שינויים בקבצים</a:t>
            </a:r>
          </a:p>
          <a:p>
            <a:pPr algn="r" rtl="1"/>
            <a:r>
              <a:rPr lang="he-IL" dirty="0"/>
              <a:t>רוב התעשייה משתמשת בה בגלל נוחיות וגמישות</a:t>
            </a:r>
          </a:p>
          <a:p>
            <a:pPr algn="r" rtl="1"/>
            <a:r>
              <a:rPr lang="he-IL" dirty="0"/>
              <a:t>עדיף ללמוד איך להשתמש בגרסת ה </a:t>
            </a:r>
            <a:r>
              <a:rPr lang="en-US" dirty="0"/>
              <a:t>CMD</a:t>
            </a:r>
            <a:r>
              <a:rPr lang="he-IL" dirty="0"/>
              <a:t> שלה ל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1729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6" y="1732389"/>
            <a:ext cx="7154744" cy="468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7" y="2136457"/>
            <a:ext cx="38957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5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, Basic commands</a:t>
            </a:r>
            <a:r>
              <a:rPr lang="he-IL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672" y="1941563"/>
            <a:ext cx="8028108" cy="856193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en-US" dirty="0" err="1"/>
              <a:t>git</a:t>
            </a:r>
            <a:r>
              <a:rPr lang="en-US" dirty="0"/>
              <a:t> clone &lt;</a:t>
            </a:r>
            <a:r>
              <a:rPr lang="en-US" dirty="0" err="1"/>
              <a:t>github</a:t>
            </a:r>
            <a:r>
              <a:rPr lang="en-US" dirty="0"/>
              <a:t>-path&gt;</a:t>
            </a:r>
          </a:p>
          <a:p>
            <a:pPr marL="0" indent="0" algn="r" rtl="1">
              <a:buNone/>
            </a:pPr>
            <a:r>
              <a:rPr lang="en-US" dirty="0"/>
              <a:t>		example :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https://github.com/ajbolous/labRep.git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		</a:t>
            </a:r>
            <a:r>
              <a:rPr lang="he-IL" dirty="0"/>
              <a:t>פעולה זו מעתיקה מאגר מ </a:t>
            </a:r>
            <a:r>
              <a:rPr lang="en-US" dirty="0"/>
              <a:t> GITHUB </a:t>
            </a:r>
            <a:r>
              <a:rPr lang="he-IL" dirty="0"/>
              <a:t> לתיקייה ומאתחלת פרוייקט מקומי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84672" y="3822169"/>
            <a:ext cx="8028108" cy="8561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 err="1"/>
              <a:t>git</a:t>
            </a:r>
            <a:r>
              <a:rPr lang="en-US" dirty="0"/>
              <a:t> pull</a:t>
            </a:r>
          </a:p>
          <a:p>
            <a:pPr marL="0" indent="0" algn="r" rtl="1">
              <a:buFont typeface="Wingdings 2" charset="2"/>
              <a:buNone/>
            </a:pPr>
            <a:r>
              <a:rPr lang="en-US" dirty="0"/>
              <a:t>		</a:t>
            </a:r>
            <a:r>
              <a:rPr lang="he-IL" dirty="0"/>
              <a:t>פעולה זו מטרתה לשאוב את כל השינויים ולעדכן את הגרסה הנוכחית המקומית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84672" y="5034067"/>
            <a:ext cx="8028108" cy="8561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 err="1"/>
              <a:t>git</a:t>
            </a:r>
            <a:r>
              <a:rPr lang="en-US" dirty="0"/>
              <a:t> add &lt;file name&gt;</a:t>
            </a:r>
          </a:p>
          <a:p>
            <a:pPr marL="0" indent="0" algn="r" rtl="1">
              <a:buFont typeface="Wingdings 2" charset="2"/>
              <a:buNone/>
            </a:pPr>
            <a:r>
              <a:rPr lang="en-US" dirty="0"/>
              <a:t>		</a:t>
            </a:r>
            <a:r>
              <a:rPr lang="he-IL" dirty="0"/>
              <a:t>פעולה זו מטרתה להוסיף שינויים בקובץ לחבילת ההגשה, כלומר להכריז על </a:t>
            </a:r>
            <a:r>
              <a:rPr lang="en-US" dirty="0"/>
              <a:t>				</a:t>
            </a:r>
            <a:r>
              <a:rPr lang="he-IL" dirty="0"/>
              <a:t>השינויים שהם מיועדים להעלאה לפרוייקט הגלובלי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84672" y="2945128"/>
            <a:ext cx="8028108" cy="8561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 algn="r" rtl="1">
              <a:buFont typeface="Wingdings 2" charset="2"/>
              <a:buNone/>
            </a:pPr>
            <a:r>
              <a:rPr lang="en-US" dirty="0"/>
              <a:t>		</a:t>
            </a:r>
            <a:r>
              <a:rPr lang="he-IL" dirty="0"/>
              <a:t>פעולה זו מטרתה להציג את מצב המאגר המקומי, כלומר שינויים שבוצעו ומצב </a:t>
            </a:r>
            <a:r>
              <a:rPr lang="en-US" dirty="0"/>
              <a:t>			</a:t>
            </a:r>
            <a:r>
              <a:rPr lang="he-IL" dirty="0"/>
              <a:t>קבצים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More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52" y="2100367"/>
            <a:ext cx="10695108" cy="103145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 err="1"/>
              <a:t>git</a:t>
            </a:r>
            <a:r>
              <a:rPr lang="en-US" dirty="0"/>
              <a:t> commit –m “message here”</a:t>
            </a:r>
          </a:p>
          <a:p>
            <a:pPr marL="0" indent="0" algn="r" rtl="1">
              <a:buNone/>
            </a:pPr>
            <a:r>
              <a:rPr lang="he-IL" dirty="0"/>
              <a:t>פעולה זו מוסיפה את כל השינויים שהוספו בעזרת </a:t>
            </a:r>
            <a:r>
              <a:rPr lang="en-US" dirty="0"/>
              <a:t>ADD</a:t>
            </a:r>
            <a:r>
              <a:rPr lang="he-IL" dirty="0"/>
              <a:t> לתוך חבילה שמיועדת להעלאה ומגדירה הודעה שמטרתה להבהיר את השינויי שהוכנס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6752" y="3532927"/>
            <a:ext cx="10695108" cy="10314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marL="0" indent="0" algn="r" rtl="1">
              <a:buFont typeface="Wingdings 2" charset="2"/>
              <a:buNone/>
            </a:pPr>
            <a:r>
              <a:rPr lang="he-IL" dirty="0"/>
              <a:t>פעולה זו מעלה את החבילה שהוגדרה ב </a:t>
            </a:r>
            <a:r>
              <a:rPr lang="en-US" dirty="0"/>
              <a:t>COMMIT</a:t>
            </a:r>
            <a:r>
              <a:rPr lang="he-IL" dirty="0"/>
              <a:t> ומוסיפה אותה למאגר הגלובלי, פה צריך להזדהות על ידי שם המשתמש והסיסמה של אתר </a:t>
            </a:r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88573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058" b="18761"/>
          <a:stretch/>
        </p:blipFill>
        <p:spPr>
          <a:xfrm>
            <a:off x="226109" y="5264823"/>
            <a:ext cx="3888691" cy="12608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1209"/>
          <a:stretch/>
        </p:blipFill>
        <p:spPr>
          <a:xfrm>
            <a:off x="302309" y="2993813"/>
            <a:ext cx="4909772" cy="93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816" y="262448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Clone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816" y="487759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726" y="1563831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 Add changes and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9" y="1961897"/>
            <a:ext cx="4343400" cy="1438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39" y="1933164"/>
            <a:ext cx="4929041" cy="6734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766" y="1563831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Configure Username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018" y="3870112"/>
            <a:ext cx="4365381" cy="628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00726" y="347077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6) </a:t>
            </a:r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020" y="5208865"/>
            <a:ext cx="4365380" cy="1295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1816" y="434634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Make changes, create files ….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726" y="4784036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7)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309402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GUI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400" y="806291"/>
            <a:ext cx="4267200" cy="354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83" y="3750468"/>
            <a:ext cx="5857875" cy="25622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199" y="2100367"/>
            <a:ext cx="5528685" cy="35536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ממשק זה מאפשר לבצע את הפעולות באופן ויזואלי</a:t>
            </a:r>
          </a:p>
          <a:p>
            <a:pPr algn="r" rtl="1"/>
            <a:r>
              <a:rPr lang="he-IL" dirty="0"/>
              <a:t>יש 3 דרכים להוסיף מאגר נרצה לעשות </a:t>
            </a:r>
            <a:r>
              <a:rPr lang="en-US" dirty="0"/>
              <a:t>CLONE</a:t>
            </a:r>
            <a:r>
              <a:rPr lang="he-IL" dirty="0"/>
              <a:t> מאתר </a:t>
            </a:r>
            <a:r>
              <a:rPr lang="en-US" dirty="0"/>
              <a:t>GITHUB</a:t>
            </a:r>
            <a:endParaRPr lang="he-IL" dirty="0"/>
          </a:p>
          <a:p>
            <a:pPr algn="r" rtl="1"/>
            <a:r>
              <a:rPr lang="he-IL" dirty="0"/>
              <a:t>למטה בוחרים את ה </a:t>
            </a:r>
            <a:r>
              <a:rPr lang="en-US" dirty="0"/>
              <a:t>LOCATION </a:t>
            </a:r>
            <a:r>
              <a:rPr lang="he-IL" dirty="0"/>
              <a:t> ואת התיקייה שיש להעתיק אליה את המאגר</a:t>
            </a:r>
          </a:p>
        </p:txBody>
      </p:sp>
    </p:spTree>
    <p:extLst>
      <p:ext uri="{BB962C8B-B14F-4D97-AF65-F5344CB8AC3E}">
        <p14:creationId xmlns:p14="http://schemas.microsoft.com/office/powerpoint/2010/main" val="289123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GUI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2662"/>
            <a:ext cx="5829300" cy="4572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2100367"/>
            <a:ext cx="5943600" cy="274595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אפשר לראות שיש שינויים שלא הוספו עדיין </a:t>
            </a:r>
            <a:r>
              <a:rPr lang="en-US" dirty="0"/>
              <a:t>UNSTAGED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כדי להוסיף אותם יש ללחוץ על </a:t>
            </a:r>
            <a:r>
              <a:rPr lang="en-US" dirty="0"/>
              <a:t>STAGE CHANGED</a:t>
            </a:r>
            <a:r>
              <a:rPr lang="he-IL" dirty="0"/>
              <a:t> באמצע</a:t>
            </a:r>
          </a:p>
          <a:p>
            <a:pPr algn="r" rtl="1"/>
            <a:r>
              <a:rPr lang="he-IL" dirty="0"/>
              <a:t>אחר זה יש  לכתוב הודעה ולעשות </a:t>
            </a:r>
            <a:r>
              <a:rPr lang="en-US" dirty="0"/>
              <a:t>COMMIT</a:t>
            </a:r>
            <a:r>
              <a:rPr lang="he-IL" dirty="0"/>
              <a:t> כדי לאתחל חבילת העלאה</a:t>
            </a:r>
          </a:p>
          <a:p>
            <a:pPr algn="r" rtl="1"/>
            <a:r>
              <a:rPr lang="he-IL" dirty="0"/>
              <a:t>אחר כך לעשות </a:t>
            </a:r>
            <a:r>
              <a:rPr lang="en-US" dirty="0"/>
              <a:t>PUSH </a:t>
            </a:r>
            <a:r>
              <a:rPr lang="he-IL" dirty="0"/>
              <a:t> ולהעלות את הכל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35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</TotalTime>
  <Words>301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Gisha</vt:lpstr>
      <vt:lpstr>Wingdings 2</vt:lpstr>
      <vt:lpstr>Quotable</vt:lpstr>
      <vt:lpstr>Git , GitHub Tutorial </vt:lpstr>
      <vt:lpstr>GitHub www.github.com/ajbolous/labRep</vt:lpstr>
      <vt:lpstr>Git</vt:lpstr>
      <vt:lpstr>Download Git</vt:lpstr>
      <vt:lpstr>Git, Basic commands </vt:lpstr>
      <vt:lpstr>GIT, More basic commands</vt:lpstr>
      <vt:lpstr>Example </vt:lpstr>
      <vt:lpstr>Git GUI</vt:lpstr>
      <vt:lpstr>Git GUI</vt:lpstr>
      <vt:lpstr>Project files structure</vt:lpstr>
      <vt:lpstr>Branch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, GitHub Tutorial</dc:title>
  <dc:creator>Bolous Aj</dc:creator>
  <cp:lastModifiedBy>Bolous Aj</cp:lastModifiedBy>
  <cp:revision>9</cp:revision>
  <dcterms:created xsi:type="dcterms:W3CDTF">2016-03-19T13:26:41Z</dcterms:created>
  <dcterms:modified xsi:type="dcterms:W3CDTF">2016-03-19T15:58:48Z</dcterms:modified>
</cp:coreProperties>
</file>