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2A59-1970-4BBF-BB44-2FC0432CE95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4288-4F07-4A64-ACB2-5647C467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67" y="1731929"/>
            <a:ext cx="1321746" cy="587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748" y="1633075"/>
            <a:ext cx="4159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Microsoft JhengHei UI Light" panose="020B0304030504040204" pitchFamily="34" charset="-120"/>
              </a:rPr>
              <a:t>GHEALTH</a:t>
            </a:r>
            <a:endParaRPr lang="en-US" sz="2800" b="1" dirty="0">
              <a:latin typeface="+mj-lt"/>
              <a:ea typeface="Microsoft JhengHei UI Light" panose="020B0304030504040204" pitchFamily="34" charset="-120"/>
            </a:endParaRPr>
          </a:p>
          <a:p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Team = [</a:t>
            </a:r>
          </a:p>
          <a:p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	Ahdab Serhan</a:t>
            </a:r>
          </a:p>
          <a:p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	,Ahmad Manasra</a:t>
            </a:r>
          </a:p>
          <a:p>
            <a:pPr lvl="2"/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,Bolous AbuJaber</a:t>
            </a:r>
          </a:p>
          <a:p>
            <a:pPr lvl="2"/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,Maisam Marijeh</a:t>
            </a:r>
          </a:p>
          <a:p>
            <a:pPr lvl="2"/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,Muhammad Ighbaria</a:t>
            </a:r>
          </a:p>
          <a:p>
            <a:pPr lvl="2"/>
            <a:r>
              <a:rPr lang="en-US" sz="2800" b="1" dirty="0">
                <a:latin typeface="+mj-lt"/>
                <a:ea typeface="Microsoft JhengHei UI Light" panose="020B0304030504040204" pitchFamily="34" charset="-12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11123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4/4d/ORMLit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18" y="1596080"/>
            <a:ext cx="40195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55" y="643580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3467" y="2662881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Easy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Productive</a:t>
            </a:r>
          </a:p>
        </p:txBody>
      </p:sp>
    </p:spTree>
    <p:extLst>
      <p:ext uri="{BB962C8B-B14F-4D97-AF65-F5344CB8AC3E}">
        <p14:creationId xmlns:p14="http://schemas.microsoft.com/office/powerpoint/2010/main" val="2743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04" y="223971"/>
            <a:ext cx="572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211642" y="44796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45" y="2260755"/>
            <a:ext cx="2183616" cy="145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6419" y="2885303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5917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rticles-images.sftcdn.net/wp-content/uploads/sites/3/2014/08/skype-002-header-664x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82" y="11370"/>
            <a:ext cx="5724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505" y="2621692"/>
            <a:ext cx="366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Conference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7738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VYH1AoZFZhImRHZodCsUqcs9KxaLyX8jYfTlB1P231neIZ5lhiDcP8OG0cKkmwcyk8yLoY9f12U=s640-h400-e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29" y="529863"/>
            <a:ext cx="57245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1792" y="3544330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417880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Bolous Aj</dc:creator>
  <cp:lastModifiedBy>Bolous Aj</cp:lastModifiedBy>
  <cp:revision>3</cp:revision>
  <dcterms:created xsi:type="dcterms:W3CDTF">2016-06-10T18:53:22Z</dcterms:created>
  <dcterms:modified xsi:type="dcterms:W3CDTF">2016-06-10T19:25:29Z</dcterms:modified>
</cp:coreProperties>
</file>