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Raleway"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90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519e2147c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519e2147c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519e2147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519e2147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519e2147c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519e2147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519e2147c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519e2147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8519e2147c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8519e2147c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8519e2147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8519e214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8519e2147c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8519e2147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8519e2147c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8519e2147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8519e2147c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8519e2147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baj54403@gmail.co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Responsible AI Testing Environment - RAITE</a:t>
            </a:r>
            <a:endParaRPr/>
          </a:p>
        </p:txBody>
      </p:sp>
      <p:sp>
        <p:nvSpPr>
          <p:cNvPr id="73" name="Google Shape;73;p13"/>
          <p:cNvSpPr txBox="1">
            <a:spLocks noGrp="1"/>
          </p:cNvSpPr>
          <p:nvPr>
            <p:ph type="subTitle" idx="1"/>
          </p:nvPr>
        </p:nvSpPr>
        <p:spPr>
          <a:xfrm>
            <a:off x="311700" y="2757925"/>
            <a:ext cx="8520600" cy="1533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Reproducibility Tool</a:t>
            </a:r>
            <a:endParaRPr/>
          </a:p>
          <a:p>
            <a:pPr marL="0" lvl="0" indent="0" algn="l" rtl="0">
              <a:spcBef>
                <a:spcPts val="0"/>
              </a:spcBef>
              <a:spcAft>
                <a:spcPts val="0"/>
              </a:spcAft>
              <a:buNone/>
            </a:pPr>
            <a:r>
              <a:rPr lang="en"/>
              <a:t>Alain Joseph Boulay Submission to the TensorFlow Responsible AI Hackathon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 and Contact</a:t>
            </a:r>
            <a:endParaRPr/>
          </a:p>
        </p:txBody>
      </p:sp>
      <p:sp>
        <p:nvSpPr>
          <p:cNvPr id="132" name="Google Shape;132;p22"/>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Please contact </a:t>
            </a:r>
            <a:endParaRPr/>
          </a:p>
          <a:p>
            <a:pPr marL="0" lvl="0" indent="0" algn="l" rtl="0">
              <a:spcBef>
                <a:spcPts val="1600"/>
              </a:spcBef>
              <a:spcAft>
                <a:spcPts val="0"/>
              </a:spcAft>
              <a:buNone/>
            </a:pPr>
            <a:r>
              <a:rPr lang="en"/>
              <a:t>Alain Joseph Boulay</a:t>
            </a:r>
            <a:endParaRPr/>
          </a:p>
          <a:p>
            <a:pPr marL="0" lvl="0" indent="0" algn="l" rtl="0">
              <a:spcBef>
                <a:spcPts val="1600"/>
              </a:spcBef>
              <a:spcAft>
                <a:spcPts val="0"/>
              </a:spcAft>
              <a:buNone/>
            </a:pPr>
            <a:r>
              <a:rPr lang="en" u="sng">
                <a:solidFill>
                  <a:schemeClr val="hlink"/>
                </a:solidFill>
                <a:hlinkClick r:id="rId3"/>
              </a:rPr>
              <a:t>baj54403@gmail.com</a:t>
            </a:r>
            <a:r>
              <a:rPr lang="en"/>
              <a:t> </a:t>
            </a:r>
            <a:endParaRPr/>
          </a:p>
          <a:p>
            <a:pPr marL="0" lvl="0" indent="0" algn="l" rtl="0">
              <a:spcBef>
                <a:spcPts val="1600"/>
              </a:spcBef>
              <a:spcAft>
                <a:spcPts val="0"/>
              </a:spcAft>
              <a:buNone/>
            </a:pPr>
            <a:r>
              <a:rPr lang="en"/>
              <a:t>With any questions about RAITE or the Reproducibility Tool for Responsible AI. </a:t>
            </a:r>
            <a:endParaRPr/>
          </a:p>
          <a:p>
            <a:pPr marL="0" lvl="0" indent="0" algn="l" rtl="0">
              <a:spcBef>
                <a:spcPts val="1600"/>
              </a:spcBef>
              <a:spcAft>
                <a:spcPts val="0"/>
              </a:spcAft>
              <a:buNone/>
            </a:pPr>
            <a:r>
              <a:rPr lang="en"/>
              <a:t>Thanks!!</a:t>
            </a:r>
            <a:endParaRPr/>
          </a:p>
          <a:p>
            <a:pPr marL="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 </a:t>
            </a:r>
            <a:endParaRPr/>
          </a:p>
        </p:txBody>
      </p:sp>
      <p:sp>
        <p:nvSpPr>
          <p:cNvPr id="79" name="Google Shape;79;p1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80" name="Google Shape;80;p14"/>
          <p:cNvPicPr preferRelativeResize="0"/>
          <p:nvPr/>
        </p:nvPicPr>
        <p:blipFill>
          <a:blip r:embed="rId3">
            <a:alphaModFix/>
          </a:blip>
          <a:stretch>
            <a:fillRect/>
          </a:stretch>
        </p:blipFill>
        <p:spPr>
          <a:xfrm>
            <a:off x="0" y="90875"/>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15"/>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87" name="Google Shape;87;p15"/>
          <p:cNvPicPr preferRelativeResize="0"/>
          <p:nvPr/>
        </p:nvPicPr>
        <p:blipFill>
          <a:blip r:embed="rId3">
            <a:alphaModFix/>
          </a:blip>
          <a:stretch>
            <a:fillRect/>
          </a:stretch>
        </p:blipFill>
        <p:spPr>
          <a:xfrm>
            <a:off x="0" y="349000"/>
            <a:ext cx="9143999" cy="3480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16"/>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94" name="Google Shape;94;p16"/>
          <p:cNvPicPr preferRelativeResize="0"/>
          <p:nvPr/>
        </p:nvPicPr>
        <p:blipFill>
          <a:blip r:embed="rId3">
            <a:alphaModFix/>
          </a:blip>
          <a:stretch>
            <a:fillRect/>
          </a:stretch>
        </p:blipFill>
        <p:spPr>
          <a:xfrm>
            <a:off x="0" y="445027"/>
            <a:ext cx="9143999" cy="3771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7"/>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01" name="Google Shape;101;p17"/>
          <p:cNvPicPr preferRelativeResize="0"/>
          <p:nvPr/>
        </p:nvPicPr>
        <p:blipFill>
          <a:blip r:embed="rId3">
            <a:alphaModFix/>
          </a:blip>
          <a:stretch>
            <a:fillRect/>
          </a:stretch>
        </p:blipFill>
        <p:spPr>
          <a:xfrm>
            <a:off x="0" y="388901"/>
            <a:ext cx="9143999" cy="38597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RAITE?</a:t>
            </a:r>
            <a:endParaRPr/>
          </a:p>
        </p:txBody>
      </p:sp>
      <p:sp>
        <p:nvSpPr>
          <p:cNvPr id="107" name="Google Shape;107;p18"/>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The Responsible AI Testing Environment (RAITE) is a collection of interactive tools and workflows that will help ML developers to design and code high quality ML applications that will also improve Responsible AI implementations. Our first tool in this toolbox is the Reproducibility Tool that ensures that others will be able to reproduce your ML code and ML results and improve Responsible AI. Reproducibility and improved design of ML experiments help improve Responsible AI by making sure that any Bias, lack of Fairness, lack of Transparency or poor Interpretability is caused for reasons other than poor Design of ML Experiments/Development.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Responsibility Tool</a:t>
            </a:r>
            <a:endParaRPr/>
          </a:p>
        </p:txBody>
      </p:sp>
      <p:sp>
        <p:nvSpPr>
          <p:cNvPr id="113" name="Google Shape;113;p19"/>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The Responsibility Tool was created based on two sources: </a:t>
            </a:r>
            <a:endParaRPr sz="1400"/>
          </a:p>
          <a:p>
            <a:pPr marL="457200" lvl="0" indent="-317500" algn="l" rtl="0">
              <a:spcBef>
                <a:spcPts val="1600"/>
              </a:spcBef>
              <a:spcAft>
                <a:spcPts val="0"/>
              </a:spcAft>
              <a:buSzPts val="1400"/>
              <a:buAutoNum type="arabicPeriod"/>
            </a:pPr>
            <a:r>
              <a:rPr lang="en" sz="1400"/>
              <a:t>The TensorFlow ‘What If’ suite of tools. </a:t>
            </a:r>
            <a:endParaRPr sz="1400"/>
          </a:p>
          <a:p>
            <a:pPr marL="457200" lvl="0" indent="-317500" algn="l" rtl="0">
              <a:spcBef>
                <a:spcPts val="0"/>
              </a:spcBef>
              <a:spcAft>
                <a:spcPts val="0"/>
              </a:spcAft>
              <a:buSzPts val="1400"/>
              <a:buAutoNum type="arabicPeriod"/>
            </a:pPr>
            <a:r>
              <a:rPr lang="en" sz="1400"/>
              <a:t>The NeurIPS Reproducibility Challenge Checklist</a:t>
            </a:r>
            <a:endParaRPr sz="1400"/>
          </a:p>
          <a:p>
            <a:pPr marL="0" lvl="0" indent="0" algn="l" rtl="0">
              <a:spcBef>
                <a:spcPts val="1600"/>
              </a:spcBef>
              <a:spcAft>
                <a:spcPts val="1600"/>
              </a:spcAft>
              <a:buNone/>
            </a:pPr>
            <a:r>
              <a:rPr lang="en" sz="1400"/>
              <a:t>The app displays live code in an editable CoLab or Notebook windows on the left of the interface. On the right of the interface is the NeurIPS Reproducibility Checklist. Developers can add code and text to their live document while using the Responsibility Checklist as a guide. By following the guide and inserting Reproducibility code into your own code, you can improve the quality of your ML app</a:t>
            </a:r>
            <a:r>
              <a:rPr lang="en" sz="1100"/>
              <a:t> </a:t>
            </a:r>
            <a:r>
              <a:rPr lang="en" sz="1400"/>
              <a:t>and avoid errors leading to poor Responsible AI.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20"/>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0" name="Google Shape;120;p20"/>
          <p:cNvPicPr preferRelativeResize="0"/>
          <p:nvPr/>
        </p:nvPicPr>
        <p:blipFill>
          <a:blip r:embed="rId3">
            <a:alphaModFix/>
          </a:blip>
          <a:stretch>
            <a:fillRect/>
          </a:stretch>
        </p:blipFill>
        <p:spPr>
          <a:xfrm>
            <a:off x="159550" y="239300"/>
            <a:ext cx="8698899" cy="4904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126" name="Google Shape;126;p21"/>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RAITE is built with TensorFlow 2.2 </a:t>
            </a:r>
            <a:endParaRPr sz="1500"/>
          </a:p>
          <a:p>
            <a:pPr marL="457200" lvl="0" indent="-323850" algn="l" rtl="0">
              <a:spcBef>
                <a:spcPts val="0"/>
              </a:spcBef>
              <a:spcAft>
                <a:spcPts val="0"/>
              </a:spcAft>
              <a:buSzPts val="1500"/>
              <a:buChar char="-"/>
            </a:pPr>
            <a:r>
              <a:rPr lang="en" sz="1500"/>
              <a:t>RAITE is designed to improve Responsible AI by improving the quality of ML</a:t>
            </a:r>
            <a:endParaRPr sz="1500"/>
          </a:p>
          <a:p>
            <a:pPr marL="457200" lvl="0" indent="-323850" algn="l" rtl="0">
              <a:spcBef>
                <a:spcPts val="0"/>
              </a:spcBef>
              <a:spcAft>
                <a:spcPts val="0"/>
              </a:spcAft>
              <a:buSzPts val="1500"/>
              <a:buChar char="-"/>
            </a:pPr>
            <a:r>
              <a:rPr lang="en" sz="1500"/>
              <a:t>RAITE will be used to improve Responsible AI in ML research and Industrial ML applications. </a:t>
            </a:r>
            <a:endParaRPr sz="1500"/>
          </a:p>
          <a:p>
            <a:pPr marL="457200" lvl="0" indent="-323850" algn="l" rtl="0">
              <a:spcBef>
                <a:spcPts val="0"/>
              </a:spcBef>
              <a:spcAft>
                <a:spcPts val="0"/>
              </a:spcAft>
              <a:buSzPts val="1500"/>
              <a:buChar char="-"/>
            </a:pPr>
            <a:r>
              <a:rPr lang="en" sz="1500"/>
              <a:t>RAITE will be used where new government policies and regulations require that benchmarks must be met by commercial suppliers of AI. </a:t>
            </a:r>
            <a:endParaRPr sz="1500"/>
          </a:p>
          <a:p>
            <a:pPr marL="457200" lvl="0" indent="-323850" algn="l" rtl="0">
              <a:spcBef>
                <a:spcPts val="0"/>
              </a:spcBef>
              <a:spcAft>
                <a:spcPts val="0"/>
              </a:spcAft>
              <a:buSzPts val="1500"/>
              <a:buChar char="-"/>
            </a:pPr>
            <a:r>
              <a:rPr lang="en" sz="1500"/>
              <a:t>The Reproducibility Tool in RAITE will serve those who want their ML applications to meet top guidelines such as those put forth by NeurlPS and also want to improve Responsible AI. </a:t>
            </a:r>
            <a:endParaRPr sz="1500"/>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359</Words>
  <Application>Microsoft Office PowerPoint</Application>
  <PresentationFormat>On-screen Show (16:9)</PresentationFormat>
  <Paragraphs>23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Lato</vt:lpstr>
      <vt:lpstr>Raleway</vt:lpstr>
      <vt:lpstr>Arial</vt:lpstr>
      <vt:lpstr>Swiss</vt:lpstr>
      <vt:lpstr>Responsible AI Testing Environment - RAITE</vt:lpstr>
      <vt:lpstr>Is </vt:lpstr>
      <vt:lpstr>PowerPoint Presentation</vt:lpstr>
      <vt:lpstr>PowerPoint Presentation</vt:lpstr>
      <vt:lpstr>PowerPoint Presentation</vt:lpstr>
      <vt:lpstr>What is RAITE?</vt:lpstr>
      <vt:lpstr>Responsibility Tool</vt:lpstr>
      <vt:lpstr>PowerPoint Presentation</vt:lpstr>
      <vt:lpstr>Summary</vt:lpstr>
      <vt:lpstr>Questions and 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Responsible AI Testing Environment - RAITE</dc:title>
  <dc:creator>Alain Joseph Boulay</dc:creator>
  <cp:lastModifiedBy>Alain Joseph Boulay</cp:lastModifiedBy>
  <cp:revision>1</cp:revision>
  <dcterms:modified xsi:type="dcterms:W3CDTF">2020-05-13T18:38:24Z</dcterms:modified>
</cp:coreProperties>
</file>