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111ed7f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111ed7f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111ed7f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111ed7f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111ed7f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111ed7f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111ed7f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111ed7f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111ed7f0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111ed7f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111ed7f0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111ed7f0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111ed7f0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111ed7f0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Agile?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Agile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Agile is the most common software development methodology 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Software Development Lifecycle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Design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Coding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Testing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Operations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4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Waterfall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Stage by Stage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inflexible.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Agile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adapt quickly to changes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Agile Manifesto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latin typeface="Montserrat"/>
                <a:ea typeface="Montserrat"/>
                <a:cs typeface="Montserrat"/>
                <a:sym typeface="Montserrat"/>
              </a:rPr>
              <a:t>Agile Manifesto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Agile Values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i="1"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Individuals and Interactions</a:t>
            </a: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 over </a:t>
            </a:r>
            <a:r>
              <a:rPr i="1"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Processes and Tools</a:t>
            </a:r>
            <a:endParaRPr i="1"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i="1"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Working Software</a:t>
            </a: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 over </a:t>
            </a:r>
            <a:r>
              <a:rPr i="1"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Comprehensive Documentation</a:t>
            </a:r>
            <a:endParaRPr i="1"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i="1"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Customer Collaboration</a:t>
            </a: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 over </a:t>
            </a:r>
            <a:r>
              <a:rPr i="1"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Contract Negotiation</a:t>
            </a:r>
            <a:endParaRPr i="1"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i="1"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Responding to Change</a:t>
            </a: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 over </a:t>
            </a:r>
            <a:r>
              <a:rPr i="1"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Following a Plan</a:t>
            </a:r>
            <a:endParaRPr i="1"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Agile Principles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AutoNum type="arabicPeriod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satisfy the customer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AutoNum type="arabicPeriod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Welcome changing requirements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AutoNum type="arabicPeriod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Deliver working software frequently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AutoNum type="arabicPeriod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Business people and developers must work together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AutoNum type="arabicPeriod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Build projects around motivated individuals.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AutoNum type="arabicPeriod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face-to-face conversation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AutoNum type="arabicPeriod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Working software is the primary measure of progress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AutoNum type="arabicPeriod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Agile processes promote sustainable development.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AutoNum type="arabicPeriod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attention to technical excellence and good design enhances agility.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AutoNum type="arabicPeriod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Simplicity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AutoNum type="arabicPeriod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self-organising teams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AutoNum type="arabicPeriod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reflects on how to become more effective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latin typeface="Montserrat"/>
                <a:ea typeface="Montserrat"/>
                <a:cs typeface="Montserrat"/>
                <a:sym typeface="Montserrat"/>
              </a:rPr>
              <a:t>Empirical Process Control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Working in an empirical manner means we work against facts, experience and evidence.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Transparency 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Inspection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Adaptation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latin typeface="Montserrat"/>
                <a:ea typeface="Montserrat"/>
                <a:cs typeface="Montserrat"/>
                <a:sym typeface="Montserrat"/>
              </a:rPr>
              <a:t>Common Agile development frameworks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gile development frameworks 2019"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475" y="1017725"/>
            <a:ext cx="594360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