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10c7340a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10c7340a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10c7340a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10c7340a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10c7340a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10c7340a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10c7340a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10c7340a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10c7340a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10c7340a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10c7340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10c7340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10c7340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10c7340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10c7340a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10c7340a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10c7340a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10c7340a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10c7340a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10c7340a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10c7340a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10c7340a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10c7340a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10c7340a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10c7340a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10c7340a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Agile Scrum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Montserrat"/>
                <a:ea typeface="Montserrat"/>
                <a:cs typeface="Montserrat"/>
                <a:sym typeface="Montserrat"/>
              </a:rPr>
              <a:t>User Story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Focuses on what they want to do rather than how to do it​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These users can be external or internal​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They should be expressed in simple language that everyone can understand​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An Epic is made up of multiple user stories.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epics, user stories and tasks"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3850" y="2038425"/>
            <a:ext cx="2730449" cy="242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latin typeface="Montserrat"/>
                <a:ea typeface="Montserrat"/>
                <a:cs typeface="Montserrat"/>
                <a:sym typeface="Montserrat"/>
              </a:rPr>
              <a:t>Definition of Ready (DoR)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what a product backlog item needs before it can go into the sprint backlog.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Technical details have been discussed on the item and agreed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Assigning a priority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Timing Estimates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latin typeface="Montserrat"/>
                <a:ea typeface="Montserrat"/>
                <a:cs typeface="Montserrat"/>
                <a:sym typeface="Montserrat"/>
              </a:rPr>
              <a:t>Definition of Done (DoD)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defines what is needed before it can be regarded as complete.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Unit testing written and passed.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Documentation updated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Peer code review completed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latin typeface="Montserrat"/>
                <a:ea typeface="Montserrat"/>
                <a:cs typeface="Montserrat"/>
                <a:sym typeface="Montserrat"/>
              </a:rPr>
              <a:t>Acceptance Criteria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dictates the conditions for software to be considered done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attached to our user stories to understand what a feature needs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latin typeface="Montserrat"/>
                <a:ea typeface="Montserrat"/>
                <a:cs typeface="Montserrat"/>
                <a:sym typeface="Montserrat"/>
              </a:rPr>
              <a:t>Writing a User Story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When writing user stories, we typically want to state the following: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Who is performing the action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What action do they want to perform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What is the value of this action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Agile Scrum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Lightweight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Simple to understand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Difficult to master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iterative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Montserrat"/>
                <a:ea typeface="Montserrat"/>
                <a:cs typeface="Montserrat"/>
                <a:sym typeface="Montserrat"/>
              </a:rPr>
              <a:t>What is a Sprint?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A sprint is a time-boxed event in which work takes place.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Sprint backlog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product backlog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Sprint high level"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175" y="2491075"/>
            <a:ext cx="59436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Montserrat"/>
                <a:ea typeface="Montserrat"/>
                <a:cs typeface="Montserrat"/>
                <a:sym typeface="Montserrat"/>
              </a:rPr>
              <a:t>Sprint Backlog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Product Backlog items selected for the Sprint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“To be completed”, “In progress” and “Done”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roles 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○"/>
            </a:pPr>
            <a:r>
              <a:rPr b="1"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Project Manager (PM)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b="1"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Product Owner (PO)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b="1"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Business Analyst (BA)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b="1"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Development Team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b="1"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Scrum Master (SM)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b="1"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Stakeholder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Montserrat"/>
                <a:ea typeface="Montserrat"/>
                <a:cs typeface="Montserrat"/>
                <a:sym typeface="Montserrat"/>
              </a:rPr>
              <a:t>Sprint Planning Meeting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This meeting is held at the beginning of the sprint.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decide what is going to be brought into the sprint backlog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decide how the items they have brought in are going to be completed.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Montserrat"/>
                <a:ea typeface="Montserrat"/>
                <a:cs typeface="Montserrat"/>
                <a:sym typeface="Montserrat"/>
              </a:rPr>
              <a:t>Daily Standup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A quick daily 15 minute meeting.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What did I do yesterday that helped meet the Sprint Goal?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What will I do today to help meet the Sprint Goal?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Do I see any future impediments that prevents the team from meeting the Sprint Goal?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Montserrat"/>
                <a:ea typeface="Montserrat"/>
                <a:cs typeface="Montserrat"/>
                <a:sym typeface="Montserrat"/>
              </a:rPr>
              <a:t>Sprint Review Meeting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The development team demonstrate what work was done, and answer any questions.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The product owner discusses the Product Backlog as it stands.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The entire group collaborates on what to do next, to provide valuable input to subsequent Sprint Planning.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Montserrat"/>
                <a:ea typeface="Montserrat"/>
                <a:cs typeface="Montserrat"/>
                <a:sym typeface="Montserrat"/>
              </a:rPr>
              <a:t>Sprint Retrospective Meeting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Inspect how the last Sprint went with regards to people, relationships, process, and tools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Identify and that went well and potential improvements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Create a plan for implementing improvements to the way the Scrum Team does its work.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Backlog Items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User stories​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Use cases​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Bugs, errors and fixes​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Constraints​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